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79" r:id="rId7"/>
    <p:sldId id="280" r:id="rId8"/>
    <p:sldId id="290" r:id="rId9"/>
    <p:sldId id="281" r:id="rId10"/>
    <p:sldId id="282" r:id="rId11"/>
    <p:sldId id="291" r:id="rId12"/>
    <p:sldId id="292" r:id="rId13"/>
    <p:sldId id="283" r:id="rId14"/>
    <p:sldId id="293" r:id="rId15"/>
    <p:sldId id="284" r:id="rId16"/>
    <p:sldId id="286" r:id="rId17"/>
    <p:sldId id="287" r:id="rId18"/>
    <p:sldId id="288" r:id="rId19"/>
    <p:sldId id="289" r:id="rId20"/>
    <p:sldId id="276" r:id="rId21"/>
    <p:sldId id="277" r:id="rId22"/>
    <p:sldId id="278" r:id="rId23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Wingdings 3" panose="05040102010807070707" pitchFamily="18" charset="2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ghdVPadP5WbWO1MR0k5FkLtxYVa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NH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61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10-14T03:03:07.136" idx="1">
    <p:pos x="11505" y="-105"/>
    <p:text/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iAKNhuY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443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71711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18645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36079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77202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99497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912648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476673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33927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39128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4" name="Google Shape;42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8" name="Google Shape;43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7" name="Google Shape;50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94526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54621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67654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18787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6318" y="1028699"/>
            <a:ext cx="12001500" cy="4457702"/>
          </a:xfrm>
        </p:spPr>
        <p:txBody>
          <a:bodyPr anchor="b">
            <a:normAutofit/>
          </a:bodyPr>
          <a:lstStyle>
            <a:lvl1pPr algn="l">
              <a:defRPr sz="72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6318" y="5765801"/>
            <a:ext cx="9601200" cy="2921000"/>
          </a:xfrm>
        </p:spPr>
        <p:txBody>
          <a:bodyPr anchor="t">
            <a:normAutofit/>
          </a:bodyPr>
          <a:lstStyle>
            <a:lvl1pPr marL="0" indent="0" algn="l">
              <a:buNone/>
              <a:defRPr sz="315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2342018" y="12701"/>
            <a:ext cx="5715000" cy="5715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162256" y="137318"/>
            <a:ext cx="9120983" cy="91209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0853738" y="342900"/>
            <a:ext cx="7429500" cy="7429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1003756" y="48418"/>
            <a:ext cx="7279484" cy="727948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1768140" y="914402"/>
            <a:ext cx="6515099" cy="65150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08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028700" y="800100"/>
            <a:ext cx="16228218" cy="46863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371603" y="5765801"/>
            <a:ext cx="12456315" cy="6858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4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911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20" y="1028700"/>
            <a:ext cx="15087600" cy="4114800"/>
          </a:xfrm>
        </p:spPr>
        <p:txBody>
          <a:bodyPr anchor="ctr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8" y="6172200"/>
            <a:ext cx="12803982" cy="2819400"/>
          </a:xfrm>
        </p:spPr>
        <p:txBody>
          <a:bodyPr anchor="ctr">
            <a:normAutofit/>
          </a:bodyPr>
          <a:lstStyle>
            <a:lvl1pPr marL="0" indent="0" algn="l">
              <a:buNone/>
              <a:defRPr sz="30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5529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7" y="1028700"/>
            <a:ext cx="13716002" cy="4114800"/>
          </a:xfrm>
        </p:spPr>
        <p:txBody>
          <a:bodyPr anchor="ctr">
            <a:normAutofit/>
          </a:bodyPr>
          <a:lstStyle>
            <a:lvl1pPr algn="l">
              <a:defRPr sz="4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69318" y="5143500"/>
            <a:ext cx="12801600" cy="5715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20" y="6451601"/>
            <a:ext cx="12801600" cy="2527298"/>
          </a:xfrm>
        </p:spPr>
        <p:txBody>
          <a:bodyPr anchor="ctr">
            <a:normAutofit/>
          </a:bodyPr>
          <a:lstStyle>
            <a:lvl1pPr marL="0" indent="0" algn="l">
              <a:buNone/>
              <a:defRPr sz="30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97718" y="1218333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28118" y="415290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020020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18" y="5143500"/>
            <a:ext cx="12801600" cy="2546100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7" y="7699472"/>
            <a:ext cx="12803985" cy="1290600"/>
          </a:xfrm>
        </p:spPr>
        <p:txBody>
          <a:bodyPr anchor="t">
            <a:normAutofit/>
          </a:bodyPr>
          <a:lstStyle>
            <a:lvl1pPr marL="0" indent="0" algn="l">
              <a:buNone/>
              <a:defRPr sz="30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4000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20" y="1028700"/>
            <a:ext cx="13716000" cy="4114800"/>
          </a:xfrm>
        </p:spPr>
        <p:txBody>
          <a:bodyPr anchor="ctr">
            <a:normAutofit/>
          </a:bodyPr>
          <a:lstStyle>
            <a:lvl1pPr algn="l">
              <a:defRPr sz="4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6319" y="5892801"/>
            <a:ext cx="12801602" cy="157479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36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7" y="7467600"/>
            <a:ext cx="12801602" cy="1524000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97718" y="1218333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28118" y="415290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831287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20" y="1028700"/>
            <a:ext cx="15087600" cy="411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6318" y="5892801"/>
            <a:ext cx="12801600" cy="12573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36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7" y="7150098"/>
            <a:ext cx="12801602" cy="184150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8648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17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27818" y="1028700"/>
            <a:ext cx="30861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1028700"/>
            <a:ext cx="11734800" cy="79629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71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2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17" y="3009900"/>
            <a:ext cx="12801602" cy="3422400"/>
          </a:xfrm>
        </p:spPr>
        <p:txBody>
          <a:bodyPr anchor="b">
            <a:normAutofit/>
          </a:bodyPr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20" y="6743700"/>
            <a:ext cx="12801600" cy="2247900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60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6317" y="1028701"/>
            <a:ext cx="7406483" cy="54229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12200" y="1028702"/>
            <a:ext cx="7401719" cy="542289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36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121" y="1028700"/>
            <a:ext cx="6974681" cy="864393"/>
          </a:xfrm>
        </p:spPr>
        <p:txBody>
          <a:bodyPr anchor="b">
            <a:noAutofit/>
          </a:bodyPr>
          <a:lstStyle>
            <a:lvl1pPr marL="0" indent="0">
              <a:buNone/>
              <a:defRPr sz="42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6317" y="1905794"/>
            <a:ext cx="7406483" cy="454580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8599" y="1028700"/>
            <a:ext cx="6997701" cy="864393"/>
          </a:xfrm>
        </p:spPr>
        <p:txBody>
          <a:bodyPr anchor="b">
            <a:noAutofit/>
          </a:bodyPr>
          <a:lstStyle>
            <a:lvl1pPr marL="0" indent="0">
              <a:buNone/>
              <a:defRPr sz="42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09818" y="1893093"/>
            <a:ext cx="7393782" cy="454580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5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32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57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7518" y="1028700"/>
            <a:ext cx="5486400" cy="2057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318" y="1028700"/>
            <a:ext cx="8915402" cy="79629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27518" y="3314699"/>
            <a:ext cx="5486400" cy="3136901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92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4218" y="2171700"/>
            <a:ext cx="9029700" cy="1714500"/>
          </a:xfrm>
        </p:spPr>
        <p:txBody>
          <a:bodyPr anchor="b">
            <a:normAutofit/>
          </a:bodyPr>
          <a:lstStyle>
            <a:lvl1pPr algn="l">
              <a:defRPr sz="4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3518" y="1371600"/>
            <a:ext cx="4921461" cy="6858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4218" y="4165600"/>
            <a:ext cx="9032082" cy="3073400"/>
          </a:xfrm>
        </p:spPr>
        <p:txBody>
          <a:bodyPr anchor="t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3810454" y="4445000"/>
            <a:ext cx="4472787" cy="4813301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6318" y="6730998"/>
            <a:ext cx="12801600" cy="22606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8" y="1028701"/>
            <a:ext cx="12801600" cy="5422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56618" y="9258301"/>
            <a:ext cx="2400300" cy="54768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5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6318" y="9258301"/>
            <a:ext cx="11315700" cy="54768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5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44801" y="8367713"/>
            <a:ext cx="1713368" cy="1004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86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54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286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7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8002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23145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30003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1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14.png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33;p4"/>
          <p:cNvPicPr preferRelativeResize="0"/>
          <p:nvPr/>
        </p:nvPicPr>
        <p:blipFill rotWithShape="1">
          <a:blip r:embed="rId3">
            <a:alphaModFix/>
          </a:blip>
          <a:srcRect l="18" t="10625" b="10623"/>
          <a:stretch/>
        </p:blipFill>
        <p:spPr>
          <a:xfrm>
            <a:off x="20458" y="-362600"/>
            <a:ext cx="18288000" cy="10287000"/>
          </a:xfrm>
          <a:prstGeom prst="rect">
            <a:avLst/>
          </a:prstGeom>
          <a:solidFill>
            <a:srgbClr val="8CB3E3"/>
          </a:solidFill>
          <a:ln>
            <a:noFill/>
          </a:ln>
        </p:spPr>
      </p:pic>
      <p:sp>
        <p:nvSpPr>
          <p:cNvPr id="9" name="Google Shape;149;p5"/>
          <p:cNvSpPr/>
          <p:nvPr/>
        </p:nvSpPr>
        <p:spPr>
          <a:xfrm>
            <a:off x="1296537" y="1441930"/>
            <a:ext cx="15474181" cy="7333580"/>
          </a:xfrm>
          <a:custGeom>
            <a:avLst/>
            <a:gdLst/>
            <a:ahLst/>
            <a:cxnLst/>
            <a:rect l="l" t="t" r="r" b="b"/>
            <a:pathLst>
              <a:path w="2517318" h="1276387" extrusionOk="0">
                <a:moveTo>
                  <a:pt x="2392858" y="1276387"/>
                </a:moveTo>
                <a:lnTo>
                  <a:pt x="124460" y="1276387"/>
                </a:lnTo>
                <a:cubicBezTo>
                  <a:pt x="55880" y="1276387"/>
                  <a:pt x="0" y="1220507"/>
                  <a:pt x="0" y="1151927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392858" y="0"/>
                </a:lnTo>
                <a:cubicBezTo>
                  <a:pt x="2461439" y="0"/>
                  <a:pt x="2517318" y="55880"/>
                  <a:pt x="2517318" y="124460"/>
                </a:cubicBezTo>
                <a:lnTo>
                  <a:pt x="2517318" y="1151927"/>
                </a:lnTo>
                <a:cubicBezTo>
                  <a:pt x="2517318" y="1220507"/>
                  <a:pt x="2461439" y="1276387"/>
                  <a:pt x="2392858" y="127638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975359" y="7086599"/>
            <a:ext cx="2600827" cy="2888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962576">
            <a:off x="14141173" y="6752293"/>
            <a:ext cx="3573912" cy="3546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050103">
            <a:off x="14991775" y="433109"/>
            <a:ext cx="2442937" cy="2314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809287">
            <a:off x="394895" y="229248"/>
            <a:ext cx="2715411" cy="2483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5638528">
            <a:off x="11730333" y="5354792"/>
            <a:ext cx="1323551" cy="112214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 txBox="1"/>
          <p:nvPr/>
        </p:nvSpPr>
        <p:spPr>
          <a:xfrm>
            <a:off x="1752600" y="3152331"/>
            <a:ext cx="14401800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CHÀO </a:t>
            </a:r>
            <a:r>
              <a:rPr lang="en-US" sz="7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ĐÓN CÁC </a:t>
            </a:r>
            <a:r>
              <a:rPr lang="en-US" sz="72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ĐẾN </a:t>
            </a:r>
            <a:r>
              <a:rPr lang="en-US" sz="7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VỚI BÀI HỌC HÔM NAY!</a:t>
            </a:r>
            <a:endParaRPr sz="72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73333"/>
          </a:srgbClr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/>
          <p:nvPr/>
        </p:nvSpPr>
        <p:spPr>
          <a:xfrm>
            <a:off x="255153" y="1615439"/>
            <a:ext cx="17743287" cy="7010401"/>
          </a:xfrm>
          <a:custGeom>
            <a:avLst/>
            <a:gdLst/>
            <a:ahLst/>
            <a:cxnLst/>
            <a:rect l="l" t="t" r="r" b="b"/>
            <a:pathLst>
              <a:path w="2517318" h="1276387" extrusionOk="0">
                <a:moveTo>
                  <a:pt x="2392858" y="1276387"/>
                </a:moveTo>
                <a:lnTo>
                  <a:pt x="124460" y="1276387"/>
                </a:lnTo>
                <a:cubicBezTo>
                  <a:pt x="55880" y="1276387"/>
                  <a:pt x="0" y="1220507"/>
                  <a:pt x="0" y="1151927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392858" y="0"/>
                </a:lnTo>
                <a:cubicBezTo>
                  <a:pt x="2461439" y="0"/>
                  <a:pt x="2517318" y="55880"/>
                  <a:pt x="2517318" y="124460"/>
                </a:cubicBezTo>
                <a:lnTo>
                  <a:pt x="2517318" y="1151927"/>
                </a:lnTo>
                <a:cubicBezTo>
                  <a:pt x="2517318" y="1220507"/>
                  <a:pt x="2461439" y="1276387"/>
                  <a:pt x="2392858" y="127638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16651" y="455023"/>
            <a:ext cx="13911730" cy="2267350"/>
            <a:chOff x="2233622" y="310165"/>
            <a:chExt cx="13911730" cy="2982012"/>
          </a:xfrm>
        </p:grpSpPr>
        <p:pic>
          <p:nvPicPr>
            <p:cNvPr id="159" name="Google Shape;159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33622" y="310165"/>
              <a:ext cx="13911730" cy="298201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</p:pic>
        <p:sp>
          <p:nvSpPr>
            <p:cNvPr id="160" name="Google Shape;160;p5"/>
            <p:cNvSpPr txBox="1"/>
            <p:nvPr/>
          </p:nvSpPr>
          <p:spPr>
            <a:xfrm>
              <a:off x="2233622" y="849948"/>
              <a:ext cx="13640878" cy="1902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i="0" u="none" strike="noStrike" cap="none" dirty="0" smtClean="0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II. VAI TRÒ CÁC THIẾT BỊ TRONG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i="0" u="none" strike="noStrike" cap="none" dirty="0" smtClean="0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MẠNG ĐIỆN SẢN XUẤT QUY MÔ NHỎ</a:t>
              </a:r>
              <a:endParaRPr sz="4400" b="0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153;p5"/>
          <p:cNvSpPr txBox="1"/>
          <p:nvPr/>
        </p:nvSpPr>
        <p:spPr>
          <a:xfrm>
            <a:off x="1161933" y="3216620"/>
            <a:ext cx="16394547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3600" b="1" i="0" u="none" strike="noStrike" cap="none" dirty="0" smtClean="0">
                <a:solidFill>
                  <a:srgbClr val="FF0000"/>
                </a:solidFill>
                <a:sym typeface="Arial"/>
              </a:rPr>
              <a:t>- </a:t>
            </a:r>
            <a:r>
              <a:rPr lang="en-US" sz="3600" b="1" i="0" u="sng" strike="noStrike" cap="none" dirty="0" err="1" smtClean="0">
                <a:solidFill>
                  <a:srgbClr val="FF0000"/>
                </a:solidFill>
                <a:sym typeface="Arial"/>
              </a:rPr>
              <a:t>Yêu</a:t>
            </a:r>
            <a:r>
              <a:rPr lang="en-US" sz="3600" b="1" i="0" u="sng" strike="noStrike" cap="none" dirty="0" smtClean="0">
                <a:solidFill>
                  <a:srgbClr val="FF0000"/>
                </a:solidFill>
                <a:sym typeface="Arial"/>
              </a:rPr>
              <a:t> </a:t>
            </a:r>
            <a:r>
              <a:rPr lang="en-US" sz="3600" b="1" i="0" u="sng" strike="noStrike" cap="none" dirty="0" err="1" smtClean="0">
                <a:solidFill>
                  <a:srgbClr val="FF0000"/>
                </a:solidFill>
                <a:sym typeface="Arial"/>
              </a:rPr>
              <a:t>cầu</a:t>
            </a:r>
            <a:r>
              <a:rPr lang="en-US" sz="3600" b="1" i="0" u="none" strike="noStrike" cap="none" dirty="0" smtClean="0">
                <a:solidFill>
                  <a:srgbClr val="FF0000"/>
                </a:solidFill>
                <a:sym typeface="Arial"/>
              </a:rPr>
              <a:t>:</a:t>
            </a:r>
          </a:p>
          <a:p>
            <a:pPr marL="742950" marR="0" lvl="0" indent="-7429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AutoNum type="arabicPeriod"/>
            </a:pPr>
            <a:r>
              <a:rPr lang="en-US" sz="3600" b="1" i="0" u="none" strike="noStrike" cap="none" dirty="0" err="1" smtClean="0">
                <a:solidFill>
                  <a:srgbClr val="002060"/>
                </a:solidFill>
                <a:sym typeface="Arial"/>
              </a:rPr>
              <a:t>Hãy</a:t>
            </a:r>
            <a:r>
              <a:rPr lang="en-US" sz="3600" b="1" i="0" u="none" strike="noStrike" cap="none" dirty="0" smtClean="0">
                <a:solidFill>
                  <a:srgbClr val="002060"/>
                </a:solidFill>
                <a:sym typeface="Arial"/>
              </a:rPr>
              <a:t> </a:t>
            </a:r>
            <a:r>
              <a:rPr lang="en-US" sz="3600" b="1" i="0" u="none" strike="noStrike" cap="none" dirty="0" err="1" smtClean="0">
                <a:solidFill>
                  <a:srgbClr val="002060"/>
                </a:solidFill>
                <a:sym typeface="Arial"/>
              </a:rPr>
              <a:t>đọc</a:t>
            </a:r>
            <a:r>
              <a:rPr lang="en-US" sz="3600" b="1" i="0" u="none" strike="noStrike" cap="none" dirty="0" smtClean="0">
                <a:solidFill>
                  <a:srgbClr val="002060"/>
                </a:solidFill>
                <a:sym typeface="Arial"/>
              </a:rPr>
              <a:t>, </a:t>
            </a:r>
            <a:r>
              <a:rPr lang="en-US" sz="3600" b="1" i="0" u="none" strike="noStrike" cap="none" dirty="0" err="1" smtClean="0">
                <a:solidFill>
                  <a:srgbClr val="002060"/>
                </a:solidFill>
                <a:sym typeface="Arial"/>
              </a:rPr>
              <a:t>tìm</a:t>
            </a:r>
            <a:r>
              <a:rPr lang="en-US" sz="3600" b="1" i="0" u="none" strike="noStrike" cap="none" dirty="0" smtClean="0">
                <a:solidFill>
                  <a:srgbClr val="002060"/>
                </a:solidFill>
                <a:sym typeface="Arial"/>
              </a:rPr>
              <a:t> </a:t>
            </a:r>
            <a:r>
              <a:rPr lang="en-US" sz="3600" b="1" i="0" u="none" strike="noStrike" cap="none" dirty="0" err="1" smtClean="0">
                <a:solidFill>
                  <a:srgbClr val="002060"/>
                </a:solidFill>
                <a:sym typeface="Arial"/>
              </a:rPr>
              <a:t>hiểu</a:t>
            </a:r>
            <a:r>
              <a:rPr lang="en-US" sz="3600" b="1" i="0" u="none" strike="noStrike" cap="none" dirty="0" smtClean="0">
                <a:solidFill>
                  <a:srgbClr val="002060"/>
                </a:solidFill>
                <a:sym typeface="Arial"/>
              </a:rPr>
              <a:t> </a:t>
            </a:r>
            <a:r>
              <a:rPr lang="en-US" sz="3600" b="1" i="0" u="none" strike="noStrike" cap="none" dirty="0" err="1" smtClean="0">
                <a:solidFill>
                  <a:srgbClr val="002060"/>
                </a:solidFill>
                <a:sym typeface="Arial"/>
              </a:rPr>
              <a:t>nội</a:t>
            </a:r>
            <a:r>
              <a:rPr lang="en-US" sz="3600" b="1" i="0" u="none" strike="noStrike" cap="none" dirty="0" smtClean="0">
                <a:solidFill>
                  <a:srgbClr val="002060"/>
                </a:solidFill>
                <a:sym typeface="Arial"/>
              </a:rPr>
              <a:t> dung </a:t>
            </a:r>
            <a:r>
              <a:rPr lang="en-US" sz="3600" b="1" i="0" u="none" strike="noStrike" cap="none" dirty="0" err="1" smtClean="0">
                <a:solidFill>
                  <a:srgbClr val="002060"/>
                </a:solidFill>
                <a:sym typeface="Arial"/>
              </a:rPr>
              <a:t>mục</a:t>
            </a:r>
            <a:r>
              <a:rPr lang="en-US" sz="3600" b="1" i="0" u="none" strike="noStrike" cap="none" dirty="0" smtClean="0">
                <a:solidFill>
                  <a:srgbClr val="002060"/>
                </a:solidFill>
                <a:sym typeface="Arial"/>
              </a:rPr>
              <a:t> II (SGK </a:t>
            </a:r>
            <a:r>
              <a:rPr lang="en-US" sz="3600" b="1" i="0" u="none" strike="noStrike" cap="none" dirty="0" err="1" smtClean="0">
                <a:solidFill>
                  <a:srgbClr val="002060"/>
                </a:solidFill>
                <a:sym typeface="Arial"/>
              </a:rPr>
              <a:t>trang</a:t>
            </a:r>
            <a:r>
              <a:rPr lang="en-US" sz="3600" b="1" i="0" u="none" strike="noStrike" cap="none" dirty="0" smtClean="0">
                <a:solidFill>
                  <a:srgbClr val="002060"/>
                </a:solidFill>
                <a:sym typeface="Arial"/>
              </a:rPr>
              <a:t> 33).</a:t>
            </a:r>
          </a:p>
          <a:p>
            <a:pPr marL="742950" marR="0" lvl="0" indent="-7429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AutoNum type="arabicPeriod"/>
            </a:pPr>
            <a:r>
              <a:rPr lang="en-US" sz="3600" b="1" dirty="0" err="1" smtClean="0">
                <a:solidFill>
                  <a:srgbClr val="002060"/>
                </a:solidFill>
              </a:rPr>
              <a:t>Lần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lượt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kể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tên</a:t>
            </a:r>
            <a:r>
              <a:rPr lang="en-US" sz="3600" b="1" dirty="0" smtClean="0">
                <a:solidFill>
                  <a:srgbClr val="002060"/>
                </a:solidFill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</a:rPr>
              <a:t>nêu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vai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trò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thiết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bị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trong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Mạng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điện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sản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xuất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quy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mô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nhỏ</a:t>
            </a:r>
            <a:r>
              <a:rPr lang="en-US" sz="3600" b="1" dirty="0" smtClean="0">
                <a:solidFill>
                  <a:srgbClr val="002060"/>
                </a:solidFill>
              </a:rPr>
              <a:t>?</a:t>
            </a:r>
            <a:endParaRPr sz="3600" b="1" i="0" u="none" strike="noStrike" cap="none" dirty="0">
              <a:solidFill>
                <a:srgbClr val="002060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215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/>
          <p:nvPr/>
        </p:nvSpPr>
        <p:spPr>
          <a:xfrm>
            <a:off x="255153" y="1615439"/>
            <a:ext cx="17743287" cy="7010401"/>
          </a:xfrm>
          <a:custGeom>
            <a:avLst/>
            <a:gdLst/>
            <a:ahLst/>
            <a:cxnLst/>
            <a:rect l="l" t="t" r="r" b="b"/>
            <a:pathLst>
              <a:path w="2517318" h="1276387" extrusionOk="0">
                <a:moveTo>
                  <a:pt x="2392858" y="1276387"/>
                </a:moveTo>
                <a:lnTo>
                  <a:pt x="124460" y="1276387"/>
                </a:lnTo>
                <a:cubicBezTo>
                  <a:pt x="55880" y="1276387"/>
                  <a:pt x="0" y="1220507"/>
                  <a:pt x="0" y="1151927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392858" y="0"/>
                </a:lnTo>
                <a:cubicBezTo>
                  <a:pt x="2461439" y="0"/>
                  <a:pt x="2517318" y="55880"/>
                  <a:pt x="2517318" y="124460"/>
                </a:cubicBezTo>
                <a:lnTo>
                  <a:pt x="2517318" y="1151927"/>
                </a:lnTo>
                <a:cubicBezTo>
                  <a:pt x="2517318" y="1220507"/>
                  <a:pt x="2461439" y="1276387"/>
                  <a:pt x="2392858" y="127638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07;p2"/>
          <p:cNvSpPr txBox="1"/>
          <p:nvPr/>
        </p:nvSpPr>
        <p:spPr>
          <a:xfrm>
            <a:off x="1275164" y="2319517"/>
            <a:ext cx="1594677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 err="1" smtClean="0">
                <a:solidFill>
                  <a:srgbClr val="000000"/>
                </a:solidFill>
                <a:sym typeface="Arial"/>
              </a:rPr>
              <a:t>Hoàn</a:t>
            </a:r>
            <a:r>
              <a:rPr lang="en-US" sz="4000" b="1" i="0" u="none" strike="noStrike" cap="none" dirty="0" smtClean="0">
                <a:solidFill>
                  <a:srgbClr val="000000"/>
                </a:solidFill>
                <a:sym typeface="Arial"/>
              </a:rPr>
              <a:t> </a:t>
            </a:r>
            <a:r>
              <a:rPr lang="en-US" sz="4000" b="1" i="0" u="none" strike="noStrike" cap="none" dirty="0" err="1" smtClean="0">
                <a:solidFill>
                  <a:srgbClr val="000000"/>
                </a:solidFill>
                <a:sym typeface="Arial"/>
              </a:rPr>
              <a:t>thành</a:t>
            </a:r>
            <a:r>
              <a:rPr lang="en-US" sz="4000" b="1" i="0" u="none" strike="noStrike" cap="none" dirty="0" smtClean="0">
                <a:solidFill>
                  <a:srgbClr val="000000"/>
                </a:solidFill>
                <a:sym typeface="Arial"/>
              </a:rPr>
              <a:t> </a:t>
            </a:r>
            <a:r>
              <a:rPr lang="en-US" sz="4000" b="1" i="0" u="none" strike="noStrike" cap="none" dirty="0" err="1" smtClean="0">
                <a:solidFill>
                  <a:srgbClr val="000000"/>
                </a:solidFill>
                <a:sym typeface="Arial"/>
              </a:rPr>
              <a:t>Phiếu</a:t>
            </a:r>
            <a:r>
              <a:rPr lang="en-US" sz="4000" b="1" i="0" u="none" strike="noStrike" cap="none" dirty="0" smtClean="0">
                <a:solidFill>
                  <a:srgbClr val="000000"/>
                </a:solidFill>
                <a:sym typeface="Arial"/>
              </a:rPr>
              <a:t> </a:t>
            </a:r>
            <a:r>
              <a:rPr lang="en-US" sz="4000" b="1" i="0" u="none" strike="noStrike" cap="none" dirty="0" err="1" smtClean="0">
                <a:solidFill>
                  <a:srgbClr val="000000"/>
                </a:solidFill>
                <a:sym typeface="Arial"/>
              </a:rPr>
              <a:t>học</a:t>
            </a:r>
            <a:r>
              <a:rPr lang="en-US" sz="4000" b="1" i="0" u="none" strike="noStrike" cap="none" dirty="0" smtClean="0">
                <a:solidFill>
                  <a:srgbClr val="000000"/>
                </a:solidFill>
                <a:sym typeface="Arial"/>
              </a:rPr>
              <a:t> </a:t>
            </a:r>
            <a:r>
              <a:rPr lang="en-US" sz="4000" b="1" i="0" u="none" strike="noStrike" cap="none" dirty="0" err="1" smtClean="0">
                <a:solidFill>
                  <a:srgbClr val="000000"/>
                </a:solidFill>
                <a:sym typeface="Arial"/>
              </a:rPr>
              <a:t>tập</a:t>
            </a:r>
            <a:r>
              <a:rPr lang="en-US" sz="4000" b="1" i="0" u="none" strike="noStrike" cap="none" dirty="0" smtClean="0">
                <a:solidFill>
                  <a:srgbClr val="000000"/>
                </a:solidFill>
                <a:sym typeface="Arial"/>
              </a:rPr>
              <a:t> </a:t>
            </a:r>
            <a:r>
              <a:rPr lang="en-US" sz="4000" b="1" i="0" u="none" strike="noStrike" cap="none" dirty="0" err="1" smtClean="0">
                <a:solidFill>
                  <a:srgbClr val="000000"/>
                </a:solidFill>
                <a:sym typeface="Arial"/>
              </a:rPr>
              <a:t>số</a:t>
            </a:r>
            <a:r>
              <a:rPr lang="en-US" sz="4000" b="1" i="0" u="none" strike="noStrike" cap="none" dirty="0" smtClean="0">
                <a:solidFill>
                  <a:srgbClr val="000000"/>
                </a:solidFill>
                <a:sym typeface="Arial"/>
              </a:rPr>
              <a:t> 2 (</a:t>
            </a:r>
            <a:r>
              <a:rPr lang="en-US" sz="4000" b="1" i="0" u="none" strike="noStrike" cap="none" dirty="0" err="1" smtClean="0">
                <a:solidFill>
                  <a:srgbClr val="000000"/>
                </a:solidFill>
                <a:sym typeface="Arial"/>
              </a:rPr>
              <a:t>theo</a:t>
            </a:r>
            <a:r>
              <a:rPr lang="en-US" sz="4000" b="1" i="0" u="none" strike="noStrike" cap="none" dirty="0" smtClean="0">
                <a:solidFill>
                  <a:srgbClr val="000000"/>
                </a:solidFill>
                <a:sym typeface="Arial"/>
              </a:rPr>
              <a:t> </a:t>
            </a:r>
            <a:r>
              <a:rPr lang="en-US" sz="4000" b="1" i="0" u="none" strike="noStrike" cap="none" dirty="0" err="1" smtClean="0">
                <a:solidFill>
                  <a:srgbClr val="000000"/>
                </a:solidFill>
                <a:sym typeface="Arial"/>
              </a:rPr>
              <a:t>nhóm</a:t>
            </a:r>
            <a:r>
              <a:rPr lang="en-US" sz="4000" b="1" i="0" u="none" strike="noStrike" cap="none" dirty="0" smtClean="0">
                <a:solidFill>
                  <a:srgbClr val="000000"/>
                </a:solidFill>
                <a:sym typeface="Arial"/>
              </a:rPr>
              <a:t>).</a:t>
            </a:r>
            <a:endParaRPr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59" y="3313011"/>
            <a:ext cx="16732813" cy="277388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852159" y="512844"/>
            <a:ext cx="6441741" cy="1342023"/>
            <a:chOff x="6278879" y="361152"/>
            <a:chExt cx="6441741" cy="1342023"/>
          </a:xfrm>
          <a:solidFill>
            <a:srgbClr val="00B0F0"/>
          </a:solidFill>
        </p:grpSpPr>
        <p:sp>
          <p:nvSpPr>
            <p:cNvPr id="12" name="Google Shape;109;p2"/>
            <p:cNvSpPr/>
            <p:nvPr/>
          </p:nvSpPr>
          <p:spPr>
            <a:xfrm rot="-5400000">
              <a:off x="8828738" y="-2188707"/>
              <a:ext cx="1342023" cy="644174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10;p2"/>
            <p:cNvSpPr txBox="1"/>
            <p:nvPr/>
          </p:nvSpPr>
          <p:spPr>
            <a:xfrm>
              <a:off x="6525367" y="511424"/>
              <a:ext cx="5929200" cy="1015622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00"/>
                <a:buFont typeface="Arial"/>
                <a:buNone/>
              </a:pPr>
              <a:r>
                <a:rPr lang="en-US" sz="6000" b="1" i="0" u="none" strike="noStrike" cap="none" smtClean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LUYỆN TẬP</a:t>
              </a:r>
              <a:endParaRPr sz="6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2073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/>
          <p:nvPr/>
        </p:nvSpPr>
        <p:spPr>
          <a:xfrm>
            <a:off x="670560" y="2028682"/>
            <a:ext cx="17145000" cy="77727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112080">
            <a:off x="566691" y="241891"/>
            <a:ext cx="1416946" cy="1424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38243" y="363020"/>
            <a:ext cx="2516797" cy="1665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7968" y="8751726"/>
            <a:ext cx="1023193" cy="10231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5852159" y="512844"/>
            <a:ext cx="6441741" cy="1342023"/>
            <a:chOff x="6278879" y="361152"/>
            <a:chExt cx="6441741" cy="1342023"/>
          </a:xfrm>
          <a:solidFill>
            <a:srgbClr val="00B0F0"/>
          </a:solidFill>
        </p:grpSpPr>
        <p:sp>
          <p:nvSpPr>
            <p:cNvPr id="109" name="Google Shape;109;p2"/>
            <p:cNvSpPr/>
            <p:nvPr/>
          </p:nvSpPr>
          <p:spPr>
            <a:xfrm rot="-5400000">
              <a:off x="8828738" y="-2188707"/>
              <a:ext cx="1342023" cy="644174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 txBox="1"/>
            <p:nvPr/>
          </p:nvSpPr>
          <p:spPr>
            <a:xfrm>
              <a:off x="6525367" y="511424"/>
              <a:ext cx="5929200" cy="1015622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00"/>
                <a:buFont typeface="Arial"/>
                <a:buNone/>
              </a:pPr>
              <a:r>
                <a:rPr lang="en-US" sz="6000" b="1" i="0" u="none" strike="noStrike" cap="none" smtClean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LUYỆN TẬP</a:t>
              </a:r>
              <a:endParaRPr sz="6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70560" y="2317560"/>
            <a:ext cx="53038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sz="3200" b="1" dirty="0" err="1" smtClean="0"/>
              <a:t>Quan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sát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Hình</a:t>
            </a:r>
            <a:r>
              <a:rPr lang="en-US" sz="3200" b="1" dirty="0" smtClean="0"/>
              <a:t> 6.2 </a:t>
            </a:r>
            <a:r>
              <a:rPr lang="en-US" sz="3200" b="1" dirty="0" err="1" smtClean="0"/>
              <a:t>và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sắp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xếp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các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thiết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bị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theo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trật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tự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thích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hợp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để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tạo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thành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một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mạng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điện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sản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xuất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quy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mô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nhỏ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có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cấu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trúc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Hình</a:t>
            </a:r>
            <a:r>
              <a:rPr lang="en-US" sz="3200" b="1" dirty="0" smtClean="0"/>
              <a:t> 6.3.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0168" y="1909752"/>
            <a:ext cx="11007464" cy="78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91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/>
          <p:nvPr/>
        </p:nvSpPr>
        <p:spPr>
          <a:xfrm>
            <a:off x="670560" y="2178954"/>
            <a:ext cx="17145000" cy="77727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112080">
            <a:off x="566691" y="241891"/>
            <a:ext cx="1416946" cy="1424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38243" y="363020"/>
            <a:ext cx="2516797" cy="1665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7968" y="8751726"/>
            <a:ext cx="1023193" cy="10231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5852159" y="512844"/>
            <a:ext cx="6441741" cy="1342023"/>
            <a:chOff x="6278879" y="361152"/>
            <a:chExt cx="6441741" cy="1342023"/>
          </a:xfrm>
          <a:solidFill>
            <a:srgbClr val="00B0F0"/>
          </a:solidFill>
        </p:grpSpPr>
        <p:sp>
          <p:nvSpPr>
            <p:cNvPr id="109" name="Google Shape;109;p2"/>
            <p:cNvSpPr/>
            <p:nvPr/>
          </p:nvSpPr>
          <p:spPr>
            <a:xfrm rot="-5400000">
              <a:off x="8828738" y="-2188707"/>
              <a:ext cx="1342023" cy="644174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 txBox="1"/>
            <p:nvPr/>
          </p:nvSpPr>
          <p:spPr>
            <a:xfrm>
              <a:off x="6525367" y="511424"/>
              <a:ext cx="5929200" cy="1015622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00"/>
                <a:buFont typeface="Arial"/>
                <a:buNone/>
              </a:pPr>
              <a:r>
                <a:rPr lang="en-US" sz="6000" b="1" i="0" u="none" strike="noStrike" cap="none" smtClean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LUYỆN TẬP</a:t>
              </a:r>
              <a:endParaRPr sz="6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693962" y="2178953"/>
            <a:ext cx="9790026" cy="7431312"/>
            <a:chOff x="3693962" y="2178953"/>
            <a:chExt cx="9790026" cy="743131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3962" y="2178953"/>
              <a:ext cx="9790026" cy="7431312"/>
            </a:xfrm>
            <a:prstGeom prst="rect">
              <a:avLst/>
            </a:prstGeom>
          </p:spPr>
        </p:pic>
        <p:sp>
          <p:nvSpPr>
            <p:cNvPr id="3" name="Rounded Rectangle 2"/>
            <p:cNvSpPr/>
            <p:nvPr/>
          </p:nvSpPr>
          <p:spPr>
            <a:xfrm>
              <a:off x="8925636" y="5295330"/>
              <a:ext cx="1392071" cy="61415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d</a:t>
              </a:r>
              <a:endParaRPr 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90481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/>
          <p:nvPr/>
        </p:nvSpPr>
        <p:spPr>
          <a:xfrm>
            <a:off x="670560" y="2028682"/>
            <a:ext cx="17145000" cy="77727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112080">
            <a:off x="566691" y="241891"/>
            <a:ext cx="1416946" cy="1424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38243" y="363020"/>
            <a:ext cx="2516797" cy="1665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7968" y="8751726"/>
            <a:ext cx="1023193" cy="10231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5852159" y="512844"/>
            <a:ext cx="6441741" cy="1342023"/>
            <a:chOff x="6278879" y="361152"/>
            <a:chExt cx="6441741" cy="1342023"/>
          </a:xfrm>
          <a:solidFill>
            <a:srgbClr val="00B0F0"/>
          </a:solidFill>
        </p:grpSpPr>
        <p:sp>
          <p:nvSpPr>
            <p:cNvPr id="109" name="Google Shape;109;p2"/>
            <p:cNvSpPr/>
            <p:nvPr/>
          </p:nvSpPr>
          <p:spPr>
            <a:xfrm rot="-5400000">
              <a:off x="8828738" y="-2188707"/>
              <a:ext cx="1342023" cy="644174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 txBox="1"/>
            <p:nvPr/>
          </p:nvSpPr>
          <p:spPr>
            <a:xfrm>
              <a:off x="6525367" y="511424"/>
              <a:ext cx="5929200" cy="1015622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00"/>
                <a:buFont typeface="Arial"/>
                <a:buNone/>
              </a:pPr>
              <a:r>
                <a:rPr lang="en-US" sz="6000" b="1" i="0" u="none" strike="noStrike" cap="none" smtClean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LUYỆN TẬP</a:t>
              </a:r>
              <a:endParaRPr sz="6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19564" y="2331208"/>
            <a:ext cx="163857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smtClean="0"/>
              <a:t>2. </a:t>
            </a:r>
            <a:r>
              <a:rPr lang="en-US" sz="3200" b="1" dirty="0" err="1" smtClean="0"/>
              <a:t>Vẽ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sơ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đồ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mạng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điện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sản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xuất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quy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mô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nhỏ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có</a:t>
            </a:r>
            <a:r>
              <a:rPr lang="en-US" sz="3200" b="1" dirty="0" smtClean="0"/>
              <a:t> 3 </a:t>
            </a:r>
            <a:r>
              <a:rPr lang="en-US" sz="3200" b="1" dirty="0" err="1" smtClean="0"/>
              <a:t>phân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xưởng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trong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đó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phân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xưởng</a:t>
            </a:r>
            <a:r>
              <a:rPr lang="en-US" sz="3200" b="1" dirty="0" smtClean="0"/>
              <a:t> 1 </a:t>
            </a:r>
            <a:r>
              <a:rPr lang="en-US" sz="3200" b="1" dirty="0" err="1" smtClean="0"/>
              <a:t>có</a:t>
            </a:r>
            <a:r>
              <a:rPr lang="en-US" sz="3200" b="1" dirty="0" smtClean="0"/>
              <a:t> 2 </a:t>
            </a:r>
            <a:r>
              <a:rPr lang="en-US" sz="3200" b="1" dirty="0" err="1" smtClean="0"/>
              <a:t>tủ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điện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động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lực</a:t>
            </a:r>
            <a:r>
              <a:rPr lang="en-US" sz="3200" b="1" dirty="0" smtClean="0"/>
              <a:t>, 1 </a:t>
            </a:r>
            <a:r>
              <a:rPr lang="en-US" sz="3200" b="1" dirty="0" err="1" smtClean="0"/>
              <a:t>tủ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điện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chiếu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sáng</a:t>
            </a:r>
            <a:r>
              <a:rPr lang="en-US" sz="3200" b="1" dirty="0" smtClean="0"/>
              <a:t>; </a:t>
            </a:r>
            <a:r>
              <a:rPr lang="en-US" sz="3200" b="1" dirty="0" err="1" smtClean="0"/>
              <a:t>phân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xưởng</a:t>
            </a:r>
            <a:r>
              <a:rPr lang="en-US" sz="3200" b="1" dirty="0" smtClean="0"/>
              <a:t> 2 </a:t>
            </a:r>
            <a:r>
              <a:rPr lang="en-US" sz="3200" b="1" dirty="0" err="1" smtClean="0"/>
              <a:t>có</a:t>
            </a:r>
            <a:r>
              <a:rPr lang="en-US" sz="3200" b="1" dirty="0" smtClean="0"/>
              <a:t> 3 </a:t>
            </a:r>
            <a:r>
              <a:rPr lang="en-US" sz="3200" b="1" dirty="0" err="1" smtClean="0"/>
              <a:t>tủ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điện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động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lực</a:t>
            </a:r>
            <a:r>
              <a:rPr lang="en-US" sz="3200" b="1" dirty="0" smtClean="0"/>
              <a:t>, 2 </a:t>
            </a:r>
            <a:r>
              <a:rPr lang="en-US" sz="3200" b="1" dirty="0" err="1" smtClean="0"/>
              <a:t>tủ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điện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chiếu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sáng</a:t>
            </a:r>
            <a:r>
              <a:rPr lang="en-US" sz="3200" b="1" dirty="0" smtClean="0"/>
              <a:t>; </a:t>
            </a:r>
            <a:r>
              <a:rPr lang="en-US" sz="3200" b="1" dirty="0" err="1" smtClean="0"/>
              <a:t>phân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xưởng</a:t>
            </a:r>
            <a:r>
              <a:rPr lang="en-US" sz="3200" b="1" dirty="0" smtClean="0"/>
              <a:t> 3 </a:t>
            </a:r>
            <a:r>
              <a:rPr lang="en-US" sz="3200" b="1" dirty="0" err="1" smtClean="0"/>
              <a:t>có</a:t>
            </a:r>
            <a:r>
              <a:rPr lang="en-US" sz="3200" b="1" dirty="0" smtClean="0"/>
              <a:t> 1 </a:t>
            </a:r>
            <a:r>
              <a:rPr lang="en-US" sz="3200" b="1" dirty="0" err="1" smtClean="0"/>
              <a:t>tủ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điện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động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lực</a:t>
            </a:r>
            <a:r>
              <a:rPr lang="en-US" sz="3200" b="1" dirty="0" smtClean="0"/>
              <a:t>, 1 </a:t>
            </a:r>
            <a:r>
              <a:rPr lang="en-US" sz="3200" b="1" dirty="0" err="1" smtClean="0"/>
              <a:t>tủ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điện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chiếu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sáng</a:t>
            </a:r>
            <a:r>
              <a:rPr lang="en-US" sz="3200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4826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/>
          <p:nvPr/>
        </p:nvSpPr>
        <p:spPr>
          <a:xfrm>
            <a:off x="670560" y="2178954"/>
            <a:ext cx="17145000" cy="77727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112080">
            <a:off x="566691" y="241891"/>
            <a:ext cx="1416946" cy="1424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38243" y="363020"/>
            <a:ext cx="2516797" cy="1665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252612"/>
            <a:ext cx="1023193" cy="10231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5852159" y="512844"/>
            <a:ext cx="6441741" cy="1342023"/>
            <a:chOff x="6278879" y="361152"/>
            <a:chExt cx="6441741" cy="1342023"/>
          </a:xfrm>
          <a:solidFill>
            <a:srgbClr val="00B0F0"/>
          </a:solidFill>
        </p:grpSpPr>
        <p:sp>
          <p:nvSpPr>
            <p:cNvPr id="109" name="Google Shape;109;p2"/>
            <p:cNvSpPr/>
            <p:nvPr/>
          </p:nvSpPr>
          <p:spPr>
            <a:xfrm rot="-5400000">
              <a:off x="8828738" y="-2188707"/>
              <a:ext cx="1342023" cy="644174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 txBox="1"/>
            <p:nvPr/>
          </p:nvSpPr>
          <p:spPr>
            <a:xfrm>
              <a:off x="6525367" y="511424"/>
              <a:ext cx="5929200" cy="1015622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00"/>
                <a:buFont typeface="Arial"/>
                <a:buNone/>
              </a:pPr>
              <a:r>
                <a:rPr lang="en-US" sz="6000" b="1" i="0" u="none" strike="noStrike" cap="none" smtClean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LUYỆN TẬP</a:t>
              </a:r>
              <a:endParaRPr sz="6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967" y="1678738"/>
            <a:ext cx="17310593" cy="846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86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/>
          <p:nvPr/>
        </p:nvSpPr>
        <p:spPr>
          <a:xfrm>
            <a:off x="670560" y="2178954"/>
            <a:ext cx="17145000" cy="77727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112080">
            <a:off x="566691" y="241891"/>
            <a:ext cx="1416946" cy="1424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38243" y="363020"/>
            <a:ext cx="2516797" cy="166566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 txBox="1"/>
          <p:nvPr/>
        </p:nvSpPr>
        <p:spPr>
          <a:xfrm>
            <a:off x="6604042" y="2365237"/>
            <a:ext cx="5278035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smtClean="0">
                <a:solidFill>
                  <a:srgbClr val="002060"/>
                </a:solidFill>
                <a:sym typeface="Arial"/>
              </a:rPr>
              <a:t>CÂU HỎI ĐÁNH GIÁ</a:t>
            </a:r>
            <a:endParaRPr sz="4000" b="0" i="0" u="none" strike="noStrike" cap="none">
              <a:solidFill>
                <a:srgbClr val="002060"/>
              </a:solidFill>
              <a:sym typeface="Arial"/>
            </a:endParaRPr>
          </a:p>
        </p:txBody>
      </p:sp>
      <p:pic>
        <p:nvPicPr>
          <p:cNvPr id="108" name="Google Shape;10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197037" y="8489092"/>
            <a:ext cx="1860966" cy="1612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5852159" y="512844"/>
            <a:ext cx="6441741" cy="1342023"/>
            <a:chOff x="6278879" y="361152"/>
            <a:chExt cx="6441741" cy="1342023"/>
          </a:xfrm>
          <a:solidFill>
            <a:srgbClr val="00B0F0"/>
          </a:solidFill>
        </p:grpSpPr>
        <p:sp>
          <p:nvSpPr>
            <p:cNvPr id="109" name="Google Shape;109;p2"/>
            <p:cNvSpPr/>
            <p:nvPr/>
          </p:nvSpPr>
          <p:spPr>
            <a:xfrm rot="-5400000">
              <a:off x="8828738" y="-2188707"/>
              <a:ext cx="1342023" cy="644174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 txBox="1"/>
            <p:nvPr/>
          </p:nvSpPr>
          <p:spPr>
            <a:xfrm>
              <a:off x="6525367" y="511424"/>
              <a:ext cx="5929200" cy="1015622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00"/>
                <a:buFont typeface="Arial"/>
                <a:buNone/>
              </a:pPr>
              <a:r>
                <a:rPr lang="en-US" sz="6000" b="1" i="0" u="none" strike="noStrike" cap="none" smtClean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LUYỆN TẬP</a:t>
              </a:r>
              <a:endParaRPr sz="6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07;p2"/>
          <p:cNvSpPr txBox="1"/>
          <p:nvPr/>
        </p:nvSpPr>
        <p:spPr>
          <a:xfrm>
            <a:off x="1431161" y="3612653"/>
            <a:ext cx="15805280" cy="553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/>
              <a:t>Câu 1.</a:t>
            </a:r>
            <a:r>
              <a:rPr lang="vi-VN" sz="4000" dirty="0"/>
              <a:t> </a:t>
            </a:r>
            <a:r>
              <a:rPr lang="vi-VN" sz="4000" b="1" dirty="0" err="1"/>
              <a:t>Đặc</a:t>
            </a:r>
            <a:r>
              <a:rPr lang="vi-VN" sz="4000" b="1" dirty="0"/>
              <a:t> </a:t>
            </a:r>
            <a:r>
              <a:rPr lang="vi-VN" sz="4000" b="1" dirty="0" err="1"/>
              <a:t>điểm</a:t>
            </a:r>
            <a:r>
              <a:rPr lang="vi-VN" sz="4000" b="1" dirty="0"/>
              <a:t> </a:t>
            </a:r>
            <a:r>
              <a:rPr lang="vi-VN" sz="4000" b="1" dirty="0" err="1"/>
              <a:t>nào</a:t>
            </a:r>
            <a:r>
              <a:rPr lang="vi-VN" sz="4000" b="1" dirty="0"/>
              <a:t> </a:t>
            </a:r>
            <a:r>
              <a:rPr lang="vi-VN" sz="4000" b="1" dirty="0" err="1"/>
              <a:t>dưới</a:t>
            </a:r>
            <a:r>
              <a:rPr lang="vi-VN" sz="4000" b="1" dirty="0"/>
              <a:t> đây </a:t>
            </a:r>
            <a:r>
              <a:rPr lang="vi-VN" sz="4000" b="1" dirty="0" smtClean="0">
                <a:solidFill>
                  <a:srgbClr val="FF0000"/>
                </a:solidFill>
              </a:rPr>
              <a:t>KHÔNG PHẢI </a:t>
            </a:r>
            <a:r>
              <a:rPr lang="vi-VN" sz="4000" b="1" dirty="0" err="1" smtClean="0"/>
              <a:t>của</a:t>
            </a:r>
            <a:r>
              <a:rPr lang="vi-VN" sz="4000" b="1" dirty="0" smtClean="0"/>
              <a:t> </a:t>
            </a:r>
            <a:r>
              <a:rPr lang="vi-VN" sz="4000" b="1" dirty="0" err="1"/>
              <a:t>mạng</a:t>
            </a:r>
            <a:r>
              <a:rPr lang="vi-VN" sz="4000" b="1" dirty="0"/>
              <a:t> </a:t>
            </a:r>
            <a:r>
              <a:rPr lang="vi-VN" sz="4000" b="1" dirty="0" err="1"/>
              <a:t>điện</a:t>
            </a:r>
            <a:r>
              <a:rPr lang="vi-VN" sz="4000" b="1" dirty="0"/>
              <a:t> </a:t>
            </a:r>
            <a:r>
              <a:rPr lang="vi-VN" sz="4000" b="1" dirty="0" err="1"/>
              <a:t>sản</a:t>
            </a:r>
            <a:r>
              <a:rPr lang="vi-VN" sz="4000" b="1" dirty="0"/>
              <a:t> </a:t>
            </a:r>
            <a:r>
              <a:rPr lang="vi-VN" sz="4000" b="1" dirty="0" err="1"/>
              <a:t>xuất</a:t>
            </a:r>
            <a:r>
              <a:rPr lang="vi-VN" sz="4000" b="1" dirty="0"/>
              <a:t> quy mô </a:t>
            </a:r>
            <a:r>
              <a:rPr lang="vi-VN" sz="4000" b="1" dirty="0" err="1"/>
              <a:t>nhỏ</a:t>
            </a:r>
            <a:r>
              <a:rPr lang="vi-VN" sz="4000" b="1" dirty="0"/>
              <a:t>?</a:t>
            </a:r>
            <a:endParaRPr lang="en-US" sz="4000" b="1" dirty="0"/>
          </a:p>
          <a:p>
            <a:pPr algn="just">
              <a:lnSpc>
                <a:spcPct val="150000"/>
              </a:lnSpc>
            </a:pPr>
            <a:r>
              <a:rPr lang="vi-VN" sz="4000" dirty="0"/>
              <a:t>A. Công </a:t>
            </a:r>
            <a:r>
              <a:rPr lang="vi-VN" sz="4000" dirty="0" err="1"/>
              <a:t>suất</a:t>
            </a:r>
            <a:r>
              <a:rPr lang="vi-VN" sz="4000" dirty="0"/>
              <a:t> tiêu </a:t>
            </a:r>
            <a:r>
              <a:rPr lang="vi-VN" sz="4000" dirty="0" err="1"/>
              <a:t>thụ</a:t>
            </a:r>
            <a:r>
              <a:rPr lang="vi-VN" sz="4000" dirty="0"/>
              <a:t> </a:t>
            </a:r>
            <a:r>
              <a:rPr lang="vi-VN" sz="4000" dirty="0" err="1"/>
              <a:t>từ</a:t>
            </a:r>
            <a:r>
              <a:rPr lang="vi-VN" sz="4000" dirty="0"/>
              <a:t> </a:t>
            </a:r>
            <a:r>
              <a:rPr lang="vi-VN" sz="4000" dirty="0" err="1"/>
              <a:t>vài</a:t>
            </a:r>
            <a:r>
              <a:rPr lang="vi-VN" sz="4000" dirty="0"/>
              <a:t> </a:t>
            </a:r>
            <a:r>
              <a:rPr lang="vi-VN" sz="4000" dirty="0" err="1"/>
              <a:t>chục</a:t>
            </a:r>
            <a:r>
              <a:rPr lang="vi-VN" sz="4000" dirty="0"/>
              <a:t> </a:t>
            </a:r>
            <a:r>
              <a:rPr lang="vi-VN" sz="4000" dirty="0" err="1"/>
              <a:t>đến</a:t>
            </a:r>
            <a:r>
              <a:rPr lang="vi-VN" sz="4000" dirty="0"/>
              <a:t> </a:t>
            </a:r>
            <a:r>
              <a:rPr lang="vi-VN" sz="4000" dirty="0" err="1"/>
              <a:t>vài</a:t>
            </a:r>
            <a:r>
              <a:rPr lang="vi-VN" sz="4000" dirty="0"/>
              <a:t> trăm </a:t>
            </a:r>
            <a:r>
              <a:rPr lang="vi-VN" sz="4000" dirty="0" smtClean="0"/>
              <a:t>k</a:t>
            </a:r>
            <a:r>
              <a:rPr lang="en-US" sz="4000" dirty="0"/>
              <a:t>W</a:t>
            </a:r>
            <a:r>
              <a:rPr lang="vi-VN" sz="4000" dirty="0" smtClean="0"/>
              <a:t>. </a:t>
            </a:r>
            <a:endParaRPr lang="en-US" sz="4000" dirty="0"/>
          </a:p>
          <a:p>
            <a:pPr algn="just">
              <a:lnSpc>
                <a:spcPct val="150000"/>
              </a:lnSpc>
            </a:pPr>
            <a:r>
              <a:rPr lang="vi-VN" sz="4000" dirty="0"/>
              <a:t>B. </a:t>
            </a:r>
            <a:r>
              <a:rPr lang="vi-VN" sz="4000" dirty="0" err="1"/>
              <a:t>Tải</a:t>
            </a:r>
            <a:r>
              <a:rPr lang="vi-VN" sz="4000" dirty="0"/>
              <a:t> phân </a:t>
            </a:r>
            <a:r>
              <a:rPr lang="vi-VN" sz="4000" dirty="0" err="1"/>
              <a:t>bố</a:t>
            </a:r>
            <a:r>
              <a:rPr lang="vi-VN" sz="4000" dirty="0"/>
              <a:t> phân </a:t>
            </a:r>
            <a:r>
              <a:rPr lang="vi-VN" sz="4000" dirty="0" err="1"/>
              <a:t>tán</a:t>
            </a:r>
            <a:r>
              <a:rPr lang="vi-VN" sz="4000" dirty="0"/>
              <a:t>. </a:t>
            </a:r>
            <a:endParaRPr lang="en-US" sz="4000" dirty="0"/>
          </a:p>
          <a:p>
            <a:pPr algn="just">
              <a:lnSpc>
                <a:spcPct val="150000"/>
              </a:lnSpc>
            </a:pPr>
            <a:r>
              <a:rPr lang="vi-VN" sz="4000" dirty="0"/>
              <a:t>C. </a:t>
            </a:r>
            <a:r>
              <a:rPr lang="vi-VN" sz="4000" dirty="0" err="1"/>
              <a:t>Mạng</a:t>
            </a:r>
            <a:r>
              <a:rPr lang="vi-VN" sz="4000" dirty="0"/>
              <a:t> </a:t>
            </a:r>
            <a:r>
              <a:rPr lang="vi-VN" sz="4000" dirty="0" err="1"/>
              <a:t>điện</a:t>
            </a:r>
            <a:r>
              <a:rPr lang="vi-VN" sz="4000" dirty="0"/>
              <a:t> cho </a:t>
            </a:r>
            <a:r>
              <a:rPr lang="vi-VN" sz="4000" dirty="0" err="1"/>
              <a:t>thiết</a:t>
            </a:r>
            <a:r>
              <a:rPr lang="vi-VN" sz="4000" dirty="0"/>
              <a:t> </a:t>
            </a:r>
            <a:r>
              <a:rPr lang="vi-VN" sz="4000" dirty="0" err="1"/>
              <a:t>bị</a:t>
            </a:r>
            <a:r>
              <a:rPr lang="vi-VN" sz="4000" dirty="0"/>
              <a:t> </a:t>
            </a:r>
            <a:r>
              <a:rPr lang="vi-VN" sz="4000" dirty="0" err="1"/>
              <a:t>sản</a:t>
            </a:r>
            <a:r>
              <a:rPr lang="vi-VN" sz="4000" dirty="0"/>
              <a:t> </a:t>
            </a:r>
            <a:r>
              <a:rPr lang="vi-VN" sz="4000" dirty="0" err="1"/>
              <a:t>xuất</a:t>
            </a:r>
            <a:r>
              <a:rPr lang="vi-VN" sz="4000" dirty="0"/>
              <a:t> </a:t>
            </a:r>
            <a:r>
              <a:rPr lang="vi-VN" sz="4000" dirty="0" err="1"/>
              <a:t>và</a:t>
            </a:r>
            <a:r>
              <a:rPr lang="vi-VN" sz="4000" dirty="0"/>
              <a:t> </a:t>
            </a:r>
            <a:r>
              <a:rPr lang="vi-VN" sz="4000" dirty="0" err="1"/>
              <a:t>chiếu</a:t>
            </a:r>
            <a:r>
              <a:rPr lang="vi-VN" sz="4000" dirty="0"/>
              <a:t> </a:t>
            </a:r>
            <a:r>
              <a:rPr lang="vi-VN" sz="4000" dirty="0" err="1"/>
              <a:t>sáng</a:t>
            </a:r>
            <a:r>
              <a:rPr lang="vi-VN" sz="4000" dirty="0"/>
              <a:t> </a:t>
            </a:r>
            <a:r>
              <a:rPr lang="vi-VN" sz="4000" dirty="0" err="1"/>
              <a:t>hoạt</a:t>
            </a:r>
            <a:r>
              <a:rPr lang="vi-VN" sz="4000" dirty="0"/>
              <a:t> </a:t>
            </a:r>
            <a:r>
              <a:rPr lang="vi-VN" sz="4000" dirty="0" err="1"/>
              <a:t>động</a:t>
            </a:r>
            <a:r>
              <a:rPr lang="vi-VN" sz="4000" dirty="0"/>
              <a:t> </a:t>
            </a:r>
            <a:r>
              <a:rPr lang="vi-VN" sz="4000" dirty="0" err="1"/>
              <a:t>độc</a:t>
            </a:r>
            <a:r>
              <a:rPr lang="vi-VN" sz="4000" dirty="0"/>
              <a:t> </a:t>
            </a:r>
            <a:r>
              <a:rPr lang="vi-VN" sz="4000" dirty="0" err="1"/>
              <a:t>lập</a:t>
            </a:r>
            <a:r>
              <a:rPr lang="vi-VN" sz="4000" dirty="0"/>
              <a:t>.</a:t>
            </a:r>
            <a:endParaRPr lang="en-US" sz="4000" dirty="0"/>
          </a:p>
          <a:p>
            <a:pPr algn="just">
              <a:lnSpc>
                <a:spcPct val="150000"/>
              </a:lnSpc>
            </a:pPr>
            <a:r>
              <a:rPr lang="vi-VN" sz="4000" dirty="0"/>
              <a:t>D. </a:t>
            </a:r>
            <a:r>
              <a:rPr lang="vi-VN" sz="4000" dirty="0" err="1"/>
              <a:t>Sử</a:t>
            </a:r>
            <a:r>
              <a:rPr lang="vi-VN" sz="4000" dirty="0"/>
              <a:t> </a:t>
            </a:r>
            <a:r>
              <a:rPr lang="vi-VN" sz="4000" dirty="0" err="1"/>
              <a:t>dụng</a:t>
            </a:r>
            <a:r>
              <a:rPr lang="vi-VN" sz="4000" dirty="0"/>
              <a:t> </a:t>
            </a:r>
            <a:r>
              <a:rPr lang="vi-VN" sz="4000" dirty="0" err="1"/>
              <a:t>lưới</a:t>
            </a:r>
            <a:r>
              <a:rPr lang="vi-VN" sz="4000" dirty="0"/>
              <a:t> </a:t>
            </a:r>
            <a:r>
              <a:rPr lang="vi-VN" sz="4000" dirty="0" err="1"/>
              <a:t>điện</a:t>
            </a:r>
            <a:r>
              <a:rPr lang="vi-VN" sz="4000" dirty="0"/>
              <a:t> </a:t>
            </a:r>
            <a:r>
              <a:rPr lang="vi-VN" sz="4000" dirty="0" err="1"/>
              <a:t>hạ</a:t>
            </a:r>
            <a:r>
              <a:rPr lang="vi-VN" sz="4000" dirty="0"/>
              <a:t> </a:t>
            </a:r>
            <a:r>
              <a:rPr lang="vi-VN" sz="4000" dirty="0" err="1"/>
              <a:t>áp</a:t>
            </a:r>
            <a:r>
              <a:rPr lang="vi-VN" sz="4000" dirty="0"/>
              <a:t>.</a:t>
            </a:r>
            <a:endParaRPr lang="en-US" sz="4000" dirty="0"/>
          </a:p>
        </p:txBody>
      </p:sp>
      <p:sp>
        <p:nvSpPr>
          <p:cNvPr id="3" name="Oval 2"/>
          <p:cNvSpPr/>
          <p:nvPr/>
        </p:nvSpPr>
        <p:spPr>
          <a:xfrm>
            <a:off x="1095881" y="6382642"/>
            <a:ext cx="929640" cy="9296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725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repeatCount="indefinite" fill="hold" grpId="1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3" grpId="0"/>
      <p:bldP spid="3" grpId="0" animBg="1"/>
      <p:bldP spid="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/>
          <p:nvPr/>
        </p:nvSpPr>
        <p:spPr>
          <a:xfrm>
            <a:off x="670560" y="2178954"/>
            <a:ext cx="17145000" cy="7772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112080">
            <a:off x="566691" y="241891"/>
            <a:ext cx="1416946" cy="1424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38243" y="363020"/>
            <a:ext cx="2516797" cy="166566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 txBox="1"/>
          <p:nvPr/>
        </p:nvSpPr>
        <p:spPr>
          <a:xfrm>
            <a:off x="6604042" y="2365237"/>
            <a:ext cx="5278035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smtClean="0">
                <a:solidFill>
                  <a:srgbClr val="002060"/>
                </a:solidFill>
                <a:sym typeface="Arial"/>
              </a:rPr>
              <a:t>CÂU HỎI ĐÁNH GIÁ</a:t>
            </a:r>
            <a:endParaRPr sz="4000" b="0" i="0" u="none" strike="noStrike" cap="none">
              <a:solidFill>
                <a:srgbClr val="002060"/>
              </a:solidFill>
              <a:sym typeface="Arial"/>
            </a:endParaRPr>
          </a:p>
        </p:txBody>
      </p:sp>
      <p:pic>
        <p:nvPicPr>
          <p:cNvPr id="108" name="Google Shape;10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360839" y="8535797"/>
            <a:ext cx="1751203" cy="17512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5852159" y="512844"/>
            <a:ext cx="6441741" cy="1342023"/>
            <a:chOff x="6278879" y="361152"/>
            <a:chExt cx="6441741" cy="1342023"/>
          </a:xfrm>
          <a:solidFill>
            <a:srgbClr val="00B0F0"/>
          </a:solidFill>
        </p:grpSpPr>
        <p:sp>
          <p:nvSpPr>
            <p:cNvPr id="109" name="Google Shape;109;p2"/>
            <p:cNvSpPr/>
            <p:nvPr/>
          </p:nvSpPr>
          <p:spPr>
            <a:xfrm rot="-5400000">
              <a:off x="8828738" y="-2188707"/>
              <a:ext cx="1342023" cy="644174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 txBox="1"/>
            <p:nvPr/>
          </p:nvSpPr>
          <p:spPr>
            <a:xfrm>
              <a:off x="6525367" y="511424"/>
              <a:ext cx="5929200" cy="1015622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00"/>
                <a:buFont typeface="Arial"/>
                <a:buNone/>
              </a:pPr>
              <a:r>
                <a:rPr lang="en-US" sz="6000" b="1" i="0" u="none" strike="noStrike" cap="none" smtClean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LUYỆN TẬP</a:t>
              </a:r>
              <a:endParaRPr sz="6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07;p2"/>
          <p:cNvSpPr txBox="1"/>
          <p:nvPr/>
        </p:nvSpPr>
        <p:spPr>
          <a:xfrm>
            <a:off x="1431161" y="3612653"/>
            <a:ext cx="15805280" cy="553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/>
              <a:t>Câu 2. Thiết bị nào sau đây </a:t>
            </a:r>
            <a:r>
              <a:rPr lang="vi-VN" sz="4000" b="1" smtClean="0">
                <a:solidFill>
                  <a:srgbClr val="FF0000"/>
                </a:solidFill>
              </a:rPr>
              <a:t>KHÔNG THUỘC </a:t>
            </a:r>
            <a:r>
              <a:rPr lang="vi-VN" sz="4000" b="1" smtClean="0"/>
              <a:t>mạng </a:t>
            </a:r>
            <a:r>
              <a:rPr lang="vi-VN" sz="4000" b="1"/>
              <a:t>điện sản xuất quy mô nhỏ? </a:t>
            </a:r>
          </a:p>
          <a:p>
            <a:pPr algn="just">
              <a:lnSpc>
                <a:spcPct val="150000"/>
              </a:lnSpc>
            </a:pPr>
            <a:r>
              <a:rPr lang="vi-VN" sz="4000"/>
              <a:t>A. Máy biến áp hạ áp. </a:t>
            </a:r>
          </a:p>
          <a:p>
            <a:pPr algn="just">
              <a:lnSpc>
                <a:spcPct val="150000"/>
              </a:lnSpc>
            </a:pPr>
            <a:r>
              <a:rPr lang="vi-VN" sz="4000"/>
              <a:t>B. Tủ điện chiếu sáng. </a:t>
            </a:r>
          </a:p>
          <a:p>
            <a:pPr algn="just">
              <a:lnSpc>
                <a:spcPct val="150000"/>
              </a:lnSpc>
            </a:pPr>
            <a:r>
              <a:rPr lang="vi-VN" sz="4000"/>
              <a:t>C. Tủ điện phân phối. </a:t>
            </a:r>
          </a:p>
          <a:p>
            <a:pPr algn="just">
              <a:lnSpc>
                <a:spcPct val="150000"/>
              </a:lnSpc>
            </a:pPr>
            <a:r>
              <a:rPr lang="vi-VN" sz="4000"/>
              <a:t>D. Máy CNC. </a:t>
            </a:r>
          </a:p>
        </p:txBody>
      </p:sp>
      <p:sp>
        <p:nvSpPr>
          <p:cNvPr id="3" name="Oval 2"/>
          <p:cNvSpPr/>
          <p:nvPr/>
        </p:nvSpPr>
        <p:spPr>
          <a:xfrm>
            <a:off x="1095881" y="8238231"/>
            <a:ext cx="929640" cy="9296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571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grpId="1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  <p:bldP spid="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/>
          <p:nvPr/>
        </p:nvSpPr>
        <p:spPr>
          <a:xfrm>
            <a:off x="670560" y="2178954"/>
            <a:ext cx="17145000" cy="77727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112080">
            <a:off x="566691" y="241891"/>
            <a:ext cx="1416946" cy="1424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38243" y="363020"/>
            <a:ext cx="2516797" cy="166566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 txBox="1"/>
          <p:nvPr/>
        </p:nvSpPr>
        <p:spPr>
          <a:xfrm>
            <a:off x="6604042" y="2365237"/>
            <a:ext cx="5278035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smtClean="0">
                <a:solidFill>
                  <a:srgbClr val="002060"/>
                </a:solidFill>
                <a:sym typeface="Arial"/>
              </a:rPr>
              <a:t>CÂU HỎI ĐÁNH GIÁ</a:t>
            </a:r>
            <a:endParaRPr sz="4000" b="0" i="0" u="none" strike="noStrike" cap="none">
              <a:solidFill>
                <a:srgbClr val="002060"/>
              </a:solidFill>
              <a:sym typeface="Arial"/>
            </a:endParaRPr>
          </a:p>
        </p:txBody>
      </p:sp>
      <p:pic>
        <p:nvPicPr>
          <p:cNvPr id="108" name="Google Shape;10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360839" y="8535797"/>
            <a:ext cx="1751203" cy="17512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5852159" y="512844"/>
            <a:ext cx="6441741" cy="1342023"/>
            <a:chOff x="6278879" y="361152"/>
            <a:chExt cx="6441741" cy="1342023"/>
          </a:xfrm>
          <a:solidFill>
            <a:srgbClr val="00B0F0"/>
          </a:solidFill>
        </p:grpSpPr>
        <p:sp>
          <p:nvSpPr>
            <p:cNvPr id="109" name="Google Shape;109;p2"/>
            <p:cNvSpPr/>
            <p:nvPr/>
          </p:nvSpPr>
          <p:spPr>
            <a:xfrm rot="-5400000">
              <a:off x="8828738" y="-2188707"/>
              <a:ext cx="1342023" cy="644174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 txBox="1"/>
            <p:nvPr/>
          </p:nvSpPr>
          <p:spPr>
            <a:xfrm>
              <a:off x="6525367" y="511424"/>
              <a:ext cx="5929200" cy="1015622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00"/>
                <a:buFont typeface="Arial"/>
                <a:buNone/>
              </a:pPr>
              <a:r>
                <a:rPr lang="en-US" sz="6000" b="1" i="0" u="none" strike="noStrike" cap="none" smtClean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LUYỆN TẬP</a:t>
              </a:r>
              <a:endParaRPr sz="6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07;p2"/>
          <p:cNvSpPr txBox="1"/>
          <p:nvPr/>
        </p:nvSpPr>
        <p:spPr>
          <a:xfrm>
            <a:off x="1431161" y="3612653"/>
            <a:ext cx="15805280" cy="553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/>
              <a:t>Câu 3. Thiết bị nào sau đây </a:t>
            </a:r>
            <a:r>
              <a:rPr lang="vi-VN" sz="4000" b="1" smtClean="0">
                <a:solidFill>
                  <a:srgbClr val="FF0000"/>
                </a:solidFill>
              </a:rPr>
              <a:t>KHÔNG THUỘC </a:t>
            </a:r>
            <a:r>
              <a:rPr lang="vi-VN" sz="4000" b="1" smtClean="0"/>
              <a:t>tải </a:t>
            </a:r>
            <a:r>
              <a:rPr lang="vi-VN" sz="4000" b="1"/>
              <a:t>của mạng điện sản xuất quy mô nhỏ? </a:t>
            </a:r>
          </a:p>
          <a:p>
            <a:pPr algn="just">
              <a:lnSpc>
                <a:spcPct val="150000"/>
              </a:lnSpc>
            </a:pPr>
            <a:r>
              <a:rPr lang="vi-VN" sz="4000"/>
              <a:t>A. Máy mài.</a:t>
            </a:r>
          </a:p>
          <a:p>
            <a:pPr algn="just">
              <a:lnSpc>
                <a:spcPct val="150000"/>
              </a:lnSpc>
            </a:pPr>
            <a:r>
              <a:rPr lang="vi-VN" sz="4000"/>
              <a:t>B. Quạt hút thông gió. </a:t>
            </a:r>
          </a:p>
          <a:p>
            <a:pPr algn="just">
              <a:lnSpc>
                <a:spcPct val="150000"/>
              </a:lnSpc>
            </a:pPr>
            <a:r>
              <a:rPr lang="vi-VN" sz="4000"/>
              <a:t>C. Tủ điện động lực.</a:t>
            </a:r>
          </a:p>
          <a:p>
            <a:pPr algn="just">
              <a:lnSpc>
                <a:spcPct val="150000"/>
              </a:lnSpc>
            </a:pPr>
            <a:r>
              <a:rPr lang="vi-VN" sz="4000"/>
              <a:t>D. Đèn chiếu sáng</a:t>
            </a:r>
            <a:r>
              <a:rPr lang="vi-VN" sz="4000" smtClean="0"/>
              <a:t>.</a:t>
            </a:r>
            <a:endParaRPr lang="vi-VN" sz="4000"/>
          </a:p>
        </p:txBody>
      </p:sp>
      <p:sp>
        <p:nvSpPr>
          <p:cNvPr id="3" name="Oval 2"/>
          <p:cNvSpPr/>
          <p:nvPr/>
        </p:nvSpPr>
        <p:spPr>
          <a:xfrm>
            <a:off x="1111121" y="7308591"/>
            <a:ext cx="929640" cy="9296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817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grpId="1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  <p:bldP spid="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/>
          <p:nvPr/>
        </p:nvSpPr>
        <p:spPr>
          <a:xfrm>
            <a:off x="670560" y="2178954"/>
            <a:ext cx="17145000" cy="77727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112080">
            <a:off x="566691" y="241891"/>
            <a:ext cx="1416946" cy="1424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38243" y="363020"/>
            <a:ext cx="2516797" cy="166566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 txBox="1"/>
          <p:nvPr/>
        </p:nvSpPr>
        <p:spPr>
          <a:xfrm>
            <a:off x="6604042" y="2365237"/>
            <a:ext cx="5278035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smtClean="0">
                <a:solidFill>
                  <a:srgbClr val="002060"/>
                </a:solidFill>
                <a:sym typeface="Arial"/>
              </a:rPr>
              <a:t>CÂU HỎI ĐÁNH GIÁ</a:t>
            </a:r>
            <a:endParaRPr sz="4000" b="0" i="0" u="none" strike="noStrike" cap="none">
              <a:solidFill>
                <a:srgbClr val="002060"/>
              </a:solidFill>
              <a:sym typeface="Arial"/>
            </a:endParaRPr>
          </a:p>
        </p:txBody>
      </p:sp>
      <p:pic>
        <p:nvPicPr>
          <p:cNvPr id="108" name="Google Shape;10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360839" y="8535797"/>
            <a:ext cx="1751203" cy="17512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5852159" y="512844"/>
            <a:ext cx="6441741" cy="1342023"/>
            <a:chOff x="6278879" y="361152"/>
            <a:chExt cx="6441741" cy="1342023"/>
          </a:xfrm>
          <a:solidFill>
            <a:srgbClr val="00B0F0"/>
          </a:solidFill>
        </p:grpSpPr>
        <p:sp>
          <p:nvSpPr>
            <p:cNvPr id="109" name="Google Shape;109;p2"/>
            <p:cNvSpPr/>
            <p:nvPr/>
          </p:nvSpPr>
          <p:spPr>
            <a:xfrm rot="-5400000">
              <a:off x="8828738" y="-2188707"/>
              <a:ext cx="1342023" cy="644174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 txBox="1"/>
            <p:nvPr/>
          </p:nvSpPr>
          <p:spPr>
            <a:xfrm>
              <a:off x="6525367" y="511424"/>
              <a:ext cx="5929200" cy="1015622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00"/>
                <a:buFont typeface="Arial"/>
                <a:buNone/>
              </a:pPr>
              <a:r>
                <a:rPr lang="en-US" sz="6000" b="1" i="0" u="none" strike="noStrike" cap="none" smtClean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LUYỆN TẬP</a:t>
              </a:r>
              <a:endParaRPr sz="6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07;p2"/>
          <p:cNvSpPr txBox="1"/>
          <p:nvPr/>
        </p:nvSpPr>
        <p:spPr>
          <a:xfrm>
            <a:off x="1431161" y="3612653"/>
            <a:ext cx="15805280" cy="461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/>
              <a:t>Câu 4. Trong </a:t>
            </a:r>
            <a:r>
              <a:rPr lang="vi-VN" sz="4000" b="1">
                <a:solidFill>
                  <a:srgbClr val="FF0000"/>
                </a:solidFill>
              </a:rPr>
              <a:t>tủ điện phân phối tổng </a:t>
            </a:r>
            <a:r>
              <a:rPr lang="vi-VN" sz="4000" b="1"/>
              <a:t>thường có thiết bị gì? </a:t>
            </a:r>
          </a:p>
          <a:p>
            <a:pPr algn="just">
              <a:lnSpc>
                <a:spcPct val="150000"/>
              </a:lnSpc>
            </a:pPr>
            <a:r>
              <a:rPr lang="vi-VN" sz="4000"/>
              <a:t>A. Đèn chiếu sáng</a:t>
            </a:r>
          </a:p>
          <a:p>
            <a:pPr algn="just">
              <a:lnSpc>
                <a:spcPct val="150000"/>
              </a:lnSpc>
            </a:pPr>
            <a:r>
              <a:rPr lang="vi-VN" sz="4000"/>
              <a:t>B. Aptomat.</a:t>
            </a:r>
          </a:p>
          <a:p>
            <a:pPr algn="just">
              <a:lnSpc>
                <a:spcPct val="150000"/>
              </a:lnSpc>
            </a:pPr>
            <a:r>
              <a:rPr lang="vi-VN" sz="4000"/>
              <a:t>C. Công tắc điện. </a:t>
            </a:r>
          </a:p>
          <a:p>
            <a:pPr algn="just">
              <a:lnSpc>
                <a:spcPct val="150000"/>
              </a:lnSpc>
            </a:pPr>
            <a:r>
              <a:rPr lang="vi-VN" sz="4000"/>
              <a:t>D. Công tơ điện.</a:t>
            </a:r>
          </a:p>
        </p:txBody>
      </p:sp>
      <p:sp>
        <p:nvSpPr>
          <p:cNvPr id="3" name="Oval 2"/>
          <p:cNvSpPr/>
          <p:nvPr/>
        </p:nvSpPr>
        <p:spPr>
          <a:xfrm>
            <a:off x="1065401" y="5464551"/>
            <a:ext cx="929640" cy="9296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13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grpId="1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33;p4"/>
          <p:cNvPicPr preferRelativeResize="0"/>
          <p:nvPr/>
        </p:nvPicPr>
        <p:blipFill rotWithShape="1">
          <a:blip r:embed="rId3">
            <a:alphaModFix/>
          </a:blip>
          <a:srcRect l="18" t="10625" b="10623"/>
          <a:stretch/>
        </p:blipFill>
        <p:spPr>
          <a:xfrm>
            <a:off x="20458" y="-362600"/>
            <a:ext cx="18288000" cy="10287000"/>
          </a:xfrm>
          <a:prstGeom prst="rect">
            <a:avLst/>
          </a:prstGeom>
          <a:solidFill>
            <a:srgbClr val="8CB3E3"/>
          </a:solidFill>
          <a:ln>
            <a:noFill/>
          </a:ln>
        </p:spPr>
      </p:pic>
      <p:sp>
        <p:nvSpPr>
          <p:cNvPr id="104" name="Google Shape;104;p2"/>
          <p:cNvSpPr/>
          <p:nvPr/>
        </p:nvSpPr>
        <p:spPr>
          <a:xfrm>
            <a:off x="670560" y="2005138"/>
            <a:ext cx="17145000" cy="794658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112080">
            <a:off x="632154" y="512654"/>
            <a:ext cx="1416946" cy="1424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770603" y="442441"/>
            <a:ext cx="2516797" cy="166566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 txBox="1"/>
          <p:nvPr/>
        </p:nvSpPr>
        <p:spPr>
          <a:xfrm>
            <a:off x="1244917" y="2410217"/>
            <a:ext cx="6223378" cy="5332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3300" b="1" i="0" u="none" strike="noStrike" cap="none" dirty="0" err="1">
                <a:solidFill>
                  <a:srgbClr val="002060"/>
                </a:solidFill>
                <a:sym typeface="Arial"/>
              </a:rPr>
              <a:t>Hãy</a:t>
            </a:r>
            <a:r>
              <a:rPr lang="en-US" sz="3300" b="1" i="0" u="none" strike="noStrike" cap="none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3300" b="1" i="0" u="none" strike="noStrike" cap="none" dirty="0" err="1">
                <a:solidFill>
                  <a:srgbClr val="002060"/>
                </a:solidFill>
                <a:sym typeface="Arial"/>
              </a:rPr>
              <a:t>quan</a:t>
            </a:r>
            <a:r>
              <a:rPr lang="en-US" sz="3300" b="1" i="0" u="none" strike="noStrike" cap="none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3300" b="1" i="0" u="none" strike="noStrike" cap="none" dirty="0" err="1">
                <a:solidFill>
                  <a:srgbClr val="002060"/>
                </a:solidFill>
                <a:sym typeface="Arial"/>
              </a:rPr>
              <a:t>sát</a:t>
            </a:r>
            <a:r>
              <a:rPr lang="en-US" sz="3300" b="1" i="0" u="none" strike="noStrike" cap="none" dirty="0">
                <a:solidFill>
                  <a:srgbClr val="002060"/>
                </a:solidFill>
                <a:sym typeface="Arial"/>
              </a:rPr>
              <a:t> </a:t>
            </a:r>
            <a:r>
              <a:rPr lang="en-US" sz="3300" b="1" i="0" u="none" strike="noStrike" cap="none" dirty="0" err="1" smtClean="0">
                <a:solidFill>
                  <a:srgbClr val="002060"/>
                </a:solidFill>
                <a:sym typeface="Arial"/>
              </a:rPr>
              <a:t>Hình</a:t>
            </a:r>
            <a:r>
              <a:rPr lang="en-US" sz="3300" b="1" i="0" u="none" strike="noStrike" cap="none" dirty="0" smtClean="0">
                <a:solidFill>
                  <a:srgbClr val="002060"/>
                </a:solidFill>
                <a:sym typeface="Arial"/>
              </a:rPr>
              <a:t> </a:t>
            </a:r>
            <a:r>
              <a:rPr lang="en-US" sz="3300" b="1" dirty="0" smtClean="0">
                <a:solidFill>
                  <a:srgbClr val="002060"/>
                </a:solidFill>
              </a:rPr>
              <a:t>6</a:t>
            </a:r>
            <a:r>
              <a:rPr lang="en-US" sz="3300" b="1" i="0" u="none" strike="noStrike" cap="none" dirty="0" smtClean="0">
                <a:solidFill>
                  <a:srgbClr val="002060"/>
                </a:solidFill>
                <a:sym typeface="Arial"/>
              </a:rPr>
              <a:t>.1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3300" b="1" i="0" u="none" strike="noStrike" cap="none" dirty="0" smtClean="0">
                <a:solidFill>
                  <a:srgbClr val="002060"/>
                </a:solidFill>
                <a:sym typeface="Arial"/>
              </a:rPr>
              <a:t>(SGK </a:t>
            </a:r>
            <a:r>
              <a:rPr lang="en-US" sz="3300" b="1" i="0" u="none" strike="noStrike" cap="none" dirty="0" err="1" smtClean="0">
                <a:solidFill>
                  <a:srgbClr val="002060"/>
                </a:solidFill>
                <a:sym typeface="Arial"/>
              </a:rPr>
              <a:t>trang</a:t>
            </a:r>
            <a:r>
              <a:rPr lang="en-US" sz="3300" b="1" i="0" u="none" strike="noStrike" cap="none" dirty="0" smtClean="0">
                <a:solidFill>
                  <a:srgbClr val="002060"/>
                </a:solidFill>
                <a:sym typeface="Arial"/>
              </a:rPr>
              <a:t> 31)</a:t>
            </a:r>
            <a:r>
              <a:rPr lang="en-US" sz="3300" b="0" i="0" u="none" strike="noStrike" cap="none" dirty="0" smtClean="0">
                <a:solidFill>
                  <a:srgbClr val="002060"/>
                </a:solidFill>
                <a:sym typeface="Arial"/>
              </a:rPr>
              <a:t>: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3300" b="0" i="0" u="none" strike="noStrike" cap="none" dirty="0" smtClean="0">
                <a:solidFill>
                  <a:srgbClr val="002060"/>
                </a:solidFill>
                <a:sym typeface="Arial"/>
              </a:rPr>
              <a:t>- Cho </a:t>
            </a:r>
            <a:r>
              <a:rPr lang="en-US" sz="3300" b="0" i="0" u="none" strike="noStrike" cap="none" dirty="0" err="1" smtClean="0">
                <a:solidFill>
                  <a:srgbClr val="002060"/>
                </a:solidFill>
                <a:sym typeface="Arial"/>
              </a:rPr>
              <a:t>biết</a:t>
            </a:r>
            <a:r>
              <a:rPr lang="en-US" sz="3300" b="0" i="0" u="none" strike="noStrike" cap="none" dirty="0" smtClean="0">
                <a:solidFill>
                  <a:srgbClr val="002060"/>
                </a:solidFill>
                <a:sym typeface="Arial"/>
              </a:rPr>
              <a:t> </a:t>
            </a:r>
            <a:r>
              <a:rPr lang="en-US" sz="3300" b="0" i="0" u="none" strike="noStrike" cap="none" dirty="0" err="1" smtClean="0">
                <a:solidFill>
                  <a:srgbClr val="002060"/>
                </a:solidFill>
                <a:sym typeface="Arial"/>
              </a:rPr>
              <a:t>trong</a:t>
            </a:r>
            <a:r>
              <a:rPr lang="en-US" sz="3300" b="0" i="0" u="none" strike="noStrike" cap="none" dirty="0" smtClean="0">
                <a:solidFill>
                  <a:srgbClr val="002060"/>
                </a:solidFill>
                <a:sym typeface="Arial"/>
              </a:rPr>
              <a:t> </a:t>
            </a:r>
            <a:r>
              <a:rPr lang="en-US" sz="3300" b="0" i="0" u="none" strike="noStrike" cap="none" dirty="0" err="1" smtClean="0">
                <a:solidFill>
                  <a:srgbClr val="002060"/>
                </a:solidFill>
                <a:sym typeface="Arial"/>
              </a:rPr>
              <a:t>xưởng</a:t>
            </a:r>
            <a:r>
              <a:rPr lang="en-US" sz="3300" b="0" i="0" u="none" strike="noStrike" cap="none" dirty="0" smtClean="0">
                <a:solidFill>
                  <a:srgbClr val="002060"/>
                </a:solidFill>
                <a:sym typeface="Arial"/>
              </a:rPr>
              <a:t> </a:t>
            </a:r>
            <a:r>
              <a:rPr lang="en-US" sz="3300" b="0" i="0" u="none" strike="noStrike" cap="none" dirty="0" err="1" smtClean="0">
                <a:solidFill>
                  <a:srgbClr val="002060"/>
                </a:solidFill>
                <a:sym typeface="Arial"/>
              </a:rPr>
              <a:t>sản</a:t>
            </a:r>
            <a:r>
              <a:rPr lang="en-US" sz="3300" b="0" i="0" u="none" strike="noStrike" cap="none" dirty="0" smtClean="0">
                <a:solidFill>
                  <a:srgbClr val="002060"/>
                </a:solidFill>
                <a:sym typeface="Arial"/>
              </a:rPr>
              <a:t> </a:t>
            </a:r>
            <a:r>
              <a:rPr lang="en-US" sz="3300" b="0" i="0" u="none" strike="noStrike" cap="none" dirty="0" err="1" smtClean="0">
                <a:solidFill>
                  <a:srgbClr val="002060"/>
                </a:solidFill>
                <a:sym typeface="Arial"/>
              </a:rPr>
              <a:t>xuất</a:t>
            </a:r>
            <a:r>
              <a:rPr lang="en-US" sz="3300" b="0" i="0" u="none" strike="noStrike" cap="none" dirty="0" smtClean="0">
                <a:solidFill>
                  <a:srgbClr val="002060"/>
                </a:solidFill>
                <a:sym typeface="Arial"/>
              </a:rPr>
              <a:t> </a:t>
            </a:r>
            <a:r>
              <a:rPr lang="en-US" sz="3300" b="0" i="0" u="none" strike="noStrike" cap="none" dirty="0" err="1" smtClean="0">
                <a:solidFill>
                  <a:srgbClr val="002060"/>
                </a:solidFill>
                <a:sym typeface="Arial"/>
              </a:rPr>
              <a:t>có</a:t>
            </a:r>
            <a:r>
              <a:rPr lang="en-US" sz="3300" b="0" i="0" u="none" strike="noStrike" cap="none" dirty="0" smtClean="0">
                <a:solidFill>
                  <a:srgbClr val="002060"/>
                </a:solidFill>
                <a:sym typeface="Arial"/>
              </a:rPr>
              <a:t> </a:t>
            </a:r>
            <a:r>
              <a:rPr lang="en-US" sz="3300" b="0" i="0" u="none" strike="noStrike" cap="none" dirty="0" err="1" smtClean="0">
                <a:solidFill>
                  <a:srgbClr val="002060"/>
                </a:solidFill>
                <a:sym typeface="Arial"/>
              </a:rPr>
              <a:t>những</a:t>
            </a:r>
            <a:r>
              <a:rPr lang="en-US" sz="3300" b="0" i="0" u="none" strike="noStrike" cap="none" dirty="0" smtClean="0">
                <a:solidFill>
                  <a:srgbClr val="002060"/>
                </a:solidFill>
                <a:sym typeface="Arial"/>
              </a:rPr>
              <a:t> </a:t>
            </a:r>
            <a:r>
              <a:rPr lang="en-US" sz="3300" b="0" i="0" u="none" strike="noStrike" cap="none" dirty="0" err="1" smtClean="0">
                <a:solidFill>
                  <a:srgbClr val="002060"/>
                </a:solidFill>
                <a:sym typeface="Arial"/>
              </a:rPr>
              <a:t>thiết</a:t>
            </a:r>
            <a:r>
              <a:rPr lang="en-US" sz="3300" b="0" i="0" u="none" strike="noStrike" cap="none" dirty="0" smtClean="0">
                <a:solidFill>
                  <a:srgbClr val="002060"/>
                </a:solidFill>
                <a:sym typeface="Arial"/>
              </a:rPr>
              <a:t> </a:t>
            </a:r>
            <a:r>
              <a:rPr lang="en-US" sz="3300" b="0" i="0" u="none" strike="noStrike" cap="none" dirty="0" err="1" smtClean="0">
                <a:solidFill>
                  <a:srgbClr val="002060"/>
                </a:solidFill>
                <a:sym typeface="Arial"/>
              </a:rPr>
              <a:t>bị</a:t>
            </a:r>
            <a:r>
              <a:rPr lang="en-US" sz="3300" b="0" i="0" u="none" strike="noStrike" cap="none" dirty="0" smtClean="0">
                <a:solidFill>
                  <a:srgbClr val="002060"/>
                </a:solidFill>
                <a:sym typeface="Arial"/>
              </a:rPr>
              <a:t> </a:t>
            </a:r>
            <a:r>
              <a:rPr lang="en-US" sz="3300" b="0" i="0" u="none" strike="noStrike" cap="none" dirty="0" err="1" smtClean="0">
                <a:solidFill>
                  <a:srgbClr val="002060"/>
                </a:solidFill>
                <a:sym typeface="Arial"/>
              </a:rPr>
              <a:t>nào</a:t>
            </a:r>
            <a:r>
              <a:rPr lang="en-US" sz="3300" b="0" i="0" u="none" strike="noStrike" cap="none" dirty="0" smtClean="0">
                <a:solidFill>
                  <a:srgbClr val="002060"/>
                </a:solidFill>
                <a:sym typeface="Arial"/>
              </a:rPr>
              <a:t> </a:t>
            </a:r>
            <a:r>
              <a:rPr lang="en-US" sz="3300" b="0" i="0" u="none" strike="noStrike" cap="none" dirty="0" err="1" smtClean="0">
                <a:solidFill>
                  <a:srgbClr val="002060"/>
                </a:solidFill>
                <a:sym typeface="Arial"/>
              </a:rPr>
              <a:t>tiêu</a:t>
            </a:r>
            <a:r>
              <a:rPr lang="en-US" sz="3300" b="0" i="0" u="none" strike="noStrike" cap="none" dirty="0" smtClean="0">
                <a:solidFill>
                  <a:srgbClr val="002060"/>
                </a:solidFill>
                <a:sym typeface="Arial"/>
              </a:rPr>
              <a:t> </a:t>
            </a:r>
            <a:r>
              <a:rPr lang="en-US" sz="3300" b="0" i="0" u="none" strike="noStrike" cap="none" dirty="0" err="1" smtClean="0">
                <a:solidFill>
                  <a:srgbClr val="002060"/>
                </a:solidFill>
                <a:sym typeface="Arial"/>
              </a:rPr>
              <a:t>thụ</a:t>
            </a:r>
            <a:r>
              <a:rPr lang="en-US" sz="3300" b="0" i="0" u="none" strike="noStrike" cap="none" dirty="0" smtClean="0">
                <a:solidFill>
                  <a:srgbClr val="002060"/>
                </a:solidFill>
                <a:sym typeface="Arial"/>
              </a:rPr>
              <a:t> </a:t>
            </a:r>
            <a:r>
              <a:rPr lang="en-US" sz="3300" b="0" i="0" u="none" strike="noStrike" cap="none" dirty="0" err="1" smtClean="0">
                <a:solidFill>
                  <a:srgbClr val="002060"/>
                </a:solidFill>
                <a:sym typeface="Arial"/>
              </a:rPr>
              <a:t>điện</a:t>
            </a:r>
            <a:r>
              <a:rPr lang="en-US" sz="3300" b="0" i="0" u="none" strike="noStrike" cap="none" dirty="0" smtClean="0">
                <a:solidFill>
                  <a:srgbClr val="002060"/>
                </a:solidFill>
                <a:sym typeface="Arial"/>
              </a:rPr>
              <a:t>?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3300" b="0" i="0" u="none" strike="noStrike" cap="none" dirty="0" smtClean="0">
                <a:solidFill>
                  <a:srgbClr val="002060"/>
                </a:solidFill>
                <a:sym typeface="Arial"/>
              </a:rPr>
              <a:t>- </a:t>
            </a:r>
            <a:r>
              <a:rPr lang="en-US" sz="3300" b="0" i="0" u="none" strike="noStrike" cap="none" dirty="0" err="1" smtClean="0">
                <a:solidFill>
                  <a:srgbClr val="002060"/>
                </a:solidFill>
                <a:sym typeface="Arial"/>
              </a:rPr>
              <a:t>Chúng</a:t>
            </a:r>
            <a:r>
              <a:rPr lang="en-US" sz="3300" b="0" i="0" u="none" strike="noStrike" cap="none" dirty="0" smtClean="0">
                <a:solidFill>
                  <a:srgbClr val="002060"/>
                </a:solidFill>
                <a:sym typeface="Arial"/>
              </a:rPr>
              <a:t> </a:t>
            </a:r>
            <a:r>
              <a:rPr lang="en-US" sz="3300" b="0" i="0" u="none" strike="noStrike" cap="none" dirty="0" err="1" smtClean="0">
                <a:solidFill>
                  <a:srgbClr val="002060"/>
                </a:solidFill>
                <a:sym typeface="Arial"/>
              </a:rPr>
              <a:t>được</a:t>
            </a:r>
            <a:r>
              <a:rPr lang="en-US" sz="3300" b="0" i="0" u="none" strike="noStrike" cap="none" dirty="0" smtClean="0">
                <a:solidFill>
                  <a:srgbClr val="002060"/>
                </a:solidFill>
                <a:sym typeface="Arial"/>
              </a:rPr>
              <a:t> </a:t>
            </a:r>
            <a:r>
              <a:rPr lang="en-US" sz="3300" b="0" i="0" u="none" strike="noStrike" cap="none" dirty="0" err="1" smtClean="0">
                <a:solidFill>
                  <a:srgbClr val="002060"/>
                </a:solidFill>
                <a:sym typeface="Arial"/>
              </a:rPr>
              <a:t>nối</a:t>
            </a:r>
            <a:r>
              <a:rPr lang="en-US" sz="3300" b="0" i="0" u="none" strike="noStrike" cap="none" dirty="0" smtClean="0">
                <a:solidFill>
                  <a:srgbClr val="002060"/>
                </a:solidFill>
                <a:sym typeface="Arial"/>
              </a:rPr>
              <a:t> </a:t>
            </a:r>
            <a:r>
              <a:rPr lang="en-US" sz="3300" b="0" i="0" u="none" strike="noStrike" cap="none" dirty="0" err="1" smtClean="0">
                <a:solidFill>
                  <a:srgbClr val="002060"/>
                </a:solidFill>
                <a:sym typeface="Arial"/>
              </a:rPr>
              <a:t>với</a:t>
            </a:r>
            <a:r>
              <a:rPr lang="en-US" sz="3300" b="0" i="0" u="none" strike="noStrike" cap="none" dirty="0" smtClean="0">
                <a:solidFill>
                  <a:srgbClr val="002060"/>
                </a:solidFill>
                <a:sym typeface="Arial"/>
              </a:rPr>
              <a:t> </a:t>
            </a:r>
            <a:r>
              <a:rPr lang="en-US" sz="3300" b="0" i="0" u="none" strike="noStrike" cap="none" dirty="0" err="1" smtClean="0">
                <a:solidFill>
                  <a:srgbClr val="002060"/>
                </a:solidFill>
                <a:sym typeface="Arial"/>
              </a:rPr>
              <a:t>mạng</a:t>
            </a:r>
            <a:r>
              <a:rPr lang="en-US" sz="3300" b="0" i="0" u="none" strike="noStrike" cap="none" dirty="0" smtClean="0">
                <a:solidFill>
                  <a:srgbClr val="002060"/>
                </a:solidFill>
                <a:sym typeface="Arial"/>
              </a:rPr>
              <a:t> </a:t>
            </a:r>
            <a:r>
              <a:rPr lang="en-US" sz="3300" b="0" i="0" u="none" strike="noStrike" cap="none" dirty="0" err="1" smtClean="0">
                <a:solidFill>
                  <a:srgbClr val="002060"/>
                </a:solidFill>
                <a:sym typeface="Arial"/>
              </a:rPr>
              <a:t>điện</a:t>
            </a:r>
            <a:r>
              <a:rPr lang="en-US" sz="3300" b="0" i="0" u="none" strike="noStrike" cap="none" dirty="0" smtClean="0">
                <a:solidFill>
                  <a:srgbClr val="002060"/>
                </a:solidFill>
                <a:sym typeface="Arial"/>
              </a:rPr>
              <a:t> </a:t>
            </a:r>
            <a:r>
              <a:rPr lang="en-US" sz="3300" b="0" i="0" u="none" strike="noStrike" cap="none" dirty="0" err="1" smtClean="0">
                <a:solidFill>
                  <a:srgbClr val="002060"/>
                </a:solidFill>
                <a:sym typeface="Arial"/>
              </a:rPr>
              <a:t>trong</a:t>
            </a:r>
            <a:r>
              <a:rPr lang="en-US" sz="3300" b="0" i="0" u="none" strike="noStrike" cap="none" dirty="0" smtClean="0">
                <a:solidFill>
                  <a:srgbClr val="002060"/>
                </a:solidFill>
                <a:sym typeface="Arial"/>
              </a:rPr>
              <a:t> </a:t>
            </a:r>
            <a:r>
              <a:rPr lang="en-US" sz="3300" b="0" i="0" u="none" strike="noStrike" cap="none" dirty="0" err="1" smtClean="0">
                <a:solidFill>
                  <a:srgbClr val="002060"/>
                </a:solidFill>
                <a:sym typeface="Arial"/>
              </a:rPr>
              <a:t>xưởng</a:t>
            </a:r>
            <a:r>
              <a:rPr lang="en-US" sz="3300" b="0" i="0" u="none" strike="noStrike" cap="none" dirty="0" smtClean="0">
                <a:solidFill>
                  <a:srgbClr val="002060"/>
                </a:solidFill>
                <a:sym typeface="Arial"/>
              </a:rPr>
              <a:t> </a:t>
            </a:r>
            <a:r>
              <a:rPr lang="en-US" sz="3300" b="0" i="0" u="none" strike="noStrike" cap="none" dirty="0" err="1" smtClean="0">
                <a:solidFill>
                  <a:srgbClr val="002060"/>
                </a:solidFill>
                <a:sym typeface="Arial"/>
              </a:rPr>
              <a:t>như</a:t>
            </a:r>
            <a:r>
              <a:rPr lang="en-US" sz="3300" b="0" i="0" u="none" strike="noStrike" cap="none" dirty="0" smtClean="0">
                <a:solidFill>
                  <a:srgbClr val="002060"/>
                </a:solidFill>
                <a:sym typeface="Arial"/>
              </a:rPr>
              <a:t> </a:t>
            </a:r>
            <a:r>
              <a:rPr lang="en-US" sz="3300" b="0" i="0" u="none" strike="noStrike" cap="none" dirty="0" err="1" smtClean="0">
                <a:solidFill>
                  <a:srgbClr val="002060"/>
                </a:solidFill>
                <a:sym typeface="Arial"/>
              </a:rPr>
              <a:t>thế</a:t>
            </a:r>
            <a:r>
              <a:rPr lang="en-US" sz="3300" b="0" i="0" u="none" strike="noStrike" cap="none" dirty="0" smtClean="0">
                <a:solidFill>
                  <a:srgbClr val="002060"/>
                </a:solidFill>
                <a:sym typeface="Arial"/>
              </a:rPr>
              <a:t> </a:t>
            </a:r>
            <a:r>
              <a:rPr lang="en-US" sz="3300" b="0" i="0" u="none" strike="noStrike" cap="none" dirty="0" err="1" smtClean="0">
                <a:solidFill>
                  <a:srgbClr val="002060"/>
                </a:solidFill>
                <a:sym typeface="Arial"/>
              </a:rPr>
              <a:t>nào</a:t>
            </a:r>
            <a:r>
              <a:rPr lang="en-US" sz="3300" b="0" i="0" u="none" strike="noStrike" cap="none" dirty="0" smtClean="0">
                <a:solidFill>
                  <a:srgbClr val="002060"/>
                </a:solidFill>
                <a:sym typeface="Arial"/>
              </a:rPr>
              <a:t>?</a:t>
            </a:r>
            <a:endParaRPr sz="3300" b="0" i="0" u="none" strike="noStrike" cap="none" dirty="0">
              <a:solidFill>
                <a:srgbClr val="002060"/>
              </a:solidFill>
              <a:sym typeface="Arial"/>
            </a:endParaRPr>
          </a:p>
        </p:txBody>
      </p:sp>
      <p:pic>
        <p:nvPicPr>
          <p:cNvPr id="108" name="Google Shape;108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7968" y="8751726"/>
            <a:ext cx="1023193" cy="10231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5943587" y="67832"/>
            <a:ext cx="6441741" cy="1342023"/>
            <a:chOff x="6278879" y="361152"/>
            <a:chExt cx="6441741" cy="1342023"/>
          </a:xfrm>
        </p:grpSpPr>
        <p:sp>
          <p:nvSpPr>
            <p:cNvPr id="109" name="Google Shape;109;p2"/>
            <p:cNvSpPr/>
            <p:nvPr/>
          </p:nvSpPr>
          <p:spPr>
            <a:xfrm rot="-5400000">
              <a:off x="8828738" y="-2188707"/>
              <a:ext cx="1342023" cy="6441741"/>
            </a:xfrm>
            <a:prstGeom prst="rect">
              <a:avLst/>
            </a:prstGeom>
            <a:solidFill>
              <a:srgbClr val="FFFB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 txBox="1"/>
            <p:nvPr/>
          </p:nvSpPr>
          <p:spPr>
            <a:xfrm>
              <a:off x="6525367" y="511424"/>
              <a:ext cx="5929200" cy="769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00"/>
                <a:buFont typeface="Arial"/>
                <a:buNone/>
              </a:pPr>
              <a:r>
                <a:rPr lang="en-US" sz="4400" b="1" i="0" u="none" strike="noStrike" cap="none" dirty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KHỞI  ĐỘNG</a:t>
              </a:r>
              <a:endParaRPr sz="44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2"/>
          <p:cNvSpPr/>
          <p:nvPr/>
        </p:nvSpPr>
        <p:spPr>
          <a:xfrm>
            <a:off x="5918168" y="8760079"/>
            <a:ext cx="1789450" cy="91146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8464738" y="8264629"/>
            <a:ext cx="9190213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</a:pPr>
            <a:r>
              <a:rPr lang="en-US" sz="3600" b="1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3600" b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Quạt</a:t>
            </a:r>
            <a:r>
              <a:rPr lang="en-US" sz="3600" b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thông</a:t>
            </a:r>
            <a:r>
              <a:rPr lang="en-US" sz="3600" b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gió</a:t>
            </a:r>
            <a:r>
              <a:rPr lang="en-US" sz="3600" b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-US" sz="3600" b="1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600" b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600" b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Đèn</a:t>
            </a:r>
            <a:r>
              <a:rPr lang="en-US" sz="3600" b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chiếu</a:t>
            </a:r>
            <a:r>
              <a:rPr lang="en-US" sz="3600" b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sáng</a:t>
            </a:r>
            <a:r>
              <a:rPr lang="en-US" sz="3600" b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</a:pPr>
            <a:r>
              <a:rPr lang="en-US" sz="3600" b="1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3600" b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600" b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Máy</a:t>
            </a:r>
            <a:r>
              <a:rPr lang="en-US" sz="3600" b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sản</a:t>
            </a:r>
            <a:r>
              <a:rPr lang="en-US" sz="3600" b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xuất</a:t>
            </a:r>
            <a:r>
              <a:rPr lang="en-US" sz="3600" b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3600" b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máy</a:t>
            </a:r>
            <a:r>
              <a:rPr lang="en-US" sz="3600" b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CNC) </a:t>
            </a:r>
            <a:endParaRPr sz="3600" b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2651" y="2169063"/>
            <a:ext cx="9612300" cy="5931641"/>
          </a:xfrm>
          <a:prstGeom prst="rect">
            <a:avLst/>
          </a:prstGeom>
        </p:spPr>
      </p:pic>
      <p:sp>
        <p:nvSpPr>
          <p:cNvPr id="15" name="Google Shape;113;p2"/>
          <p:cNvSpPr txBox="1"/>
          <p:nvPr/>
        </p:nvSpPr>
        <p:spPr>
          <a:xfrm>
            <a:off x="8067254" y="8100704"/>
            <a:ext cx="9668001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600" b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3600" b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mạch</a:t>
            </a:r>
            <a:r>
              <a:rPr lang="en-US" sz="3600" b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điện</a:t>
            </a:r>
            <a:r>
              <a:rPr lang="en-US" sz="3600" b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nối</a:t>
            </a:r>
            <a:r>
              <a:rPr lang="en-US" sz="3600" b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độc</a:t>
            </a:r>
            <a:r>
              <a:rPr lang="en-US" sz="3600" b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lập</a:t>
            </a:r>
            <a:r>
              <a:rPr lang="en-US" sz="3600" b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với</a:t>
            </a:r>
            <a:r>
              <a:rPr lang="en-US" sz="3600" b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nhau</a:t>
            </a:r>
            <a:r>
              <a:rPr lang="en-US" sz="3600" b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600" b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tạo</a:t>
            </a:r>
            <a:r>
              <a:rPr lang="en-US" sz="3600" b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thành</a:t>
            </a:r>
            <a:r>
              <a:rPr lang="en-US" sz="3600" b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3600" b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nhánh</a:t>
            </a:r>
            <a:r>
              <a:rPr lang="en-US" sz="3600" b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riêng</a:t>
            </a:r>
            <a:r>
              <a:rPr lang="en-US" sz="3600" b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lẻ</a:t>
            </a:r>
            <a:r>
              <a:rPr lang="en-US" sz="3600" b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sz="3600" b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đảm</a:t>
            </a:r>
            <a:r>
              <a:rPr lang="en-US" sz="3600" b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bảo</a:t>
            </a:r>
            <a:r>
              <a:rPr lang="en-US" sz="3600" b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an </a:t>
            </a:r>
            <a:r>
              <a:rPr lang="en-US" sz="3600" b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toàn</a:t>
            </a:r>
            <a:r>
              <a:rPr lang="en-US" sz="3600" b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600" b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500">
            <a:alpha val="61568"/>
          </a:srgbClr>
        </a:solid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426;p22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6986" y="3388185"/>
            <a:ext cx="7688861" cy="6748183"/>
          </a:xfrm>
          <a:prstGeom prst="roundRect">
            <a:avLst>
              <a:gd name="adj" fmla="val 8594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Group 1"/>
          <p:cNvGrpSpPr/>
          <p:nvPr/>
        </p:nvGrpSpPr>
        <p:grpSpPr>
          <a:xfrm>
            <a:off x="4907000" y="403914"/>
            <a:ext cx="8635042" cy="1600203"/>
            <a:chOff x="4907000" y="1136612"/>
            <a:chExt cx="8635042" cy="1600203"/>
          </a:xfrm>
        </p:grpSpPr>
        <p:pic>
          <p:nvPicPr>
            <p:cNvPr id="429" name="Google Shape;429;p22"/>
            <p:cNvPicPr preferRelativeResize="0"/>
            <p:nvPr/>
          </p:nvPicPr>
          <p:blipFill rotWithShape="1">
            <a:blip r:embed="rId5">
              <a:alphaModFix/>
            </a:blip>
            <a:srcRect l="34112"/>
            <a:stretch/>
          </p:blipFill>
          <p:spPr>
            <a:xfrm rot="5400000">
              <a:off x="8247946" y="-1359642"/>
              <a:ext cx="1600203" cy="65927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0" name="Google Shape;430;p22"/>
            <p:cNvSpPr txBox="1"/>
            <p:nvPr/>
          </p:nvSpPr>
          <p:spPr>
            <a:xfrm>
              <a:off x="4907000" y="1664430"/>
              <a:ext cx="8635042" cy="6832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7410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00"/>
                <a:buFont typeface="Arial"/>
                <a:buNone/>
              </a:pPr>
              <a:r>
                <a:rPr lang="en-US" sz="6000" b="1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VẬN DỤNG</a:t>
              </a:r>
              <a:endParaRPr sz="6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32" name="Google Shape;432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313203" y="193371"/>
            <a:ext cx="1991505" cy="1826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0418" y="72151"/>
            <a:ext cx="3324302" cy="206522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07;p2"/>
          <p:cNvSpPr txBox="1"/>
          <p:nvPr/>
        </p:nvSpPr>
        <p:spPr>
          <a:xfrm>
            <a:off x="2575223" y="2234486"/>
            <a:ext cx="1373373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smtClean="0">
                <a:solidFill>
                  <a:srgbClr val="000000"/>
                </a:solidFill>
                <a:sym typeface="Arial"/>
              </a:rPr>
              <a:t>- </a:t>
            </a:r>
            <a:r>
              <a:rPr lang="en-US" sz="4000" b="1" i="0" u="sng" strike="noStrike" cap="none" smtClean="0">
                <a:solidFill>
                  <a:srgbClr val="7030A0"/>
                </a:solidFill>
                <a:sym typeface="Arial"/>
              </a:rPr>
              <a:t>Yêu cầu</a:t>
            </a:r>
            <a:r>
              <a:rPr lang="en-US" sz="4000" b="1" i="0" u="none" strike="noStrike" cap="none" smtClean="0">
                <a:solidFill>
                  <a:srgbClr val="7030A0"/>
                </a:solidFill>
                <a:sym typeface="Arial"/>
              </a:rPr>
              <a:t>: </a:t>
            </a:r>
            <a:r>
              <a:rPr lang="en-US" sz="4000" b="1" i="0" u="none" strike="noStrike" cap="none" smtClean="0">
                <a:solidFill>
                  <a:srgbClr val="000000"/>
                </a:solidFill>
                <a:sym typeface="Arial"/>
              </a:rPr>
              <a:t>Thảo luận nhóm và trả lời câu hỏi dưới đây.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12;p2"/>
          <p:cNvSpPr/>
          <p:nvPr/>
        </p:nvSpPr>
        <p:spPr>
          <a:xfrm>
            <a:off x="8300230" y="5904476"/>
            <a:ext cx="1767918" cy="151740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263859" y="3267632"/>
            <a:ext cx="7688861" cy="6748183"/>
            <a:chOff x="9913339" y="3386415"/>
            <a:chExt cx="7688861" cy="6748183"/>
          </a:xfrm>
        </p:grpSpPr>
        <p:pic>
          <p:nvPicPr>
            <p:cNvPr id="19" name="Google Shape;426;p22"/>
            <p:cNvPicPr preferRelativeResize="0"/>
            <p:nvPr/>
          </p:nvPicPr>
          <p:blipFill rotWithShape="1"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9913339" y="3386415"/>
              <a:ext cx="7688861" cy="6748183"/>
            </a:xfrm>
            <a:prstGeom prst="roundRect">
              <a:avLst>
                <a:gd name="adj" fmla="val 8594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2" name="Google Shape;107;p2"/>
            <p:cNvSpPr txBox="1"/>
            <p:nvPr/>
          </p:nvSpPr>
          <p:spPr>
            <a:xfrm>
              <a:off x="10323857" y="3622670"/>
              <a:ext cx="6912583" cy="4431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 algn="just">
                <a:lnSpc>
                  <a:spcPct val="150000"/>
                </a:lnSpc>
                <a:buSzPts val="4000"/>
              </a:pPr>
              <a:r>
                <a:rPr lang="en-US" sz="3200" b="1" i="0" u="none" strike="noStrike" cap="none" dirty="0" smtClean="0">
                  <a:solidFill>
                    <a:srgbClr val="C00000"/>
                  </a:solidFill>
                  <a:sym typeface="Arial"/>
                </a:rPr>
                <a:t>- </a:t>
              </a:r>
              <a:r>
                <a:rPr lang="en-US" sz="3200" b="1" i="0" u="sng" strike="noStrike" cap="none" dirty="0" err="1" smtClean="0">
                  <a:solidFill>
                    <a:srgbClr val="C00000"/>
                  </a:solidFill>
                  <a:sym typeface="Arial"/>
                </a:rPr>
                <a:t>Trả</a:t>
              </a:r>
              <a:r>
                <a:rPr lang="en-US" sz="3200" b="1" i="0" u="sng" strike="noStrike" cap="none" dirty="0" smtClean="0">
                  <a:solidFill>
                    <a:srgbClr val="C00000"/>
                  </a:solidFill>
                  <a:sym typeface="Arial"/>
                </a:rPr>
                <a:t> </a:t>
              </a:r>
              <a:r>
                <a:rPr lang="en-US" sz="3200" b="1" i="0" u="sng" strike="noStrike" cap="none" dirty="0" err="1" smtClean="0">
                  <a:solidFill>
                    <a:srgbClr val="C00000"/>
                  </a:solidFill>
                  <a:sym typeface="Arial"/>
                </a:rPr>
                <a:t>lời</a:t>
              </a:r>
              <a:r>
                <a:rPr lang="en-US" sz="3200" b="1" i="0" u="none" strike="noStrike" cap="none" dirty="0" smtClean="0">
                  <a:solidFill>
                    <a:srgbClr val="C00000"/>
                  </a:solidFill>
                  <a:sym typeface="Arial"/>
                </a:rPr>
                <a:t>: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Đóng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điện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từ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nguồn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đến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tải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và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cắt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điện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từ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tải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đến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nguồn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để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đảm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bảo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i="1" dirty="0" err="1" smtClean="0">
                  <a:solidFill>
                    <a:srgbClr val="FF0000"/>
                  </a:solidFill>
                </a:rPr>
                <a:t>dòng</a:t>
              </a:r>
              <a:r>
                <a:rPr lang="en-US" sz="3200" i="1" dirty="0" smtClean="0">
                  <a:solidFill>
                    <a:srgbClr val="FF0000"/>
                  </a:solidFill>
                </a:rPr>
                <a:t> </a:t>
              </a:r>
              <a:r>
                <a:rPr lang="en-US" sz="3200" i="1" dirty="0" err="1" smtClean="0">
                  <a:solidFill>
                    <a:srgbClr val="FF0000"/>
                  </a:solidFill>
                </a:rPr>
                <a:t>điện</a:t>
              </a:r>
              <a:r>
                <a:rPr lang="en-US" sz="3200" i="1" dirty="0" smtClean="0">
                  <a:solidFill>
                    <a:srgbClr val="FF0000"/>
                  </a:solidFill>
                </a:rPr>
                <a:t> qua </a:t>
              </a:r>
              <a:r>
                <a:rPr lang="en-US" sz="3200" i="1" dirty="0" err="1" smtClean="0">
                  <a:solidFill>
                    <a:srgbClr val="FF0000"/>
                  </a:solidFill>
                </a:rPr>
                <a:t>các</a:t>
              </a:r>
              <a:r>
                <a:rPr lang="en-US" sz="3200" i="1" dirty="0" smtClean="0">
                  <a:solidFill>
                    <a:srgbClr val="FF0000"/>
                  </a:solidFill>
                </a:rPr>
                <a:t> </a:t>
              </a:r>
              <a:r>
                <a:rPr lang="en-US" sz="3200" i="1" dirty="0" err="1" smtClean="0">
                  <a:solidFill>
                    <a:srgbClr val="FF0000"/>
                  </a:solidFill>
                </a:rPr>
                <a:t>thiết</a:t>
              </a:r>
              <a:r>
                <a:rPr lang="en-US" sz="3200" i="1" dirty="0" smtClean="0">
                  <a:solidFill>
                    <a:srgbClr val="FF0000"/>
                  </a:solidFill>
                </a:rPr>
                <a:t> </a:t>
              </a:r>
              <a:r>
                <a:rPr lang="en-US" sz="3200" i="1" dirty="0" err="1" smtClean="0">
                  <a:solidFill>
                    <a:srgbClr val="FF0000"/>
                  </a:solidFill>
                </a:rPr>
                <a:t>bị</a:t>
              </a:r>
              <a:r>
                <a:rPr lang="en-US" sz="3200" i="1" dirty="0" smtClean="0">
                  <a:solidFill>
                    <a:srgbClr val="FF0000"/>
                  </a:solidFill>
                </a:rPr>
                <a:t> </a:t>
              </a:r>
              <a:r>
                <a:rPr lang="en-US" sz="3200" i="1" dirty="0" err="1" smtClean="0">
                  <a:solidFill>
                    <a:srgbClr val="FF0000"/>
                  </a:solidFill>
                </a:rPr>
                <a:t>đóng</a:t>
              </a:r>
              <a:r>
                <a:rPr lang="en-US" sz="3200" i="1" dirty="0" smtClean="0">
                  <a:solidFill>
                    <a:srgbClr val="FF0000"/>
                  </a:solidFill>
                </a:rPr>
                <a:t>/</a:t>
              </a:r>
              <a:r>
                <a:rPr lang="en-US" sz="3200" i="1" dirty="0" err="1" smtClean="0">
                  <a:solidFill>
                    <a:srgbClr val="FF0000"/>
                  </a:solidFill>
                </a:rPr>
                <a:t>cắt</a:t>
              </a:r>
              <a:r>
                <a:rPr lang="en-US" sz="3200" i="1" dirty="0" smtClean="0">
                  <a:solidFill>
                    <a:srgbClr val="FF0000"/>
                  </a:solidFill>
                </a:rPr>
                <a:t> </a:t>
              </a:r>
              <a:r>
                <a:rPr lang="en-US" sz="3200" i="1" dirty="0" err="1" smtClean="0">
                  <a:solidFill>
                    <a:srgbClr val="FF0000"/>
                  </a:solidFill>
                </a:rPr>
                <a:t>lúc</a:t>
              </a:r>
              <a:r>
                <a:rPr lang="en-US" sz="3200" i="1" dirty="0" smtClean="0">
                  <a:solidFill>
                    <a:srgbClr val="FF0000"/>
                  </a:solidFill>
                </a:rPr>
                <a:t> </a:t>
              </a:r>
              <a:r>
                <a:rPr lang="en-US" sz="3200" i="1" dirty="0" err="1" smtClean="0">
                  <a:solidFill>
                    <a:srgbClr val="FF0000"/>
                  </a:solidFill>
                </a:rPr>
                <a:t>thao</a:t>
              </a:r>
              <a:r>
                <a:rPr lang="en-US" sz="3200" i="1" dirty="0" smtClean="0">
                  <a:solidFill>
                    <a:srgbClr val="FF0000"/>
                  </a:solidFill>
                </a:rPr>
                <a:t> </a:t>
              </a:r>
              <a:r>
                <a:rPr lang="en-US" sz="3200" i="1" dirty="0" err="1" smtClean="0">
                  <a:solidFill>
                    <a:srgbClr val="FF0000"/>
                  </a:solidFill>
                </a:rPr>
                <a:t>tác</a:t>
              </a:r>
              <a:r>
                <a:rPr lang="en-US" sz="3200" i="1" dirty="0" smtClean="0">
                  <a:solidFill>
                    <a:srgbClr val="FF0000"/>
                  </a:solidFill>
                </a:rPr>
                <a:t> </a:t>
              </a:r>
              <a:r>
                <a:rPr lang="en-US" sz="3200" i="1" dirty="0" err="1" smtClean="0">
                  <a:solidFill>
                    <a:srgbClr val="FF0000"/>
                  </a:solidFill>
                </a:rPr>
                <a:t>là</a:t>
              </a:r>
              <a:r>
                <a:rPr lang="en-US" sz="3200" i="1" dirty="0" smtClean="0">
                  <a:solidFill>
                    <a:srgbClr val="FF0000"/>
                  </a:solidFill>
                </a:rPr>
                <a:t> </a:t>
              </a:r>
              <a:r>
                <a:rPr lang="en-US" sz="3200" i="1" dirty="0" err="1" smtClean="0">
                  <a:solidFill>
                    <a:srgbClr val="FF0000"/>
                  </a:solidFill>
                </a:rPr>
                <a:t>nhỏ</a:t>
              </a:r>
              <a:r>
                <a:rPr lang="en-US" sz="3200" i="1" dirty="0" smtClean="0">
                  <a:solidFill>
                    <a:srgbClr val="FF0000"/>
                  </a:solidFill>
                </a:rPr>
                <a:t> </a:t>
              </a:r>
              <a:r>
                <a:rPr lang="en-US" sz="3200" i="1" dirty="0" err="1" smtClean="0">
                  <a:solidFill>
                    <a:srgbClr val="FF0000"/>
                  </a:solidFill>
                </a:rPr>
                <a:t>nhất</a:t>
              </a:r>
              <a:r>
                <a:rPr lang="en-US" sz="3200" i="1" dirty="0" smtClean="0">
                  <a:solidFill>
                    <a:srgbClr val="FF0000"/>
                  </a:solidFill>
                </a:rPr>
                <a:t>. </a:t>
              </a:r>
              <a:r>
                <a:rPr lang="en-US" sz="3200" i="1" dirty="0" err="1" smtClean="0">
                  <a:solidFill>
                    <a:srgbClr val="FF0000"/>
                  </a:solidFill>
                </a:rPr>
                <a:t>Tải</a:t>
              </a:r>
              <a:r>
                <a:rPr lang="en-US" sz="3200" i="1" dirty="0" smtClean="0">
                  <a:solidFill>
                    <a:srgbClr val="FF0000"/>
                  </a:solidFill>
                </a:rPr>
                <a:t> </a:t>
              </a:r>
              <a:r>
                <a:rPr lang="en-US" sz="3200" i="1" dirty="0" err="1" smtClean="0">
                  <a:solidFill>
                    <a:srgbClr val="FF0000"/>
                  </a:solidFill>
                </a:rPr>
                <a:t>tham</a:t>
              </a:r>
              <a:r>
                <a:rPr lang="en-US" sz="3200" i="1" dirty="0" smtClean="0">
                  <a:solidFill>
                    <a:srgbClr val="FF0000"/>
                  </a:solidFill>
                </a:rPr>
                <a:t> </a:t>
              </a:r>
              <a:r>
                <a:rPr lang="en-US" sz="3200" i="1" dirty="0" err="1" smtClean="0">
                  <a:solidFill>
                    <a:srgbClr val="FF0000"/>
                  </a:solidFill>
                </a:rPr>
                <a:t>gia</a:t>
              </a:r>
              <a:r>
                <a:rPr lang="en-US" sz="3200" i="1" dirty="0" smtClean="0">
                  <a:solidFill>
                    <a:srgbClr val="FF0000"/>
                  </a:solidFill>
                </a:rPr>
                <a:t> </a:t>
              </a:r>
              <a:r>
                <a:rPr lang="en-US" sz="3200" i="1" dirty="0" err="1" smtClean="0">
                  <a:solidFill>
                    <a:srgbClr val="FF0000"/>
                  </a:solidFill>
                </a:rPr>
                <a:t>vào</a:t>
              </a:r>
              <a:r>
                <a:rPr lang="en-US" sz="3200" i="1" dirty="0" smtClean="0">
                  <a:solidFill>
                    <a:srgbClr val="FF0000"/>
                  </a:solidFill>
                </a:rPr>
                <a:t> </a:t>
              </a:r>
              <a:r>
                <a:rPr lang="en-US" sz="3200" i="1" dirty="0" err="1" smtClean="0">
                  <a:solidFill>
                    <a:srgbClr val="FF0000"/>
                  </a:solidFill>
                </a:rPr>
                <a:t>hệ</a:t>
              </a:r>
              <a:r>
                <a:rPr lang="en-US" sz="3200" i="1" dirty="0" smtClean="0">
                  <a:solidFill>
                    <a:srgbClr val="FF0000"/>
                  </a:solidFill>
                </a:rPr>
                <a:t> </a:t>
              </a:r>
              <a:r>
                <a:rPr lang="en-US" sz="3200" i="1" dirty="0" err="1" smtClean="0">
                  <a:solidFill>
                    <a:srgbClr val="FF0000"/>
                  </a:solidFill>
                </a:rPr>
                <a:t>thống</a:t>
              </a:r>
              <a:r>
                <a:rPr lang="en-US" sz="3200" i="1" dirty="0" smtClean="0">
                  <a:solidFill>
                    <a:srgbClr val="FF0000"/>
                  </a:solidFill>
                </a:rPr>
                <a:t> </a:t>
              </a:r>
              <a:r>
                <a:rPr lang="en-US" sz="3200" i="1" dirty="0" err="1" smtClean="0">
                  <a:solidFill>
                    <a:srgbClr val="FF0000"/>
                  </a:solidFill>
                </a:rPr>
                <a:t>tại</a:t>
              </a:r>
              <a:r>
                <a:rPr lang="en-US" sz="3200" i="1" dirty="0" smtClean="0">
                  <a:solidFill>
                    <a:srgbClr val="FF0000"/>
                  </a:solidFill>
                </a:rPr>
                <a:t> </a:t>
              </a:r>
              <a:r>
                <a:rPr lang="en-US" sz="3200" i="1" dirty="0" err="1" smtClean="0">
                  <a:solidFill>
                    <a:srgbClr val="FF0000"/>
                  </a:solidFill>
                </a:rPr>
                <a:t>mỗi</a:t>
              </a:r>
              <a:r>
                <a:rPr lang="en-US" sz="3200" i="1" dirty="0" smtClean="0">
                  <a:solidFill>
                    <a:srgbClr val="FF0000"/>
                  </a:solidFill>
                </a:rPr>
                <a:t> </a:t>
              </a:r>
              <a:r>
                <a:rPr lang="en-US" sz="3200" i="1" dirty="0" err="1" smtClean="0">
                  <a:solidFill>
                    <a:srgbClr val="FF0000"/>
                  </a:solidFill>
                </a:rPr>
                <a:t>thời</a:t>
              </a:r>
              <a:r>
                <a:rPr lang="en-US" sz="3200" i="1" dirty="0" smtClean="0">
                  <a:solidFill>
                    <a:srgbClr val="FF0000"/>
                  </a:solidFill>
                </a:rPr>
                <a:t> </a:t>
              </a:r>
              <a:r>
                <a:rPr lang="en-US" sz="3200" i="1" dirty="0" err="1" smtClean="0">
                  <a:solidFill>
                    <a:srgbClr val="FF0000"/>
                  </a:solidFill>
                </a:rPr>
                <a:t>điểm</a:t>
              </a:r>
              <a:r>
                <a:rPr lang="en-US" sz="3200" i="1" dirty="0" smtClean="0">
                  <a:solidFill>
                    <a:srgbClr val="FF0000"/>
                  </a:solidFill>
                </a:rPr>
                <a:t> </a:t>
              </a:r>
              <a:r>
                <a:rPr lang="en-US" sz="3200" i="1" dirty="0" err="1" smtClean="0">
                  <a:solidFill>
                    <a:srgbClr val="FF0000"/>
                  </a:solidFill>
                </a:rPr>
                <a:t>đóng</a:t>
              </a:r>
              <a:r>
                <a:rPr lang="en-US" sz="3200" i="1" dirty="0" smtClean="0">
                  <a:solidFill>
                    <a:srgbClr val="FF0000"/>
                  </a:solidFill>
                </a:rPr>
                <a:t>/</a:t>
              </a:r>
              <a:r>
                <a:rPr lang="en-US" sz="3200" i="1" dirty="0" err="1" smtClean="0">
                  <a:solidFill>
                    <a:srgbClr val="FF0000"/>
                  </a:solidFill>
                </a:rPr>
                <a:t>cắt</a:t>
              </a:r>
              <a:r>
                <a:rPr lang="en-US" sz="3200" i="1" dirty="0" smtClean="0">
                  <a:solidFill>
                    <a:srgbClr val="FF0000"/>
                  </a:solidFill>
                </a:rPr>
                <a:t> </a:t>
              </a:r>
              <a:r>
                <a:rPr lang="en-US" sz="3200" i="1" dirty="0" err="1" smtClean="0">
                  <a:solidFill>
                    <a:srgbClr val="FF0000"/>
                  </a:solidFill>
                </a:rPr>
                <a:t>là</a:t>
              </a:r>
              <a:r>
                <a:rPr lang="en-US" sz="3200" i="1" dirty="0" smtClean="0">
                  <a:solidFill>
                    <a:srgbClr val="FF0000"/>
                  </a:solidFill>
                </a:rPr>
                <a:t> </a:t>
              </a:r>
              <a:r>
                <a:rPr lang="en-US" sz="3200" i="1" dirty="0" err="1">
                  <a:solidFill>
                    <a:srgbClr val="FF0000"/>
                  </a:solidFill>
                </a:rPr>
                <a:t>nhỏ</a:t>
              </a:r>
              <a:r>
                <a:rPr lang="en-US" sz="3200" i="1" dirty="0">
                  <a:solidFill>
                    <a:srgbClr val="FF0000"/>
                  </a:solidFill>
                </a:rPr>
                <a:t> </a:t>
              </a:r>
              <a:r>
                <a:rPr lang="en-US" sz="3200" i="1" dirty="0" err="1">
                  <a:solidFill>
                    <a:srgbClr val="FF0000"/>
                  </a:solidFill>
                </a:rPr>
                <a:t>nhất</a:t>
              </a:r>
              <a:r>
                <a:rPr lang="en-US" sz="3200" i="1" dirty="0">
                  <a:solidFill>
                    <a:srgbClr val="FF0000"/>
                  </a:solidFill>
                </a:rPr>
                <a:t>. </a:t>
              </a:r>
              <a:endParaRPr sz="3200" i="1" u="none" strike="noStrike" cap="none" dirty="0">
                <a:solidFill>
                  <a:srgbClr val="FF0000"/>
                </a:solidFill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73816" y="3777306"/>
            <a:ext cx="731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/>
              <a:t>Trong</a:t>
            </a:r>
            <a:r>
              <a:rPr lang="en-US" sz="3600" dirty="0" smtClean="0"/>
              <a:t> </a:t>
            </a:r>
            <a:r>
              <a:rPr lang="en-US" sz="3600" dirty="0" err="1" smtClean="0"/>
              <a:t>thực</a:t>
            </a:r>
            <a:r>
              <a:rPr lang="en-US" sz="3600" dirty="0" smtClean="0"/>
              <a:t> </a:t>
            </a:r>
            <a:r>
              <a:rPr lang="en-US" sz="3600" dirty="0" err="1" smtClean="0"/>
              <a:t>tế</a:t>
            </a:r>
            <a:r>
              <a:rPr lang="en-US" sz="3600" dirty="0" smtClean="0"/>
              <a:t>, </a:t>
            </a:r>
            <a:r>
              <a:rPr lang="en-US" sz="3600" dirty="0" err="1" smtClean="0"/>
              <a:t>người</a:t>
            </a:r>
            <a:r>
              <a:rPr lang="en-US" sz="3600" dirty="0" smtClean="0"/>
              <a:t> ta </a:t>
            </a:r>
            <a:r>
              <a:rPr lang="en-US" sz="3600" dirty="0" err="1" smtClean="0"/>
              <a:t>đóng</a:t>
            </a:r>
            <a:r>
              <a:rPr lang="en-US" sz="3600" dirty="0" smtClean="0"/>
              <a:t> </a:t>
            </a:r>
            <a:r>
              <a:rPr lang="en-US" sz="3600" dirty="0" err="1" smtClean="0"/>
              <a:t>điện</a:t>
            </a:r>
            <a:r>
              <a:rPr lang="en-US" sz="3600" dirty="0" smtClean="0"/>
              <a:t> </a:t>
            </a:r>
            <a:r>
              <a:rPr lang="en-US" sz="3600" dirty="0" err="1" smtClean="0"/>
              <a:t>cho</a:t>
            </a:r>
            <a:r>
              <a:rPr lang="en-US" sz="3600" dirty="0" smtClean="0"/>
              <a:t> </a:t>
            </a:r>
            <a:r>
              <a:rPr lang="en-US" sz="3600" dirty="0" err="1" smtClean="0"/>
              <a:t>xưởng</a:t>
            </a:r>
            <a:r>
              <a:rPr lang="en-US" sz="3600" dirty="0" smtClean="0"/>
              <a:t> </a:t>
            </a:r>
            <a:r>
              <a:rPr lang="en-US" sz="3600" dirty="0" err="1" smtClean="0"/>
              <a:t>sản</a:t>
            </a:r>
            <a:r>
              <a:rPr lang="en-US" sz="3600" dirty="0" smtClean="0"/>
              <a:t> </a:t>
            </a:r>
            <a:r>
              <a:rPr lang="en-US" sz="3600" dirty="0" err="1" smtClean="0"/>
              <a:t>xuất</a:t>
            </a:r>
            <a:r>
              <a:rPr lang="en-US" sz="3600" dirty="0" smtClean="0"/>
              <a:t> </a:t>
            </a:r>
            <a:r>
              <a:rPr lang="en-US" sz="3600" dirty="0" err="1" smtClean="0"/>
              <a:t>lần</a:t>
            </a:r>
            <a:r>
              <a:rPr lang="en-US" sz="3600" dirty="0" smtClean="0"/>
              <a:t> </a:t>
            </a:r>
            <a:r>
              <a:rPr lang="en-US" sz="3600" dirty="0" err="1" smtClean="0"/>
              <a:t>lượt</a:t>
            </a:r>
            <a:r>
              <a:rPr lang="en-US" sz="3600" dirty="0" smtClean="0"/>
              <a:t> </a:t>
            </a:r>
            <a:r>
              <a:rPr lang="en-US" sz="3600" dirty="0" err="1" smtClean="0"/>
              <a:t>từ</a:t>
            </a:r>
            <a:r>
              <a:rPr lang="en-US" sz="3600" dirty="0" smtClean="0"/>
              <a:t> </a:t>
            </a:r>
            <a:r>
              <a:rPr lang="en-US" sz="3600" dirty="0" err="1" smtClean="0"/>
              <a:t>nguồn</a:t>
            </a:r>
            <a:r>
              <a:rPr lang="en-US" sz="3600" dirty="0" smtClean="0"/>
              <a:t> </a:t>
            </a:r>
            <a:r>
              <a:rPr lang="en-US" sz="3600" dirty="0" err="1" smtClean="0"/>
              <a:t>đến</a:t>
            </a:r>
            <a:r>
              <a:rPr lang="en-US" sz="3600" dirty="0" smtClean="0"/>
              <a:t> </a:t>
            </a:r>
            <a:r>
              <a:rPr lang="en-US" sz="3600" dirty="0" err="1" smtClean="0"/>
              <a:t>tải</a:t>
            </a:r>
            <a:r>
              <a:rPr lang="en-US" sz="3600" dirty="0" smtClean="0"/>
              <a:t>, </a:t>
            </a:r>
            <a:r>
              <a:rPr lang="en-US" sz="3600" dirty="0" err="1" smtClean="0"/>
              <a:t>tức</a:t>
            </a:r>
            <a:r>
              <a:rPr lang="en-US" sz="3600" dirty="0" smtClean="0"/>
              <a:t> </a:t>
            </a:r>
            <a:r>
              <a:rPr lang="en-US" sz="3600" dirty="0" err="1" smtClean="0"/>
              <a:t>là</a:t>
            </a:r>
            <a:r>
              <a:rPr lang="en-US" sz="3600" dirty="0" smtClean="0"/>
              <a:t> </a:t>
            </a:r>
            <a:r>
              <a:rPr lang="en-US" sz="3600" dirty="0" err="1" smtClean="0"/>
              <a:t>từ</a:t>
            </a:r>
            <a:r>
              <a:rPr lang="en-US" sz="3600" dirty="0" smtClean="0"/>
              <a:t> </a:t>
            </a:r>
            <a:r>
              <a:rPr lang="en-US" sz="3600" dirty="0" err="1" smtClean="0"/>
              <a:t>tủ</a:t>
            </a:r>
            <a:r>
              <a:rPr lang="en-US" sz="3600" dirty="0" smtClean="0"/>
              <a:t> </a:t>
            </a:r>
            <a:r>
              <a:rPr lang="en-US" sz="3600" dirty="0" err="1" smtClean="0"/>
              <a:t>điện</a:t>
            </a:r>
            <a:r>
              <a:rPr lang="en-US" sz="3600" dirty="0" smtClean="0"/>
              <a:t> </a:t>
            </a:r>
            <a:r>
              <a:rPr lang="en-US" sz="3600" dirty="0" err="1" smtClean="0"/>
              <a:t>phân</a:t>
            </a:r>
            <a:r>
              <a:rPr lang="en-US" sz="3600" dirty="0" smtClean="0"/>
              <a:t> </a:t>
            </a:r>
            <a:r>
              <a:rPr lang="en-US" sz="3600" dirty="0" err="1" smtClean="0"/>
              <a:t>phối</a:t>
            </a:r>
            <a:r>
              <a:rPr lang="en-US" sz="3600" dirty="0" smtClean="0"/>
              <a:t> </a:t>
            </a:r>
            <a:r>
              <a:rPr lang="en-US" sz="3600" dirty="0" err="1" smtClean="0"/>
              <a:t>tổng</a:t>
            </a:r>
            <a:r>
              <a:rPr lang="en-US" sz="3600" dirty="0" smtClean="0"/>
              <a:t>, </a:t>
            </a:r>
            <a:r>
              <a:rPr lang="en-US" sz="3600" dirty="0" err="1" smtClean="0"/>
              <a:t>tủ</a:t>
            </a:r>
            <a:r>
              <a:rPr lang="en-US" sz="3600" dirty="0" smtClean="0"/>
              <a:t> </a:t>
            </a:r>
            <a:r>
              <a:rPr lang="en-US" sz="3600" dirty="0" err="1" smtClean="0"/>
              <a:t>điện</a:t>
            </a:r>
            <a:r>
              <a:rPr lang="en-US" sz="3600" dirty="0" smtClean="0"/>
              <a:t> </a:t>
            </a:r>
            <a:r>
              <a:rPr lang="en-US" sz="3600" dirty="0" err="1" smtClean="0"/>
              <a:t>phân</a:t>
            </a:r>
            <a:r>
              <a:rPr lang="en-US" sz="3600" dirty="0" smtClean="0"/>
              <a:t> </a:t>
            </a:r>
            <a:r>
              <a:rPr lang="en-US" sz="3600" dirty="0" err="1" smtClean="0"/>
              <a:t>phối</a:t>
            </a:r>
            <a:r>
              <a:rPr lang="en-US" sz="3600" dirty="0" smtClean="0"/>
              <a:t> </a:t>
            </a:r>
            <a:r>
              <a:rPr lang="en-US" sz="3600" dirty="0" err="1" smtClean="0"/>
              <a:t>nhánh</a:t>
            </a:r>
            <a:r>
              <a:rPr lang="en-US" sz="3600" dirty="0" smtClean="0"/>
              <a:t>, </a:t>
            </a:r>
            <a:r>
              <a:rPr lang="en-US" sz="3600" dirty="0" err="1" smtClean="0"/>
              <a:t>tủ</a:t>
            </a:r>
            <a:r>
              <a:rPr lang="en-US" sz="3600" dirty="0" smtClean="0"/>
              <a:t> </a:t>
            </a:r>
            <a:r>
              <a:rPr lang="en-US" sz="3600" dirty="0" err="1" smtClean="0"/>
              <a:t>điện</a:t>
            </a:r>
            <a:r>
              <a:rPr lang="en-US" sz="3600" dirty="0" smtClean="0"/>
              <a:t> </a:t>
            </a:r>
            <a:r>
              <a:rPr lang="en-US" sz="3600" dirty="0" err="1" smtClean="0"/>
              <a:t>động</a:t>
            </a:r>
            <a:r>
              <a:rPr lang="en-US" sz="3600" dirty="0" smtClean="0"/>
              <a:t> </a:t>
            </a:r>
            <a:r>
              <a:rPr lang="en-US" sz="3600" dirty="0" err="1" smtClean="0"/>
              <a:t>lực</a:t>
            </a:r>
            <a:r>
              <a:rPr lang="en-US" sz="3600" dirty="0" smtClean="0"/>
              <a:t> </a:t>
            </a:r>
            <a:r>
              <a:rPr lang="en-US" sz="3600" dirty="0" err="1" smtClean="0"/>
              <a:t>và</a:t>
            </a:r>
            <a:r>
              <a:rPr lang="en-US" sz="3600" dirty="0" smtClean="0"/>
              <a:t> </a:t>
            </a:r>
            <a:r>
              <a:rPr lang="en-US" sz="3600" dirty="0" err="1" smtClean="0"/>
              <a:t>tủ</a:t>
            </a:r>
            <a:r>
              <a:rPr lang="en-US" sz="3600" dirty="0" smtClean="0"/>
              <a:t> </a:t>
            </a:r>
            <a:r>
              <a:rPr lang="en-US" sz="3600" dirty="0" err="1" smtClean="0"/>
              <a:t>điện</a:t>
            </a:r>
            <a:r>
              <a:rPr lang="en-US" sz="3600" dirty="0" smtClean="0"/>
              <a:t> </a:t>
            </a:r>
            <a:r>
              <a:rPr lang="en-US" sz="3600" dirty="0" err="1" smtClean="0"/>
              <a:t>chiếu</a:t>
            </a:r>
            <a:r>
              <a:rPr lang="en-US" sz="3600" dirty="0" smtClean="0"/>
              <a:t> </a:t>
            </a:r>
            <a:r>
              <a:rPr lang="en-US" sz="3600" dirty="0" err="1" smtClean="0"/>
              <a:t>sáng</a:t>
            </a:r>
            <a:r>
              <a:rPr lang="en-US" sz="3600" dirty="0" smtClean="0"/>
              <a:t>. </a:t>
            </a:r>
            <a:r>
              <a:rPr lang="en-US" sz="3600" dirty="0" err="1" smtClean="0"/>
              <a:t>Quy</a:t>
            </a:r>
            <a:r>
              <a:rPr lang="en-US" sz="3600" dirty="0" smtClean="0"/>
              <a:t> </a:t>
            </a:r>
            <a:r>
              <a:rPr lang="en-US" sz="3600" dirty="0" err="1" smtClean="0"/>
              <a:t>trình</a:t>
            </a:r>
            <a:r>
              <a:rPr lang="en-US" sz="3600" dirty="0" smtClean="0"/>
              <a:t> </a:t>
            </a:r>
            <a:r>
              <a:rPr lang="en-US" sz="3600" dirty="0" err="1" smtClean="0"/>
              <a:t>cắt</a:t>
            </a:r>
            <a:r>
              <a:rPr lang="en-US" sz="3600" dirty="0" smtClean="0"/>
              <a:t> </a:t>
            </a:r>
            <a:r>
              <a:rPr lang="en-US" sz="3600" dirty="0" err="1" smtClean="0"/>
              <a:t>điện</a:t>
            </a:r>
            <a:r>
              <a:rPr lang="en-US" sz="3600" dirty="0" smtClean="0"/>
              <a:t> </a:t>
            </a:r>
            <a:r>
              <a:rPr lang="en-US" sz="3600" dirty="0" err="1" smtClean="0"/>
              <a:t>thực</a:t>
            </a:r>
            <a:r>
              <a:rPr lang="en-US" sz="3600" dirty="0" smtClean="0"/>
              <a:t> </a:t>
            </a:r>
            <a:r>
              <a:rPr lang="en-US" sz="3600" dirty="0" err="1" smtClean="0"/>
              <a:t>hiện</a:t>
            </a:r>
            <a:r>
              <a:rPr lang="en-US" sz="3600" dirty="0" smtClean="0"/>
              <a:t> </a:t>
            </a:r>
            <a:r>
              <a:rPr lang="en-US" sz="3600" dirty="0" err="1" smtClean="0"/>
              <a:t>theo</a:t>
            </a:r>
            <a:r>
              <a:rPr lang="en-US" sz="3600" dirty="0" smtClean="0"/>
              <a:t> </a:t>
            </a:r>
            <a:r>
              <a:rPr lang="en-US" sz="3600" dirty="0" err="1" smtClean="0"/>
              <a:t>chiều</a:t>
            </a:r>
            <a:r>
              <a:rPr lang="en-US" sz="3600" dirty="0" smtClean="0"/>
              <a:t> </a:t>
            </a:r>
            <a:r>
              <a:rPr lang="en-US" sz="3600" dirty="0" err="1" smtClean="0"/>
              <a:t>ngược</a:t>
            </a:r>
            <a:r>
              <a:rPr lang="en-US" sz="3600" dirty="0" smtClean="0"/>
              <a:t> </a:t>
            </a:r>
            <a:r>
              <a:rPr lang="en-US" sz="3600" dirty="0" err="1" smtClean="0"/>
              <a:t>lại</a:t>
            </a:r>
            <a:r>
              <a:rPr lang="en-US" sz="3600" dirty="0" smtClean="0"/>
              <a:t>. </a:t>
            </a:r>
            <a:r>
              <a:rPr lang="en-US" sz="3600" dirty="0" err="1" smtClean="0"/>
              <a:t>Em</a:t>
            </a:r>
            <a:r>
              <a:rPr lang="en-US" sz="3600" dirty="0" smtClean="0"/>
              <a:t> </a:t>
            </a:r>
            <a:r>
              <a:rPr lang="en-US" sz="3600" dirty="0" err="1" smtClean="0"/>
              <a:t>hãy</a:t>
            </a:r>
            <a:r>
              <a:rPr lang="en-US" sz="3600" dirty="0" smtClean="0"/>
              <a:t> </a:t>
            </a:r>
            <a:r>
              <a:rPr lang="en-US" sz="3600" dirty="0" err="1" smtClean="0"/>
              <a:t>cho</a:t>
            </a:r>
            <a:r>
              <a:rPr lang="en-US" sz="3600" dirty="0" smtClean="0"/>
              <a:t> </a:t>
            </a:r>
            <a:r>
              <a:rPr lang="en-US" sz="3600" dirty="0" err="1" smtClean="0"/>
              <a:t>biết</a:t>
            </a:r>
            <a:r>
              <a:rPr lang="en-US" sz="3600" dirty="0" smtClean="0"/>
              <a:t> </a:t>
            </a:r>
            <a:r>
              <a:rPr lang="en-US" sz="3600" dirty="0" err="1" smtClean="0"/>
              <a:t>lí</a:t>
            </a:r>
            <a:r>
              <a:rPr lang="en-US" sz="3600" dirty="0" smtClean="0"/>
              <a:t> do </a:t>
            </a:r>
            <a:r>
              <a:rPr lang="en-US" sz="3600" dirty="0" err="1" smtClean="0"/>
              <a:t>tại</a:t>
            </a:r>
            <a:r>
              <a:rPr lang="en-US" sz="3600" dirty="0" smtClean="0"/>
              <a:t> </a:t>
            </a:r>
            <a:r>
              <a:rPr lang="en-US" sz="3600" dirty="0" err="1" smtClean="0"/>
              <a:t>sao</a:t>
            </a:r>
            <a:r>
              <a:rPr lang="en-US" sz="3600" dirty="0" smtClean="0"/>
              <a:t>? </a:t>
            </a:r>
            <a:endParaRPr lang="en-US" sz="36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6274"/>
          </a:srgbClr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" name="Google Shape;440;p23"/>
          <p:cNvGrpSpPr/>
          <p:nvPr/>
        </p:nvGrpSpPr>
        <p:grpSpPr>
          <a:xfrm>
            <a:off x="2121513" y="1214505"/>
            <a:ext cx="14044930" cy="472800"/>
            <a:chOff x="1060756" y="660592"/>
            <a:chExt cx="7022465" cy="236400"/>
          </a:xfrm>
        </p:grpSpPr>
        <p:sp>
          <p:nvSpPr>
            <p:cNvPr id="441" name="Google Shape;441;p23"/>
            <p:cNvSpPr/>
            <p:nvPr/>
          </p:nvSpPr>
          <p:spPr>
            <a:xfrm>
              <a:off x="1060756" y="660592"/>
              <a:ext cx="248700" cy="2364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23"/>
            <p:cNvSpPr/>
            <p:nvPr/>
          </p:nvSpPr>
          <p:spPr>
            <a:xfrm>
              <a:off x="1343739" y="696011"/>
              <a:ext cx="174300" cy="1656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1552321" y="712062"/>
              <a:ext cx="140400" cy="1335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23"/>
            <p:cNvSpPr/>
            <p:nvPr/>
          </p:nvSpPr>
          <p:spPr>
            <a:xfrm rot="10800000">
              <a:off x="7834521" y="660592"/>
              <a:ext cx="248700" cy="2364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23"/>
            <p:cNvSpPr/>
            <p:nvPr/>
          </p:nvSpPr>
          <p:spPr>
            <a:xfrm rot="10800000">
              <a:off x="7625939" y="695973"/>
              <a:ext cx="174300" cy="1656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23"/>
            <p:cNvSpPr/>
            <p:nvPr/>
          </p:nvSpPr>
          <p:spPr>
            <a:xfrm rot="10800000">
              <a:off x="7451256" y="712022"/>
              <a:ext cx="140400" cy="1335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7" name="Google Shape;447;p23"/>
          <p:cNvSpPr txBox="1">
            <a:spLocks noGrp="1"/>
          </p:cNvSpPr>
          <p:nvPr>
            <p:ph type="title"/>
          </p:nvPr>
        </p:nvSpPr>
        <p:spPr>
          <a:xfrm>
            <a:off x="1440000" y="973320"/>
            <a:ext cx="15408000" cy="9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n-US" sz="6000" b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HƯỚNG DẪN VỀ NHÀ</a:t>
            </a:r>
            <a:endParaRPr sz="60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172056" y="5290776"/>
            <a:ext cx="3852000" cy="1869250"/>
            <a:chOff x="4172056" y="5077416"/>
            <a:chExt cx="3852000" cy="1869250"/>
          </a:xfrm>
        </p:grpSpPr>
        <p:grpSp>
          <p:nvGrpSpPr>
            <p:cNvPr id="448" name="Google Shape;448;p23"/>
            <p:cNvGrpSpPr/>
            <p:nvPr/>
          </p:nvGrpSpPr>
          <p:grpSpPr>
            <a:xfrm>
              <a:off x="4172056" y="5077416"/>
              <a:ext cx="3852000" cy="1869250"/>
              <a:chOff x="2645075" y="2400675"/>
              <a:chExt cx="1926000" cy="934625"/>
            </a:xfrm>
          </p:grpSpPr>
          <p:sp>
            <p:nvSpPr>
              <p:cNvPr id="449" name="Google Shape;449;p23"/>
              <p:cNvSpPr/>
              <p:nvPr/>
            </p:nvSpPr>
            <p:spPr>
              <a:xfrm>
                <a:off x="2645075" y="2655200"/>
                <a:ext cx="1926000" cy="6801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23"/>
              <p:cNvSpPr/>
              <p:nvPr/>
            </p:nvSpPr>
            <p:spPr>
              <a:xfrm>
                <a:off x="3306829" y="2400675"/>
                <a:ext cx="589800" cy="340200"/>
              </a:xfrm>
              <a:prstGeom prst="triangle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7" name="Google Shape;467;p23"/>
            <p:cNvGrpSpPr/>
            <p:nvPr/>
          </p:nvGrpSpPr>
          <p:grpSpPr>
            <a:xfrm>
              <a:off x="5617856" y="5834226"/>
              <a:ext cx="935388" cy="886614"/>
              <a:chOff x="4140172" y="3442404"/>
              <a:chExt cx="491400" cy="542250"/>
            </a:xfrm>
          </p:grpSpPr>
          <p:sp>
            <p:nvSpPr>
              <p:cNvPr id="468" name="Google Shape;468;p23"/>
              <p:cNvSpPr/>
              <p:nvPr/>
            </p:nvSpPr>
            <p:spPr>
              <a:xfrm>
                <a:off x="4140172" y="3442404"/>
                <a:ext cx="491400" cy="542250"/>
              </a:xfrm>
              <a:custGeom>
                <a:avLst/>
                <a:gdLst/>
                <a:ahLst/>
                <a:cxnLst/>
                <a:rect l="l" t="t" r="r" b="b"/>
                <a:pathLst>
                  <a:path w="19656" h="21690" extrusionOk="0">
                    <a:moveTo>
                      <a:pt x="9826" y="632"/>
                    </a:moveTo>
                    <a:cubicBezTo>
                      <a:pt x="10079" y="632"/>
                      <a:pt x="10332" y="723"/>
                      <a:pt x="10530" y="905"/>
                    </a:cubicBezTo>
                    <a:lnTo>
                      <a:pt x="12360" y="2711"/>
                    </a:lnTo>
                    <a:lnTo>
                      <a:pt x="7291" y="2711"/>
                    </a:lnTo>
                    <a:lnTo>
                      <a:pt x="9121" y="905"/>
                    </a:lnTo>
                    <a:cubicBezTo>
                      <a:pt x="9319" y="723"/>
                      <a:pt x="9572" y="632"/>
                      <a:pt x="9826" y="632"/>
                    </a:cubicBezTo>
                    <a:close/>
                    <a:moveTo>
                      <a:pt x="16980" y="3347"/>
                    </a:moveTo>
                    <a:lnTo>
                      <a:pt x="16980" y="4748"/>
                    </a:lnTo>
                    <a:lnTo>
                      <a:pt x="2674" y="4748"/>
                    </a:lnTo>
                    <a:lnTo>
                      <a:pt x="2674" y="3347"/>
                    </a:lnTo>
                    <a:close/>
                    <a:moveTo>
                      <a:pt x="2035" y="7893"/>
                    </a:moveTo>
                    <a:lnTo>
                      <a:pt x="2035" y="8823"/>
                    </a:lnTo>
                    <a:lnTo>
                      <a:pt x="1093" y="8823"/>
                    </a:lnTo>
                    <a:lnTo>
                      <a:pt x="2035" y="7893"/>
                    </a:lnTo>
                    <a:close/>
                    <a:moveTo>
                      <a:pt x="17616" y="7893"/>
                    </a:moveTo>
                    <a:lnTo>
                      <a:pt x="18560" y="8823"/>
                    </a:lnTo>
                    <a:lnTo>
                      <a:pt x="17616" y="8823"/>
                    </a:lnTo>
                    <a:lnTo>
                      <a:pt x="17616" y="7893"/>
                    </a:lnTo>
                    <a:close/>
                    <a:moveTo>
                      <a:pt x="16980" y="5384"/>
                    </a:moveTo>
                    <a:lnTo>
                      <a:pt x="16980" y="6787"/>
                    </a:lnTo>
                    <a:lnTo>
                      <a:pt x="15262" y="6787"/>
                    </a:lnTo>
                    <a:cubicBezTo>
                      <a:pt x="15086" y="6787"/>
                      <a:pt x="14944" y="6929"/>
                      <a:pt x="14944" y="7105"/>
                    </a:cubicBezTo>
                    <a:cubicBezTo>
                      <a:pt x="14944" y="7280"/>
                      <a:pt x="15086" y="7422"/>
                      <a:pt x="15262" y="7422"/>
                    </a:cubicBezTo>
                    <a:lnTo>
                      <a:pt x="16980" y="7422"/>
                    </a:lnTo>
                    <a:lnTo>
                      <a:pt x="16980" y="8823"/>
                    </a:lnTo>
                    <a:lnTo>
                      <a:pt x="12545" y="8823"/>
                    </a:lnTo>
                    <a:cubicBezTo>
                      <a:pt x="12368" y="8823"/>
                      <a:pt x="12227" y="8965"/>
                      <a:pt x="12227" y="9141"/>
                    </a:cubicBezTo>
                    <a:cubicBezTo>
                      <a:pt x="12227" y="10463"/>
                      <a:pt x="11150" y="11539"/>
                      <a:pt x="9829" y="11539"/>
                    </a:cubicBezTo>
                    <a:cubicBezTo>
                      <a:pt x="8507" y="11539"/>
                      <a:pt x="7432" y="10463"/>
                      <a:pt x="7432" y="9141"/>
                    </a:cubicBezTo>
                    <a:cubicBezTo>
                      <a:pt x="7432" y="8965"/>
                      <a:pt x="7289" y="8823"/>
                      <a:pt x="7114" y="8823"/>
                    </a:cubicBezTo>
                    <a:lnTo>
                      <a:pt x="2674" y="8823"/>
                    </a:lnTo>
                    <a:lnTo>
                      <a:pt x="2674" y="7422"/>
                    </a:lnTo>
                    <a:lnTo>
                      <a:pt x="13775" y="7422"/>
                    </a:lnTo>
                    <a:cubicBezTo>
                      <a:pt x="13952" y="7422"/>
                      <a:pt x="14093" y="7280"/>
                      <a:pt x="14093" y="7105"/>
                    </a:cubicBezTo>
                    <a:cubicBezTo>
                      <a:pt x="14093" y="6929"/>
                      <a:pt x="13952" y="6787"/>
                      <a:pt x="13775" y="6787"/>
                    </a:cubicBezTo>
                    <a:lnTo>
                      <a:pt x="2674" y="6787"/>
                    </a:lnTo>
                    <a:lnTo>
                      <a:pt x="2674" y="5384"/>
                    </a:lnTo>
                    <a:close/>
                    <a:moveTo>
                      <a:pt x="19017" y="9460"/>
                    </a:moveTo>
                    <a:lnTo>
                      <a:pt x="19017" y="21051"/>
                    </a:lnTo>
                    <a:lnTo>
                      <a:pt x="636" y="21051"/>
                    </a:lnTo>
                    <a:lnTo>
                      <a:pt x="636" y="9460"/>
                    </a:lnTo>
                    <a:lnTo>
                      <a:pt x="6808" y="9460"/>
                    </a:lnTo>
                    <a:cubicBezTo>
                      <a:pt x="6967" y="10985"/>
                      <a:pt x="8261" y="12179"/>
                      <a:pt x="9826" y="12179"/>
                    </a:cubicBezTo>
                    <a:cubicBezTo>
                      <a:pt x="11392" y="12179"/>
                      <a:pt x="12686" y="10986"/>
                      <a:pt x="12844" y="9460"/>
                    </a:cubicBezTo>
                    <a:close/>
                    <a:moveTo>
                      <a:pt x="9826" y="0"/>
                    </a:moveTo>
                    <a:cubicBezTo>
                      <a:pt x="9416" y="0"/>
                      <a:pt x="9005" y="149"/>
                      <a:pt x="8684" y="445"/>
                    </a:cubicBezTo>
                    <a:cubicBezTo>
                      <a:pt x="8683" y="448"/>
                      <a:pt x="8681" y="450"/>
                      <a:pt x="8677" y="451"/>
                    </a:cubicBezTo>
                    <a:lnTo>
                      <a:pt x="6397" y="2699"/>
                    </a:lnTo>
                    <a:cubicBezTo>
                      <a:pt x="6392" y="2704"/>
                      <a:pt x="6389" y="2710"/>
                      <a:pt x="6383" y="2713"/>
                    </a:cubicBezTo>
                    <a:lnTo>
                      <a:pt x="2356" y="2713"/>
                    </a:lnTo>
                    <a:cubicBezTo>
                      <a:pt x="2179" y="2713"/>
                      <a:pt x="2038" y="2855"/>
                      <a:pt x="2038" y="3031"/>
                    </a:cubicBezTo>
                    <a:lnTo>
                      <a:pt x="2038" y="7008"/>
                    </a:lnTo>
                    <a:cubicBezTo>
                      <a:pt x="2025" y="7017"/>
                      <a:pt x="96" y="8917"/>
                      <a:pt x="96" y="8917"/>
                    </a:cubicBezTo>
                    <a:cubicBezTo>
                      <a:pt x="35" y="8977"/>
                      <a:pt x="1" y="9059"/>
                      <a:pt x="1" y="9144"/>
                    </a:cubicBezTo>
                    <a:lnTo>
                      <a:pt x="1" y="21372"/>
                    </a:lnTo>
                    <a:cubicBezTo>
                      <a:pt x="1" y="21547"/>
                      <a:pt x="143" y="21690"/>
                      <a:pt x="318" y="21690"/>
                    </a:cubicBezTo>
                    <a:lnTo>
                      <a:pt x="19337" y="21690"/>
                    </a:lnTo>
                    <a:cubicBezTo>
                      <a:pt x="19513" y="21690"/>
                      <a:pt x="19655" y="21547"/>
                      <a:pt x="19655" y="21372"/>
                    </a:cubicBezTo>
                    <a:cubicBezTo>
                      <a:pt x="19655" y="21369"/>
                      <a:pt x="19655" y="9120"/>
                      <a:pt x="19652" y="9111"/>
                    </a:cubicBezTo>
                    <a:cubicBezTo>
                      <a:pt x="19645" y="9036"/>
                      <a:pt x="19611" y="8968"/>
                      <a:pt x="19560" y="8915"/>
                    </a:cubicBezTo>
                    <a:cubicBezTo>
                      <a:pt x="19560" y="8915"/>
                      <a:pt x="17626" y="7011"/>
                      <a:pt x="17617" y="7003"/>
                    </a:cubicBezTo>
                    <a:lnTo>
                      <a:pt x="17617" y="3031"/>
                    </a:lnTo>
                    <a:cubicBezTo>
                      <a:pt x="17617" y="2855"/>
                      <a:pt x="17475" y="2713"/>
                      <a:pt x="17300" y="2713"/>
                    </a:cubicBezTo>
                    <a:lnTo>
                      <a:pt x="13268" y="2713"/>
                    </a:lnTo>
                    <a:cubicBezTo>
                      <a:pt x="13265" y="2710"/>
                      <a:pt x="13260" y="2704"/>
                      <a:pt x="13254" y="2699"/>
                    </a:cubicBezTo>
                    <a:lnTo>
                      <a:pt x="10975" y="451"/>
                    </a:lnTo>
                    <a:cubicBezTo>
                      <a:pt x="10973" y="450"/>
                      <a:pt x="10970" y="448"/>
                      <a:pt x="10967" y="445"/>
                    </a:cubicBezTo>
                    <a:cubicBezTo>
                      <a:pt x="10647" y="149"/>
                      <a:pt x="10237" y="0"/>
                      <a:pt x="9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rgbClr val="38383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>
                <a:off x="4174147" y="3688879"/>
                <a:ext cx="15900" cy="28875"/>
              </a:xfrm>
              <a:custGeom>
                <a:avLst/>
                <a:gdLst/>
                <a:ahLst/>
                <a:cxnLst/>
                <a:rect l="l" t="t" r="r" b="b"/>
                <a:pathLst>
                  <a:path w="636" h="1155" extrusionOk="0">
                    <a:moveTo>
                      <a:pt x="318" y="0"/>
                    </a:moveTo>
                    <a:cubicBezTo>
                      <a:pt x="142" y="0"/>
                      <a:pt x="0" y="143"/>
                      <a:pt x="0" y="318"/>
                    </a:cubicBezTo>
                    <a:lnTo>
                      <a:pt x="0" y="837"/>
                    </a:lnTo>
                    <a:cubicBezTo>
                      <a:pt x="0" y="1012"/>
                      <a:pt x="142" y="1155"/>
                      <a:pt x="318" y="1155"/>
                    </a:cubicBezTo>
                    <a:cubicBezTo>
                      <a:pt x="493" y="1155"/>
                      <a:pt x="636" y="1012"/>
                      <a:pt x="636" y="837"/>
                    </a:cubicBezTo>
                    <a:lnTo>
                      <a:pt x="636" y="318"/>
                    </a:lnTo>
                    <a:cubicBezTo>
                      <a:pt x="636" y="143"/>
                      <a:pt x="493" y="0"/>
                      <a:pt x="3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rgbClr val="38383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4174147" y="3727754"/>
                <a:ext cx="159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1154" extrusionOk="0">
                    <a:moveTo>
                      <a:pt x="318" y="1"/>
                    </a:moveTo>
                    <a:cubicBezTo>
                      <a:pt x="142" y="1"/>
                      <a:pt x="0" y="141"/>
                      <a:pt x="0" y="318"/>
                    </a:cubicBezTo>
                    <a:lnTo>
                      <a:pt x="0" y="836"/>
                    </a:lnTo>
                    <a:cubicBezTo>
                      <a:pt x="0" y="1011"/>
                      <a:pt x="142" y="1153"/>
                      <a:pt x="318" y="1153"/>
                    </a:cubicBezTo>
                    <a:cubicBezTo>
                      <a:pt x="493" y="1153"/>
                      <a:pt x="636" y="1011"/>
                      <a:pt x="636" y="836"/>
                    </a:cubicBezTo>
                    <a:lnTo>
                      <a:pt x="636" y="318"/>
                    </a:lnTo>
                    <a:cubicBezTo>
                      <a:pt x="636" y="141"/>
                      <a:pt x="493" y="1"/>
                      <a:pt x="3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rgbClr val="38383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471;p23"/>
              <p:cNvSpPr/>
              <p:nvPr/>
            </p:nvSpPr>
            <p:spPr>
              <a:xfrm>
                <a:off x="4174147" y="3766554"/>
                <a:ext cx="159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1154" extrusionOk="0">
                    <a:moveTo>
                      <a:pt x="318" y="1"/>
                    </a:moveTo>
                    <a:cubicBezTo>
                      <a:pt x="142" y="1"/>
                      <a:pt x="0" y="143"/>
                      <a:pt x="0" y="318"/>
                    </a:cubicBezTo>
                    <a:lnTo>
                      <a:pt x="0" y="836"/>
                    </a:lnTo>
                    <a:cubicBezTo>
                      <a:pt x="0" y="1013"/>
                      <a:pt x="142" y="1153"/>
                      <a:pt x="318" y="1153"/>
                    </a:cubicBezTo>
                    <a:cubicBezTo>
                      <a:pt x="493" y="1153"/>
                      <a:pt x="636" y="1013"/>
                      <a:pt x="636" y="836"/>
                    </a:cubicBezTo>
                    <a:lnTo>
                      <a:pt x="636" y="318"/>
                    </a:lnTo>
                    <a:cubicBezTo>
                      <a:pt x="636" y="144"/>
                      <a:pt x="493" y="1"/>
                      <a:pt x="3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rgbClr val="38383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472;p23"/>
              <p:cNvSpPr/>
              <p:nvPr/>
            </p:nvSpPr>
            <p:spPr>
              <a:xfrm>
                <a:off x="4174147" y="3844279"/>
                <a:ext cx="159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1154" extrusionOk="0">
                    <a:moveTo>
                      <a:pt x="318" y="1"/>
                    </a:moveTo>
                    <a:cubicBezTo>
                      <a:pt x="142" y="1"/>
                      <a:pt x="0" y="143"/>
                      <a:pt x="0" y="318"/>
                    </a:cubicBezTo>
                    <a:lnTo>
                      <a:pt x="0" y="836"/>
                    </a:lnTo>
                    <a:cubicBezTo>
                      <a:pt x="0" y="1013"/>
                      <a:pt x="142" y="1153"/>
                      <a:pt x="318" y="1153"/>
                    </a:cubicBezTo>
                    <a:cubicBezTo>
                      <a:pt x="493" y="1153"/>
                      <a:pt x="636" y="1013"/>
                      <a:pt x="636" y="836"/>
                    </a:cubicBezTo>
                    <a:lnTo>
                      <a:pt x="636" y="318"/>
                    </a:lnTo>
                    <a:cubicBezTo>
                      <a:pt x="636" y="143"/>
                      <a:pt x="493" y="1"/>
                      <a:pt x="3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rgbClr val="38383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473;p23"/>
              <p:cNvSpPr/>
              <p:nvPr/>
            </p:nvSpPr>
            <p:spPr>
              <a:xfrm>
                <a:off x="4174147" y="3883079"/>
                <a:ext cx="15900" cy="28875"/>
              </a:xfrm>
              <a:custGeom>
                <a:avLst/>
                <a:gdLst/>
                <a:ahLst/>
                <a:cxnLst/>
                <a:rect l="l" t="t" r="r" b="b"/>
                <a:pathLst>
                  <a:path w="636" h="1155" extrusionOk="0">
                    <a:moveTo>
                      <a:pt x="318" y="1"/>
                    </a:moveTo>
                    <a:cubicBezTo>
                      <a:pt x="142" y="1"/>
                      <a:pt x="0" y="143"/>
                      <a:pt x="0" y="318"/>
                    </a:cubicBezTo>
                    <a:lnTo>
                      <a:pt x="0" y="837"/>
                    </a:lnTo>
                    <a:cubicBezTo>
                      <a:pt x="0" y="1013"/>
                      <a:pt x="142" y="1155"/>
                      <a:pt x="318" y="1155"/>
                    </a:cubicBezTo>
                    <a:cubicBezTo>
                      <a:pt x="493" y="1155"/>
                      <a:pt x="636" y="1013"/>
                      <a:pt x="636" y="837"/>
                    </a:cubicBezTo>
                    <a:lnTo>
                      <a:pt x="636" y="318"/>
                    </a:lnTo>
                    <a:cubicBezTo>
                      <a:pt x="636" y="144"/>
                      <a:pt x="493" y="1"/>
                      <a:pt x="3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rgbClr val="38383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23"/>
              <p:cNvSpPr/>
              <p:nvPr/>
            </p:nvSpPr>
            <p:spPr>
              <a:xfrm>
                <a:off x="4174147" y="3805404"/>
                <a:ext cx="15900" cy="28875"/>
              </a:xfrm>
              <a:custGeom>
                <a:avLst/>
                <a:gdLst/>
                <a:ahLst/>
                <a:cxnLst/>
                <a:rect l="l" t="t" r="r" b="b"/>
                <a:pathLst>
                  <a:path w="636" h="1155" extrusionOk="0">
                    <a:moveTo>
                      <a:pt x="318" y="0"/>
                    </a:moveTo>
                    <a:cubicBezTo>
                      <a:pt x="142" y="0"/>
                      <a:pt x="0" y="143"/>
                      <a:pt x="0" y="318"/>
                    </a:cubicBezTo>
                    <a:lnTo>
                      <a:pt x="0" y="837"/>
                    </a:lnTo>
                    <a:cubicBezTo>
                      <a:pt x="0" y="1012"/>
                      <a:pt x="142" y="1155"/>
                      <a:pt x="318" y="1155"/>
                    </a:cubicBezTo>
                    <a:cubicBezTo>
                      <a:pt x="493" y="1155"/>
                      <a:pt x="636" y="1012"/>
                      <a:pt x="636" y="837"/>
                    </a:cubicBezTo>
                    <a:lnTo>
                      <a:pt x="636" y="318"/>
                    </a:lnTo>
                    <a:cubicBezTo>
                      <a:pt x="636" y="143"/>
                      <a:pt x="493" y="0"/>
                      <a:pt x="3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rgbClr val="38383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23"/>
              <p:cNvSpPr/>
              <p:nvPr/>
            </p:nvSpPr>
            <p:spPr>
              <a:xfrm>
                <a:off x="4174147" y="3919804"/>
                <a:ext cx="159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636" h="1231" extrusionOk="0">
                    <a:moveTo>
                      <a:pt x="318" y="1"/>
                    </a:moveTo>
                    <a:cubicBezTo>
                      <a:pt x="142" y="1"/>
                      <a:pt x="0" y="143"/>
                      <a:pt x="0" y="318"/>
                    </a:cubicBezTo>
                    <a:lnTo>
                      <a:pt x="0" y="913"/>
                    </a:lnTo>
                    <a:cubicBezTo>
                      <a:pt x="0" y="1088"/>
                      <a:pt x="142" y="1231"/>
                      <a:pt x="318" y="1231"/>
                    </a:cubicBezTo>
                    <a:cubicBezTo>
                      <a:pt x="493" y="1231"/>
                      <a:pt x="636" y="1088"/>
                      <a:pt x="636" y="913"/>
                    </a:cubicBezTo>
                    <a:lnTo>
                      <a:pt x="636" y="318"/>
                    </a:lnTo>
                    <a:cubicBezTo>
                      <a:pt x="636" y="143"/>
                      <a:pt x="493" y="1"/>
                      <a:pt x="3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rgbClr val="38383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23"/>
              <p:cNvSpPr/>
              <p:nvPr/>
            </p:nvSpPr>
            <p:spPr>
              <a:xfrm>
                <a:off x="4538322" y="3934679"/>
                <a:ext cx="28225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636" extrusionOk="0">
                    <a:moveTo>
                      <a:pt x="318" y="0"/>
                    </a:moveTo>
                    <a:cubicBezTo>
                      <a:pt x="141" y="0"/>
                      <a:pt x="0" y="141"/>
                      <a:pt x="0" y="318"/>
                    </a:cubicBezTo>
                    <a:cubicBezTo>
                      <a:pt x="0" y="493"/>
                      <a:pt x="141" y="636"/>
                      <a:pt x="318" y="636"/>
                    </a:cubicBezTo>
                    <a:lnTo>
                      <a:pt x="811" y="636"/>
                    </a:lnTo>
                    <a:cubicBezTo>
                      <a:pt x="986" y="636"/>
                      <a:pt x="1129" y="493"/>
                      <a:pt x="1129" y="318"/>
                    </a:cubicBezTo>
                    <a:cubicBezTo>
                      <a:pt x="1129" y="144"/>
                      <a:pt x="986" y="0"/>
                      <a:pt x="8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rgbClr val="38383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23"/>
              <p:cNvSpPr/>
              <p:nvPr/>
            </p:nvSpPr>
            <p:spPr>
              <a:xfrm>
                <a:off x="4427222" y="3934679"/>
                <a:ext cx="28275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636" extrusionOk="0">
                    <a:moveTo>
                      <a:pt x="319" y="0"/>
                    </a:moveTo>
                    <a:cubicBezTo>
                      <a:pt x="143" y="0"/>
                      <a:pt x="1" y="141"/>
                      <a:pt x="1" y="318"/>
                    </a:cubicBezTo>
                    <a:cubicBezTo>
                      <a:pt x="1" y="493"/>
                      <a:pt x="143" y="636"/>
                      <a:pt x="319" y="636"/>
                    </a:cubicBezTo>
                    <a:lnTo>
                      <a:pt x="813" y="636"/>
                    </a:lnTo>
                    <a:cubicBezTo>
                      <a:pt x="989" y="636"/>
                      <a:pt x="1131" y="493"/>
                      <a:pt x="1131" y="318"/>
                    </a:cubicBezTo>
                    <a:cubicBezTo>
                      <a:pt x="1131" y="144"/>
                      <a:pt x="989" y="0"/>
                      <a:pt x="8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rgbClr val="38383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23"/>
              <p:cNvSpPr/>
              <p:nvPr/>
            </p:nvSpPr>
            <p:spPr>
              <a:xfrm>
                <a:off x="4464247" y="3934679"/>
                <a:ext cx="28250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36" extrusionOk="0">
                    <a:moveTo>
                      <a:pt x="319" y="0"/>
                    </a:moveTo>
                    <a:cubicBezTo>
                      <a:pt x="143" y="0"/>
                      <a:pt x="1" y="141"/>
                      <a:pt x="1" y="318"/>
                    </a:cubicBezTo>
                    <a:cubicBezTo>
                      <a:pt x="1" y="493"/>
                      <a:pt x="143" y="636"/>
                      <a:pt x="319" y="636"/>
                    </a:cubicBezTo>
                    <a:lnTo>
                      <a:pt x="812" y="636"/>
                    </a:lnTo>
                    <a:cubicBezTo>
                      <a:pt x="989" y="636"/>
                      <a:pt x="1130" y="493"/>
                      <a:pt x="1130" y="318"/>
                    </a:cubicBezTo>
                    <a:cubicBezTo>
                      <a:pt x="1130" y="144"/>
                      <a:pt x="989" y="0"/>
                      <a:pt x="8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rgbClr val="38383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23"/>
              <p:cNvSpPr/>
              <p:nvPr/>
            </p:nvSpPr>
            <p:spPr>
              <a:xfrm>
                <a:off x="4205147" y="3934679"/>
                <a:ext cx="28275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636" extrusionOk="0">
                    <a:moveTo>
                      <a:pt x="318" y="0"/>
                    </a:moveTo>
                    <a:cubicBezTo>
                      <a:pt x="143" y="0"/>
                      <a:pt x="1" y="141"/>
                      <a:pt x="1" y="318"/>
                    </a:cubicBezTo>
                    <a:cubicBezTo>
                      <a:pt x="1" y="493"/>
                      <a:pt x="143" y="636"/>
                      <a:pt x="318" y="636"/>
                    </a:cubicBezTo>
                    <a:lnTo>
                      <a:pt x="812" y="636"/>
                    </a:lnTo>
                    <a:cubicBezTo>
                      <a:pt x="987" y="636"/>
                      <a:pt x="1129" y="493"/>
                      <a:pt x="1129" y="318"/>
                    </a:cubicBezTo>
                    <a:cubicBezTo>
                      <a:pt x="1131" y="144"/>
                      <a:pt x="987" y="0"/>
                      <a:pt x="8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rgbClr val="38383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23"/>
              <p:cNvSpPr/>
              <p:nvPr/>
            </p:nvSpPr>
            <p:spPr>
              <a:xfrm>
                <a:off x="4501272" y="3934679"/>
                <a:ext cx="28250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36" extrusionOk="0">
                    <a:moveTo>
                      <a:pt x="319" y="0"/>
                    </a:moveTo>
                    <a:cubicBezTo>
                      <a:pt x="143" y="0"/>
                      <a:pt x="1" y="141"/>
                      <a:pt x="1" y="318"/>
                    </a:cubicBezTo>
                    <a:cubicBezTo>
                      <a:pt x="1" y="493"/>
                      <a:pt x="143" y="636"/>
                      <a:pt x="319" y="636"/>
                    </a:cubicBezTo>
                    <a:lnTo>
                      <a:pt x="812" y="636"/>
                    </a:lnTo>
                    <a:cubicBezTo>
                      <a:pt x="987" y="636"/>
                      <a:pt x="1130" y="493"/>
                      <a:pt x="1130" y="318"/>
                    </a:cubicBezTo>
                    <a:cubicBezTo>
                      <a:pt x="1130" y="144"/>
                      <a:pt x="987" y="0"/>
                      <a:pt x="8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rgbClr val="38383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481;p23"/>
              <p:cNvSpPr/>
              <p:nvPr/>
            </p:nvSpPr>
            <p:spPr>
              <a:xfrm>
                <a:off x="4316197" y="3934679"/>
                <a:ext cx="28225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636" extrusionOk="0">
                    <a:moveTo>
                      <a:pt x="318" y="0"/>
                    </a:moveTo>
                    <a:cubicBezTo>
                      <a:pt x="142" y="0"/>
                      <a:pt x="0" y="141"/>
                      <a:pt x="0" y="318"/>
                    </a:cubicBezTo>
                    <a:cubicBezTo>
                      <a:pt x="0" y="493"/>
                      <a:pt x="142" y="636"/>
                      <a:pt x="318" y="636"/>
                    </a:cubicBezTo>
                    <a:lnTo>
                      <a:pt x="811" y="636"/>
                    </a:lnTo>
                    <a:cubicBezTo>
                      <a:pt x="987" y="636"/>
                      <a:pt x="1129" y="493"/>
                      <a:pt x="1129" y="318"/>
                    </a:cubicBezTo>
                    <a:cubicBezTo>
                      <a:pt x="1129" y="144"/>
                      <a:pt x="988" y="0"/>
                      <a:pt x="8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rgbClr val="38383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23"/>
              <p:cNvSpPr/>
              <p:nvPr/>
            </p:nvSpPr>
            <p:spPr>
              <a:xfrm>
                <a:off x="4279172" y="3934679"/>
                <a:ext cx="28225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636" extrusionOk="0">
                    <a:moveTo>
                      <a:pt x="318" y="0"/>
                    </a:moveTo>
                    <a:cubicBezTo>
                      <a:pt x="142" y="0"/>
                      <a:pt x="0" y="141"/>
                      <a:pt x="0" y="318"/>
                    </a:cubicBezTo>
                    <a:cubicBezTo>
                      <a:pt x="0" y="493"/>
                      <a:pt x="142" y="636"/>
                      <a:pt x="318" y="636"/>
                    </a:cubicBezTo>
                    <a:lnTo>
                      <a:pt x="813" y="636"/>
                    </a:lnTo>
                    <a:cubicBezTo>
                      <a:pt x="988" y="636"/>
                      <a:pt x="1129" y="493"/>
                      <a:pt x="1129" y="318"/>
                    </a:cubicBezTo>
                    <a:cubicBezTo>
                      <a:pt x="1129" y="144"/>
                      <a:pt x="988" y="0"/>
                      <a:pt x="8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rgbClr val="38383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23"/>
              <p:cNvSpPr/>
              <p:nvPr/>
            </p:nvSpPr>
            <p:spPr>
              <a:xfrm>
                <a:off x="4242172" y="3934679"/>
                <a:ext cx="28250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36" extrusionOk="0">
                    <a:moveTo>
                      <a:pt x="318" y="0"/>
                    </a:moveTo>
                    <a:cubicBezTo>
                      <a:pt x="141" y="0"/>
                      <a:pt x="1" y="141"/>
                      <a:pt x="1" y="318"/>
                    </a:cubicBezTo>
                    <a:cubicBezTo>
                      <a:pt x="1" y="493"/>
                      <a:pt x="141" y="636"/>
                      <a:pt x="318" y="636"/>
                    </a:cubicBezTo>
                    <a:lnTo>
                      <a:pt x="812" y="636"/>
                    </a:lnTo>
                    <a:cubicBezTo>
                      <a:pt x="987" y="636"/>
                      <a:pt x="1129" y="493"/>
                      <a:pt x="1129" y="318"/>
                    </a:cubicBezTo>
                    <a:cubicBezTo>
                      <a:pt x="1129" y="144"/>
                      <a:pt x="987" y="0"/>
                      <a:pt x="8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rgbClr val="38383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23"/>
              <p:cNvSpPr/>
              <p:nvPr/>
            </p:nvSpPr>
            <p:spPr>
              <a:xfrm>
                <a:off x="4353222" y="3934679"/>
                <a:ext cx="28225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636" extrusionOk="0">
                    <a:moveTo>
                      <a:pt x="318" y="0"/>
                    </a:moveTo>
                    <a:cubicBezTo>
                      <a:pt x="143" y="0"/>
                      <a:pt x="0" y="141"/>
                      <a:pt x="0" y="318"/>
                    </a:cubicBezTo>
                    <a:cubicBezTo>
                      <a:pt x="0" y="493"/>
                      <a:pt x="143" y="636"/>
                      <a:pt x="318" y="636"/>
                    </a:cubicBezTo>
                    <a:lnTo>
                      <a:pt x="811" y="636"/>
                    </a:lnTo>
                    <a:cubicBezTo>
                      <a:pt x="987" y="636"/>
                      <a:pt x="1129" y="493"/>
                      <a:pt x="1129" y="318"/>
                    </a:cubicBezTo>
                    <a:cubicBezTo>
                      <a:pt x="1129" y="144"/>
                      <a:pt x="987" y="0"/>
                      <a:pt x="8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rgbClr val="38383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485;p23"/>
              <p:cNvSpPr/>
              <p:nvPr/>
            </p:nvSpPr>
            <p:spPr>
              <a:xfrm>
                <a:off x="4390247" y="3934679"/>
                <a:ext cx="28225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636" extrusionOk="0">
                    <a:moveTo>
                      <a:pt x="318" y="0"/>
                    </a:moveTo>
                    <a:cubicBezTo>
                      <a:pt x="141" y="0"/>
                      <a:pt x="0" y="141"/>
                      <a:pt x="0" y="318"/>
                    </a:cubicBezTo>
                    <a:cubicBezTo>
                      <a:pt x="0" y="493"/>
                      <a:pt x="141" y="636"/>
                      <a:pt x="318" y="636"/>
                    </a:cubicBezTo>
                    <a:lnTo>
                      <a:pt x="811" y="636"/>
                    </a:lnTo>
                    <a:cubicBezTo>
                      <a:pt x="987" y="636"/>
                      <a:pt x="1129" y="493"/>
                      <a:pt x="1129" y="318"/>
                    </a:cubicBezTo>
                    <a:cubicBezTo>
                      <a:pt x="1129" y="144"/>
                      <a:pt x="987" y="0"/>
                      <a:pt x="8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rgbClr val="38383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23"/>
              <p:cNvSpPr/>
              <p:nvPr/>
            </p:nvSpPr>
            <p:spPr>
              <a:xfrm>
                <a:off x="4581647" y="3919804"/>
                <a:ext cx="1595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638" h="1231" extrusionOk="0">
                    <a:moveTo>
                      <a:pt x="318" y="1"/>
                    </a:moveTo>
                    <a:cubicBezTo>
                      <a:pt x="143" y="1"/>
                      <a:pt x="1" y="143"/>
                      <a:pt x="1" y="318"/>
                    </a:cubicBezTo>
                    <a:lnTo>
                      <a:pt x="1" y="913"/>
                    </a:lnTo>
                    <a:cubicBezTo>
                      <a:pt x="1" y="1088"/>
                      <a:pt x="143" y="1231"/>
                      <a:pt x="318" y="1231"/>
                    </a:cubicBezTo>
                    <a:cubicBezTo>
                      <a:pt x="494" y="1231"/>
                      <a:pt x="636" y="1088"/>
                      <a:pt x="636" y="913"/>
                    </a:cubicBezTo>
                    <a:lnTo>
                      <a:pt x="636" y="318"/>
                    </a:lnTo>
                    <a:cubicBezTo>
                      <a:pt x="638" y="143"/>
                      <a:pt x="494" y="1"/>
                      <a:pt x="3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rgbClr val="38383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487;p23"/>
              <p:cNvSpPr/>
              <p:nvPr/>
            </p:nvSpPr>
            <p:spPr>
              <a:xfrm>
                <a:off x="4581647" y="3804329"/>
                <a:ext cx="159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1154" extrusionOk="0">
                    <a:moveTo>
                      <a:pt x="318" y="1"/>
                    </a:moveTo>
                    <a:cubicBezTo>
                      <a:pt x="143" y="1"/>
                      <a:pt x="1" y="142"/>
                      <a:pt x="1" y="319"/>
                    </a:cubicBezTo>
                    <a:lnTo>
                      <a:pt x="1" y="836"/>
                    </a:lnTo>
                    <a:cubicBezTo>
                      <a:pt x="1" y="1012"/>
                      <a:pt x="143" y="1154"/>
                      <a:pt x="318" y="1154"/>
                    </a:cubicBezTo>
                    <a:cubicBezTo>
                      <a:pt x="494" y="1154"/>
                      <a:pt x="636" y="1012"/>
                      <a:pt x="636" y="836"/>
                    </a:cubicBezTo>
                    <a:lnTo>
                      <a:pt x="636" y="319"/>
                    </a:lnTo>
                    <a:cubicBezTo>
                      <a:pt x="638" y="145"/>
                      <a:pt x="494" y="1"/>
                      <a:pt x="3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rgbClr val="38383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488;p23"/>
              <p:cNvSpPr/>
              <p:nvPr/>
            </p:nvSpPr>
            <p:spPr>
              <a:xfrm>
                <a:off x="4581647" y="3726654"/>
                <a:ext cx="159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1154" extrusionOk="0">
                    <a:moveTo>
                      <a:pt x="318" y="1"/>
                    </a:moveTo>
                    <a:cubicBezTo>
                      <a:pt x="143" y="1"/>
                      <a:pt x="1" y="141"/>
                      <a:pt x="1" y="318"/>
                    </a:cubicBezTo>
                    <a:lnTo>
                      <a:pt x="1" y="836"/>
                    </a:lnTo>
                    <a:cubicBezTo>
                      <a:pt x="1" y="1011"/>
                      <a:pt x="143" y="1153"/>
                      <a:pt x="318" y="1153"/>
                    </a:cubicBezTo>
                    <a:cubicBezTo>
                      <a:pt x="494" y="1153"/>
                      <a:pt x="636" y="1011"/>
                      <a:pt x="636" y="836"/>
                    </a:cubicBezTo>
                    <a:lnTo>
                      <a:pt x="636" y="318"/>
                    </a:lnTo>
                    <a:cubicBezTo>
                      <a:pt x="638" y="144"/>
                      <a:pt x="494" y="1"/>
                      <a:pt x="3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rgbClr val="38383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23"/>
              <p:cNvSpPr/>
              <p:nvPr/>
            </p:nvSpPr>
            <p:spPr>
              <a:xfrm>
                <a:off x="4581647" y="3687854"/>
                <a:ext cx="159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1154" extrusionOk="0">
                    <a:moveTo>
                      <a:pt x="318" y="1"/>
                    </a:moveTo>
                    <a:cubicBezTo>
                      <a:pt x="143" y="1"/>
                      <a:pt x="1" y="141"/>
                      <a:pt x="1" y="318"/>
                    </a:cubicBezTo>
                    <a:lnTo>
                      <a:pt x="1" y="836"/>
                    </a:lnTo>
                    <a:cubicBezTo>
                      <a:pt x="1" y="1011"/>
                      <a:pt x="143" y="1153"/>
                      <a:pt x="318" y="1153"/>
                    </a:cubicBezTo>
                    <a:cubicBezTo>
                      <a:pt x="494" y="1153"/>
                      <a:pt x="636" y="1011"/>
                      <a:pt x="636" y="836"/>
                    </a:cubicBezTo>
                    <a:lnTo>
                      <a:pt x="636" y="318"/>
                    </a:lnTo>
                    <a:cubicBezTo>
                      <a:pt x="638" y="141"/>
                      <a:pt x="494" y="1"/>
                      <a:pt x="3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rgbClr val="38383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" name="Google Shape;490;p23"/>
              <p:cNvSpPr/>
              <p:nvPr/>
            </p:nvSpPr>
            <p:spPr>
              <a:xfrm>
                <a:off x="4581647" y="3843179"/>
                <a:ext cx="159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1154" extrusionOk="0">
                    <a:moveTo>
                      <a:pt x="318" y="1"/>
                    </a:moveTo>
                    <a:cubicBezTo>
                      <a:pt x="143" y="1"/>
                      <a:pt x="1" y="143"/>
                      <a:pt x="1" y="318"/>
                    </a:cubicBezTo>
                    <a:lnTo>
                      <a:pt x="1" y="836"/>
                    </a:lnTo>
                    <a:cubicBezTo>
                      <a:pt x="1" y="1013"/>
                      <a:pt x="143" y="1153"/>
                      <a:pt x="318" y="1153"/>
                    </a:cubicBezTo>
                    <a:cubicBezTo>
                      <a:pt x="494" y="1153"/>
                      <a:pt x="636" y="1013"/>
                      <a:pt x="636" y="836"/>
                    </a:cubicBezTo>
                    <a:lnTo>
                      <a:pt x="636" y="318"/>
                    </a:lnTo>
                    <a:cubicBezTo>
                      <a:pt x="638" y="144"/>
                      <a:pt x="494" y="1"/>
                      <a:pt x="3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rgbClr val="38383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491;p23"/>
              <p:cNvSpPr/>
              <p:nvPr/>
            </p:nvSpPr>
            <p:spPr>
              <a:xfrm>
                <a:off x="4581647" y="3765504"/>
                <a:ext cx="15950" cy="28875"/>
              </a:xfrm>
              <a:custGeom>
                <a:avLst/>
                <a:gdLst/>
                <a:ahLst/>
                <a:cxnLst/>
                <a:rect l="l" t="t" r="r" b="b"/>
                <a:pathLst>
                  <a:path w="638" h="1155" extrusionOk="0">
                    <a:moveTo>
                      <a:pt x="318" y="0"/>
                    </a:moveTo>
                    <a:cubicBezTo>
                      <a:pt x="143" y="0"/>
                      <a:pt x="1" y="143"/>
                      <a:pt x="1" y="318"/>
                    </a:cubicBezTo>
                    <a:lnTo>
                      <a:pt x="1" y="837"/>
                    </a:lnTo>
                    <a:cubicBezTo>
                      <a:pt x="1" y="1012"/>
                      <a:pt x="143" y="1155"/>
                      <a:pt x="318" y="1155"/>
                    </a:cubicBezTo>
                    <a:cubicBezTo>
                      <a:pt x="494" y="1155"/>
                      <a:pt x="636" y="1012"/>
                      <a:pt x="636" y="837"/>
                    </a:cubicBezTo>
                    <a:lnTo>
                      <a:pt x="636" y="318"/>
                    </a:lnTo>
                    <a:cubicBezTo>
                      <a:pt x="638" y="143"/>
                      <a:pt x="494" y="0"/>
                      <a:pt x="3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rgbClr val="38383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23"/>
              <p:cNvSpPr/>
              <p:nvPr/>
            </p:nvSpPr>
            <p:spPr>
              <a:xfrm>
                <a:off x="4581647" y="3882054"/>
                <a:ext cx="159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1154" extrusionOk="0">
                    <a:moveTo>
                      <a:pt x="318" y="1"/>
                    </a:moveTo>
                    <a:cubicBezTo>
                      <a:pt x="143" y="1"/>
                      <a:pt x="1" y="142"/>
                      <a:pt x="1" y="319"/>
                    </a:cubicBezTo>
                    <a:lnTo>
                      <a:pt x="1" y="836"/>
                    </a:lnTo>
                    <a:cubicBezTo>
                      <a:pt x="1" y="1011"/>
                      <a:pt x="143" y="1154"/>
                      <a:pt x="318" y="1154"/>
                    </a:cubicBezTo>
                    <a:cubicBezTo>
                      <a:pt x="494" y="1154"/>
                      <a:pt x="636" y="1011"/>
                      <a:pt x="636" y="836"/>
                    </a:cubicBezTo>
                    <a:lnTo>
                      <a:pt x="636" y="319"/>
                    </a:lnTo>
                    <a:cubicBezTo>
                      <a:pt x="638" y="142"/>
                      <a:pt x="494" y="1"/>
                      <a:pt x="3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rgbClr val="38383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" name="Google Shape;493;p23"/>
              <p:cNvSpPr/>
              <p:nvPr/>
            </p:nvSpPr>
            <p:spPr>
              <a:xfrm>
                <a:off x="4309947" y="3858279"/>
                <a:ext cx="151800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636" extrusionOk="0">
                    <a:moveTo>
                      <a:pt x="318" y="0"/>
                    </a:moveTo>
                    <a:cubicBezTo>
                      <a:pt x="143" y="0"/>
                      <a:pt x="1" y="142"/>
                      <a:pt x="1" y="318"/>
                    </a:cubicBezTo>
                    <a:cubicBezTo>
                      <a:pt x="1" y="493"/>
                      <a:pt x="143" y="636"/>
                      <a:pt x="318" y="636"/>
                    </a:cubicBezTo>
                    <a:lnTo>
                      <a:pt x="5754" y="636"/>
                    </a:lnTo>
                    <a:cubicBezTo>
                      <a:pt x="5929" y="636"/>
                      <a:pt x="6072" y="493"/>
                      <a:pt x="6072" y="318"/>
                    </a:cubicBezTo>
                    <a:cubicBezTo>
                      <a:pt x="6072" y="142"/>
                      <a:pt x="5929" y="0"/>
                      <a:pt x="5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rgbClr val="38383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94" name="Google Shape;494;p23"/>
          <p:cNvGrpSpPr/>
          <p:nvPr/>
        </p:nvGrpSpPr>
        <p:grpSpPr>
          <a:xfrm>
            <a:off x="10821912" y="5283723"/>
            <a:ext cx="3852000" cy="1869250"/>
            <a:chOff x="11050512" y="4780803"/>
            <a:chExt cx="3852000" cy="1869250"/>
          </a:xfrm>
        </p:grpSpPr>
        <p:grpSp>
          <p:nvGrpSpPr>
            <p:cNvPr id="495" name="Google Shape;495;p23"/>
            <p:cNvGrpSpPr/>
            <p:nvPr/>
          </p:nvGrpSpPr>
          <p:grpSpPr>
            <a:xfrm>
              <a:off x="11050512" y="4780803"/>
              <a:ext cx="3852000" cy="1869250"/>
              <a:chOff x="11050512" y="4780803"/>
              <a:chExt cx="3852000" cy="1869250"/>
            </a:xfrm>
          </p:grpSpPr>
          <p:sp>
            <p:nvSpPr>
              <p:cNvPr id="496" name="Google Shape;496;p23"/>
              <p:cNvSpPr/>
              <p:nvPr/>
            </p:nvSpPr>
            <p:spPr>
              <a:xfrm>
                <a:off x="11050512" y="5289853"/>
                <a:ext cx="3852000" cy="1360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23"/>
              <p:cNvSpPr/>
              <p:nvPr/>
            </p:nvSpPr>
            <p:spPr>
              <a:xfrm>
                <a:off x="12374020" y="4780803"/>
                <a:ext cx="1179600" cy="68040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98" name="Google Shape;498;p23"/>
            <p:cNvSpPr/>
            <p:nvPr/>
          </p:nvSpPr>
          <p:spPr>
            <a:xfrm>
              <a:off x="12506084" y="5553577"/>
              <a:ext cx="941858" cy="811729"/>
            </a:xfrm>
            <a:custGeom>
              <a:avLst/>
              <a:gdLst/>
              <a:ahLst/>
              <a:cxnLst/>
              <a:rect l="l" t="t" r="r" b="b"/>
              <a:pathLst>
                <a:path w="19701" h="21690" extrusionOk="0">
                  <a:moveTo>
                    <a:pt x="12833" y="1659"/>
                  </a:moveTo>
                  <a:cubicBezTo>
                    <a:pt x="13002" y="1659"/>
                    <a:pt x="13088" y="1865"/>
                    <a:pt x="12967" y="1984"/>
                  </a:cubicBezTo>
                  <a:lnTo>
                    <a:pt x="10631" y="4320"/>
                  </a:lnTo>
                  <a:cubicBezTo>
                    <a:pt x="10441" y="4510"/>
                    <a:pt x="10356" y="4781"/>
                    <a:pt x="10402" y="5048"/>
                  </a:cubicBezTo>
                  <a:lnTo>
                    <a:pt x="11060" y="8831"/>
                  </a:lnTo>
                  <a:lnTo>
                    <a:pt x="8657" y="8831"/>
                  </a:lnTo>
                  <a:lnTo>
                    <a:pt x="9315" y="5048"/>
                  </a:lnTo>
                  <a:cubicBezTo>
                    <a:pt x="9365" y="4783"/>
                    <a:pt x="9278" y="4510"/>
                    <a:pt x="9088" y="4320"/>
                  </a:cubicBezTo>
                  <a:lnTo>
                    <a:pt x="6751" y="1984"/>
                  </a:lnTo>
                  <a:cubicBezTo>
                    <a:pt x="6633" y="1865"/>
                    <a:pt x="6718" y="1659"/>
                    <a:pt x="6886" y="1659"/>
                  </a:cubicBezTo>
                  <a:close/>
                  <a:moveTo>
                    <a:pt x="6871" y="9469"/>
                  </a:moveTo>
                  <a:lnTo>
                    <a:pt x="5211" y="19020"/>
                  </a:lnTo>
                  <a:lnTo>
                    <a:pt x="2651" y="19020"/>
                  </a:lnTo>
                  <a:lnTo>
                    <a:pt x="742" y="9469"/>
                  </a:lnTo>
                  <a:close/>
                  <a:moveTo>
                    <a:pt x="11173" y="9469"/>
                  </a:moveTo>
                  <a:lnTo>
                    <a:pt x="12833" y="19020"/>
                  </a:lnTo>
                  <a:lnTo>
                    <a:pt x="6887" y="19020"/>
                  </a:lnTo>
                  <a:lnTo>
                    <a:pt x="8548" y="9469"/>
                  </a:lnTo>
                  <a:close/>
                  <a:moveTo>
                    <a:pt x="12834" y="642"/>
                  </a:moveTo>
                  <a:cubicBezTo>
                    <a:pt x="13335" y="642"/>
                    <a:pt x="13762" y="927"/>
                    <a:pt x="13952" y="1388"/>
                  </a:cubicBezTo>
                  <a:cubicBezTo>
                    <a:pt x="14143" y="1849"/>
                    <a:pt x="14043" y="2355"/>
                    <a:pt x="13689" y="2707"/>
                  </a:cubicBezTo>
                  <a:lnTo>
                    <a:pt x="11541" y="4855"/>
                  </a:lnTo>
                  <a:cubicBezTo>
                    <a:pt x="11468" y="4928"/>
                    <a:pt x="11435" y="5032"/>
                    <a:pt x="11453" y="5135"/>
                  </a:cubicBezTo>
                  <a:lnTo>
                    <a:pt x="12574" y="11584"/>
                  </a:lnTo>
                  <a:cubicBezTo>
                    <a:pt x="12601" y="11740"/>
                    <a:pt x="12735" y="11849"/>
                    <a:pt x="12888" y="11849"/>
                  </a:cubicBezTo>
                  <a:cubicBezTo>
                    <a:pt x="12906" y="11849"/>
                    <a:pt x="12925" y="11848"/>
                    <a:pt x="12943" y="11845"/>
                  </a:cubicBezTo>
                  <a:cubicBezTo>
                    <a:pt x="13117" y="11814"/>
                    <a:pt x="13232" y="11649"/>
                    <a:pt x="13202" y="11475"/>
                  </a:cubicBezTo>
                  <a:lnTo>
                    <a:pt x="12854" y="9469"/>
                  </a:lnTo>
                  <a:lnTo>
                    <a:pt x="18982" y="9469"/>
                  </a:lnTo>
                  <a:lnTo>
                    <a:pt x="17072" y="19020"/>
                  </a:lnTo>
                  <a:lnTo>
                    <a:pt x="14515" y="19020"/>
                  </a:lnTo>
                  <a:lnTo>
                    <a:pt x="13457" y="12943"/>
                  </a:lnTo>
                  <a:cubicBezTo>
                    <a:pt x="13431" y="12788"/>
                    <a:pt x="13297" y="12679"/>
                    <a:pt x="13146" y="12679"/>
                  </a:cubicBezTo>
                  <a:cubicBezTo>
                    <a:pt x="13127" y="12679"/>
                    <a:pt x="13108" y="12681"/>
                    <a:pt x="13088" y="12684"/>
                  </a:cubicBezTo>
                  <a:cubicBezTo>
                    <a:pt x="12914" y="12714"/>
                    <a:pt x="12799" y="12878"/>
                    <a:pt x="12830" y="13052"/>
                  </a:cubicBezTo>
                  <a:lnTo>
                    <a:pt x="13867" y="19020"/>
                  </a:lnTo>
                  <a:lnTo>
                    <a:pt x="13480" y="19020"/>
                  </a:lnTo>
                  <a:lnTo>
                    <a:pt x="11031" y="4940"/>
                  </a:lnTo>
                  <a:cubicBezTo>
                    <a:pt x="11020" y="4880"/>
                    <a:pt x="11040" y="4815"/>
                    <a:pt x="11084" y="4772"/>
                  </a:cubicBezTo>
                  <a:lnTo>
                    <a:pt x="13420" y="2436"/>
                  </a:lnTo>
                  <a:cubicBezTo>
                    <a:pt x="13707" y="2149"/>
                    <a:pt x="13701" y="1781"/>
                    <a:pt x="13600" y="1535"/>
                  </a:cubicBezTo>
                  <a:cubicBezTo>
                    <a:pt x="13497" y="1287"/>
                    <a:pt x="13241" y="1023"/>
                    <a:pt x="12834" y="1023"/>
                  </a:cubicBezTo>
                  <a:lnTo>
                    <a:pt x="6887" y="1023"/>
                  </a:lnTo>
                  <a:cubicBezTo>
                    <a:pt x="6479" y="1023"/>
                    <a:pt x="6226" y="1288"/>
                    <a:pt x="6123" y="1535"/>
                  </a:cubicBezTo>
                  <a:cubicBezTo>
                    <a:pt x="6022" y="1781"/>
                    <a:pt x="6014" y="2149"/>
                    <a:pt x="6303" y="2436"/>
                  </a:cubicBezTo>
                  <a:lnTo>
                    <a:pt x="8639" y="4772"/>
                  </a:lnTo>
                  <a:cubicBezTo>
                    <a:pt x="8681" y="4815"/>
                    <a:pt x="8703" y="4878"/>
                    <a:pt x="8692" y="4940"/>
                  </a:cubicBezTo>
                  <a:lnTo>
                    <a:pt x="6243" y="19020"/>
                  </a:lnTo>
                  <a:lnTo>
                    <a:pt x="5856" y="19020"/>
                  </a:lnTo>
                  <a:lnTo>
                    <a:pt x="8270" y="5135"/>
                  </a:lnTo>
                  <a:cubicBezTo>
                    <a:pt x="8287" y="5032"/>
                    <a:pt x="8255" y="4928"/>
                    <a:pt x="8181" y="4855"/>
                  </a:cubicBezTo>
                  <a:lnTo>
                    <a:pt x="6033" y="2707"/>
                  </a:lnTo>
                  <a:cubicBezTo>
                    <a:pt x="5682" y="2355"/>
                    <a:pt x="5579" y="1848"/>
                    <a:pt x="5769" y="1388"/>
                  </a:cubicBezTo>
                  <a:cubicBezTo>
                    <a:pt x="5961" y="927"/>
                    <a:pt x="6388" y="642"/>
                    <a:pt x="6887" y="642"/>
                  </a:cubicBezTo>
                  <a:close/>
                  <a:moveTo>
                    <a:pt x="17693" y="19655"/>
                  </a:moveTo>
                  <a:lnTo>
                    <a:pt x="17693" y="21058"/>
                  </a:lnTo>
                  <a:lnTo>
                    <a:pt x="15368" y="21058"/>
                  </a:lnTo>
                  <a:lnTo>
                    <a:pt x="14078" y="20412"/>
                  </a:lnTo>
                  <a:cubicBezTo>
                    <a:pt x="14033" y="20389"/>
                    <a:pt x="13984" y="20378"/>
                    <a:pt x="13935" y="20378"/>
                  </a:cubicBezTo>
                  <a:cubicBezTo>
                    <a:pt x="13886" y="20378"/>
                    <a:pt x="13837" y="20389"/>
                    <a:pt x="13792" y="20412"/>
                  </a:cubicBezTo>
                  <a:lnTo>
                    <a:pt x="12500" y="21058"/>
                  </a:lnTo>
                  <a:lnTo>
                    <a:pt x="7217" y="21058"/>
                  </a:lnTo>
                  <a:lnTo>
                    <a:pt x="5925" y="20412"/>
                  </a:lnTo>
                  <a:cubicBezTo>
                    <a:pt x="5880" y="20389"/>
                    <a:pt x="5832" y="20378"/>
                    <a:pt x="5783" y="20378"/>
                  </a:cubicBezTo>
                  <a:cubicBezTo>
                    <a:pt x="5734" y="20378"/>
                    <a:pt x="5685" y="20389"/>
                    <a:pt x="5639" y="20412"/>
                  </a:cubicBezTo>
                  <a:lnTo>
                    <a:pt x="4349" y="21058"/>
                  </a:lnTo>
                  <a:lnTo>
                    <a:pt x="2030" y="21058"/>
                  </a:lnTo>
                  <a:lnTo>
                    <a:pt x="2030" y="19655"/>
                  </a:lnTo>
                  <a:close/>
                  <a:moveTo>
                    <a:pt x="6892" y="1"/>
                  </a:moveTo>
                  <a:cubicBezTo>
                    <a:pt x="6131" y="1"/>
                    <a:pt x="5477" y="436"/>
                    <a:pt x="5185" y="1141"/>
                  </a:cubicBezTo>
                  <a:cubicBezTo>
                    <a:pt x="4895" y="1845"/>
                    <a:pt x="5048" y="2616"/>
                    <a:pt x="5586" y="3153"/>
                  </a:cubicBezTo>
                  <a:lnTo>
                    <a:pt x="7619" y="5185"/>
                  </a:lnTo>
                  <a:lnTo>
                    <a:pt x="6986" y="8831"/>
                  </a:lnTo>
                  <a:lnTo>
                    <a:pt x="352" y="8831"/>
                  </a:lnTo>
                  <a:cubicBezTo>
                    <a:pt x="154" y="8831"/>
                    <a:pt x="1" y="9019"/>
                    <a:pt x="40" y="9211"/>
                  </a:cubicBezTo>
                  <a:lnTo>
                    <a:pt x="2001" y="19018"/>
                  </a:lnTo>
                  <a:lnTo>
                    <a:pt x="1712" y="19018"/>
                  </a:lnTo>
                  <a:cubicBezTo>
                    <a:pt x="1536" y="19018"/>
                    <a:pt x="1394" y="19161"/>
                    <a:pt x="1394" y="19336"/>
                  </a:cubicBezTo>
                  <a:lnTo>
                    <a:pt x="1394" y="21372"/>
                  </a:lnTo>
                  <a:cubicBezTo>
                    <a:pt x="1394" y="21549"/>
                    <a:pt x="1536" y="21690"/>
                    <a:pt x="1712" y="21690"/>
                  </a:cubicBezTo>
                  <a:lnTo>
                    <a:pt x="4429" y="21690"/>
                  </a:lnTo>
                  <a:cubicBezTo>
                    <a:pt x="4479" y="21690"/>
                    <a:pt x="4527" y="21679"/>
                    <a:pt x="4571" y="21657"/>
                  </a:cubicBezTo>
                  <a:lnTo>
                    <a:pt x="5787" y="21047"/>
                  </a:lnTo>
                  <a:lnTo>
                    <a:pt x="7004" y="21657"/>
                  </a:lnTo>
                  <a:cubicBezTo>
                    <a:pt x="7046" y="21679"/>
                    <a:pt x="7096" y="21690"/>
                    <a:pt x="7144" y="21690"/>
                  </a:cubicBezTo>
                  <a:lnTo>
                    <a:pt x="12577" y="21690"/>
                  </a:lnTo>
                  <a:cubicBezTo>
                    <a:pt x="12627" y="21690"/>
                    <a:pt x="12677" y="21679"/>
                    <a:pt x="12719" y="21657"/>
                  </a:cubicBezTo>
                  <a:lnTo>
                    <a:pt x="13935" y="21047"/>
                  </a:lnTo>
                  <a:lnTo>
                    <a:pt x="15152" y="21657"/>
                  </a:lnTo>
                  <a:cubicBezTo>
                    <a:pt x="15194" y="21679"/>
                    <a:pt x="15244" y="21690"/>
                    <a:pt x="15292" y="21690"/>
                  </a:cubicBezTo>
                  <a:lnTo>
                    <a:pt x="18011" y="21690"/>
                  </a:lnTo>
                  <a:cubicBezTo>
                    <a:pt x="18187" y="21690"/>
                    <a:pt x="18329" y="21549"/>
                    <a:pt x="18329" y="21372"/>
                  </a:cubicBezTo>
                  <a:lnTo>
                    <a:pt x="18329" y="19336"/>
                  </a:lnTo>
                  <a:cubicBezTo>
                    <a:pt x="18329" y="19161"/>
                    <a:pt x="18187" y="19018"/>
                    <a:pt x="18011" y="19018"/>
                  </a:cubicBezTo>
                  <a:lnTo>
                    <a:pt x="17719" y="19018"/>
                  </a:lnTo>
                  <a:lnTo>
                    <a:pt x="19680" y="9211"/>
                  </a:lnTo>
                  <a:cubicBezTo>
                    <a:pt x="19701" y="9118"/>
                    <a:pt x="19677" y="9023"/>
                    <a:pt x="19616" y="8949"/>
                  </a:cubicBezTo>
                  <a:cubicBezTo>
                    <a:pt x="19556" y="8875"/>
                    <a:pt x="19465" y="8831"/>
                    <a:pt x="19371" y="8831"/>
                  </a:cubicBezTo>
                  <a:lnTo>
                    <a:pt x="12745" y="8831"/>
                  </a:lnTo>
                  <a:lnTo>
                    <a:pt x="12111" y="5185"/>
                  </a:lnTo>
                  <a:lnTo>
                    <a:pt x="14144" y="3153"/>
                  </a:lnTo>
                  <a:cubicBezTo>
                    <a:pt x="14683" y="2613"/>
                    <a:pt x="14836" y="1845"/>
                    <a:pt x="14545" y="1141"/>
                  </a:cubicBezTo>
                  <a:cubicBezTo>
                    <a:pt x="14253" y="436"/>
                    <a:pt x="13600" y="1"/>
                    <a:pt x="12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9" name="Google Shape;499;p23"/>
          <p:cNvSpPr txBox="1"/>
          <p:nvPr/>
        </p:nvSpPr>
        <p:spPr>
          <a:xfrm>
            <a:off x="3670842" y="3275414"/>
            <a:ext cx="4795106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Ôn tập </a:t>
            </a:r>
            <a:r>
              <a:rPr lang="en-US" sz="4000" b="1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nội dung kiến </a:t>
            </a: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thức đã học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3"/>
          <p:cNvSpPr txBox="1"/>
          <p:nvPr/>
        </p:nvSpPr>
        <p:spPr>
          <a:xfrm>
            <a:off x="10187353" y="3206677"/>
            <a:ext cx="511593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smtClean="0">
                <a:solidFill>
                  <a:schemeClr val="dk1"/>
                </a:solidFill>
              </a:rPr>
              <a:t>Đọc, tìm hiểu</a:t>
            </a:r>
            <a:r>
              <a:rPr lang="en-US" sz="4000" b="1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trước nội dung </a:t>
            </a:r>
            <a:r>
              <a:rPr lang="en-US" sz="4000" b="1" i="0" u="none" strike="noStrike" cap="none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Bài 7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2" name="Google Shape;50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245913">
            <a:off x="8561392" y="1194465"/>
            <a:ext cx="1414708" cy="1863274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23"/>
          <p:cNvSpPr/>
          <p:nvPr/>
        </p:nvSpPr>
        <p:spPr>
          <a:xfrm flipH="1">
            <a:off x="2622985" y="3219436"/>
            <a:ext cx="149063" cy="414268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4" name="Google Shape;50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7514343" y="7362116"/>
            <a:ext cx="3198353" cy="2802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" grpId="0"/>
      <p:bldP spid="50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9593"/>
        </a:solidFill>
        <a:effectLst/>
      </p:bgPr>
    </p:bg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4"/>
          <p:cNvSpPr/>
          <p:nvPr/>
        </p:nvSpPr>
        <p:spPr>
          <a:xfrm>
            <a:off x="1147672" y="1037095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2517318" h="1276387" extrusionOk="0">
                <a:moveTo>
                  <a:pt x="2392858" y="1276387"/>
                </a:moveTo>
                <a:lnTo>
                  <a:pt x="124460" y="1276387"/>
                </a:lnTo>
                <a:cubicBezTo>
                  <a:pt x="55880" y="1276387"/>
                  <a:pt x="0" y="1220507"/>
                  <a:pt x="0" y="1151927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392858" y="0"/>
                </a:lnTo>
                <a:cubicBezTo>
                  <a:pt x="2461439" y="0"/>
                  <a:pt x="2517318" y="55880"/>
                  <a:pt x="2517318" y="124460"/>
                </a:cubicBezTo>
                <a:lnTo>
                  <a:pt x="2517318" y="1151927"/>
                </a:lnTo>
                <a:cubicBezTo>
                  <a:pt x="2517318" y="1220507"/>
                  <a:pt x="2461439" y="1276387"/>
                  <a:pt x="2392858" y="127638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70196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0" name="Google Shape;510;p24"/>
          <p:cNvGrpSpPr/>
          <p:nvPr/>
        </p:nvGrpSpPr>
        <p:grpSpPr>
          <a:xfrm>
            <a:off x="304800" y="7376160"/>
            <a:ext cx="2988183" cy="2910840"/>
            <a:chOff x="0" y="0"/>
            <a:chExt cx="9489023" cy="9596989"/>
          </a:xfrm>
        </p:grpSpPr>
        <p:pic>
          <p:nvPicPr>
            <p:cNvPr id="511" name="Google Shape;511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489023" cy="95969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2" name="Google Shape;512;p24"/>
            <p:cNvSpPr/>
            <p:nvPr/>
          </p:nvSpPr>
          <p:spPr>
            <a:xfrm>
              <a:off x="788797" y="819583"/>
              <a:ext cx="7543830" cy="7543799"/>
            </a:xfrm>
            <a:custGeom>
              <a:avLst/>
              <a:gdLst/>
              <a:ahLst/>
              <a:cxnLst/>
              <a:rect l="l" t="t" r="r" b="b"/>
              <a:pathLst>
                <a:path w="6350000" h="6349974" extrusionOk="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l="-24899" r="-24899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3" name="Google Shape;513;p24"/>
          <p:cNvGrpSpPr/>
          <p:nvPr/>
        </p:nvGrpSpPr>
        <p:grpSpPr>
          <a:xfrm>
            <a:off x="14798041" y="423278"/>
            <a:ext cx="2871678" cy="2282880"/>
            <a:chOff x="0" y="0"/>
            <a:chExt cx="6803086" cy="6034187"/>
          </a:xfrm>
        </p:grpSpPr>
        <p:sp>
          <p:nvSpPr>
            <p:cNvPr id="514" name="Google Shape;514;p24"/>
            <p:cNvSpPr/>
            <p:nvPr/>
          </p:nvSpPr>
          <p:spPr>
            <a:xfrm>
              <a:off x="0" y="0"/>
              <a:ext cx="6803086" cy="5774661"/>
            </a:xfrm>
            <a:custGeom>
              <a:avLst/>
              <a:gdLst/>
              <a:ahLst/>
              <a:cxnLst/>
              <a:rect l="l" t="t" r="r" b="b"/>
              <a:pathLst>
                <a:path w="1503702" h="1276387" extrusionOk="0">
                  <a:moveTo>
                    <a:pt x="1379242" y="1276387"/>
                  </a:moveTo>
                  <a:lnTo>
                    <a:pt x="124460" y="1276387"/>
                  </a:lnTo>
                  <a:cubicBezTo>
                    <a:pt x="55880" y="1276387"/>
                    <a:pt x="0" y="1220507"/>
                    <a:pt x="0" y="11519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79242" y="0"/>
                  </a:lnTo>
                  <a:cubicBezTo>
                    <a:pt x="1447822" y="0"/>
                    <a:pt x="1503702" y="55880"/>
                    <a:pt x="1503702" y="124460"/>
                  </a:cubicBezTo>
                  <a:lnTo>
                    <a:pt x="1503702" y="1151927"/>
                  </a:lnTo>
                  <a:cubicBezTo>
                    <a:pt x="1503702" y="1220507"/>
                    <a:pt x="1447822" y="1276387"/>
                    <a:pt x="1379242" y="1276387"/>
                  </a:cubicBezTo>
                  <a:close/>
                </a:path>
              </a:pathLst>
            </a:custGeom>
            <a:solidFill>
              <a:srgbClr val="9B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15" name="Google Shape;515;p2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9194" y="835379"/>
              <a:ext cx="5244699" cy="51988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6" name="Google Shape;516;p24"/>
          <p:cNvSpPr txBox="1"/>
          <p:nvPr/>
        </p:nvSpPr>
        <p:spPr>
          <a:xfrm>
            <a:off x="2549264" y="3051324"/>
            <a:ext cx="13131088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CẢM ƠN CÁC EM </a:t>
            </a:r>
            <a:r>
              <a:rPr lang="en-US" sz="7200" b="1" i="0" u="none" strike="noStrike" cap="none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ĐÃ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 i="0" u="none" strike="noStrike" cap="none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TẬP TRUNG VÀO BÀI HỌC!</a:t>
            </a:r>
            <a:endParaRPr sz="72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7" name="Google Shape;517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941153" y="7021454"/>
            <a:ext cx="2905132" cy="301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4800631" flipH="1">
            <a:off x="15906054" y="5339895"/>
            <a:ext cx="1323551" cy="1122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9933" y="245890"/>
            <a:ext cx="2368131" cy="2759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3E3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49;p5"/>
          <p:cNvSpPr/>
          <p:nvPr/>
        </p:nvSpPr>
        <p:spPr>
          <a:xfrm>
            <a:off x="1296537" y="1441930"/>
            <a:ext cx="15474181" cy="7333580"/>
          </a:xfrm>
          <a:custGeom>
            <a:avLst/>
            <a:gdLst/>
            <a:ahLst/>
            <a:cxnLst/>
            <a:rect l="l" t="t" r="r" b="b"/>
            <a:pathLst>
              <a:path w="2517318" h="1276387" extrusionOk="0">
                <a:moveTo>
                  <a:pt x="2392858" y="1276387"/>
                </a:moveTo>
                <a:lnTo>
                  <a:pt x="124460" y="1276387"/>
                </a:lnTo>
                <a:cubicBezTo>
                  <a:pt x="55880" y="1276387"/>
                  <a:pt x="0" y="1220507"/>
                  <a:pt x="0" y="1151927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392858" y="0"/>
                </a:lnTo>
                <a:cubicBezTo>
                  <a:pt x="2461439" y="0"/>
                  <a:pt x="2517318" y="55880"/>
                  <a:pt x="2517318" y="124460"/>
                </a:cubicBezTo>
                <a:lnTo>
                  <a:pt x="2517318" y="1151927"/>
                </a:lnTo>
                <a:cubicBezTo>
                  <a:pt x="2517318" y="1220507"/>
                  <a:pt x="2461439" y="1276387"/>
                  <a:pt x="2392858" y="127638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9" name="Google Shape;119;p3"/>
          <p:cNvGrpSpPr/>
          <p:nvPr/>
        </p:nvGrpSpPr>
        <p:grpSpPr>
          <a:xfrm>
            <a:off x="119297" y="7395616"/>
            <a:ext cx="3294887" cy="3183784"/>
            <a:chOff x="0" y="0"/>
            <a:chExt cx="9489023" cy="9596989"/>
          </a:xfrm>
        </p:grpSpPr>
        <p:pic>
          <p:nvPicPr>
            <p:cNvPr id="120" name="Google Shape;120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489023" cy="95969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Google Shape;121;p3"/>
            <p:cNvSpPr/>
            <p:nvPr/>
          </p:nvSpPr>
          <p:spPr>
            <a:xfrm>
              <a:off x="788797" y="819583"/>
              <a:ext cx="7543830" cy="7543799"/>
            </a:xfrm>
            <a:custGeom>
              <a:avLst/>
              <a:gdLst/>
              <a:ahLst/>
              <a:cxnLst/>
              <a:rect l="l" t="t" r="r" b="b"/>
              <a:pathLst>
                <a:path w="6350000" h="6349974" extrusionOk="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l="-24899" r="-24899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22;p3"/>
          <p:cNvGrpSpPr/>
          <p:nvPr/>
        </p:nvGrpSpPr>
        <p:grpSpPr>
          <a:xfrm>
            <a:off x="15183706" y="7308392"/>
            <a:ext cx="2831229" cy="3086100"/>
            <a:chOff x="0" y="0"/>
            <a:chExt cx="6803086" cy="6550595"/>
          </a:xfrm>
        </p:grpSpPr>
        <p:sp>
          <p:nvSpPr>
            <p:cNvPr id="123" name="Google Shape;123;p3"/>
            <p:cNvSpPr/>
            <p:nvPr/>
          </p:nvSpPr>
          <p:spPr>
            <a:xfrm>
              <a:off x="0" y="0"/>
              <a:ext cx="6803086" cy="5774661"/>
            </a:xfrm>
            <a:custGeom>
              <a:avLst/>
              <a:gdLst/>
              <a:ahLst/>
              <a:cxnLst/>
              <a:rect l="l" t="t" r="r" b="b"/>
              <a:pathLst>
                <a:path w="1503702" h="1276387" extrusionOk="0">
                  <a:moveTo>
                    <a:pt x="1379242" y="1276387"/>
                  </a:moveTo>
                  <a:lnTo>
                    <a:pt x="124460" y="1276387"/>
                  </a:lnTo>
                  <a:cubicBezTo>
                    <a:pt x="55880" y="1276387"/>
                    <a:pt x="0" y="1220507"/>
                    <a:pt x="0" y="11519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79242" y="0"/>
                  </a:lnTo>
                  <a:cubicBezTo>
                    <a:pt x="1447822" y="0"/>
                    <a:pt x="1503702" y="55880"/>
                    <a:pt x="1503702" y="124460"/>
                  </a:cubicBezTo>
                  <a:lnTo>
                    <a:pt x="1503702" y="1151927"/>
                  </a:lnTo>
                  <a:cubicBezTo>
                    <a:pt x="1503702" y="1220507"/>
                    <a:pt x="1447822" y="1276387"/>
                    <a:pt x="1379242" y="1276387"/>
                  </a:cubicBezTo>
                  <a:close/>
                </a:path>
              </a:pathLst>
            </a:custGeom>
            <a:solidFill>
              <a:srgbClr val="245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4" name="Google Shape;124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90250" y="2425022"/>
              <a:ext cx="5622587" cy="41255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5" name="Google Shape;125;p3"/>
          <p:cNvGrpSpPr/>
          <p:nvPr/>
        </p:nvGrpSpPr>
        <p:grpSpPr>
          <a:xfrm>
            <a:off x="463563" y="177091"/>
            <a:ext cx="2606357" cy="1914048"/>
            <a:chOff x="0" y="0"/>
            <a:chExt cx="6803086" cy="6034187"/>
          </a:xfrm>
        </p:grpSpPr>
        <p:sp>
          <p:nvSpPr>
            <p:cNvPr id="126" name="Google Shape;126;p3"/>
            <p:cNvSpPr/>
            <p:nvPr/>
          </p:nvSpPr>
          <p:spPr>
            <a:xfrm>
              <a:off x="0" y="0"/>
              <a:ext cx="6803086" cy="5774661"/>
            </a:xfrm>
            <a:custGeom>
              <a:avLst/>
              <a:gdLst/>
              <a:ahLst/>
              <a:cxnLst/>
              <a:rect l="l" t="t" r="r" b="b"/>
              <a:pathLst>
                <a:path w="1503702" h="1276387" extrusionOk="0">
                  <a:moveTo>
                    <a:pt x="1379242" y="1276387"/>
                  </a:moveTo>
                  <a:lnTo>
                    <a:pt x="124460" y="1276387"/>
                  </a:lnTo>
                  <a:cubicBezTo>
                    <a:pt x="55880" y="1276387"/>
                    <a:pt x="0" y="1220507"/>
                    <a:pt x="0" y="11519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79242" y="0"/>
                  </a:lnTo>
                  <a:cubicBezTo>
                    <a:pt x="1447822" y="0"/>
                    <a:pt x="1503702" y="55880"/>
                    <a:pt x="1503702" y="124460"/>
                  </a:cubicBezTo>
                  <a:lnTo>
                    <a:pt x="1503702" y="1151927"/>
                  </a:lnTo>
                  <a:cubicBezTo>
                    <a:pt x="1503702" y="1220507"/>
                    <a:pt x="1447822" y="1276387"/>
                    <a:pt x="1379242" y="1276387"/>
                  </a:cubicBezTo>
                  <a:close/>
                </a:path>
              </a:pathLst>
            </a:custGeom>
            <a:solidFill>
              <a:srgbClr val="9B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7" name="Google Shape;127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79194" y="835379"/>
              <a:ext cx="5244699" cy="51988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8" name="Google Shape;128;p3"/>
          <p:cNvSpPr txBox="1"/>
          <p:nvPr/>
        </p:nvSpPr>
        <p:spPr>
          <a:xfrm>
            <a:off x="2597184" y="2064810"/>
            <a:ext cx="13062603" cy="553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1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BÀI </a:t>
            </a:r>
            <a:r>
              <a:rPr lang="en-US" sz="8000" b="1" i="0" u="none" strike="noStrike" cap="none" dirty="0" smtClean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6: </a:t>
            </a:r>
            <a:endParaRPr sz="8000" b="0" i="0" u="none" strike="noStrike" cap="none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MẠNG ĐIỆN SẢN XUẤT QUY MÔ NHỎ</a:t>
            </a:r>
            <a:endParaRPr sz="7200" b="1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95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050103">
            <a:off x="14991775" y="433109"/>
            <a:ext cx="2442937" cy="2314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4"/>
          <p:cNvPicPr preferRelativeResize="0"/>
          <p:nvPr/>
        </p:nvPicPr>
        <p:blipFill rotWithShape="1">
          <a:blip r:embed="rId3">
            <a:alphaModFix/>
          </a:blip>
          <a:srcRect l="18" t="10625" b="10623"/>
          <a:stretch/>
        </p:blipFill>
        <p:spPr>
          <a:xfrm>
            <a:off x="20458" y="-362600"/>
            <a:ext cx="18288000" cy="10287000"/>
          </a:xfrm>
          <a:prstGeom prst="rect">
            <a:avLst/>
          </a:prstGeom>
          <a:solidFill>
            <a:srgbClr val="8CB3E3"/>
          </a:solidFill>
          <a:ln>
            <a:noFill/>
          </a:ln>
        </p:spPr>
      </p:pic>
      <p:sp>
        <p:nvSpPr>
          <p:cNvPr id="16" name="Google Shape;149;p5"/>
          <p:cNvSpPr/>
          <p:nvPr/>
        </p:nvSpPr>
        <p:spPr>
          <a:xfrm>
            <a:off x="1251652" y="-261674"/>
            <a:ext cx="15474181" cy="1924481"/>
          </a:xfrm>
          <a:custGeom>
            <a:avLst/>
            <a:gdLst/>
            <a:ahLst/>
            <a:cxnLst/>
            <a:rect l="l" t="t" r="r" b="b"/>
            <a:pathLst>
              <a:path w="2517318" h="1276387" extrusionOk="0">
                <a:moveTo>
                  <a:pt x="2392858" y="1276387"/>
                </a:moveTo>
                <a:lnTo>
                  <a:pt x="124460" y="1276387"/>
                </a:lnTo>
                <a:cubicBezTo>
                  <a:pt x="55880" y="1276387"/>
                  <a:pt x="0" y="1220507"/>
                  <a:pt x="0" y="1151927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392858" y="0"/>
                </a:lnTo>
                <a:cubicBezTo>
                  <a:pt x="2461439" y="0"/>
                  <a:pt x="2517318" y="55880"/>
                  <a:pt x="2517318" y="124460"/>
                </a:cubicBezTo>
                <a:lnTo>
                  <a:pt x="2517318" y="1151927"/>
                </a:lnTo>
                <a:cubicBezTo>
                  <a:pt x="2517318" y="1220507"/>
                  <a:pt x="2461439" y="1276387"/>
                  <a:pt x="2392858" y="127638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1652" y="3225587"/>
            <a:ext cx="6540414" cy="2191127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135" name="Google Shape;135;p4"/>
          <p:cNvSpPr txBox="1"/>
          <p:nvPr/>
        </p:nvSpPr>
        <p:spPr>
          <a:xfrm>
            <a:off x="1507033" y="4002225"/>
            <a:ext cx="6121719" cy="77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454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NỘI DUNG BÀI HỌC</a:t>
            </a:r>
            <a:endParaRPr sz="44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5092156" y="4829089"/>
            <a:ext cx="6751317" cy="293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8742561" y="1624837"/>
            <a:ext cx="8997193" cy="2420168"/>
            <a:chOff x="8949871" y="889067"/>
            <a:chExt cx="8997193" cy="2420168"/>
          </a:xfrm>
        </p:grpSpPr>
        <p:pic>
          <p:nvPicPr>
            <p:cNvPr id="137" name="Google Shape;137;p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949871" y="889067"/>
              <a:ext cx="8894316" cy="24201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p4"/>
            <p:cNvSpPr txBox="1"/>
            <p:nvPr/>
          </p:nvSpPr>
          <p:spPr>
            <a:xfrm>
              <a:off x="9169400" y="1104700"/>
              <a:ext cx="8777664" cy="19389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I. </a:t>
              </a:r>
              <a:r>
                <a:rPr lang="en-US" sz="4000" b="1" i="0" u="none" strike="noStrike" cap="none" dirty="0" err="1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Cấu</a:t>
              </a:r>
              <a:r>
                <a:rPr lang="en-US" sz="4000" b="1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000" b="1" i="0" u="none" strike="noStrike" cap="none" dirty="0" err="1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trúc</a:t>
              </a:r>
              <a:r>
                <a:rPr lang="en-US" sz="4000" b="1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000" b="1" i="0" u="none" strike="noStrike" cap="none" dirty="0" err="1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chung</a:t>
              </a:r>
              <a:r>
                <a:rPr lang="en-US" sz="4000" b="1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000" b="1" i="0" u="none" strike="noStrike" cap="none" dirty="0" err="1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của</a:t>
              </a:r>
              <a:r>
                <a:rPr lang="en-US" sz="4000" b="1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000" b="1" i="0" u="none" strike="noStrike" cap="none" dirty="0" err="1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mạng</a:t>
              </a:r>
              <a:r>
                <a:rPr lang="en-US" sz="4000" b="1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000" b="1" i="0" u="none" strike="noStrike" cap="none" dirty="0" err="1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điện</a:t>
              </a:r>
              <a:r>
                <a:rPr lang="en-US" sz="4000" b="1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000" b="1" i="0" u="none" strike="noStrike" cap="none" dirty="0" err="1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sản</a:t>
              </a:r>
              <a:r>
                <a:rPr lang="en-US" sz="4000" b="1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000" b="1" i="0" u="none" strike="noStrike" cap="none" dirty="0" err="1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xuất</a:t>
              </a:r>
              <a:r>
                <a:rPr lang="en-US" sz="4000" b="1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000" b="1" i="0" u="none" strike="noStrike" cap="none" dirty="0" err="1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quy</a:t>
              </a:r>
              <a:r>
                <a:rPr lang="en-US" sz="4000" b="1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000" b="1" i="0" u="none" strike="noStrike" cap="none" dirty="0" err="1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mô</a:t>
              </a:r>
              <a:r>
                <a:rPr lang="en-US" sz="4000" b="1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000" b="1" i="0" u="none" strike="noStrike" cap="none" dirty="0" err="1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nhỏ</a:t>
              </a:r>
              <a:endParaRPr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881531" y="6032442"/>
            <a:ext cx="8621189" cy="2202515"/>
            <a:chOff x="8881531" y="6032442"/>
            <a:chExt cx="8621189" cy="2202515"/>
          </a:xfrm>
        </p:grpSpPr>
        <p:pic>
          <p:nvPicPr>
            <p:cNvPr id="138" name="Google Shape;138;p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881531" y="6032442"/>
              <a:ext cx="8621189" cy="220251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</p:pic>
        <p:sp>
          <p:nvSpPr>
            <p:cNvPr id="140" name="Google Shape;140;p4"/>
            <p:cNvSpPr txBox="1"/>
            <p:nvPr/>
          </p:nvSpPr>
          <p:spPr>
            <a:xfrm>
              <a:off x="9164458" y="6168185"/>
              <a:ext cx="8153400" cy="19389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lnSpc>
                  <a:spcPct val="150000"/>
                </a:lnSpc>
                <a:buSzPts val="4000"/>
              </a:pPr>
              <a:r>
                <a:rPr lang="en-US" sz="40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II. </a:t>
              </a:r>
              <a:r>
                <a:rPr lang="en-US" sz="4000" b="1" i="0" u="none" strike="noStrike" cap="none" dirty="0" err="1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Vai</a:t>
              </a:r>
              <a:r>
                <a:rPr lang="en-US" sz="4000" b="1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000" b="1" i="0" u="none" strike="noStrike" cap="none" dirty="0" err="1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trò</a:t>
              </a:r>
              <a:r>
                <a:rPr lang="en-US" sz="4000" b="1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000" b="1" i="0" u="none" strike="noStrike" cap="none" dirty="0" err="1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các</a:t>
              </a:r>
              <a:r>
                <a:rPr lang="en-US" sz="4000" b="1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000" b="1" i="0" u="none" strike="noStrike" cap="none" dirty="0" err="1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thiết</a:t>
              </a:r>
              <a:r>
                <a:rPr lang="en-US" sz="4000" b="1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000" b="1" i="0" u="none" strike="noStrike" cap="none" dirty="0" err="1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bị</a:t>
              </a:r>
              <a:r>
                <a:rPr lang="en-US" sz="4000" b="1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000" b="1" i="0" u="none" strike="noStrike" cap="none" dirty="0" err="1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trong</a:t>
              </a:r>
              <a:r>
                <a:rPr lang="en-US" sz="4000" b="1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000" b="1" dirty="0" err="1" smtClean="0"/>
                <a:t>mạng</a:t>
              </a:r>
              <a:r>
                <a:rPr lang="en-US" sz="4000" b="1" dirty="0" smtClean="0"/>
                <a:t> </a:t>
              </a:r>
              <a:r>
                <a:rPr lang="en-US" sz="4000" b="1" dirty="0" err="1"/>
                <a:t>điện</a:t>
              </a:r>
              <a:r>
                <a:rPr lang="en-US" sz="4000" b="1" dirty="0"/>
                <a:t> </a:t>
              </a:r>
              <a:r>
                <a:rPr lang="en-US" sz="4000" b="1" dirty="0" err="1"/>
                <a:t>sản</a:t>
              </a:r>
              <a:r>
                <a:rPr lang="en-US" sz="4000" b="1" dirty="0"/>
                <a:t> </a:t>
              </a:r>
              <a:r>
                <a:rPr lang="en-US" sz="4000" b="1" dirty="0" err="1"/>
                <a:t>xuất</a:t>
              </a:r>
              <a:r>
                <a:rPr lang="en-US" sz="4000" b="1" dirty="0"/>
                <a:t> </a:t>
              </a:r>
              <a:r>
                <a:rPr lang="en-US" sz="4000" b="1" dirty="0" err="1"/>
                <a:t>quy</a:t>
              </a:r>
              <a:r>
                <a:rPr lang="en-US" sz="4000" b="1" dirty="0"/>
                <a:t> </a:t>
              </a:r>
              <a:r>
                <a:rPr lang="en-US" sz="4000" b="1" dirty="0" err="1"/>
                <a:t>mô</a:t>
              </a:r>
              <a:r>
                <a:rPr lang="en-US" sz="4000" b="1" dirty="0"/>
                <a:t> </a:t>
              </a:r>
              <a:r>
                <a:rPr lang="en-US" sz="4000" b="1" dirty="0" err="1"/>
                <a:t>nhỏ</a:t>
              </a:r>
              <a:endParaRPr lang="en-US" sz="4000" dirty="0">
                <a:solidFill>
                  <a:schemeClr val="dk1"/>
                </a:solidFill>
              </a:endParaRPr>
            </a:p>
          </p:txBody>
        </p:sp>
      </p:grpSp>
      <p:pic>
        <p:nvPicPr>
          <p:cNvPr id="143" name="Google Shape;143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4519" y="1730679"/>
            <a:ext cx="1665028" cy="2061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772597" y="6193352"/>
            <a:ext cx="3498524" cy="256704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28;p3"/>
          <p:cNvSpPr txBox="1"/>
          <p:nvPr/>
        </p:nvSpPr>
        <p:spPr>
          <a:xfrm>
            <a:off x="1948481" y="41236"/>
            <a:ext cx="1332024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00B050"/>
                </a:solidFill>
                <a:sym typeface="Arial"/>
              </a:rPr>
              <a:t>BÀI </a:t>
            </a:r>
            <a:r>
              <a:rPr lang="en-US" sz="4400" b="1" i="0" u="none" strike="noStrike" cap="none" dirty="0" smtClean="0">
                <a:solidFill>
                  <a:srgbClr val="00B050"/>
                </a:solidFill>
                <a:sym typeface="Arial"/>
              </a:rPr>
              <a:t>6: </a:t>
            </a:r>
            <a:r>
              <a:rPr lang="en-US" sz="4400" b="1" i="0" u="none" strike="noStrike" cap="none" dirty="0" smtClean="0">
                <a:solidFill>
                  <a:srgbClr val="C00000"/>
                </a:solidFill>
                <a:sym typeface="Arial"/>
              </a:rPr>
              <a:t>MẠNG ĐIỆN SẢN XUẤT QUY MÔ NHỎ</a:t>
            </a:r>
            <a:endParaRPr sz="4400" b="1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73333"/>
          </a:srgbClr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/>
          <p:nvPr/>
        </p:nvSpPr>
        <p:spPr>
          <a:xfrm>
            <a:off x="255153" y="1104812"/>
            <a:ext cx="17862366" cy="9096841"/>
          </a:xfrm>
          <a:custGeom>
            <a:avLst/>
            <a:gdLst/>
            <a:ahLst/>
            <a:cxnLst/>
            <a:rect l="l" t="t" r="r" b="b"/>
            <a:pathLst>
              <a:path w="2517318" h="1276387" extrusionOk="0">
                <a:moveTo>
                  <a:pt x="2392858" y="1276387"/>
                </a:moveTo>
                <a:lnTo>
                  <a:pt x="124460" y="1276387"/>
                </a:lnTo>
                <a:cubicBezTo>
                  <a:pt x="55880" y="1276387"/>
                  <a:pt x="0" y="1220507"/>
                  <a:pt x="0" y="1151927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392858" y="0"/>
                </a:lnTo>
                <a:cubicBezTo>
                  <a:pt x="2461439" y="0"/>
                  <a:pt x="2517318" y="55880"/>
                  <a:pt x="2517318" y="124460"/>
                </a:cubicBezTo>
                <a:lnTo>
                  <a:pt x="2517318" y="1151927"/>
                </a:lnTo>
                <a:cubicBezTo>
                  <a:pt x="2517318" y="1220507"/>
                  <a:pt x="2461439" y="1276387"/>
                  <a:pt x="2392858" y="127638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153" y="8129686"/>
            <a:ext cx="2209800" cy="20719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2226235" y="424959"/>
            <a:ext cx="13911730" cy="2267350"/>
            <a:chOff x="2188135" y="412478"/>
            <a:chExt cx="13911730" cy="2982012"/>
          </a:xfrm>
        </p:grpSpPr>
        <p:pic>
          <p:nvPicPr>
            <p:cNvPr id="159" name="Google Shape;159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188135" y="412478"/>
              <a:ext cx="13911730" cy="298201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</p:pic>
        <p:sp>
          <p:nvSpPr>
            <p:cNvPr id="160" name="Google Shape;160;p5"/>
            <p:cNvSpPr txBox="1"/>
            <p:nvPr/>
          </p:nvSpPr>
          <p:spPr>
            <a:xfrm>
              <a:off x="2188135" y="980956"/>
              <a:ext cx="13640878" cy="1902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857250" marR="0" lvl="0" indent="-857250" algn="ctr" rtl="0">
                <a:spcBef>
                  <a:spcPts val="0"/>
                </a:spcBef>
                <a:spcAft>
                  <a:spcPts val="0"/>
                </a:spcAft>
                <a:buAutoNum type="romanUcPeriod"/>
              </a:pPr>
              <a:r>
                <a:rPr lang="en-US" sz="4400" b="1" i="0" u="none" strike="noStrike" cap="none" dirty="0" smtClean="0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CẤU TRÚC CHUNG CỦA MẠNG ĐIỆN </a:t>
              </a:r>
            </a:p>
            <a:p>
              <a:pPr marR="0" lvl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i="0" u="none" strike="noStrike" cap="none" dirty="0" smtClean="0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SẢN XUẤT QUY MÔ NHỎ</a:t>
              </a:r>
              <a:endParaRPr sz="4400" b="0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26" name="Picture 2" descr="MANAGEMENT – Sea Wealth Frozen Foo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057" y="3034663"/>
            <a:ext cx="9973677" cy="667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tler steps out after 19 years in 'boxing ring' for Newfoundland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387" y="2895403"/>
            <a:ext cx="12982404" cy="704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153;p5"/>
          <p:cNvSpPr txBox="1"/>
          <p:nvPr/>
        </p:nvSpPr>
        <p:spPr>
          <a:xfrm>
            <a:off x="1497213" y="3734716"/>
            <a:ext cx="16394547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4000" b="1" i="0" u="sng" strike="noStrike" cap="none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Yêu</a:t>
            </a:r>
            <a:r>
              <a:rPr lang="en-US" sz="4000" b="1" i="0" u="sng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sng" strike="noStrike" cap="none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cầu</a:t>
            </a:r>
            <a:r>
              <a:rPr lang="en-US" sz="40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742950" marR="0" lvl="0" indent="-7429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AutoNum type="arabicPeriod"/>
            </a:pPr>
            <a:r>
              <a:rPr lang="en-US" sz="4000" b="1" i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Hãy</a:t>
            </a:r>
            <a:r>
              <a:rPr lang="en-US" sz="4000" b="1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đọc</a:t>
            </a:r>
            <a:r>
              <a:rPr lang="en-US" sz="4000" b="1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4000" b="1" i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tìm</a:t>
            </a:r>
            <a:r>
              <a:rPr lang="en-US" sz="4000" b="1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hiểu</a:t>
            </a:r>
            <a:r>
              <a:rPr lang="en-US" sz="4000" b="1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nội</a:t>
            </a:r>
            <a:r>
              <a:rPr lang="en-US" sz="4000" b="1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dung </a:t>
            </a:r>
            <a:r>
              <a:rPr lang="en-US" sz="4000" b="1" i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mục</a:t>
            </a:r>
            <a:r>
              <a:rPr lang="en-US" sz="4000" b="1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I.1 </a:t>
            </a:r>
            <a:r>
              <a:rPr lang="en-US" sz="4000" b="1" i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4000" b="1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I.2 (SGK </a:t>
            </a:r>
            <a:r>
              <a:rPr lang="en-US" sz="4000" b="1" i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trang</a:t>
            </a:r>
            <a:r>
              <a:rPr lang="en-US" sz="4000" b="1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31, 32).</a:t>
            </a:r>
          </a:p>
          <a:p>
            <a:pPr marL="742950" marR="0" lvl="0" indent="-7429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AutoNum type="arabicPeriod"/>
            </a:pPr>
            <a:r>
              <a:rPr lang="en-US" sz="4000" b="1" dirty="0" smtClean="0">
                <a:solidFill>
                  <a:srgbClr val="002060"/>
                </a:solidFill>
              </a:rPr>
              <a:t>Chia </a:t>
            </a:r>
            <a:r>
              <a:rPr lang="en-US" sz="4000" b="1" dirty="0" err="1" smtClean="0">
                <a:solidFill>
                  <a:srgbClr val="002060"/>
                </a:solidFill>
              </a:rPr>
              <a:t>nhóm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và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thảo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luận</a:t>
            </a:r>
            <a:r>
              <a:rPr lang="en-US" sz="4000" b="1" dirty="0" smtClean="0">
                <a:solidFill>
                  <a:srgbClr val="002060"/>
                </a:solidFill>
              </a:rPr>
              <a:t> (6 -&gt; 8 HS/</a:t>
            </a:r>
            <a:r>
              <a:rPr lang="en-US" sz="4000" b="1" dirty="0" err="1" smtClean="0">
                <a:solidFill>
                  <a:srgbClr val="002060"/>
                </a:solidFill>
              </a:rPr>
              <a:t>nhóm</a:t>
            </a:r>
            <a:r>
              <a:rPr lang="en-US" sz="4000" b="1" dirty="0" smtClean="0">
                <a:solidFill>
                  <a:srgbClr val="002060"/>
                </a:solidFill>
              </a:rPr>
              <a:t>)</a:t>
            </a:r>
          </a:p>
          <a:p>
            <a:pPr marL="742950" marR="0" lvl="0" indent="-7429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AutoNum type="arabicPeriod"/>
            </a:pPr>
            <a:r>
              <a:rPr lang="en-US" sz="4000" b="1" dirty="0" err="1" smtClean="0">
                <a:solidFill>
                  <a:srgbClr val="002060"/>
                </a:solidFill>
              </a:rPr>
              <a:t>Hoàn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thành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Phiếu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học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tập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số</a:t>
            </a:r>
            <a:r>
              <a:rPr lang="en-US" sz="4000" b="1" dirty="0" smtClean="0">
                <a:solidFill>
                  <a:srgbClr val="002060"/>
                </a:solidFill>
              </a:rPr>
              <a:t> 1 (</a:t>
            </a:r>
            <a:r>
              <a:rPr lang="en-US" sz="4000" b="1" dirty="0" err="1" smtClean="0">
                <a:solidFill>
                  <a:srgbClr val="002060"/>
                </a:solidFill>
              </a:rPr>
              <a:t>theo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nhóm</a:t>
            </a:r>
            <a:r>
              <a:rPr lang="en-US" sz="4000" b="1" dirty="0" smtClean="0">
                <a:solidFill>
                  <a:srgbClr val="002060"/>
                </a:solidFill>
              </a:rPr>
              <a:t>).</a:t>
            </a:r>
            <a:endParaRPr sz="1400" b="1" i="0" u="none" strike="noStrike" cap="none" dirty="0">
              <a:solidFill>
                <a:srgbClr val="002060"/>
              </a:solidFill>
              <a:sym typeface="Arial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73333"/>
          </a:srgbClr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/>
          <p:nvPr/>
        </p:nvSpPr>
        <p:spPr>
          <a:xfrm>
            <a:off x="255153" y="1615439"/>
            <a:ext cx="17834728" cy="8442961"/>
          </a:xfrm>
          <a:custGeom>
            <a:avLst/>
            <a:gdLst/>
            <a:ahLst/>
            <a:cxnLst/>
            <a:rect l="l" t="t" r="r" b="b"/>
            <a:pathLst>
              <a:path w="2517318" h="1276387" extrusionOk="0">
                <a:moveTo>
                  <a:pt x="2392858" y="1276387"/>
                </a:moveTo>
                <a:lnTo>
                  <a:pt x="124460" y="1276387"/>
                </a:lnTo>
                <a:cubicBezTo>
                  <a:pt x="55880" y="1276387"/>
                  <a:pt x="0" y="1220507"/>
                  <a:pt x="0" y="1151927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392858" y="0"/>
                </a:lnTo>
                <a:cubicBezTo>
                  <a:pt x="2461439" y="0"/>
                  <a:pt x="2517318" y="55880"/>
                  <a:pt x="2517318" y="124460"/>
                </a:cubicBezTo>
                <a:lnTo>
                  <a:pt x="2517318" y="1151927"/>
                </a:lnTo>
                <a:cubicBezTo>
                  <a:pt x="2517318" y="1220507"/>
                  <a:pt x="2461439" y="1276387"/>
                  <a:pt x="2392858" y="127638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7552" y="7674867"/>
            <a:ext cx="2686167" cy="2383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16651" y="709713"/>
            <a:ext cx="13911730" cy="2267350"/>
          </a:xfrm>
          <a:prstGeom prst="rect">
            <a:avLst/>
          </a:prstGeom>
          <a:solidFill>
            <a:srgbClr val="00B050"/>
          </a:solidFill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596" y="4078522"/>
            <a:ext cx="17267839" cy="2949705"/>
          </a:xfrm>
          <a:prstGeom prst="rect">
            <a:avLst/>
          </a:prstGeom>
        </p:spPr>
      </p:pic>
      <p:sp>
        <p:nvSpPr>
          <p:cNvPr id="9" name="Google Shape;160;p5"/>
          <p:cNvSpPr txBox="1"/>
          <p:nvPr/>
        </p:nvSpPr>
        <p:spPr>
          <a:xfrm>
            <a:off x="2226235" y="1027885"/>
            <a:ext cx="13640878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57250" marR="0" lvl="0" indent="-857250" algn="ctr" rtl="0">
              <a:spcBef>
                <a:spcPts val="0"/>
              </a:spcBef>
              <a:spcAft>
                <a:spcPts val="0"/>
              </a:spcAft>
              <a:buAutoNum type="romanUcPeriod"/>
            </a:pPr>
            <a:r>
              <a:rPr lang="en-US" sz="4400" b="1" i="0" u="none" strike="noStrike" cap="none" dirty="0" smtClean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CẤU TRÚC CHUNG CỦA MẠNG ĐIỆN 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4400" b="1" i="0" u="none" strike="noStrike" cap="none" dirty="0" smtClean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SẢN XUẤT QUY MÔ NHỎ</a:t>
            </a:r>
            <a:endParaRPr sz="4400" b="0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13077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73333"/>
          </a:srgbClr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/>
          <p:nvPr/>
        </p:nvSpPr>
        <p:spPr>
          <a:xfrm>
            <a:off x="255153" y="1615439"/>
            <a:ext cx="17834728" cy="8442961"/>
          </a:xfrm>
          <a:custGeom>
            <a:avLst/>
            <a:gdLst/>
            <a:ahLst/>
            <a:cxnLst/>
            <a:rect l="l" t="t" r="r" b="b"/>
            <a:pathLst>
              <a:path w="2517318" h="1276387" extrusionOk="0">
                <a:moveTo>
                  <a:pt x="2392858" y="1276387"/>
                </a:moveTo>
                <a:lnTo>
                  <a:pt x="124460" y="1276387"/>
                </a:lnTo>
                <a:cubicBezTo>
                  <a:pt x="55880" y="1276387"/>
                  <a:pt x="0" y="1220507"/>
                  <a:pt x="0" y="1151927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392858" y="0"/>
                </a:lnTo>
                <a:cubicBezTo>
                  <a:pt x="2461439" y="0"/>
                  <a:pt x="2517318" y="55880"/>
                  <a:pt x="2517318" y="124460"/>
                </a:cubicBezTo>
                <a:lnTo>
                  <a:pt x="2517318" y="1151927"/>
                </a:lnTo>
                <a:cubicBezTo>
                  <a:pt x="2517318" y="1220507"/>
                  <a:pt x="2461439" y="1276387"/>
                  <a:pt x="2392858" y="127638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53;p5"/>
          <p:cNvSpPr txBox="1"/>
          <p:nvPr/>
        </p:nvSpPr>
        <p:spPr>
          <a:xfrm>
            <a:off x="730581" y="2722373"/>
            <a:ext cx="1639454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1. Mạng điện sản xuất quy mô nhỏ.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581" y="3882789"/>
            <a:ext cx="892776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</a:rPr>
              <a:t>Mạng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điện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sản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xuất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quy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mô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nhỏ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mạng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điện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công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suất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tiêu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thụ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điện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năng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vài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chục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đến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vài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trăm</a:t>
            </a:r>
            <a:r>
              <a:rPr lang="en-US" sz="3200" b="1" dirty="0" smtClean="0">
                <a:solidFill>
                  <a:srgbClr val="002060"/>
                </a:solidFill>
              </a:rPr>
              <a:t> kW, </a:t>
            </a:r>
            <a:r>
              <a:rPr lang="en-US" sz="3200" b="1" dirty="0" err="1" smtClean="0">
                <a:solidFill>
                  <a:srgbClr val="002060"/>
                </a:solidFill>
              </a:rPr>
              <a:t>lấy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điện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lưới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điện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phân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phối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để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cung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cấp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cho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tải</a:t>
            </a:r>
            <a:r>
              <a:rPr lang="en-US" sz="3200" b="1" dirty="0" smtClean="0">
                <a:solidFill>
                  <a:srgbClr val="002060"/>
                </a:solidFill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</a:rPr>
              <a:t>Tải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mạng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điện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chủ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yếu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loại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động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cơ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điện</a:t>
            </a:r>
            <a:r>
              <a:rPr lang="en-US" sz="3200" b="1" dirty="0" smtClean="0">
                <a:solidFill>
                  <a:srgbClr val="002060"/>
                </a:solidFill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</a:rPr>
              <a:t>thiết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bị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điện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thiết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bị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chiếu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sáng</a:t>
            </a:r>
            <a:r>
              <a:rPr lang="en-US" sz="3200" b="1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en-US" dirty="0"/>
          </a:p>
        </p:txBody>
      </p:sp>
      <p:pic>
        <p:nvPicPr>
          <p:cNvPr id="9" name="Google Shape;15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6651" y="709713"/>
            <a:ext cx="13911730" cy="2267350"/>
          </a:xfrm>
          <a:prstGeom prst="rect">
            <a:avLst/>
          </a:prstGeom>
          <a:solidFill>
            <a:srgbClr val="00B050"/>
          </a:solidFill>
          <a:ln>
            <a:noFill/>
          </a:ln>
        </p:spPr>
      </p:pic>
      <p:sp>
        <p:nvSpPr>
          <p:cNvPr id="10" name="Google Shape;160;p5"/>
          <p:cNvSpPr txBox="1"/>
          <p:nvPr/>
        </p:nvSpPr>
        <p:spPr>
          <a:xfrm>
            <a:off x="2226235" y="1027885"/>
            <a:ext cx="13640878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57250" marR="0" lvl="0" indent="-857250" algn="ctr" rtl="0">
              <a:spcBef>
                <a:spcPts val="0"/>
              </a:spcBef>
              <a:spcAft>
                <a:spcPts val="0"/>
              </a:spcAft>
              <a:buAutoNum type="romanUcPeriod"/>
            </a:pPr>
            <a:r>
              <a:rPr lang="en-US" sz="4400" b="1" i="0" u="none" strike="noStrike" cap="none" dirty="0" smtClean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CẤU TRÚC CHUNG CỦA MẠNG ĐIỆN 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4400" b="1" i="0" u="none" strike="noStrike" cap="none" dirty="0" smtClean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SẢN XUẤT QUY MÔ NHỎ</a:t>
            </a:r>
            <a:endParaRPr sz="4400" b="0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9491" y="3380120"/>
            <a:ext cx="6735637" cy="509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678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/>
          <p:nvPr/>
        </p:nvSpPr>
        <p:spPr>
          <a:xfrm>
            <a:off x="255153" y="1615439"/>
            <a:ext cx="17834728" cy="8442961"/>
          </a:xfrm>
          <a:custGeom>
            <a:avLst/>
            <a:gdLst/>
            <a:ahLst/>
            <a:cxnLst/>
            <a:rect l="l" t="t" r="r" b="b"/>
            <a:pathLst>
              <a:path w="2517318" h="1276387" extrusionOk="0">
                <a:moveTo>
                  <a:pt x="2392858" y="1276387"/>
                </a:moveTo>
                <a:lnTo>
                  <a:pt x="124460" y="1276387"/>
                </a:lnTo>
                <a:cubicBezTo>
                  <a:pt x="55880" y="1276387"/>
                  <a:pt x="0" y="1220507"/>
                  <a:pt x="0" y="1151927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392858" y="0"/>
                </a:lnTo>
                <a:cubicBezTo>
                  <a:pt x="2461439" y="0"/>
                  <a:pt x="2517318" y="55880"/>
                  <a:pt x="2517318" y="124460"/>
                </a:cubicBezTo>
                <a:lnTo>
                  <a:pt x="2517318" y="1151927"/>
                </a:lnTo>
                <a:cubicBezTo>
                  <a:pt x="2517318" y="1220507"/>
                  <a:pt x="2461439" y="1276387"/>
                  <a:pt x="2392858" y="127638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53;p5"/>
          <p:cNvSpPr txBox="1"/>
          <p:nvPr/>
        </p:nvSpPr>
        <p:spPr>
          <a:xfrm>
            <a:off x="730581" y="2722373"/>
            <a:ext cx="1639454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1. Mạng điện sản xuất quy mô nhỏ.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6281" y="3581328"/>
            <a:ext cx="1637518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</a:rPr>
              <a:t>- </a:t>
            </a:r>
            <a:r>
              <a:rPr lang="vi-VN" sz="3200" b="1" dirty="0" err="1" smtClean="0">
                <a:solidFill>
                  <a:srgbClr val="002060"/>
                </a:solidFill>
              </a:rPr>
              <a:t>Đặc</a:t>
            </a:r>
            <a:r>
              <a:rPr lang="vi-VN" sz="3200" b="1" dirty="0" smtClean="0">
                <a:solidFill>
                  <a:srgbClr val="002060"/>
                </a:solidFill>
              </a:rPr>
              <a:t> </a:t>
            </a:r>
            <a:r>
              <a:rPr lang="vi-VN" sz="3200" b="1" dirty="0" err="1">
                <a:solidFill>
                  <a:srgbClr val="002060"/>
                </a:solidFill>
              </a:rPr>
              <a:t>điểm</a:t>
            </a:r>
            <a:r>
              <a:rPr lang="vi-VN" sz="3200" b="1" dirty="0">
                <a:solidFill>
                  <a:srgbClr val="002060"/>
                </a:solidFill>
              </a:rPr>
              <a:t> </a:t>
            </a:r>
            <a:r>
              <a:rPr lang="vi-VN" sz="3200" b="1" dirty="0" err="1">
                <a:solidFill>
                  <a:srgbClr val="002060"/>
                </a:solidFill>
              </a:rPr>
              <a:t>của</a:t>
            </a:r>
            <a:r>
              <a:rPr lang="vi-VN" sz="3200" b="1" dirty="0">
                <a:solidFill>
                  <a:srgbClr val="002060"/>
                </a:solidFill>
              </a:rPr>
              <a:t> </a:t>
            </a:r>
            <a:r>
              <a:rPr lang="vi-VN" sz="3200" b="1" dirty="0" err="1">
                <a:solidFill>
                  <a:srgbClr val="002060"/>
                </a:solidFill>
              </a:rPr>
              <a:t>mạng</a:t>
            </a:r>
            <a:r>
              <a:rPr lang="vi-VN" sz="3200" b="1" dirty="0">
                <a:solidFill>
                  <a:srgbClr val="002060"/>
                </a:solidFill>
              </a:rPr>
              <a:t> </a:t>
            </a:r>
            <a:r>
              <a:rPr lang="vi-VN" sz="3200" b="1" dirty="0" err="1">
                <a:solidFill>
                  <a:srgbClr val="002060"/>
                </a:solidFill>
              </a:rPr>
              <a:t>điện</a:t>
            </a:r>
            <a:r>
              <a:rPr lang="vi-VN" sz="3200" b="1" dirty="0">
                <a:solidFill>
                  <a:srgbClr val="002060"/>
                </a:solidFill>
              </a:rPr>
              <a:t> </a:t>
            </a:r>
            <a:r>
              <a:rPr lang="vi-VN" sz="3200" b="1" dirty="0" err="1">
                <a:solidFill>
                  <a:srgbClr val="002060"/>
                </a:solidFill>
              </a:rPr>
              <a:t>sản</a:t>
            </a:r>
            <a:r>
              <a:rPr lang="vi-VN" sz="3200" b="1" dirty="0">
                <a:solidFill>
                  <a:srgbClr val="002060"/>
                </a:solidFill>
              </a:rPr>
              <a:t> </a:t>
            </a:r>
            <a:r>
              <a:rPr lang="vi-VN" sz="3200" b="1" dirty="0" err="1">
                <a:solidFill>
                  <a:srgbClr val="002060"/>
                </a:solidFill>
              </a:rPr>
              <a:t>xuất</a:t>
            </a:r>
            <a:r>
              <a:rPr lang="vi-VN" sz="3200" b="1" dirty="0">
                <a:solidFill>
                  <a:srgbClr val="002060"/>
                </a:solidFill>
              </a:rPr>
              <a:t> quy mô </a:t>
            </a:r>
            <a:r>
              <a:rPr lang="vi-VN" sz="3200" b="1" dirty="0" err="1">
                <a:solidFill>
                  <a:srgbClr val="002060"/>
                </a:solidFill>
              </a:rPr>
              <a:t>nhỏ</a:t>
            </a:r>
            <a:r>
              <a:rPr lang="vi-VN" sz="3200" b="1" dirty="0">
                <a:solidFill>
                  <a:srgbClr val="002060"/>
                </a:solidFill>
              </a:rPr>
              <a:t>:</a:t>
            </a:r>
            <a:endParaRPr lang="en-US" sz="3200" b="1" dirty="0">
              <a:solidFill>
                <a:srgbClr val="002060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</a:rPr>
              <a:t>   </a:t>
            </a:r>
            <a:r>
              <a:rPr lang="vi-VN" sz="3200" b="1" dirty="0" smtClean="0">
                <a:solidFill>
                  <a:srgbClr val="002060"/>
                </a:solidFill>
              </a:rPr>
              <a:t>+ </a:t>
            </a:r>
            <a:r>
              <a:rPr lang="vi-VN" sz="3200" b="1" dirty="0" err="1" smtClean="0">
                <a:solidFill>
                  <a:srgbClr val="002060"/>
                </a:solidFill>
              </a:rPr>
              <a:t>Tải</a:t>
            </a:r>
            <a:r>
              <a:rPr lang="vi-VN" sz="3200" b="1" dirty="0" smtClean="0">
                <a:solidFill>
                  <a:srgbClr val="002060"/>
                </a:solidFill>
              </a:rPr>
              <a:t> phân b</a:t>
            </a:r>
            <a:r>
              <a:rPr lang="en-US" sz="3200" b="1" dirty="0" smtClean="0">
                <a:solidFill>
                  <a:srgbClr val="002060"/>
                </a:solidFill>
              </a:rPr>
              <a:t>ố</a:t>
            </a:r>
            <a:r>
              <a:rPr lang="vi-VN" sz="3200" b="1" dirty="0" smtClean="0">
                <a:solidFill>
                  <a:srgbClr val="002060"/>
                </a:solidFill>
              </a:rPr>
              <a:t> </a:t>
            </a:r>
            <a:r>
              <a:rPr lang="vi-VN" sz="3200" b="1" dirty="0" err="1" smtClean="0">
                <a:solidFill>
                  <a:srgbClr val="002060"/>
                </a:solidFill>
              </a:rPr>
              <a:t>tập</a:t>
            </a:r>
            <a:r>
              <a:rPr lang="vi-VN" sz="3200" b="1" dirty="0" smtClean="0">
                <a:solidFill>
                  <a:srgbClr val="002060"/>
                </a:solidFill>
              </a:rPr>
              <a:t> trung.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</a:rPr>
              <a:t>   </a:t>
            </a:r>
            <a:r>
              <a:rPr lang="vi-VN" sz="3200" b="1" dirty="0" smtClean="0">
                <a:solidFill>
                  <a:srgbClr val="002060"/>
                </a:solidFill>
              </a:rPr>
              <a:t>+ </a:t>
            </a:r>
            <a:r>
              <a:rPr lang="vi-VN" sz="3200" b="1" dirty="0" err="1" smtClean="0">
                <a:solidFill>
                  <a:srgbClr val="002060"/>
                </a:solidFill>
              </a:rPr>
              <a:t>Dùng</a:t>
            </a:r>
            <a:r>
              <a:rPr lang="vi-VN" sz="3200" b="1" dirty="0" smtClean="0">
                <a:solidFill>
                  <a:srgbClr val="002060"/>
                </a:solidFill>
              </a:rPr>
              <a:t> </a:t>
            </a:r>
            <a:r>
              <a:rPr lang="vi-VN" sz="3200" b="1" dirty="0" err="1" smtClean="0">
                <a:solidFill>
                  <a:srgbClr val="002060"/>
                </a:solidFill>
              </a:rPr>
              <a:t>một</a:t>
            </a:r>
            <a:r>
              <a:rPr lang="vi-VN" sz="3200" b="1" dirty="0" smtClean="0">
                <a:solidFill>
                  <a:srgbClr val="002060"/>
                </a:solidFill>
              </a:rPr>
              <a:t> </a:t>
            </a:r>
            <a:r>
              <a:rPr lang="vi-VN" sz="3200" b="1" dirty="0" err="1" smtClean="0">
                <a:solidFill>
                  <a:srgbClr val="002060"/>
                </a:solidFill>
              </a:rPr>
              <a:t>máy</a:t>
            </a:r>
            <a:r>
              <a:rPr lang="vi-VN" sz="3200" b="1" dirty="0" smtClean="0">
                <a:solidFill>
                  <a:srgbClr val="002060"/>
                </a:solidFill>
              </a:rPr>
              <a:t> </a:t>
            </a:r>
            <a:r>
              <a:rPr lang="vi-VN" sz="3200" b="1" dirty="0" err="1" smtClean="0">
                <a:solidFill>
                  <a:srgbClr val="002060"/>
                </a:solidFill>
              </a:rPr>
              <a:t>biến</a:t>
            </a:r>
            <a:r>
              <a:rPr lang="vi-VN" sz="3200" b="1" dirty="0" smtClean="0">
                <a:solidFill>
                  <a:srgbClr val="002060"/>
                </a:solidFill>
              </a:rPr>
              <a:t> </a:t>
            </a:r>
            <a:r>
              <a:rPr lang="vi-VN" sz="3200" b="1" dirty="0" err="1" smtClean="0">
                <a:solidFill>
                  <a:srgbClr val="002060"/>
                </a:solidFill>
              </a:rPr>
              <a:t>áp</a:t>
            </a:r>
            <a:r>
              <a:rPr lang="vi-VN" sz="3200" b="1" dirty="0" smtClean="0">
                <a:solidFill>
                  <a:srgbClr val="002060"/>
                </a:solidFill>
              </a:rPr>
              <a:t> riêng </a:t>
            </a:r>
            <a:r>
              <a:rPr lang="vi-VN" sz="3200" b="1" dirty="0" err="1" smtClean="0">
                <a:solidFill>
                  <a:srgbClr val="002060"/>
                </a:solidFill>
              </a:rPr>
              <a:t>hoặc</a:t>
            </a:r>
            <a:r>
              <a:rPr lang="vi-VN" sz="3200" b="1" dirty="0" smtClean="0">
                <a:solidFill>
                  <a:srgbClr val="002060"/>
                </a:solidFill>
              </a:rPr>
              <a:t> </a:t>
            </a:r>
            <a:r>
              <a:rPr lang="vi-VN" sz="3200" b="1" dirty="0" err="1" smtClean="0">
                <a:solidFill>
                  <a:srgbClr val="002060"/>
                </a:solidFill>
              </a:rPr>
              <a:t>lấy</a:t>
            </a:r>
            <a:r>
              <a:rPr lang="vi-VN" sz="3200" b="1" dirty="0" smtClean="0">
                <a:solidFill>
                  <a:srgbClr val="002060"/>
                </a:solidFill>
              </a:rPr>
              <a:t> </a:t>
            </a:r>
            <a:r>
              <a:rPr lang="vi-VN" sz="3200" b="1" dirty="0" err="1" smtClean="0">
                <a:solidFill>
                  <a:srgbClr val="002060"/>
                </a:solidFill>
              </a:rPr>
              <a:t>điện</a:t>
            </a:r>
            <a:r>
              <a:rPr lang="vi-VN" sz="3200" b="1" dirty="0" smtClean="0">
                <a:solidFill>
                  <a:srgbClr val="002060"/>
                </a:solidFill>
              </a:rPr>
              <a:t> </a:t>
            </a:r>
            <a:r>
              <a:rPr lang="vi-VN" sz="3200" b="1" dirty="0" err="1" smtClean="0">
                <a:solidFill>
                  <a:srgbClr val="002060"/>
                </a:solidFill>
              </a:rPr>
              <a:t>từ</a:t>
            </a:r>
            <a:r>
              <a:rPr lang="vi-VN" sz="3200" b="1" dirty="0" smtClean="0">
                <a:solidFill>
                  <a:srgbClr val="002060"/>
                </a:solidFill>
              </a:rPr>
              <a:t> </a:t>
            </a:r>
            <a:r>
              <a:rPr lang="vi-VN" sz="3200" b="1" dirty="0" err="1" smtClean="0">
                <a:solidFill>
                  <a:srgbClr val="002060"/>
                </a:solidFill>
              </a:rPr>
              <a:t>đường</a:t>
            </a:r>
            <a:r>
              <a:rPr lang="vi-VN" sz="3200" b="1" dirty="0" smtClean="0">
                <a:solidFill>
                  <a:srgbClr val="002060"/>
                </a:solidFill>
              </a:rPr>
              <a:t> dây </a:t>
            </a:r>
            <a:r>
              <a:rPr lang="vi-VN" sz="3200" b="1" dirty="0" err="1" smtClean="0">
                <a:solidFill>
                  <a:srgbClr val="002060"/>
                </a:solidFill>
              </a:rPr>
              <a:t>hạ</a:t>
            </a:r>
            <a:r>
              <a:rPr lang="vi-VN" sz="3200" b="1" dirty="0" smtClean="0">
                <a:solidFill>
                  <a:srgbClr val="002060"/>
                </a:solidFill>
              </a:rPr>
              <a:t> </a:t>
            </a:r>
            <a:r>
              <a:rPr lang="vi-VN" sz="3200" b="1" dirty="0" err="1" smtClean="0">
                <a:solidFill>
                  <a:srgbClr val="002060"/>
                </a:solidFill>
              </a:rPr>
              <a:t>áp</a:t>
            </a:r>
            <a:r>
              <a:rPr lang="vi-VN" sz="3200" b="1" dirty="0" smtClean="0">
                <a:solidFill>
                  <a:srgbClr val="002060"/>
                </a:solidFill>
              </a:rPr>
              <a:t> </a:t>
            </a:r>
            <a:r>
              <a:rPr lang="vi-VN" sz="3200" b="1" dirty="0" err="1" smtClean="0">
                <a:solidFill>
                  <a:srgbClr val="002060"/>
                </a:solidFill>
              </a:rPr>
              <a:t>có</a:t>
            </a:r>
            <a:r>
              <a:rPr lang="vi-VN" sz="3200" b="1" dirty="0" smtClean="0">
                <a:solidFill>
                  <a:srgbClr val="002060"/>
                </a:solidFill>
              </a:rPr>
              <a:t> </a:t>
            </a:r>
            <a:r>
              <a:rPr lang="vi-VN" sz="3200" b="1" dirty="0" err="1" smtClean="0">
                <a:solidFill>
                  <a:srgbClr val="002060"/>
                </a:solidFill>
              </a:rPr>
              <a:t>điện</a:t>
            </a:r>
            <a:r>
              <a:rPr lang="vi-VN" sz="3200" b="1" dirty="0" smtClean="0">
                <a:solidFill>
                  <a:srgbClr val="002060"/>
                </a:solidFill>
              </a:rPr>
              <a:t> </a:t>
            </a:r>
            <a:r>
              <a:rPr lang="vi-VN" sz="3200" b="1" dirty="0" err="1" smtClean="0">
                <a:solidFill>
                  <a:srgbClr val="002060"/>
                </a:solidFill>
              </a:rPr>
              <a:t>áp</a:t>
            </a:r>
            <a:r>
              <a:rPr lang="vi-VN" sz="3200" b="1" dirty="0" smtClean="0">
                <a:solidFill>
                  <a:srgbClr val="002060"/>
                </a:solidFill>
              </a:rPr>
              <a:t> dây/pha </a:t>
            </a:r>
            <a:r>
              <a:rPr lang="vi-VN" sz="3200" b="1" dirty="0" err="1" smtClean="0">
                <a:solidFill>
                  <a:srgbClr val="002060"/>
                </a:solidFill>
              </a:rPr>
              <a:t>là</a:t>
            </a:r>
            <a:r>
              <a:rPr lang="vi-VN" sz="3200" b="1" dirty="0" smtClean="0">
                <a:solidFill>
                  <a:srgbClr val="002060"/>
                </a:solidFill>
              </a:rPr>
              <a:t> 380/220 V.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</a:rPr>
              <a:t>   </a:t>
            </a:r>
            <a:r>
              <a:rPr lang="vi-VN" sz="3200" b="1" dirty="0" smtClean="0">
                <a:solidFill>
                  <a:srgbClr val="002060"/>
                </a:solidFill>
              </a:rPr>
              <a:t>+ </a:t>
            </a:r>
            <a:r>
              <a:rPr lang="vi-VN" sz="3200" b="1" dirty="0" err="1" smtClean="0">
                <a:solidFill>
                  <a:srgbClr val="002060"/>
                </a:solidFill>
              </a:rPr>
              <a:t>Mạng</a:t>
            </a:r>
            <a:r>
              <a:rPr lang="vi-VN" sz="3200" b="1" dirty="0" smtClean="0">
                <a:solidFill>
                  <a:srgbClr val="002060"/>
                </a:solidFill>
              </a:rPr>
              <a:t> </a:t>
            </a:r>
            <a:r>
              <a:rPr lang="vi-VN" sz="3200" b="1" dirty="0" err="1" smtClean="0">
                <a:solidFill>
                  <a:srgbClr val="002060"/>
                </a:solidFill>
              </a:rPr>
              <a:t>điện</a:t>
            </a:r>
            <a:r>
              <a:rPr lang="vi-VN" sz="3200" b="1" dirty="0" smtClean="0">
                <a:solidFill>
                  <a:srgbClr val="002060"/>
                </a:solidFill>
              </a:rPr>
              <a:t> </a:t>
            </a:r>
            <a:r>
              <a:rPr lang="vi-VN" sz="3200" b="1" dirty="0" err="1">
                <a:solidFill>
                  <a:srgbClr val="002060"/>
                </a:solidFill>
              </a:rPr>
              <a:t>dùng</a:t>
            </a:r>
            <a:r>
              <a:rPr lang="vi-VN" sz="3200" b="1" dirty="0">
                <a:solidFill>
                  <a:srgbClr val="002060"/>
                </a:solidFill>
              </a:rPr>
              <a:t> cho </a:t>
            </a:r>
            <a:r>
              <a:rPr lang="vi-VN" sz="3200" b="1" dirty="0" err="1">
                <a:solidFill>
                  <a:srgbClr val="002060"/>
                </a:solidFill>
              </a:rPr>
              <a:t>các</a:t>
            </a:r>
            <a:r>
              <a:rPr lang="vi-VN" sz="3200" b="1" dirty="0">
                <a:solidFill>
                  <a:srgbClr val="002060"/>
                </a:solidFill>
              </a:rPr>
              <a:t> </a:t>
            </a:r>
            <a:r>
              <a:rPr lang="vi-VN" sz="3200" b="1" dirty="0" err="1">
                <a:solidFill>
                  <a:srgbClr val="002060"/>
                </a:solidFill>
              </a:rPr>
              <a:t>thiết</a:t>
            </a:r>
            <a:r>
              <a:rPr lang="vi-VN" sz="3200" b="1" dirty="0">
                <a:solidFill>
                  <a:srgbClr val="002060"/>
                </a:solidFill>
              </a:rPr>
              <a:t> </a:t>
            </a:r>
            <a:r>
              <a:rPr lang="vi-VN" sz="3200" b="1" dirty="0" err="1">
                <a:solidFill>
                  <a:srgbClr val="002060"/>
                </a:solidFill>
              </a:rPr>
              <a:t>bị</a:t>
            </a:r>
            <a:r>
              <a:rPr lang="vi-VN" sz="3200" b="1" dirty="0">
                <a:solidFill>
                  <a:srgbClr val="002060"/>
                </a:solidFill>
              </a:rPr>
              <a:t> </a:t>
            </a:r>
            <a:r>
              <a:rPr lang="vi-VN" sz="3200" b="1" dirty="0" err="1">
                <a:solidFill>
                  <a:srgbClr val="002060"/>
                </a:solidFill>
              </a:rPr>
              <a:t>sản</a:t>
            </a:r>
            <a:r>
              <a:rPr lang="vi-VN" sz="3200" b="1" dirty="0">
                <a:solidFill>
                  <a:srgbClr val="002060"/>
                </a:solidFill>
              </a:rPr>
              <a:t> </a:t>
            </a:r>
            <a:r>
              <a:rPr lang="vi-VN" sz="3200" b="1" dirty="0" err="1">
                <a:solidFill>
                  <a:srgbClr val="002060"/>
                </a:solidFill>
              </a:rPr>
              <a:t>xuất</a:t>
            </a:r>
            <a:r>
              <a:rPr lang="vi-VN" sz="3200" b="1" dirty="0">
                <a:solidFill>
                  <a:srgbClr val="002060"/>
                </a:solidFill>
              </a:rPr>
              <a:t> </a:t>
            </a:r>
            <a:r>
              <a:rPr lang="vi-VN" sz="3200" b="1" dirty="0" err="1">
                <a:solidFill>
                  <a:srgbClr val="002060"/>
                </a:solidFill>
              </a:rPr>
              <a:t>và</a:t>
            </a:r>
            <a:r>
              <a:rPr lang="vi-VN" sz="3200" b="1" dirty="0">
                <a:solidFill>
                  <a:srgbClr val="002060"/>
                </a:solidFill>
              </a:rPr>
              <a:t> </a:t>
            </a:r>
            <a:r>
              <a:rPr lang="vi-VN" sz="3200" b="1" dirty="0" err="1">
                <a:solidFill>
                  <a:srgbClr val="002060"/>
                </a:solidFill>
              </a:rPr>
              <a:t>mạng</a:t>
            </a:r>
            <a:r>
              <a:rPr lang="vi-VN" sz="3200" b="1" dirty="0">
                <a:solidFill>
                  <a:srgbClr val="002060"/>
                </a:solidFill>
              </a:rPr>
              <a:t> </a:t>
            </a:r>
            <a:r>
              <a:rPr lang="vi-VN" sz="3200" b="1" dirty="0" err="1">
                <a:solidFill>
                  <a:srgbClr val="002060"/>
                </a:solidFill>
              </a:rPr>
              <a:t>điện</a:t>
            </a:r>
            <a:r>
              <a:rPr lang="vi-VN" sz="3200" b="1" dirty="0">
                <a:solidFill>
                  <a:srgbClr val="002060"/>
                </a:solidFill>
              </a:rPr>
              <a:t> </a:t>
            </a:r>
            <a:r>
              <a:rPr lang="vi-VN" sz="3200" b="1" dirty="0" err="1">
                <a:solidFill>
                  <a:srgbClr val="002060"/>
                </a:solidFill>
              </a:rPr>
              <a:t>chiếu</a:t>
            </a:r>
            <a:r>
              <a:rPr lang="vi-VN" sz="3200" b="1" dirty="0">
                <a:solidFill>
                  <a:srgbClr val="002060"/>
                </a:solidFill>
              </a:rPr>
              <a:t> </a:t>
            </a:r>
            <a:r>
              <a:rPr lang="vi-VN" sz="3200" b="1" dirty="0" err="1">
                <a:solidFill>
                  <a:srgbClr val="002060"/>
                </a:solidFill>
              </a:rPr>
              <a:t>sáng</a:t>
            </a:r>
            <a:r>
              <a:rPr lang="vi-VN" sz="3200" b="1" dirty="0">
                <a:solidFill>
                  <a:srgbClr val="002060"/>
                </a:solidFill>
              </a:rPr>
              <a:t> </a:t>
            </a:r>
            <a:r>
              <a:rPr lang="vi-VN" sz="3200" b="1" dirty="0" err="1">
                <a:solidFill>
                  <a:srgbClr val="002060"/>
                </a:solidFill>
              </a:rPr>
              <a:t>hoạt</a:t>
            </a:r>
            <a:r>
              <a:rPr lang="vi-VN" sz="3200" b="1" dirty="0">
                <a:solidFill>
                  <a:srgbClr val="002060"/>
                </a:solidFill>
              </a:rPr>
              <a:t> </a:t>
            </a:r>
            <a:r>
              <a:rPr lang="vi-VN" sz="3200" b="1" dirty="0" err="1">
                <a:solidFill>
                  <a:srgbClr val="002060"/>
                </a:solidFill>
              </a:rPr>
              <a:t>động</a:t>
            </a:r>
            <a:r>
              <a:rPr lang="vi-VN" sz="3200" b="1" dirty="0">
                <a:solidFill>
                  <a:srgbClr val="002060"/>
                </a:solidFill>
              </a:rPr>
              <a:t> </a:t>
            </a:r>
            <a:r>
              <a:rPr lang="vi-VN" sz="3200" b="1" dirty="0" err="1">
                <a:solidFill>
                  <a:srgbClr val="002060"/>
                </a:solidFill>
              </a:rPr>
              <a:t>độc</a:t>
            </a:r>
            <a:r>
              <a:rPr lang="vi-VN" sz="3200" b="1" dirty="0">
                <a:solidFill>
                  <a:srgbClr val="002060"/>
                </a:solidFill>
              </a:rPr>
              <a:t> </a:t>
            </a:r>
            <a:r>
              <a:rPr lang="vi-VN" sz="3200" b="1" dirty="0" err="1">
                <a:solidFill>
                  <a:srgbClr val="002060"/>
                </a:solidFill>
              </a:rPr>
              <a:t>lập</a:t>
            </a:r>
            <a:r>
              <a:rPr lang="vi-VN" sz="3200" b="1" dirty="0">
                <a:solidFill>
                  <a:srgbClr val="002060"/>
                </a:solidFill>
              </a:rPr>
              <a:t>.</a:t>
            </a:r>
            <a:endParaRPr lang="en-US" sz="3200" b="1" dirty="0">
              <a:solidFill>
                <a:srgbClr val="002060"/>
              </a:solidFill>
            </a:endParaRPr>
          </a:p>
          <a:p>
            <a:pPr algn="just"/>
            <a:endParaRPr lang="en-US" dirty="0"/>
          </a:p>
        </p:txBody>
      </p:sp>
      <p:pic>
        <p:nvPicPr>
          <p:cNvPr id="9" name="Google Shape;15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6651" y="709713"/>
            <a:ext cx="13911730" cy="2267350"/>
          </a:xfrm>
          <a:prstGeom prst="rect">
            <a:avLst/>
          </a:prstGeom>
          <a:solidFill>
            <a:srgbClr val="00B050"/>
          </a:solidFill>
          <a:ln>
            <a:noFill/>
          </a:ln>
        </p:spPr>
      </p:pic>
      <p:sp>
        <p:nvSpPr>
          <p:cNvPr id="10" name="Google Shape;160;p5"/>
          <p:cNvSpPr txBox="1"/>
          <p:nvPr/>
        </p:nvSpPr>
        <p:spPr>
          <a:xfrm>
            <a:off x="2226235" y="1027885"/>
            <a:ext cx="13640878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57250" marR="0" lvl="0" indent="-857250" algn="ctr" rtl="0">
              <a:spcBef>
                <a:spcPts val="0"/>
              </a:spcBef>
              <a:spcAft>
                <a:spcPts val="0"/>
              </a:spcAft>
              <a:buAutoNum type="romanUcPeriod"/>
            </a:pPr>
            <a:r>
              <a:rPr lang="en-US" sz="4400" b="1" i="0" u="none" strike="noStrike" cap="none" dirty="0" smtClean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CẤU TRÚC CHUNG CỦA MẠNG ĐIỆN 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4400" b="1" i="0" u="none" strike="noStrike" cap="none" dirty="0" smtClean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SẢN XUẤT QUY MÔ NHỎ</a:t>
            </a:r>
            <a:endParaRPr sz="4400" b="0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4972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73333"/>
          </a:srgbClr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/>
          <p:nvPr/>
        </p:nvSpPr>
        <p:spPr>
          <a:xfrm>
            <a:off x="255153" y="1615439"/>
            <a:ext cx="17834728" cy="8442961"/>
          </a:xfrm>
          <a:custGeom>
            <a:avLst/>
            <a:gdLst/>
            <a:ahLst/>
            <a:cxnLst/>
            <a:rect l="l" t="t" r="r" b="b"/>
            <a:pathLst>
              <a:path w="2517318" h="1276387" extrusionOk="0">
                <a:moveTo>
                  <a:pt x="2392858" y="1276387"/>
                </a:moveTo>
                <a:lnTo>
                  <a:pt x="124460" y="1276387"/>
                </a:lnTo>
                <a:cubicBezTo>
                  <a:pt x="55880" y="1276387"/>
                  <a:pt x="0" y="1220507"/>
                  <a:pt x="0" y="1151927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392858" y="0"/>
                </a:lnTo>
                <a:cubicBezTo>
                  <a:pt x="2461439" y="0"/>
                  <a:pt x="2517318" y="55880"/>
                  <a:pt x="2517318" y="124460"/>
                </a:cubicBezTo>
                <a:lnTo>
                  <a:pt x="2517318" y="1151927"/>
                </a:lnTo>
                <a:cubicBezTo>
                  <a:pt x="2517318" y="1220507"/>
                  <a:pt x="2461439" y="1276387"/>
                  <a:pt x="2392858" y="127638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16651" y="455023"/>
            <a:ext cx="13911730" cy="2267350"/>
            <a:chOff x="2233622" y="310165"/>
            <a:chExt cx="13911730" cy="2982012"/>
          </a:xfrm>
        </p:grpSpPr>
        <p:pic>
          <p:nvPicPr>
            <p:cNvPr id="159" name="Google Shape;159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33622" y="310165"/>
              <a:ext cx="13911730" cy="298201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</p:pic>
        <p:sp>
          <p:nvSpPr>
            <p:cNvPr id="160" name="Google Shape;160;p5"/>
            <p:cNvSpPr txBox="1"/>
            <p:nvPr/>
          </p:nvSpPr>
          <p:spPr>
            <a:xfrm>
              <a:off x="2233622" y="679587"/>
              <a:ext cx="13640878" cy="1754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i="0" u="none" strike="noStrike" cap="none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I. </a:t>
              </a:r>
              <a:r>
                <a:rPr lang="en-US" sz="5400" b="1" i="0" u="none" strike="noStrike" cap="none" smtClean="0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CẤU TRÚC CHUNG CỦA MẠNG ĐIỆN SẢN XUẤT QUY MÔ NHỎ</a:t>
              </a:r>
              <a:endParaRPr sz="54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" name="Google Shape;153;p5"/>
          <p:cNvSpPr txBox="1"/>
          <p:nvPr/>
        </p:nvSpPr>
        <p:spPr>
          <a:xfrm>
            <a:off x="442566" y="2984911"/>
            <a:ext cx="515051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>
                <a:solidFill>
                  <a:srgbClr val="FF0000"/>
                </a:solidFill>
              </a:rPr>
              <a:t>2</a:t>
            </a:r>
            <a:r>
              <a:rPr lang="en-US" sz="4000" b="1" i="0" u="none" strike="noStrike" cap="none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Cấu trúc chung.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8178" y="2857857"/>
            <a:ext cx="11727782" cy="72005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552" y="120251"/>
            <a:ext cx="16676488" cy="100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434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389</TotalTime>
  <Words>956</Words>
  <Application>Microsoft Office PowerPoint</Application>
  <PresentationFormat>Custom</PresentationFormat>
  <Paragraphs>88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Wingdings 3</vt:lpstr>
      <vt:lpstr>Arial</vt:lpstr>
      <vt:lpstr>Century Gothic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</dc:creator>
  <cp:lastModifiedBy>Windows User</cp:lastModifiedBy>
  <cp:revision>142</cp:revision>
  <dcterms:created xsi:type="dcterms:W3CDTF">2006-08-16T00:00:00Z</dcterms:created>
  <dcterms:modified xsi:type="dcterms:W3CDTF">2024-07-10T08:24:20Z</dcterms:modified>
</cp:coreProperties>
</file>