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466" r:id="rId2"/>
    <p:sldId id="467" r:id="rId3"/>
    <p:sldId id="271" r:id="rId4"/>
    <p:sldId id="262" r:id="rId5"/>
    <p:sldId id="265" r:id="rId6"/>
    <p:sldId id="261" r:id="rId7"/>
    <p:sldId id="455" r:id="rId8"/>
    <p:sldId id="456" r:id="rId9"/>
    <p:sldId id="266" r:id="rId10"/>
    <p:sldId id="267" r:id="rId11"/>
    <p:sldId id="457" r:id="rId12"/>
    <p:sldId id="458" r:id="rId13"/>
    <p:sldId id="459" r:id="rId14"/>
    <p:sldId id="470" r:id="rId15"/>
    <p:sldId id="469" r:id="rId16"/>
    <p:sldId id="471" r:id="rId17"/>
    <p:sldId id="475" r:id="rId18"/>
    <p:sldId id="473" r:id="rId19"/>
    <p:sldId id="474" r:id="rId20"/>
    <p:sldId id="476" r:id="rId21"/>
    <p:sldId id="477" r:id="rId22"/>
    <p:sldId id="478" r:id="rId23"/>
    <p:sldId id="479" r:id="rId24"/>
    <p:sldId id="485" r:id="rId25"/>
    <p:sldId id="486" r:id="rId26"/>
    <p:sldId id="480" r:id="rId27"/>
    <p:sldId id="481" r:id="rId28"/>
    <p:sldId id="482" r:id="rId29"/>
    <p:sldId id="484" r:id="rId30"/>
    <p:sldId id="384" r:id="rId31"/>
    <p:sldId id="385" r:id="rId32"/>
    <p:sldId id="386" r:id="rId33"/>
    <p:sldId id="387" r:id="rId34"/>
    <p:sldId id="388" r:id="rId35"/>
    <p:sldId id="449" r:id="rId36"/>
    <p:sldId id="487" r:id="rId37"/>
    <p:sldId id="390" r:id="rId38"/>
    <p:sldId id="488" r:id="rId39"/>
    <p:sldId id="391" r:id="rId40"/>
    <p:sldId id="472" r:id="rId4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A900"/>
    <a:srgbClr val="FFECB1"/>
    <a:srgbClr val="F0F0F0"/>
    <a:srgbClr val="FF7C80"/>
    <a:srgbClr val="0099FF"/>
    <a:srgbClr val="66FFCC"/>
    <a:srgbClr val="993300"/>
    <a:srgbClr val="FF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33" autoAdjust="0"/>
  </p:normalViewPr>
  <p:slideViewPr>
    <p:cSldViewPr snapToGrid="0">
      <p:cViewPr varScale="1">
        <p:scale>
          <a:sx n="67" d="100"/>
          <a:sy n="67"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D94C3-EFA3-4873-AF44-39AA716D94DE}" type="datetimeFigureOut">
              <a:rPr lang="en-US" smtClean="0"/>
              <a:t>22/7/2024</a:t>
            </a:fld>
            <a:endParaRPr lang="en-US"/>
          </a:p>
        </p:txBody>
      </p:sp>
      <p:sp>
        <p:nvSpPr>
          <p:cNvPr id="4" name="Chỗ dành sẵn cho Hình ảnh của Bản chiếu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7DEAA-94A4-40A2-A499-1CB81D33EE6B}" type="slidenum">
              <a:rPr lang="en-US" smtClean="0"/>
              <a:t>‹#›</a:t>
            </a:fld>
            <a:endParaRPr lang="en-US"/>
          </a:p>
        </p:txBody>
      </p:sp>
    </p:spTree>
    <p:extLst>
      <p:ext uri="{BB962C8B-B14F-4D97-AF65-F5344CB8AC3E}">
        <p14:creationId xmlns:p14="http://schemas.microsoft.com/office/powerpoint/2010/main" val="3843693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8C37DEAA-94A4-40A2-A499-1CB81D33EE6B}" type="slidenum">
              <a:rPr lang="en-US" smtClean="0"/>
              <a:t>4</a:t>
            </a:fld>
            <a:endParaRPr lang="en-US"/>
          </a:p>
        </p:txBody>
      </p:sp>
    </p:spTree>
    <p:extLst>
      <p:ext uri="{BB962C8B-B14F-4D97-AF65-F5344CB8AC3E}">
        <p14:creationId xmlns:p14="http://schemas.microsoft.com/office/powerpoint/2010/main" val="133031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8C37DEAA-94A4-40A2-A499-1CB81D33EE6B}" type="slidenum">
              <a:rPr lang="en-US" smtClean="0"/>
              <a:t>5</a:t>
            </a:fld>
            <a:endParaRPr lang="en-US"/>
          </a:p>
        </p:txBody>
      </p:sp>
    </p:spTree>
    <p:extLst>
      <p:ext uri="{BB962C8B-B14F-4D97-AF65-F5344CB8AC3E}">
        <p14:creationId xmlns:p14="http://schemas.microsoft.com/office/powerpoint/2010/main" val="2859161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48BD04E2-B7A5-4D05-9EB1-0D5028C2928C}" type="slidenum">
              <a:rPr lang="en-US" smtClean="0"/>
              <a:t>6</a:t>
            </a:fld>
            <a:endParaRPr lang="en-US"/>
          </a:p>
        </p:txBody>
      </p:sp>
    </p:spTree>
    <p:extLst>
      <p:ext uri="{BB962C8B-B14F-4D97-AF65-F5344CB8AC3E}">
        <p14:creationId xmlns:p14="http://schemas.microsoft.com/office/powerpoint/2010/main" val="41129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7DEAA-94A4-40A2-A499-1CB81D33EE6B}" type="slidenum">
              <a:rPr lang="en-US" smtClean="0"/>
              <a:t>34</a:t>
            </a:fld>
            <a:endParaRPr lang="en-US"/>
          </a:p>
        </p:txBody>
      </p:sp>
    </p:spTree>
    <p:extLst>
      <p:ext uri="{BB962C8B-B14F-4D97-AF65-F5344CB8AC3E}">
        <p14:creationId xmlns:p14="http://schemas.microsoft.com/office/powerpoint/2010/main" val="163512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7DEAA-94A4-40A2-A499-1CB81D33EE6B}" type="slidenum">
              <a:rPr lang="en-US" smtClean="0"/>
              <a:t>35</a:t>
            </a:fld>
            <a:endParaRPr lang="en-US"/>
          </a:p>
        </p:txBody>
      </p:sp>
    </p:spTree>
    <p:extLst>
      <p:ext uri="{BB962C8B-B14F-4D97-AF65-F5344CB8AC3E}">
        <p14:creationId xmlns:p14="http://schemas.microsoft.com/office/powerpoint/2010/main" val="281087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FA4B53A0-9293-4F51-8937-0A0D397224D8}"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87461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A4B53A0-9293-4F51-8937-0A0D397224D8}"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2560962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A4B53A0-9293-4F51-8937-0A0D397224D8}"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25946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A4B53A0-9293-4F51-8937-0A0D397224D8}"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297122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FA4B53A0-9293-4F51-8937-0A0D397224D8}"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344558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FA4B53A0-9293-4F51-8937-0A0D397224D8}"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152540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82329" y="2505075"/>
            <a:ext cx="4190702"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014913" y="2505075"/>
            <a:ext cx="4211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FA4B53A0-9293-4F51-8937-0A0D397224D8}" type="datetimeFigureOut">
              <a:rPr lang="en-US" smtClean="0"/>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956209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A4B53A0-9293-4F51-8937-0A0D397224D8}" type="datetimeFigureOut">
              <a:rPr lang="en-US" smtClean="0"/>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472255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B53A0-9293-4F51-8937-0A0D397224D8}" type="datetimeFigureOut">
              <a:rPr lang="en-US" smtClean="0"/>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3310529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A4B53A0-9293-4F51-8937-0A0D397224D8}"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693408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A4B53A0-9293-4F51-8937-0A0D397224D8}"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3137478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4B53A0-9293-4F51-8937-0A0D397224D8}" type="datetimeFigureOut">
              <a:rPr lang="en-US" smtClean="0"/>
              <a:t>22/7/2024</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3EBFD8-2308-4FE7-A037-A31632626BFE}" type="slidenum">
              <a:rPr lang="en-US" smtClean="0"/>
              <a:t>‹#›</a:t>
            </a:fld>
            <a:endParaRPr lang="en-US"/>
          </a:p>
        </p:txBody>
      </p:sp>
    </p:spTree>
    <p:extLst>
      <p:ext uri="{BB962C8B-B14F-4D97-AF65-F5344CB8AC3E}">
        <p14:creationId xmlns:p14="http://schemas.microsoft.com/office/powerpoint/2010/main" val="4145969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4.gif"/><Relationship Id="rId18" Type="http://schemas.openxmlformats.org/officeDocument/2006/relationships/image" Target="../media/image29.gif"/><Relationship Id="rId3" Type="http://schemas.openxmlformats.org/officeDocument/2006/relationships/audio" Target="../media/media1.WAV"/><Relationship Id="rId21" Type="http://schemas.openxmlformats.org/officeDocument/2006/relationships/image" Target="../media/image32.png"/><Relationship Id="rId7" Type="http://schemas.openxmlformats.org/officeDocument/2006/relationships/slide" Target="slide31.xml"/><Relationship Id="rId12" Type="http://schemas.openxmlformats.org/officeDocument/2006/relationships/image" Target="../media/image23.gif"/><Relationship Id="rId17" Type="http://schemas.openxmlformats.org/officeDocument/2006/relationships/image" Target="../media/image28.gif"/><Relationship Id="rId2" Type="http://schemas.microsoft.com/office/2007/relationships/media" Target="../media/media1.WAV"/><Relationship Id="rId16" Type="http://schemas.openxmlformats.org/officeDocument/2006/relationships/image" Target="../media/image27.gif"/><Relationship Id="rId20" Type="http://schemas.openxmlformats.org/officeDocument/2006/relationships/image" Target="../media/image31.gif"/><Relationship Id="rId1" Type="http://schemas.openxmlformats.org/officeDocument/2006/relationships/audio" Target="file:///D:\Rung%20Chuong%20Vang\8.%20Ket%20thuc%20cau%20hoi.wav" TargetMode="External"/><Relationship Id="rId6" Type="http://schemas.openxmlformats.org/officeDocument/2006/relationships/audio" Target="../media/audio1.wav"/><Relationship Id="rId11" Type="http://schemas.openxmlformats.org/officeDocument/2006/relationships/image" Target="../media/image22.gif"/><Relationship Id="rId5" Type="http://schemas.openxmlformats.org/officeDocument/2006/relationships/slideLayout" Target="../slideLayouts/slideLayout1.xml"/><Relationship Id="rId15" Type="http://schemas.openxmlformats.org/officeDocument/2006/relationships/image" Target="../media/image26.gif"/><Relationship Id="rId10" Type="http://schemas.openxmlformats.org/officeDocument/2006/relationships/image" Target="../media/image21.gif"/><Relationship Id="rId19" Type="http://schemas.openxmlformats.org/officeDocument/2006/relationships/image" Target="../media/image30.gif"/><Relationship Id="rId4" Type="http://schemas.openxmlformats.org/officeDocument/2006/relationships/audio" Target="file:///D:\Rung%20Chuong%20Vang\chaomung.wav" TargetMode="External"/><Relationship Id="rId9" Type="http://schemas.openxmlformats.org/officeDocument/2006/relationships/image" Target="../media/image20.png"/><Relationship Id="rId14" Type="http://schemas.openxmlformats.org/officeDocument/2006/relationships/image" Target="../media/image25.gif"/></Relationships>
</file>

<file path=ppt/slides/_rels/slide3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4.wav"/><Relationship Id="rId7" Type="http://schemas.openxmlformats.org/officeDocument/2006/relationships/image" Target="../media/image33.gif"/><Relationship Id="rId12"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0.gif"/><Relationship Id="rId11" Type="http://schemas.openxmlformats.org/officeDocument/2006/relationships/hyperlink" Target="Bai%2015%20Kh&#225;i%20qu&#225;t%20v&#7873;%20c&#417;%20kh&#237;%20&#273;&#7897;ng%20l&#7921;c.ppt#-1,18,PowerPoint Presentation" TargetMode="External"/><Relationship Id="rId5" Type="http://schemas.openxmlformats.org/officeDocument/2006/relationships/image" Target="../media/image29.gif"/><Relationship Id="rId10" Type="http://schemas.openxmlformats.org/officeDocument/2006/relationships/image" Target="../media/image35.gif"/><Relationship Id="rId4" Type="http://schemas.openxmlformats.org/officeDocument/2006/relationships/audio" Target="../media/audio5.wav"/><Relationship Id="rId9" Type="http://schemas.openxmlformats.org/officeDocument/2006/relationships/image" Target="../media/image34.gif"/></Relationships>
</file>

<file path=ppt/slides/_rels/slide3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4.wav"/><Relationship Id="rId7" Type="http://schemas.openxmlformats.org/officeDocument/2006/relationships/image" Target="../media/image33.gif"/><Relationship Id="rId12"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0.gif"/><Relationship Id="rId11" Type="http://schemas.openxmlformats.org/officeDocument/2006/relationships/slide" Target="slide21.xml"/><Relationship Id="rId5" Type="http://schemas.openxmlformats.org/officeDocument/2006/relationships/image" Target="../media/image29.gif"/><Relationship Id="rId10" Type="http://schemas.openxmlformats.org/officeDocument/2006/relationships/image" Target="../media/image35.gif"/><Relationship Id="rId4" Type="http://schemas.openxmlformats.org/officeDocument/2006/relationships/audio" Target="../media/audio5.wav"/><Relationship Id="rId9" Type="http://schemas.openxmlformats.org/officeDocument/2006/relationships/image" Target="../media/image34.gif"/></Relationships>
</file>

<file path=ppt/slides/_rels/slide3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4.wav"/><Relationship Id="rId7" Type="http://schemas.openxmlformats.org/officeDocument/2006/relationships/image" Target="../media/image33.gif"/><Relationship Id="rId12"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0.gif"/><Relationship Id="rId11" Type="http://schemas.openxmlformats.org/officeDocument/2006/relationships/slide" Target="slide34.xml"/><Relationship Id="rId5" Type="http://schemas.openxmlformats.org/officeDocument/2006/relationships/image" Target="../media/image29.gif"/><Relationship Id="rId10" Type="http://schemas.openxmlformats.org/officeDocument/2006/relationships/image" Target="../media/image35.gif"/><Relationship Id="rId4" Type="http://schemas.openxmlformats.org/officeDocument/2006/relationships/audio" Target="../media/audio5.wav"/><Relationship Id="rId9" Type="http://schemas.openxmlformats.org/officeDocument/2006/relationships/image" Target="../media/image34.gif"/></Relationships>
</file>

<file path=ppt/slides/_rels/slide34.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7.png"/><Relationship Id="rId3" Type="http://schemas.openxmlformats.org/officeDocument/2006/relationships/audio" Target="../media/audio3.wav"/><Relationship Id="rId7" Type="http://schemas.openxmlformats.org/officeDocument/2006/relationships/image" Target="../media/image30.gif"/><Relationship Id="rId12" Type="http://schemas.openxmlformats.org/officeDocument/2006/relationships/slide" Target="slide2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gif"/><Relationship Id="rId11" Type="http://schemas.openxmlformats.org/officeDocument/2006/relationships/image" Target="../media/image35.gif"/><Relationship Id="rId5" Type="http://schemas.openxmlformats.org/officeDocument/2006/relationships/audio" Target="../media/audio5.wav"/><Relationship Id="rId10" Type="http://schemas.openxmlformats.org/officeDocument/2006/relationships/image" Target="../media/image34.gif"/><Relationship Id="rId4" Type="http://schemas.openxmlformats.org/officeDocument/2006/relationships/audio" Target="../media/audio4.wav"/><Relationship Id="rId9" Type="http://schemas.openxmlformats.org/officeDocument/2006/relationships/slide" Target="slide9.xml"/><Relationship Id="rId1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7.png"/><Relationship Id="rId3" Type="http://schemas.openxmlformats.org/officeDocument/2006/relationships/audio" Target="../media/audio3.wav"/><Relationship Id="rId7" Type="http://schemas.openxmlformats.org/officeDocument/2006/relationships/image" Target="../media/image30.gif"/><Relationship Id="rId12" Type="http://schemas.openxmlformats.org/officeDocument/2006/relationships/slide" Target="slide2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gif"/><Relationship Id="rId11" Type="http://schemas.openxmlformats.org/officeDocument/2006/relationships/image" Target="../media/image35.gif"/><Relationship Id="rId5" Type="http://schemas.openxmlformats.org/officeDocument/2006/relationships/audio" Target="../media/audio5.wav"/><Relationship Id="rId10" Type="http://schemas.openxmlformats.org/officeDocument/2006/relationships/image" Target="../media/image34.gif"/><Relationship Id="rId4" Type="http://schemas.openxmlformats.org/officeDocument/2006/relationships/audio" Target="../media/audio4.wav"/><Relationship Id="rId9" Type="http://schemas.openxmlformats.org/officeDocument/2006/relationships/slide" Target="slide9.xml"/><Relationship Id="rId1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62384" y="1146621"/>
            <a:ext cx="12968383" cy="6970172"/>
            <a:chOff x="101600" y="-57150"/>
            <a:chExt cx="1240524" cy="666750"/>
          </a:xfrm>
        </p:grpSpPr>
        <p:sp>
          <p:nvSpPr>
            <p:cNvPr id="3" name="Freeform 3"/>
            <p:cNvSpPr/>
            <p:nvPr/>
          </p:nvSpPr>
          <p:spPr>
            <a:xfrm>
              <a:off x="394540" y="-1987"/>
              <a:ext cx="947584" cy="283821"/>
            </a:xfrm>
            <a:custGeom>
              <a:avLst/>
              <a:gdLst/>
              <a:ahLst/>
              <a:cxnLst/>
              <a:rect l="l" t="t" r="r" b="b"/>
              <a:pathLst>
                <a:path w="1077090" h="206166">
                  <a:moveTo>
                    <a:pt x="203200" y="0"/>
                  </a:moveTo>
                  <a:lnTo>
                    <a:pt x="1077090" y="0"/>
                  </a:lnTo>
                  <a:lnTo>
                    <a:pt x="873890" y="206166"/>
                  </a:lnTo>
                  <a:lnTo>
                    <a:pt x="0" y="206166"/>
                  </a:lnTo>
                  <a:lnTo>
                    <a:pt x="203200" y="0"/>
                  </a:lnTo>
                  <a:close/>
                </a:path>
              </a:pathLst>
            </a:custGeom>
            <a:solidFill>
              <a:srgbClr val="000000">
                <a:alpha val="0"/>
              </a:srgbClr>
            </a:solidFill>
            <a:ln w="276225">
              <a:solidFill>
                <a:srgbClr val="FFFFFF">
                  <a:alpha val="84706"/>
                </a:srgbClr>
              </a:solidFill>
            </a:ln>
          </p:spPr>
        </p:sp>
        <p:sp>
          <p:nvSpPr>
            <p:cNvPr id="4" name="TextBox 4"/>
            <p:cNvSpPr txBox="1"/>
            <p:nvPr/>
          </p:nvSpPr>
          <p:spPr>
            <a:xfrm>
              <a:off x="101600" y="-57150"/>
              <a:ext cx="609600" cy="666750"/>
            </a:xfrm>
            <a:prstGeom prst="rect">
              <a:avLst/>
            </a:prstGeom>
          </p:spPr>
          <p:txBody>
            <a:bodyPr lIns="27517" tIns="27517" rIns="27517" bIns="27517" rtlCol="0" anchor="ctr"/>
            <a:lstStyle/>
            <a:p>
              <a:pPr algn="ctr">
                <a:lnSpc>
                  <a:spcPts val="1440"/>
                </a:lnSpc>
              </a:pPr>
              <a:endParaRPr sz="975"/>
            </a:p>
          </p:txBody>
        </p:sp>
      </p:grpSp>
      <p:grpSp>
        <p:nvGrpSpPr>
          <p:cNvPr id="7" name="Group 7"/>
          <p:cNvGrpSpPr/>
          <p:nvPr/>
        </p:nvGrpSpPr>
        <p:grpSpPr>
          <a:xfrm>
            <a:off x="95879" y="1832129"/>
            <a:ext cx="9810121" cy="2780625"/>
            <a:chOff x="0" y="0"/>
            <a:chExt cx="1077090" cy="206166"/>
          </a:xfrm>
        </p:grpSpPr>
        <p:sp>
          <p:nvSpPr>
            <p:cNvPr id="8" name="Freeform 8"/>
            <p:cNvSpPr/>
            <p:nvPr/>
          </p:nvSpPr>
          <p:spPr>
            <a:xfrm>
              <a:off x="0" y="0"/>
              <a:ext cx="1077090" cy="206166"/>
            </a:xfrm>
            <a:custGeom>
              <a:avLst/>
              <a:gdLst/>
              <a:ahLst/>
              <a:cxnLst/>
              <a:rect l="l" t="t" r="r" b="b"/>
              <a:pathLst>
                <a:path w="1077090" h="206166">
                  <a:moveTo>
                    <a:pt x="203200" y="0"/>
                  </a:moveTo>
                  <a:lnTo>
                    <a:pt x="1077090" y="0"/>
                  </a:lnTo>
                  <a:lnTo>
                    <a:pt x="873890" y="206166"/>
                  </a:lnTo>
                  <a:lnTo>
                    <a:pt x="0" y="206166"/>
                  </a:lnTo>
                  <a:lnTo>
                    <a:pt x="203200" y="0"/>
                  </a:lnTo>
                  <a:close/>
                </a:path>
              </a:pathLst>
            </a:custGeom>
            <a:solidFill>
              <a:srgbClr val="053C60"/>
            </a:solidFill>
          </p:spPr>
        </p:sp>
        <p:sp>
          <p:nvSpPr>
            <p:cNvPr id="9" name="TextBox 9"/>
            <p:cNvSpPr txBox="1"/>
            <p:nvPr/>
          </p:nvSpPr>
          <p:spPr>
            <a:xfrm>
              <a:off x="101600" y="-57150"/>
              <a:ext cx="609600" cy="666750"/>
            </a:xfrm>
            <a:prstGeom prst="rect">
              <a:avLst/>
            </a:prstGeom>
          </p:spPr>
          <p:txBody>
            <a:bodyPr lIns="27517" tIns="27517" rIns="27517" bIns="27517" rtlCol="0" anchor="ctr"/>
            <a:lstStyle/>
            <a:p>
              <a:pPr algn="ctr">
                <a:lnSpc>
                  <a:spcPts val="1440"/>
                </a:lnSpc>
              </a:pPr>
              <a:endParaRPr sz="975"/>
            </a:p>
          </p:txBody>
        </p:sp>
      </p:grpSp>
      <p:grpSp>
        <p:nvGrpSpPr>
          <p:cNvPr id="10" name="Group 10"/>
          <p:cNvGrpSpPr/>
          <p:nvPr/>
        </p:nvGrpSpPr>
        <p:grpSpPr>
          <a:xfrm>
            <a:off x="3906228" y="5011735"/>
            <a:ext cx="1583175" cy="803142"/>
            <a:chOff x="0" y="0"/>
            <a:chExt cx="406400" cy="206166"/>
          </a:xfrm>
        </p:grpSpPr>
        <p:sp>
          <p:nvSpPr>
            <p:cNvPr id="11" name="Freeform 11"/>
            <p:cNvSpPr/>
            <p:nvPr/>
          </p:nvSpPr>
          <p:spPr>
            <a:xfrm>
              <a:off x="0" y="0"/>
              <a:ext cx="406400" cy="206166"/>
            </a:xfrm>
            <a:custGeom>
              <a:avLst/>
              <a:gdLst/>
              <a:ahLst/>
              <a:cxnLst/>
              <a:rect l="l" t="t" r="r" b="b"/>
              <a:pathLst>
                <a:path w="406400" h="206166">
                  <a:moveTo>
                    <a:pt x="203200" y="0"/>
                  </a:moveTo>
                  <a:lnTo>
                    <a:pt x="406400" y="0"/>
                  </a:lnTo>
                  <a:lnTo>
                    <a:pt x="203200" y="206166"/>
                  </a:lnTo>
                  <a:lnTo>
                    <a:pt x="0" y="206166"/>
                  </a:lnTo>
                  <a:lnTo>
                    <a:pt x="203200" y="0"/>
                  </a:lnTo>
                  <a:close/>
                </a:path>
              </a:pathLst>
            </a:custGeom>
            <a:solidFill>
              <a:srgbClr val="DCD7D5"/>
            </a:solidFill>
          </p:spPr>
        </p:sp>
        <p:sp>
          <p:nvSpPr>
            <p:cNvPr id="12" name="TextBox 12"/>
            <p:cNvSpPr txBox="1"/>
            <p:nvPr/>
          </p:nvSpPr>
          <p:spPr>
            <a:xfrm>
              <a:off x="101600" y="-57150"/>
              <a:ext cx="609600" cy="666750"/>
            </a:xfrm>
            <a:prstGeom prst="rect">
              <a:avLst/>
            </a:prstGeom>
          </p:spPr>
          <p:txBody>
            <a:bodyPr lIns="27517" tIns="27517" rIns="27517" bIns="27517" rtlCol="0" anchor="ctr"/>
            <a:lstStyle/>
            <a:p>
              <a:pPr algn="ctr">
                <a:lnSpc>
                  <a:spcPts val="1440"/>
                </a:lnSpc>
              </a:pPr>
              <a:endParaRPr sz="975"/>
            </a:p>
          </p:txBody>
        </p:sp>
      </p:grpSp>
      <p:grpSp>
        <p:nvGrpSpPr>
          <p:cNvPr id="13" name="Group 13"/>
          <p:cNvGrpSpPr/>
          <p:nvPr/>
        </p:nvGrpSpPr>
        <p:grpSpPr>
          <a:xfrm>
            <a:off x="8137868" y="727564"/>
            <a:ext cx="1768132" cy="896970"/>
            <a:chOff x="0" y="0"/>
            <a:chExt cx="406400" cy="206166"/>
          </a:xfrm>
        </p:grpSpPr>
        <p:sp>
          <p:nvSpPr>
            <p:cNvPr id="14" name="Freeform 14"/>
            <p:cNvSpPr/>
            <p:nvPr/>
          </p:nvSpPr>
          <p:spPr>
            <a:xfrm>
              <a:off x="0" y="0"/>
              <a:ext cx="406400" cy="206166"/>
            </a:xfrm>
            <a:custGeom>
              <a:avLst/>
              <a:gdLst/>
              <a:ahLst/>
              <a:cxnLst/>
              <a:rect l="l" t="t" r="r" b="b"/>
              <a:pathLst>
                <a:path w="406400" h="206166">
                  <a:moveTo>
                    <a:pt x="203200" y="0"/>
                  </a:moveTo>
                  <a:lnTo>
                    <a:pt x="406400" y="0"/>
                  </a:lnTo>
                  <a:lnTo>
                    <a:pt x="203200" y="206166"/>
                  </a:lnTo>
                  <a:lnTo>
                    <a:pt x="0" y="206166"/>
                  </a:lnTo>
                  <a:lnTo>
                    <a:pt x="203200" y="0"/>
                  </a:lnTo>
                  <a:close/>
                </a:path>
              </a:pathLst>
            </a:custGeom>
            <a:solidFill>
              <a:srgbClr val="DCD7D5"/>
            </a:solidFill>
          </p:spPr>
        </p:sp>
        <p:sp>
          <p:nvSpPr>
            <p:cNvPr id="15" name="TextBox 15"/>
            <p:cNvSpPr txBox="1"/>
            <p:nvPr/>
          </p:nvSpPr>
          <p:spPr>
            <a:xfrm>
              <a:off x="101600" y="-57150"/>
              <a:ext cx="609600" cy="666750"/>
            </a:xfrm>
            <a:prstGeom prst="rect">
              <a:avLst/>
            </a:prstGeom>
          </p:spPr>
          <p:txBody>
            <a:bodyPr lIns="27517" tIns="27517" rIns="27517" bIns="27517" rtlCol="0" anchor="ctr"/>
            <a:lstStyle/>
            <a:p>
              <a:pPr algn="ctr">
                <a:lnSpc>
                  <a:spcPts val="1440"/>
                </a:lnSpc>
              </a:pPr>
              <a:endParaRPr sz="975"/>
            </a:p>
          </p:txBody>
        </p:sp>
      </p:grpSp>
      <p:grpSp>
        <p:nvGrpSpPr>
          <p:cNvPr id="16" name="Group 16"/>
          <p:cNvGrpSpPr/>
          <p:nvPr/>
        </p:nvGrpSpPr>
        <p:grpSpPr>
          <a:xfrm>
            <a:off x="33842" y="5039699"/>
            <a:ext cx="4139920" cy="483001"/>
            <a:chOff x="0" y="0"/>
            <a:chExt cx="1767097" cy="206166"/>
          </a:xfrm>
        </p:grpSpPr>
        <p:sp>
          <p:nvSpPr>
            <p:cNvPr id="17" name="Freeform 17"/>
            <p:cNvSpPr/>
            <p:nvPr/>
          </p:nvSpPr>
          <p:spPr>
            <a:xfrm>
              <a:off x="0" y="0"/>
              <a:ext cx="1767097" cy="206166"/>
            </a:xfrm>
            <a:custGeom>
              <a:avLst/>
              <a:gdLst/>
              <a:ahLst/>
              <a:cxnLst/>
              <a:rect l="l" t="t" r="r" b="b"/>
              <a:pathLst>
                <a:path w="1767097" h="206166">
                  <a:moveTo>
                    <a:pt x="203200" y="0"/>
                  </a:moveTo>
                  <a:lnTo>
                    <a:pt x="1767097" y="0"/>
                  </a:lnTo>
                  <a:lnTo>
                    <a:pt x="1563897" y="206166"/>
                  </a:lnTo>
                  <a:lnTo>
                    <a:pt x="0" y="206166"/>
                  </a:lnTo>
                  <a:lnTo>
                    <a:pt x="203200" y="0"/>
                  </a:lnTo>
                  <a:close/>
                </a:path>
              </a:pathLst>
            </a:custGeom>
            <a:solidFill>
              <a:srgbClr val="DCD7D5"/>
            </a:solidFill>
          </p:spPr>
        </p:sp>
        <p:sp>
          <p:nvSpPr>
            <p:cNvPr id="18" name="TextBox 18"/>
            <p:cNvSpPr txBox="1"/>
            <p:nvPr/>
          </p:nvSpPr>
          <p:spPr>
            <a:xfrm>
              <a:off x="101600" y="-57150"/>
              <a:ext cx="609600" cy="666750"/>
            </a:xfrm>
            <a:prstGeom prst="rect">
              <a:avLst/>
            </a:prstGeom>
          </p:spPr>
          <p:txBody>
            <a:bodyPr lIns="27517" tIns="27517" rIns="27517" bIns="27517" rtlCol="0" anchor="ctr"/>
            <a:lstStyle/>
            <a:p>
              <a:pPr algn="ctr">
                <a:lnSpc>
                  <a:spcPts val="1440"/>
                </a:lnSpc>
              </a:pPr>
              <a:endParaRPr sz="975"/>
            </a:p>
          </p:txBody>
        </p:sp>
      </p:grpSp>
      <p:grpSp>
        <p:nvGrpSpPr>
          <p:cNvPr id="20" name="Group 20"/>
          <p:cNvGrpSpPr/>
          <p:nvPr/>
        </p:nvGrpSpPr>
        <p:grpSpPr>
          <a:xfrm>
            <a:off x="5452732" y="4934146"/>
            <a:ext cx="1716627" cy="880730"/>
            <a:chOff x="0" y="0"/>
            <a:chExt cx="406400" cy="206166"/>
          </a:xfrm>
        </p:grpSpPr>
        <p:sp>
          <p:nvSpPr>
            <p:cNvPr id="21" name="Freeform 21"/>
            <p:cNvSpPr/>
            <p:nvPr/>
          </p:nvSpPr>
          <p:spPr>
            <a:xfrm>
              <a:off x="0" y="0"/>
              <a:ext cx="406400" cy="206166"/>
            </a:xfrm>
            <a:custGeom>
              <a:avLst/>
              <a:gdLst/>
              <a:ahLst/>
              <a:cxnLst/>
              <a:rect l="l" t="t" r="r" b="b"/>
              <a:pathLst>
                <a:path w="406400" h="206166">
                  <a:moveTo>
                    <a:pt x="203200" y="0"/>
                  </a:moveTo>
                  <a:lnTo>
                    <a:pt x="406400" y="0"/>
                  </a:lnTo>
                  <a:lnTo>
                    <a:pt x="203200" y="206166"/>
                  </a:lnTo>
                  <a:lnTo>
                    <a:pt x="0" y="206166"/>
                  </a:lnTo>
                  <a:lnTo>
                    <a:pt x="203200" y="0"/>
                  </a:lnTo>
                  <a:close/>
                </a:path>
              </a:pathLst>
            </a:custGeom>
            <a:solidFill>
              <a:srgbClr val="DCD7D5">
                <a:alpha val="76863"/>
              </a:srgbClr>
            </a:solidFill>
          </p:spPr>
        </p:sp>
        <p:sp>
          <p:nvSpPr>
            <p:cNvPr id="22" name="TextBox 22"/>
            <p:cNvSpPr txBox="1"/>
            <p:nvPr/>
          </p:nvSpPr>
          <p:spPr>
            <a:xfrm>
              <a:off x="101600" y="-57150"/>
              <a:ext cx="609600" cy="666750"/>
            </a:xfrm>
            <a:prstGeom prst="rect">
              <a:avLst/>
            </a:prstGeom>
          </p:spPr>
          <p:txBody>
            <a:bodyPr lIns="27517" tIns="27517" rIns="27517" bIns="27517" rtlCol="0" anchor="ctr"/>
            <a:lstStyle/>
            <a:p>
              <a:pPr algn="ctr">
                <a:lnSpc>
                  <a:spcPts val="1440"/>
                </a:lnSpc>
              </a:pPr>
              <a:endParaRPr sz="975"/>
            </a:p>
          </p:txBody>
        </p:sp>
      </p:grpSp>
      <p:sp>
        <p:nvSpPr>
          <p:cNvPr id="24" name="TextBox 24"/>
          <p:cNvSpPr txBox="1"/>
          <p:nvPr/>
        </p:nvSpPr>
        <p:spPr>
          <a:xfrm>
            <a:off x="1552691" y="2140608"/>
            <a:ext cx="7242934" cy="2250616"/>
          </a:xfrm>
          <a:prstGeom prst="rect">
            <a:avLst/>
          </a:prstGeom>
        </p:spPr>
        <p:txBody>
          <a:bodyPr wrap="square" lIns="0" tIns="0" rIns="0" bIns="0" rtlCol="0" anchor="t">
            <a:spAutoFit/>
          </a:bodyPr>
          <a:lstStyle/>
          <a:p>
            <a:pPr>
              <a:lnSpc>
                <a:spcPct val="150000"/>
              </a:lnSpc>
            </a:pPr>
            <a:r>
              <a:rPr lang="en-US" sz="4875" b="1" dirty="0" err="1">
                <a:solidFill>
                  <a:srgbClr val="EFEEEE"/>
                </a:solidFill>
                <a:latin typeface="Arial" panose="020B0604020202020204" pitchFamily="34" charset="0"/>
                <a:cs typeface="Arial" panose="020B0604020202020204" pitchFamily="34" charset="0"/>
              </a:rPr>
              <a:t>Chào</a:t>
            </a:r>
            <a:r>
              <a:rPr lang="en-US" sz="4875" b="1" dirty="0">
                <a:solidFill>
                  <a:srgbClr val="EFEEEE"/>
                </a:solidFill>
                <a:latin typeface="Arial" panose="020B0604020202020204" pitchFamily="34" charset="0"/>
                <a:cs typeface="Arial" panose="020B0604020202020204" pitchFamily="34" charset="0"/>
              </a:rPr>
              <a:t> </a:t>
            </a:r>
            <a:r>
              <a:rPr lang="en-US" sz="4875" b="1" dirty="0" err="1">
                <a:solidFill>
                  <a:srgbClr val="EFEEEE"/>
                </a:solidFill>
                <a:latin typeface="Arial" panose="020B0604020202020204" pitchFamily="34" charset="0"/>
                <a:cs typeface="Arial" panose="020B0604020202020204" pitchFamily="34" charset="0"/>
              </a:rPr>
              <a:t>mừng</a:t>
            </a:r>
            <a:r>
              <a:rPr lang="en-US" sz="4875" b="1" dirty="0">
                <a:solidFill>
                  <a:srgbClr val="EFEEEE"/>
                </a:solidFill>
                <a:latin typeface="Arial" panose="020B0604020202020204" pitchFamily="34" charset="0"/>
                <a:cs typeface="Arial" panose="020B0604020202020204" pitchFamily="34" charset="0"/>
              </a:rPr>
              <a:t> </a:t>
            </a:r>
            <a:r>
              <a:rPr lang="en-US" sz="4875" b="1" dirty="0" err="1">
                <a:solidFill>
                  <a:srgbClr val="EFEEEE"/>
                </a:solidFill>
                <a:latin typeface="Arial" panose="020B0604020202020204" pitchFamily="34" charset="0"/>
                <a:cs typeface="Arial" panose="020B0604020202020204" pitchFamily="34" charset="0"/>
              </a:rPr>
              <a:t>các</a:t>
            </a:r>
            <a:r>
              <a:rPr lang="en-US" sz="4875" b="1" dirty="0">
                <a:solidFill>
                  <a:srgbClr val="EFEEEE"/>
                </a:solidFill>
                <a:latin typeface="Arial" panose="020B0604020202020204" pitchFamily="34" charset="0"/>
                <a:cs typeface="Arial" panose="020B0604020202020204" pitchFamily="34" charset="0"/>
              </a:rPr>
              <a:t> </a:t>
            </a:r>
            <a:r>
              <a:rPr lang="en-US" sz="4875" b="1" dirty="0" err="1">
                <a:solidFill>
                  <a:srgbClr val="EFEEEE"/>
                </a:solidFill>
                <a:latin typeface="Arial" panose="020B0604020202020204" pitchFamily="34" charset="0"/>
                <a:cs typeface="Arial" panose="020B0604020202020204" pitchFamily="34" charset="0"/>
              </a:rPr>
              <a:t>em</a:t>
            </a:r>
            <a:r>
              <a:rPr lang="en-US" sz="4875" b="1" dirty="0">
                <a:solidFill>
                  <a:srgbClr val="EFEEEE"/>
                </a:solidFill>
                <a:latin typeface="Arial" panose="020B0604020202020204" pitchFamily="34" charset="0"/>
                <a:cs typeface="Arial" panose="020B0604020202020204" pitchFamily="34" charset="0"/>
              </a:rPr>
              <a:t> </a:t>
            </a:r>
            <a:r>
              <a:rPr lang="en-US" sz="4875" b="1" dirty="0" err="1">
                <a:solidFill>
                  <a:srgbClr val="EFEEEE"/>
                </a:solidFill>
                <a:latin typeface="Arial" panose="020B0604020202020204" pitchFamily="34" charset="0"/>
                <a:cs typeface="Arial" panose="020B0604020202020204" pitchFamily="34" charset="0"/>
              </a:rPr>
              <a:t>đến</a:t>
            </a:r>
            <a:r>
              <a:rPr lang="en-US" sz="4875" b="1" dirty="0">
                <a:solidFill>
                  <a:srgbClr val="EFEEEE"/>
                </a:solidFill>
                <a:latin typeface="Arial" panose="020B0604020202020204" pitchFamily="34" charset="0"/>
                <a:cs typeface="Arial" panose="020B0604020202020204" pitchFamily="34" charset="0"/>
              </a:rPr>
              <a:t> </a:t>
            </a:r>
            <a:r>
              <a:rPr lang="en-US" sz="4875" b="1" dirty="0" err="1">
                <a:solidFill>
                  <a:srgbClr val="EFEEEE"/>
                </a:solidFill>
                <a:latin typeface="Arial" panose="020B0604020202020204" pitchFamily="34" charset="0"/>
                <a:cs typeface="Arial" panose="020B0604020202020204" pitchFamily="34" charset="0"/>
              </a:rPr>
              <a:t>với</a:t>
            </a:r>
            <a:r>
              <a:rPr lang="en-US" sz="4875" b="1" dirty="0">
                <a:solidFill>
                  <a:srgbClr val="EFEEEE"/>
                </a:solidFill>
                <a:latin typeface="Arial" panose="020B0604020202020204" pitchFamily="34" charset="0"/>
                <a:cs typeface="Arial" panose="020B0604020202020204" pitchFamily="34" charset="0"/>
              </a:rPr>
              <a:t> </a:t>
            </a:r>
            <a:r>
              <a:rPr lang="en-US" sz="4875" b="1" dirty="0" err="1">
                <a:solidFill>
                  <a:srgbClr val="EFEEEE"/>
                </a:solidFill>
                <a:latin typeface="Arial" panose="020B0604020202020204" pitchFamily="34" charset="0"/>
                <a:cs typeface="Arial" panose="020B0604020202020204" pitchFamily="34" charset="0"/>
              </a:rPr>
              <a:t>bài</a:t>
            </a:r>
            <a:r>
              <a:rPr lang="en-US" sz="4875" b="1" dirty="0">
                <a:solidFill>
                  <a:srgbClr val="EFEEEE"/>
                </a:solidFill>
                <a:latin typeface="Arial" panose="020B0604020202020204" pitchFamily="34" charset="0"/>
                <a:cs typeface="Arial" panose="020B0604020202020204" pitchFamily="34" charset="0"/>
              </a:rPr>
              <a:t> </a:t>
            </a:r>
            <a:r>
              <a:rPr lang="en-US" sz="4875" b="1" dirty="0" err="1">
                <a:solidFill>
                  <a:srgbClr val="EFEEEE"/>
                </a:solidFill>
                <a:latin typeface="Arial" panose="020B0604020202020204" pitchFamily="34" charset="0"/>
                <a:cs typeface="Arial" panose="020B0604020202020204" pitchFamily="34" charset="0"/>
              </a:rPr>
              <a:t>học</a:t>
            </a:r>
            <a:r>
              <a:rPr lang="en-US" sz="4875" b="1" dirty="0">
                <a:solidFill>
                  <a:srgbClr val="EFEEEE"/>
                </a:solidFill>
                <a:latin typeface="Arial" panose="020B0604020202020204" pitchFamily="34" charset="0"/>
                <a:cs typeface="Arial" panose="020B0604020202020204" pitchFamily="34" charset="0"/>
              </a:rPr>
              <a:t> </a:t>
            </a:r>
            <a:r>
              <a:rPr lang="en-US" sz="4875" b="1" dirty="0" err="1">
                <a:solidFill>
                  <a:srgbClr val="EFEEEE"/>
                </a:solidFill>
                <a:latin typeface="Arial" panose="020B0604020202020204" pitchFamily="34" charset="0"/>
                <a:cs typeface="Arial" panose="020B0604020202020204" pitchFamily="34" charset="0"/>
              </a:rPr>
              <a:t>hôm</a:t>
            </a:r>
            <a:r>
              <a:rPr lang="en-US" sz="4875" b="1" dirty="0">
                <a:solidFill>
                  <a:srgbClr val="EFEEEE"/>
                </a:solidFill>
                <a:latin typeface="Arial" panose="020B0604020202020204" pitchFamily="34" charset="0"/>
                <a:cs typeface="Arial" panose="020B0604020202020204" pitchFamily="34" charset="0"/>
              </a:rPr>
              <a:t> nay</a:t>
            </a:r>
          </a:p>
        </p:txBody>
      </p:sp>
    </p:spTree>
    <p:extLst>
      <p:ext uri="{BB962C8B-B14F-4D97-AF65-F5344CB8AC3E}">
        <p14:creationId xmlns:p14="http://schemas.microsoft.com/office/powerpoint/2010/main" val="1299467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128588"/>
            <a:ext cx="9601200" cy="658653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8" y="439611"/>
            <a:ext cx="8743950" cy="60326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38" y="776738"/>
            <a:ext cx="8572500" cy="5566912"/>
          </a:xfrm>
          <a:prstGeom prst="rect">
            <a:avLst/>
          </a:prstGeom>
        </p:spPr>
      </p:pic>
    </p:spTree>
    <p:extLst>
      <p:ext uri="{BB962C8B-B14F-4D97-AF65-F5344CB8AC3E}">
        <p14:creationId xmlns:p14="http://schemas.microsoft.com/office/powerpoint/2010/main" val="33549633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Hộp Văn bản 14">
            <a:extLst>
              <a:ext uri="{FF2B5EF4-FFF2-40B4-BE49-F238E27FC236}">
                <a16:creationId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 DÒNG ĐIỆN XOAY CHIỀU BA PHA</a:t>
            </a:r>
            <a:endParaRPr lang="en-US" sz="2600" dirty="0">
              <a:solidFill>
                <a:schemeClr val="bg1"/>
              </a:solidFill>
              <a:latin typeface="Arial" panose="020B0604020202020204" pitchFamily="34" charset="0"/>
              <a:cs typeface="Arial" panose="020B0604020202020204" pitchFamily="34" charset="0"/>
            </a:endParaRPr>
          </a:p>
        </p:txBody>
      </p:sp>
      <p:grpSp>
        <p:nvGrpSpPr>
          <p:cNvPr id="15" name="Group 14"/>
          <p:cNvGrpSpPr/>
          <p:nvPr/>
        </p:nvGrpSpPr>
        <p:grpSpPr>
          <a:xfrm>
            <a:off x="201686" y="2270344"/>
            <a:ext cx="7213526" cy="597666"/>
            <a:chOff x="273126" y="2313208"/>
            <a:chExt cx="7213526" cy="597666"/>
          </a:xfrm>
        </p:grpSpPr>
        <p:sp>
          <p:nvSpPr>
            <p:cNvPr id="13" name="Hình tự do: Hình 2">
              <a:extLst>
                <a:ext uri="{FF2B5EF4-FFF2-40B4-BE49-F238E27FC236}">
                  <a16:creationId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4" name="Hộp Văn bản 4">
              <a:extLst>
                <a:ext uri="{FF2B5EF4-FFF2-40B4-BE49-F238E27FC236}">
                  <a16:creationId xmlns:a16="http://schemas.microsoft.com/office/drawing/2014/main" id="{D35B92B7-8E55-1FAC-02A4-0073A4F9328E}"/>
                </a:ext>
              </a:extLst>
            </p:cNvPr>
            <p:cNvSpPr txBox="1"/>
            <p:nvPr/>
          </p:nvSpPr>
          <p:spPr>
            <a:xfrm rot="5400000">
              <a:off x="3398290" y="-811956"/>
              <a:ext cx="584775" cy="6835104"/>
            </a:xfrm>
            <a:prstGeom prst="rect">
              <a:avLst/>
            </a:prstGeom>
            <a:noFill/>
          </p:spPr>
          <p:txBody>
            <a:bodyPr vert="vert270" wrap="square" rtlCol="0">
              <a:spAutoFit/>
            </a:bodyPr>
            <a:lstStyle/>
            <a:p>
              <a:pPr algn="ctr"/>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Khái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niệm</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dòng</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điện</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xoay</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chiều</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sz="2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a:t>
              </a:r>
              <a:r>
                <a:rPr lang="en-US" sz="2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6" name="Hộp Văn bản 9">
            <a:extLst>
              <a:ext uri="{FF2B5EF4-FFF2-40B4-BE49-F238E27FC236}">
                <a16:creationId xmlns:a16="http://schemas.microsoft.com/office/drawing/2014/main" id="{8A43EFCB-6DE6-AEBC-5972-789D114E05CA}"/>
              </a:ext>
            </a:extLst>
          </p:cNvPr>
          <p:cNvSpPr txBox="1"/>
          <p:nvPr/>
        </p:nvSpPr>
        <p:spPr>
          <a:xfrm>
            <a:off x="362004" y="3045694"/>
            <a:ext cx="9296346" cy="1460785"/>
          </a:xfrm>
          <a:prstGeom prst="rect">
            <a:avLst/>
          </a:prstGeom>
          <a:noFill/>
        </p:spPr>
        <p:txBody>
          <a:bodyPr wrap="square" rtlCol="0">
            <a:spAutoFit/>
          </a:bodyPr>
          <a:lstStyle/>
          <a:p>
            <a:pPr>
              <a:lnSpc>
                <a:spcPct val="114000"/>
              </a:lnSpc>
              <a:tabLst>
                <a:tab pos="1149350" algn="l"/>
              </a:tabLst>
            </a:pPr>
            <a:r>
              <a:rPr lang="en-US" sz="2600" dirty="0" err="1">
                <a:effectLst/>
                <a:latin typeface="Arial" panose="020B0604020202020204" pitchFamily="34" charset="0"/>
                <a:ea typeface="Times New Roman" panose="02020603050405020304" pitchFamily="18" charset="0"/>
                <a:cs typeface="Arial" panose="020B0604020202020204" pitchFamily="34" charset="0"/>
              </a:rPr>
              <a:t>Dòng</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xoay</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err="1">
                <a:effectLst/>
                <a:latin typeface="Arial" panose="020B0604020202020204" pitchFamily="34" charset="0"/>
                <a:ea typeface="Times New Roman" panose="02020603050405020304" pitchFamily="18" charset="0"/>
                <a:cs typeface="Arial" panose="020B0604020202020204" pitchFamily="34" charset="0"/>
              </a:rPr>
              <a:t>một</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pha </a:t>
            </a:r>
            <a:r>
              <a:rPr lang="en-US" sz="2600" dirty="0" err="1">
                <a:effectLst/>
                <a:latin typeface="Arial" panose="020B0604020202020204" pitchFamily="34" charset="0"/>
                <a:ea typeface="Times New Roman" panose="02020603050405020304" pitchFamily="18" charset="0"/>
                <a:cs typeface="Arial" panose="020B0604020202020204" pitchFamily="34" charset="0"/>
              </a:rPr>
              <a:t>là</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dòng</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err="1">
                <a:effectLst/>
                <a:latin typeface="Arial" panose="020B0604020202020204" pitchFamily="34" charset="0"/>
                <a:ea typeface="Times New Roman" panose="02020603050405020304" pitchFamily="18" charset="0"/>
                <a:cs typeface="Arial" panose="020B0604020202020204" pitchFamily="34" charset="0"/>
              </a:rPr>
              <a:t>biến</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latin typeface="Arial" panose="020B0604020202020204" pitchFamily="34" charset="0"/>
                <a:ea typeface="Times New Roman" panose="02020603050405020304" pitchFamily="18" charset="0"/>
                <a:cs typeface="Arial" panose="020B0604020202020204" pitchFamily="34" charset="0"/>
              </a:rPr>
              <a:t>thiên tuần hoàn</a:t>
            </a:r>
            <a:r>
              <a:rPr lang="en-US" sz="2600" smtClean="0">
                <a:effectLst/>
                <a:latin typeface="Arial" panose="020B0604020202020204" pitchFamily="34" charset="0"/>
                <a:ea typeface="Times New Roman" panose="02020603050405020304" pitchFamily="18" charset="0"/>
                <a:cs typeface="Arial" panose="020B0604020202020204" pitchFamily="34" charset="0"/>
              </a:rPr>
              <a:t> </a:t>
            </a:r>
            <a:r>
              <a:rPr lang="en-US" sz="2600" err="1">
                <a:effectLst/>
                <a:latin typeface="Arial" panose="020B0604020202020204" pitchFamily="34" charset="0"/>
                <a:ea typeface="Times New Roman" panose="02020603050405020304" pitchFamily="18" charset="0"/>
                <a:cs typeface="Arial" panose="020B0604020202020204" pitchFamily="34" charset="0"/>
              </a:rPr>
              <a:t>theo</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dạng hình </a:t>
            </a:r>
            <a:r>
              <a:rPr lang="en-US" sz="2600" dirty="0">
                <a:effectLst/>
                <a:latin typeface="Arial" panose="020B0604020202020204" pitchFamily="34" charset="0"/>
                <a:ea typeface="Times New Roman" panose="02020603050405020304" pitchFamily="18" charset="0"/>
                <a:cs typeface="Arial" panose="020B0604020202020204" pitchFamily="34" charset="0"/>
              </a:rPr>
              <a:t>sin </a:t>
            </a:r>
            <a:r>
              <a:rPr lang="en-US" sz="2600" err="1">
                <a:effectLst/>
                <a:latin typeface="Arial" panose="020B0604020202020204" pitchFamily="34" charset="0"/>
                <a:ea typeface="Times New Roman" panose="02020603050405020304" pitchFamily="18" charset="0"/>
                <a:cs typeface="Arial" panose="020B0604020202020204" pitchFamily="34" charset="0"/>
              </a:rPr>
              <a:t>được</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minh hoạ như đồ </a:t>
            </a:r>
            <a:r>
              <a:rPr lang="en-US" sz="2600">
                <a:effectLst/>
                <a:latin typeface="Arial" panose="020B0604020202020204" pitchFamily="34" charset="0"/>
                <a:ea typeface="Times New Roman" panose="02020603050405020304" pitchFamily="18" charset="0"/>
                <a:cs typeface="Arial" panose="020B0604020202020204" pitchFamily="34" charset="0"/>
              </a:rPr>
              <a:t>thị </a:t>
            </a:r>
            <a:r>
              <a:rPr lang="en-US" sz="2600" smtClean="0">
                <a:effectLst/>
                <a:latin typeface="Arial" panose="020B0604020202020204" pitchFamily="34" charset="0"/>
                <a:ea typeface="Times New Roman" panose="02020603050405020304" pitchFamily="18" charset="0"/>
                <a:cs typeface="Arial" panose="020B0604020202020204" pitchFamily="34" charset="0"/>
              </a:rPr>
              <a:t>(H3.4) và </a:t>
            </a:r>
            <a:r>
              <a:rPr lang="en-US" sz="2600">
                <a:effectLst/>
                <a:latin typeface="Arial" panose="020B0604020202020204" pitchFamily="34" charset="0"/>
                <a:ea typeface="Times New Roman" panose="02020603050405020304" pitchFamily="18" charset="0"/>
                <a:cs typeface="Arial" panose="020B0604020202020204" pitchFamily="34" charset="0"/>
              </a:rPr>
              <a:t>có </a:t>
            </a:r>
            <a:r>
              <a:rPr lang="en-US" sz="2600" smtClean="0">
                <a:latin typeface="Arial" panose="020B0604020202020204" pitchFamily="34" charset="0"/>
                <a:ea typeface="Times New Roman" panose="02020603050405020304" pitchFamily="18" charset="0"/>
                <a:cs typeface="Arial" panose="020B0604020202020204" pitchFamily="34" charset="0"/>
              </a:rPr>
              <a:t>biểu</a:t>
            </a:r>
            <a:r>
              <a:rPr lang="en-US" sz="2600" smtClean="0">
                <a:effectLst/>
                <a:latin typeface="Arial" panose="020B0604020202020204" pitchFamily="34" charset="0"/>
                <a:ea typeface="Times New Roman" panose="02020603050405020304" pitchFamily="18" charset="0"/>
                <a:cs typeface="Arial" panose="020B0604020202020204" pitchFamily="34" charset="0"/>
              </a:rPr>
              <a:t> thức như sau:</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a:off x="1229670" y="5066286"/>
            <a:ext cx="3477807" cy="720152"/>
          </a:xfrm>
          <a:prstGeom prst="rect">
            <a:avLst/>
          </a:prstGeom>
        </p:spPr>
      </p:pic>
      <p:pic>
        <p:nvPicPr>
          <p:cNvPr id="21" name="Picture 20"/>
          <p:cNvPicPr>
            <a:picLocks noChangeAspect="1"/>
          </p:cNvPicPr>
          <p:nvPr/>
        </p:nvPicPr>
        <p:blipFill>
          <a:blip r:embed="rId3"/>
          <a:stretch>
            <a:fillRect/>
          </a:stretch>
        </p:blipFill>
        <p:spPr>
          <a:xfrm>
            <a:off x="5357813" y="4158891"/>
            <a:ext cx="3028950" cy="2437935"/>
          </a:xfrm>
          <a:prstGeom prst="rect">
            <a:avLst/>
          </a:prstGeom>
        </p:spPr>
      </p:pic>
    </p:spTree>
    <p:extLst>
      <p:ext uri="{BB962C8B-B14F-4D97-AF65-F5344CB8AC3E}">
        <p14:creationId xmlns:p14="http://schemas.microsoft.com/office/powerpoint/2010/main" val="6025638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Hộp Văn bản 14">
            <a:extLst>
              <a:ext uri="{FF2B5EF4-FFF2-40B4-BE49-F238E27FC236}">
                <a16:creationId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 DÒNG ĐIỆN XOAY CHIỀU BA PHA</a:t>
            </a:r>
            <a:endParaRPr lang="en-US" sz="2600" dirty="0">
              <a:solidFill>
                <a:schemeClr val="bg1"/>
              </a:solidFill>
              <a:latin typeface="Arial" panose="020B0604020202020204" pitchFamily="34" charset="0"/>
              <a:cs typeface="Arial" panose="020B0604020202020204" pitchFamily="34" charset="0"/>
            </a:endParaRPr>
          </a:p>
        </p:txBody>
      </p:sp>
      <p:grpSp>
        <p:nvGrpSpPr>
          <p:cNvPr id="12" name="Group 11"/>
          <p:cNvGrpSpPr/>
          <p:nvPr/>
        </p:nvGrpSpPr>
        <p:grpSpPr>
          <a:xfrm>
            <a:off x="201686" y="2270344"/>
            <a:ext cx="7213526" cy="597666"/>
            <a:chOff x="273126" y="2313208"/>
            <a:chExt cx="7213526" cy="597666"/>
          </a:xfrm>
        </p:grpSpPr>
        <p:sp>
          <p:nvSpPr>
            <p:cNvPr id="13" name="Hình tự do: Hình 2">
              <a:extLst>
                <a:ext uri="{FF2B5EF4-FFF2-40B4-BE49-F238E27FC236}">
                  <a16:creationId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4" name="Hộp Văn bản 4">
              <a:extLst>
                <a:ext uri="{FF2B5EF4-FFF2-40B4-BE49-F238E27FC236}">
                  <a16:creationId xmlns:a16="http://schemas.microsoft.com/office/drawing/2014/main" id="{D35B92B7-8E55-1FAC-02A4-0073A4F9328E}"/>
                </a:ext>
              </a:extLst>
            </p:cNvPr>
            <p:cNvSpPr txBox="1"/>
            <p:nvPr/>
          </p:nvSpPr>
          <p:spPr>
            <a:xfrm rot="5400000">
              <a:off x="3398290" y="-811956"/>
              <a:ext cx="584775" cy="6835104"/>
            </a:xfrm>
            <a:prstGeom prst="rect">
              <a:avLst/>
            </a:prstGeom>
            <a:noFill/>
          </p:spPr>
          <p:txBody>
            <a:bodyPr vert="vert270" wrap="square" rtlCol="0">
              <a:spAutoFit/>
            </a:bodyPr>
            <a:lstStyle/>
            <a:p>
              <a:pPr algn="ctr"/>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Khái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niệm</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dòng</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điện</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xoay</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chiều</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sz="2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a:t>
              </a:r>
              <a:r>
                <a:rPr lang="en-US" sz="2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5" name="Hộp Văn bản 12">
            <a:extLst>
              <a:ext uri="{FF2B5EF4-FFF2-40B4-BE49-F238E27FC236}">
                <a16:creationId xmlns:a16="http://schemas.microsoft.com/office/drawing/2014/main" id="{1BB35951-54F9-3C0F-D518-CB20700D0BC8}"/>
              </a:ext>
            </a:extLst>
          </p:cNvPr>
          <p:cNvSpPr txBox="1"/>
          <p:nvPr/>
        </p:nvSpPr>
        <p:spPr>
          <a:xfrm>
            <a:off x="3955449" y="3711037"/>
            <a:ext cx="5991226" cy="2492990"/>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Trong </a:t>
            </a:r>
            <a:r>
              <a:rPr lang="en-US" sz="2600" dirty="0" err="1">
                <a:latin typeface="Arial" panose="020B0604020202020204" pitchFamily="34" charset="0"/>
                <a:cs typeface="Arial" panose="020B0604020202020204" pitchFamily="34" charset="0"/>
              </a:rPr>
              <a:t>đó</a:t>
            </a:r>
            <a:r>
              <a:rPr lang="en-US" sz="2600" dirty="0">
                <a:latin typeface="Arial" panose="020B0604020202020204" pitchFamily="34" charset="0"/>
                <a:cs typeface="Arial" panose="020B0604020202020204" pitchFamily="34" charset="0"/>
              </a:rPr>
              <a:t>:</a:t>
            </a:r>
          </a:p>
          <a:p>
            <a:pPr>
              <a:tabLst>
                <a:tab pos="114935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i</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là</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tức</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dòng</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điện</a:t>
            </a:r>
            <a:endParaRPr lang="en-US" sz="2600" dirty="0">
              <a:latin typeface="Arial" panose="020B0604020202020204" pitchFamily="34" charset="0"/>
              <a:ea typeface="Times New Roman" panose="02020603050405020304" pitchFamily="18" charset="0"/>
              <a:cs typeface="Arial" panose="020B0604020202020204" pitchFamily="34" charset="0"/>
            </a:endParaRPr>
          </a:p>
          <a:p>
            <a:pPr>
              <a:tabLst>
                <a:tab pos="114935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I</a:t>
            </a:r>
            <a:r>
              <a:rPr lang="en-US" sz="2600" baseline="-25000" dirty="0" err="1">
                <a:effectLst/>
                <a:latin typeface="Arial" panose="020B0604020202020204" pitchFamily="34" charset="0"/>
                <a:ea typeface="Times New Roman" panose="02020603050405020304" pitchFamily="18" charset="0"/>
                <a:cs typeface="Arial" panose="020B0604020202020204" pitchFamily="34" charset="0"/>
              </a:rPr>
              <a:t>m</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là</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err="1">
                <a:effectLst/>
                <a:latin typeface="Arial" panose="020B0604020202020204" pitchFamily="34" charset="0"/>
                <a:ea typeface="Times New Roman" panose="02020603050405020304" pitchFamily="18" charset="0"/>
                <a:cs typeface="Arial" panose="020B0604020202020204" pitchFamily="34" charset="0"/>
              </a:rPr>
              <a:t>giá</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trị</a:t>
            </a:r>
            <a:r>
              <a:rPr lang="en-US" sz="2600">
                <a:latin typeface="Arial" panose="020B0604020202020204" pitchFamily="34" charset="0"/>
                <a:ea typeface="Times New Roman" panose="02020603050405020304" pitchFamily="18" charset="0"/>
                <a:cs typeface="Arial" panose="020B0604020202020204" pitchFamily="34" charset="0"/>
              </a:rPr>
              <a:t> </a:t>
            </a:r>
            <a:r>
              <a:rPr lang="en-US" sz="2600" smtClean="0">
                <a:latin typeface="Arial" panose="020B0604020202020204" pitchFamily="34" charset="0"/>
                <a:ea typeface="Times New Roman" panose="02020603050405020304" pitchFamily="18" charset="0"/>
                <a:cs typeface="Arial" panose="020B0604020202020204" pitchFamily="34" charset="0"/>
              </a:rPr>
              <a:t>dòng điện cực đại (A)</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a:tabLst>
                <a:tab pos="114935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Ψ: </a:t>
            </a:r>
            <a:r>
              <a:rPr lang="en-US" sz="2600" dirty="0" err="1">
                <a:effectLst/>
                <a:latin typeface="Arial" panose="020B0604020202020204" pitchFamily="34" charset="0"/>
                <a:ea typeface="Times New Roman" panose="02020603050405020304" pitchFamily="18" charset="0"/>
                <a:cs typeface="Arial" panose="020B0604020202020204" pitchFamily="34" charset="0"/>
              </a:rPr>
              <a:t>là</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err="1">
                <a:effectLst/>
                <a:latin typeface="Arial" panose="020B0604020202020204" pitchFamily="34" charset="0"/>
                <a:ea typeface="Times New Roman" panose="02020603050405020304" pitchFamily="18" charset="0"/>
                <a:cs typeface="Arial" panose="020B0604020202020204" pitchFamily="34" charset="0"/>
              </a:rPr>
              <a:t>góc</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pha</a:t>
            </a:r>
            <a:r>
              <a:rPr lang="en-US" sz="2600">
                <a:latin typeface="Arial" panose="020B0604020202020204" pitchFamily="34" charset="0"/>
                <a:ea typeface="Times New Roman" panose="02020603050405020304" pitchFamily="18" charset="0"/>
                <a:cs typeface="Arial" panose="020B0604020202020204" pitchFamily="34" charset="0"/>
              </a:rPr>
              <a:t> </a:t>
            </a:r>
            <a:r>
              <a:rPr lang="en-US" sz="2600" smtClean="0">
                <a:latin typeface="Arial" panose="020B0604020202020204" pitchFamily="34" charset="0"/>
                <a:ea typeface="Times New Roman" panose="02020603050405020304" pitchFamily="18" charset="0"/>
                <a:cs typeface="Arial" panose="020B0604020202020204" pitchFamily="34" charset="0"/>
              </a:rPr>
              <a:t>ban đầu (rad)</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a:tabLst>
                <a:tab pos="1149350" algn="l"/>
              </a:tabLst>
            </a:pPr>
            <a:r>
              <a:rPr lang="en-US" sz="2600">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ω: </a:t>
            </a:r>
            <a:r>
              <a:rPr lang="en-US" sz="2600" dirty="0" err="1">
                <a:effectLst/>
                <a:latin typeface="Arial" panose="020B0604020202020204" pitchFamily="34" charset="0"/>
                <a:ea typeface="Times New Roman" panose="02020603050405020304" pitchFamily="18" charset="0"/>
                <a:cs typeface="Arial" panose="020B0604020202020204" pitchFamily="34" charset="0"/>
              </a:rPr>
              <a:t>là</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tốc</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err="1">
                <a:effectLst/>
                <a:latin typeface="Arial" panose="020B0604020202020204" pitchFamily="34" charset="0"/>
                <a:ea typeface="Times New Roman" panose="02020603050405020304" pitchFamily="18" charset="0"/>
                <a:cs typeface="Arial" panose="020B0604020202020204" pitchFamily="34" charset="0"/>
              </a:rPr>
              <a:t>góc</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của dòng điện (rad/s)</a:t>
            </a:r>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298598" y="3104712"/>
            <a:ext cx="3477807" cy="720152"/>
          </a:xfrm>
          <a:prstGeom prst="rect">
            <a:avLst/>
          </a:prstGeom>
        </p:spPr>
      </p:pic>
      <p:pic>
        <p:nvPicPr>
          <p:cNvPr id="17" name="Picture 16"/>
          <p:cNvPicPr>
            <a:picLocks noChangeAspect="1"/>
          </p:cNvPicPr>
          <p:nvPr/>
        </p:nvPicPr>
        <p:blipFill>
          <a:blip r:embed="rId3"/>
          <a:stretch>
            <a:fillRect/>
          </a:stretch>
        </p:blipFill>
        <p:spPr>
          <a:xfrm>
            <a:off x="341461" y="3970409"/>
            <a:ext cx="3434944" cy="2437935"/>
          </a:xfrm>
          <a:prstGeom prst="rect">
            <a:avLst/>
          </a:prstGeom>
        </p:spPr>
      </p:pic>
    </p:spTree>
    <p:extLst>
      <p:ext uri="{BB962C8B-B14F-4D97-AF65-F5344CB8AC3E}">
        <p14:creationId xmlns:p14="http://schemas.microsoft.com/office/powerpoint/2010/main" val="3434341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Hộp Văn bản 14">
            <a:extLst>
              <a:ext uri="{FF2B5EF4-FFF2-40B4-BE49-F238E27FC236}">
                <a16:creationId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 DÒNG ĐIỆN XOAY CHIỀU BA PHA</a:t>
            </a:r>
            <a:endParaRPr lang="en-US" sz="2600" dirty="0">
              <a:solidFill>
                <a:schemeClr val="bg1"/>
              </a:solidFill>
              <a:latin typeface="Arial" panose="020B0604020202020204" pitchFamily="34" charset="0"/>
              <a:cs typeface="Arial" panose="020B0604020202020204" pitchFamily="34" charset="0"/>
            </a:endParaRPr>
          </a:p>
        </p:txBody>
      </p:sp>
      <p:grpSp>
        <p:nvGrpSpPr>
          <p:cNvPr id="12" name="Group 11"/>
          <p:cNvGrpSpPr/>
          <p:nvPr/>
        </p:nvGrpSpPr>
        <p:grpSpPr>
          <a:xfrm>
            <a:off x="376292" y="2184616"/>
            <a:ext cx="5024384" cy="597666"/>
            <a:chOff x="433444" y="2313208"/>
            <a:chExt cx="7053208" cy="597666"/>
          </a:xfrm>
        </p:grpSpPr>
        <p:sp>
          <p:nvSpPr>
            <p:cNvPr id="13" name="Hình tự do: Hình 2">
              <a:extLst>
                <a:ext uri="{FF2B5EF4-FFF2-40B4-BE49-F238E27FC236}">
                  <a16:creationId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4" name="Hộp Văn bản 4">
              <a:extLst>
                <a:ext uri="{FF2B5EF4-FFF2-40B4-BE49-F238E27FC236}">
                  <a16:creationId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Dòng điện xoay chiều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8" name="Hộp Văn bản 4">
            <a:extLst>
              <a:ext uri="{FF2B5EF4-FFF2-40B4-BE49-F238E27FC236}">
                <a16:creationId xmlns:a16="http://schemas.microsoft.com/office/drawing/2014/main" id="{D35B92B7-8E55-1FAC-02A4-0073A4F9328E}"/>
              </a:ext>
            </a:extLst>
          </p:cNvPr>
          <p:cNvSpPr txBox="1"/>
          <p:nvPr/>
        </p:nvSpPr>
        <p:spPr>
          <a:xfrm rot="5400000">
            <a:off x="1211093" y="2014224"/>
            <a:ext cx="584775" cy="2279370"/>
          </a:xfrm>
          <a:prstGeom prst="rect">
            <a:avLst/>
          </a:prstGeom>
          <a:solidFill>
            <a:srgbClr val="DEA900"/>
          </a:solid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Khái niệm</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Hộp Văn bản 14">
            <a:extLst>
              <a:ext uri="{FF2B5EF4-FFF2-40B4-BE49-F238E27FC236}">
                <a16:creationId xmlns:a16="http://schemas.microsoft.com/office/drawing/2014/main" id="{B1279C99-0B66-D968-E68B-0AD4C707B65B}"/>
              </a:ext>
            </a:extLst>
          </p:cNvPr>
          <p:cNvSpPr txBox="1"/>
          <p:nvPr/>
        </p:nvSpPr>
        <p:spPr>
          <a:xfrm>
            <a:off x="282787" y="3634093"/>
            <a:ext cx="9332701" cy="2317045"/>
          </a:xfrm>
          <a:prstGeom prst="rect">
            <a:avLst/>
          </a:prstGeom>
          <a:noFill/>
        </p:spPr>
        <p:txBody>
          <a:bodyPr wrap="square" rtlCol="0">
            <a:spAutoFit/>
          </a:bodyPr>
          <a:lstStyle/>
          <a:p>
            <a:pPr marL="66040">
              <a:lnSpc>
                <a:spcPct val="114000"/>
              </a:lnSpc>
              <a:spcBef>
                <a:spcPts val="700"/>
              </a:spcBef>
              <a:spcAft>
                <a:spcPts val="0"/>
              </a:spcAft>
            </a:pPr>
            <a:r>
              <a:rPr lang="en-US" sz="2600" smtClean="0">
                <a:latin typeface="Arial" panose="020B0604020202020204" pitchFamily="34" charset="0"/>
                <a:ea typeface="Times New Roman" panose="02020603050405020304" pitchFamily="18" charset="0"/>
                <a:cs typeface="Arial" panose="020B0604020202020204" pitchFamily="34" charset="0"/>
              </a:rPr>
              <a:t>Dòng điện xoay chiều ba pha sinh ra trong mạch điện ba pha (gồm nguồn ba pha, tải ba pha và dây ba pha) là hệ thống ba dòng điện xoay chiều có cùng tần số, cùng biên độ và có góc pha lệch nhau 120</a:t>
            </a:r>
            <a:r>
              <a:rPr lang="en-US" sz="2600" baseline="30000" smtClean="0">
                <a:latin typeface="Arial" panose="020B0604020202020204" pitchFamily="34" charset="0"/>
                <a:ea typeface="Times New Roman" panose="02020603050405020304" pitchFamily="18" charset="0"/>
                <a:cs typeface="Arial" panose="020B0604020202020204" pitchFamily="34" charset="0"/>
              </a:rPr>
              <a:t>0</a:t>
            </a:r>
            <a:r>
              <a:rPr lang="en-US" sz="2600" smtClean="0">
                <a:latin typeface="Arial" panose="020B0604020202020204" pitchFamily="34" charset="0"/>
                <a:ea typeface="Times New Roman" panose="02020603050405020304" pitchFamily="18" charset="0"/>
                <a:cs typeface="Arial" panose="020B0604020202020204" pitchFamily="34" charset="0"/>
              </a:rPr>
              <a:t> giữa các pha.</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36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Hộp Văn bản 14">
            <a:extLst>
              <a:ext uri="{FF2B5EF4-FFF2-40B4-BE49-F238E27FC236}">
                <a16:creationId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 DÒNG ĐIỆN XOAY CHIỀU BA PHA</a:t>
            </a:r>
            <a:endParaRPr lang="en-US" sz="2600" dirty="0">
              <a:solidFill>
                <a:schemeClr val="bg1"/>
              </a:solidFill>
              <a:latin typeface="Arial" panose="020B0604020202020204" pitchFamily="34" charset="0"/>
              <a:cs typeface="Arial" panose="020B0604020202020204" pitchFamily="34" charset="0"/>
            </a:endParaRPr>
          </a:p>
        </p:txBody>
      </p:sp>
      <p:grpSp>
        <p:nvGrpSpPr>
          <p:cNvPr id="12" name="Group 11"/>
          <p:cNvGrpSpPr/>
          <p:nvPr/>
        </p:nvGrpSpPr>
        <p:grpSpPr>
          <a:xfrm>
            <a:off x="376292" y="2184616"/>
            <a:ext cx="5024384" cy="597666"/>
            <a:chOff x="433444" y="2313208"/>
            <a:chExt cx="7053208" cy="597666"/>
          </a:xfrm>
        </p:grpSpPr>
        <p:sp>
          <p:nvSpPr>
            <p:cNvPr id="13" name="Hình tự do: Hình 2">
              <a:extLst>
                <a:ext uri="{FF2B5EF4-FFF2-40B4-BE49-F238E27FC236}">
                  <a16:creationId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4" name="Hộp Văn bản 4">
              <a:extLst>
                <a:ext uri="{FF2B5EF4-FFF2-40B4-BE49-F238E27FC236}">
                  <a16:creationId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Dòng điện xoay chiều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8" name="Hộp Văn bản 4">
            <a:extLst>
              <a:ext uri="{FF2B5EF4-FFF2-40B4-BE49-F238E27FC236}">
                <a16:creationId xmlns:a16="http://schemas.microsoft.com/office/drawing/2014/main" id="{D35B92B7-8E55-1FAC-02A4-0073A4F9328E}"/>
              </a:ext>
            </a:extLst>
          </p:cNvPr>
          <p:cNvSpPr txBox="1"/>
          <p:nvPr/>
        </p:nvSpPr>
        <p:spPr>
          <a:xfrm rot="5400000">
            <a:off x="3882868" y="-657550"/>
            <a:ext cx="584775" cy="7622920"/>
          </a:xfrm>
          <a:prstGeom prst="rect">
            <a:avLst/>
          </a:prstGeom>
          <a:solidFill>
            <a:srgbClr val="DEA900"/>
          </a:solid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 Nguyên lí tạo ra dòng điện xoay chiều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Rectangle 16"/>
          <p:cNvSpPr/>
          <p:nvPr/>
        </p:nvSpPr>
        <p:spPr>
          <a:xfrm>
            <a:off x="313942" y="3667808"/>
            <a:ext cx="9592058" cy="1292662"/>
          </a:xfrm>
          <a:prstGeom prst="rect">
            <a:avLst/>
          </a:prstGeom>
        </p:spPr>
        <p:txBody>
          <a:bodyPr wrap="square">
            <a:spAutoFit/>
          </a:bodyPr>
          <a:lstStyle/>
          <a:p>
            <a:pPr lvl="0">
              <a:spcBef>
                <a:spcPts val="700"/>
              </a:spcBef>
              <a:spcAft>
                <a:spcPts val="0"/>
              </a:spcAft>
              <a:buSzPts val="1300"/>
            </a:pPr>
            <a:r>
              <a:rPr lang="en-US" sz="2600" smtClean="0">
                <a:latin typeface="Arial" panose="020B0604020202020204" pitchFamily="34" charset="0"/>
                <a:ea typeface="Times New Roman" panose="02020603050405020304" pitchFamily="18" charset="0"/>
                <a:cs typeface="Arial" panose="020B0604020202020204" pitchFamily="34" charset="0"/>
              </a:rPr>
              <a:t>- Để tạo ra dòng điện xoay chiều ba pha người ta sử dụng nguồn điện xoay chiều ba pha được tạo ra từ máy phát điện ba pha.</a:t>
            </a:r>
            <a:endParaRPr lang="en-US" sz="2600"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Rectangle 18"/>
          <p:cNvSpPr/>
          <p:nvPr/>
        </p:nvSpPr>
        <p:spPr>
          <a:xfrm>
            <a:off x="313942" y="3732187"/>
            <a:ext cx="9370751" cy="3072636"/>
          </a:xfrm>
          <a:prstGeom prst="rect">
            <a:avLst/>
          </a:prstGeom>
        </p:spPr>
        <p:txBody>
          <a:bodyPr wrap="square">
            <a:spAutoFit/>
          </a:bodyPr>
          <a:lstStyle/>
          <a:p>
            <a:pPr lvl="0">
              <a:spcBef>
                <a:spcPts val="700"/>
              </a:spcBef>
              <a:spcAft>
                <a:spcPts val="0"/>
              </a:spcAft>
              <a:buSzPts val="1300"/>
            </a:pPr>
            <a:r>
              <a:rPr lang="en-US" sz="2600">
                <a:latin typeface="Arial" panose="020B0604020202020204" pitchFamily="34" charset="0"/>
                <a:ea typeface="Times New Roman" panose="02020603050405020304" pitchFamily="18" charset="0"/>
                <a:cs typeface="Arial" panose="020B0604020202020204" pitchFamily="34" charset="0"/>
              </a:rPr>
              <a:t>- Cấu tạo của máy phát điện xoay chiều ba pha gồm:</a:t>
            </a:r>
          </a:p>
          <a:p>
            <a:pPr lvl="0">
              <a:spcBef>
                <a:spcPts val="700"/>
              </a:spcBef>
              <a:spcAft>
                <a:spcPts val="0"/>
              </a:spcAft>
            </a:pPr>
            <a:r>
              <a:rPr lang="en-US" sz="2600">
                <a:latin typeface="Arial" panose="020B0604020202020204" pitchFamily="34" charset="0"/>
                <a:ea typeface="Times New Roman" panose="02020603050405020304" pitchFamily="18" charset="0"/>
                <a:cs typeface="Arial" panose="020B0604020202020204" pitchFamily="34" charset="0"/>
              </a:rPr>
              <a:t> + Phần tĩnh (stator) là lõi thép có rãnh, đặt ba cuộn dây AX, BY, CZ có cùng số vòng và kích thước dây, lệch nhau góc 120</a:t>
            </a:r>
            <a:r>
              <a:rPr lang="en-US" sz="2600" baseline="30000">
                <a:latin typeface="Arial" panose="020B0604020202020204" pitchFamily="34" charset="0"/>
                <a:ea typeface="Times New Roman" panose="02020603050405020304" pitchFamily="18" charset="0"/>
                <a:cs typeface="Arial" panose="020B0604020202020204" pitchFamily="34" charset="0"/>
              </a:rPr>
              <a:t>0</a:t>
            </a:r>
            <a:r>
              <a:rPr lang="en-US" sz="2600">
                <a:latin typeface="Arial" panose="020B0604020202020204" pitchFamily="34" charset="0"/>
                <a:ea typeface="Times New Roman" panose="02020603050405020304" pitchFamily="18" charset="0"/>
                <a:cs typeface="Arial" panose="020B0604020202020204" pitchFamily="34" charset="0"/>
              </a:rPr>
              <a:t>. Mỗi cuộn dây được gọi là một pha: Cuộn dây AX, BY, CZ tương ứng với pha A,B,C của máy phát </a:t>
            </a:r>
            <a:r>
              <a:rPr lang="en-US" sz="2600" smtClean="0">
                <a:latin typeface="Arial" panose="020B0604020202020204" pitchFamily="34" charset="0"/>
                <a:ea typeface="Times New Roman" panose="02020603050405020304" pitchFamily="18" charset="0"/>
                <a:cs typeface="Arial" panose="020B0604020202020204" pitchFamily="34" charset="0"/>
              </a:rPr>
              <a:t>điện.</a:t>
            </a:r>
            <a:endParaRPr lang="en-US" sz="2600">
              <a:latin typeface="Arial" panose="020B0604020202020204" pitchFamily="34" charset="0"/>
              <a:ea typeface="Times New Roman" panose="02020603050405020304" pitchFamily="18" charset="0"/>
              <a:cs typeface="Arial" panose="020B0604020202020204" pitchFamily="34" charset="0"/>
            </a:endParaRPr>
          </a:p>
          <a:p>
            <a:pPr lvl="0">
              <a:spcBef>
                <a:spcPts val="700"/>
              </a:spcBef>
              <a:spcAft>
                <a:spcPts val="0"/>
              </a:spcAft>
            </a:pPr>
            <a:r>
              <a:rPr lang="en-US" sz="2600">
                <a:latin typeface="Arial" panose="020B0604020202020204" pitchFamily="34" charset="0"/>
                <a:ea typeface="Times New Roman" panose="02020603050405020304" pitchFamily="18" charset="0"/>
                <a:cs typeface="Arial" panose="020B0604020202020204" pitchFamily="34" charset="0"/>
              </a:rPr>
              <a:t>+ Phần quay (rotor) là một nam châm điện, khi quay sẽ tạo ra từ thông biến thiên.</a:t>
            </a:r>
          </a:p>
        </p:txBody>
      </p:sp>
      <p:sp>
        <p:nvSpPr>
          <p:cNvPr id="20" name="Rectangle 19"/>
          <p:cNvSpPr/>
          <p:nvPr/>
        </p:nvSpPr>
        <p:spPr>
          <a:xfrm>
            <a:off x="313942" y="3666931"/>
            <a:ext cx="9592058" cy="2582758"/>
          </a:xfrm>
          <a:prstGeom prst="rect">
            <a:avLst/>
          </a:prstGeom>
        </p:spPr>
        <p:txBody>
          <a:bodyPr wrap="square">
            <a:spAutoFit/>
          </a:bodyPr>
          <a:lstStyle/>
          <a:p>
            <a:pPr lvl="0">
              <a:spcBef>
                <a:spcPts val="700"/>
              </a:spcBef>
              <a:spcAft>
                <a:spcPts val="0"/>
              </a:spcAft>
            </a:pPr>
            <a:r>
              <a:rPr lang="en-US" sz="2600">
                <a:latin typeface="Arial" panose="020B0604020202020204" pitchFamily="34" charset="0"/>
                <a:ea typeface="Times New Roman" panose="02020603050405020304" pitchFamily="18" charset="0"/>
                <a:cs typeface="Arial" panose="020B0604020202020204" pitchFamily="34" charset="0"/>
              </a:rPr>
              <a:t>- Nguyên lí làm việc của máy phát điện xoay chiều ba pha:</a:t>
            </a:r>
          </a:p>
          <a:p>
            <a:pPr>
              <a:spcBef>
                <a:spcPts val="700"/>
              </a:spcBef>
            </a:pPr>
            <a:r>
              <a:rPr lang="en-US" sz="2600">
                <a:latin typeface="Arial" panose="020B0604020202020204" pitchFamily="34" charset="0"/>
                <a:ea typeface="Times New Roman" panose="02020603050405020304" pitchFamily="18" charset="0"/>
                <a:cs typeface="Arial" panose="020B0604020202020204" pitchFamily="34" charset="0"/>
              </a:rPr>
              <a:t>Khi nam châm quay với tốc độ góc ω không đổi, trong cuộn dây mỗi pha xuất hiện sức điện động xoay chiều một pha. Do các cuộn dây có cùng thông số và đặt lệch nhau một góc 120</a:t>
            </a:r>
            <a:r>
              <a:rPr lang="en-US" sz="2600" baseline="30000">
                <a:latin typeface="Arial" panose="020B0604020202020204" pitchFamily="34" charset="0"/>
                <a:ea typeface="Times New Roman" panose="02020603050405020304" pitchFamily="18" charset="0"/>
                <a:cs typeface="Arial" panose="020B0604020202020204" pitchFamily="34" charset="0"/>
              </a:rPr>
              <a:t>0</a:t>
            </a:r>
            <a:r>
              <a:rPr lang="en-US" sz="2600">
                <a:latin typeface="Arial" panose="020B0604020202020204" pitchFamily="34" charset="0"/>
                <a:ea typeface="Times New Roman" panose="02020603050405020304" pitchFamily="18" charset="0"/>
                <a:cs typeface="Arial" panose="020B0604020202020204" pitchFamily="34" charset="0"/>
              </a:rPr>
              <a:t> nên sức điện động trên các pha A,B,C là e</a:t>
            </a:r>
            <a:r>
              <a:rPr lang="en-US" sz="2600" baseline="-25000">
                <a:latin typeface="Arial" panose="020B0604020202020204" pitchFamily="34" charset="0"/>
                <a:ea typeface="Times New Roman" panose="02020603050405020304" pitchFamily="18" charset="0"/>
                <a:cs typeface="Arial" panose="020B0604020202020204" pitchFamily="34" charset="0"/>
              </a:rPr>
              <a:t>A</a:t>
            </a:r>
            <a:r>
              <a:rPr lang="en-US" sz="2600">
                <a:latin typeface="Arial" panose="020B0604020202020204" pitchFamily="34" charset="0"/>
                <a:ea typeface="Times New Roman" panose="02020603050405020304" pitchFamily="18" charset="0"/>
                <a:cs typeface="Arial" panose="020B0604020202020204" pitchFamily="34" charset="0"/>
              </a:rPr>
              <a:t>, e</a:t>
            </a:r>
            <a:r>
              <a:rPr lang="en-US" sz="2600" baseline="-25000">
                <a:latin typeface="Arial" panose="020B0604020202020204" pitchFamily="34" charset="0"/>
                <a:ea typeface="Times New Roman" panose="02020603050405020304" pitchFamily="18" charset="0"/>
                <a:cs typeface="Arial" panose="020B0604020202020204" pitchFamily="34" charset="0"/>
              </a:rPr>
              <a:t>B</a:t>
            </a:r>
            <a:r>
              <a:rPr lang="en-US" sz="2600">
                <a:latin typeface="Arial" panose="020B0604020202020204" pitchFamily="34" charset="0"/>
                <a:ea typeface="Times New Roman" panose="02020603050405020304" pitchFamily="18" charset="0"/>
                <a:cs typeface="Arial" panose="020B0604020202020204" pitchFamily="34" charset="0"/>
              </a:rPr>
              <a:t>, e</a:t>
            </a:r>
            <a:r>
              <a:rPr lang="en-US" sz="2600" baseline="-25000">
                <a:latin typeface="Arial" panose="020B0604020202020204" pitchFamily="34" charset="0"/>
                <a:ea typeface="Times New Roman" panose="02020603050405020304" pitchFamily="18" charset="0"/>
                <a:cs typeface="Arial" panose="020B0604020202020204" pitchFamily="34" charset="0"/>
              </a:rPr>
              <a:t>C</a:t>
            </a:r>
            <a:r>
              <a:rPr lang="en-US" sz="2600">
                <a:latin typeface="Arial" panose="020B0604020202020204" pitchFamily="34" charset="0"/>
                <a:ea typeface="Times New Roman" panose="02020603050405020304" pitchFamily="18" charset="0"/>
                <a:cs typeface="Arial" panose="020B0604020202020204" pitchFamily="34" charset="0"/>
              </a:rPr>
              <a:t> bằng nhau về biên độ và tần số nhưng </a:t>
            </a:r>
            <a:r>
              <a:rPr lang="en-US" sz="2600" smtClean="0">
                <a:latin typeface="Arial" panose="020B0604020202020204" pitchFamily="34" charset="0"/>
                <a:ea typeface="Times New Roman" panose="02020603050405020304" pitchFamily="18" charset="0"/>
                <a:cs typeface="Arial" panose="020B0604020202020204" pitchFamily="34" charset="0"/>
              </a:rPr>
              <a:t>lệch </a:t>
            </a:r>
            <a:r>
              <a:rPr lang="en-US" sz="2600">
                <a:latin typeface="Arial" panose="020B0604020202020204" pitchFamily="34" charset="0"/>
                <a:ea typeface="Times New Roman" panose="02020603050405020304" pitchFamily="18" charset="0"/>
                <a:cs typeface="Arial" panose="020B0604020202020204" pitchFamily="34" charset="0"/>
              </a:rPr>
              <a:t>nhau một góc là 2ᴨ/3rad.</a:t>
            </a:r>
          </a:p>
        </p:txBody>
      </p:sp>
      <p:sp>
        <p:nvSpPr>
          <p:cNvPr id="15" name="Action Button: Forward or Next 14">
            <a:hlinkClick r:id="rId2" action="ppaction://hlinksldjump" highlightClick="1"/>
          </p:cNvPr>
          <p:cNvSpPr/>
          <p:nvPr/>
        </p:nvSpPr>
        <p:spPr>
          <a:xfrm>
            <a:off x="8215313" y="2861522"/>
            <a:ext cx="1160668" cy="58477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78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32" fill="hold" grpId="1" nodeType="clickEffect">
                                  <p:stCondLst>
                                    <p:cond delay="0"/>
                                  </p:stCondLst>
                                  <p:childTnLst>
                                    <p:animEffect transition="out" filter="box(out)">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xit" presetSubtype="32" fill="hold" grpId="1" nodeType="clickEffect">
                                  <p:stCondLst>
                                    <p:cond delay="0"/>
                                  </p:stCondLst>
                                  <p:childTnLst>
                                    <p:animEffect transition="out" filter="box(out)">
                                      <p:cBhvr>
                                        <p:cTn id="23" dur="2000"/>
                                        <p:tgtEl>
                                          <p:spTgt spid="19"/>
                                        </p:tgtEl>
                                      </p:cBhvr>
                                    </p:animEffect>
                                    <p:set>
                                      <p:cBhvr>
                                        <p:cTn id="24" dur="1" fill="hold">
                                          <p:stCondLst>
                                            <p:cond delay="1999"/>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9" grpId="0"/>
      <p:bldP spid="19" grpId="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850" y="1815884"/>
            <a:ext cx="3226230" cy="3226230"/>
          </a:xfrm>
          <a:prstGeom prst="rect">
            <a:avLst/>
          </a:prstGeom>
        </p:spPr>
      </p:pic>
      <p:sp>
        <p:nvSpPr>
          <p:cNvPr id="4" name="Hộp Văn bản 14">
            <a:extLst>
              <a:ext uri="{FF2B5EF4-FFF2-40B4-BE49-F238E27FC236}">
                <a16:creationId xmlns:a16="http://schemas.microsoft.com/office/drawing/2014/main" id="{E9A99D14-E200-6824-31C8-9CB5F82F69AF}"/>
              </a:ext>
            </a:extLst>
          </p:cNvPr>
          <p:cNvSpPr txBox="1"/>
          <p:nvPr/>
        </p:nvSpPr>
        <p:spPr>
          <a:xfrm rot="5400000">
            <a:off x="5782108" y="1058263"/>
            <a:ext cx="1169551" cy="4439808"/>
          </a:xfrm>
          <a:prstGeom prst="rect">
            <a:avLst/>
          </a:prstGeom>
          <a:noFill/>
        </p:spPr>
        <p:txBody>
          <a:bodyPr vert="vert270" wrap="square" rtlCol="0">
            <a:spAutoFit/>
          </a:bodyPr>
          <a:lstStyle/>
          <a:p>
            <a:r>
              <a:rPr lang="en-US" sz="3200" smtClean="0">
                <a:latin typeface="Arial" panose="020B0604020202020204" pitchFamily="34" charset="0"/>
                <a:cs typeface="Arial" panose="020B0604020202020204" pitchFamily="34" charset="0"/>
              </a:rPr>
              <a:t>II. CÁCH NỐI NGUỒN VÀ TẢI BA PHA</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586571"/>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333B85-87B4-0217-9C19-A63A6791356B}"/>
              </a:ext>
            </a:extLst>
          </p:cNvPr>
          <p:cNvSpPr/>
          <p:nvPr/>
        </p:nvSpPr>
        <p:spPr>
          <a:xfrm>
            <a:off x="1964105" y="3307014"/>
            <a:ext cx="3220531" cy="682040"/>
          </a:xfrm>
          <a:prstGeom prst="rect">
            <a:avLst/>
          </a:prstGeom>
          <a:solidFill>
            <a:srgbClr val="FECE30"/>
          </a:solidFill>
          <a:ln w="12700" cap="flat" cmpd="sng" algn="ctr">
            <a:solidFill>
              <a:srgbClr val="FAD586"/>
            </a:solidFill>
            <a:prstDash val="solid"/>
            <a:miter lim="800000"/>
          </a:ln>
          <a:effectLst/>
        </p:spPr>
        <p:txBody>
          <a:bodyPr rtlCol="0" anchor="ctr"/>
          <a:lstStyle/>
          <a:p>
            <a:pPr algn="just" defTabSz="742977"/>
            <a:r>
              <a:rPr lang="en-US" sz="1950" b="1" kern="0" smtClean="0">
                <a:solidFill>
                  <a:srgbClr val="194E48"/>
                </a:solidFill>
                <a:latin typeface="Arial" panose="020B0604020202020204" pitchFamily="34" charset="0"/>
                <a:ea typeface="#9Slide03 Roboto Medium" panose="02000000000000000000" pitchFamily="2" charset="0"/>
                <a:cs typeface="Arial" panose="020B0604020202020204" pitchFamily="34" charset="0"/>
              </a:rPr>
              <a:t>Hoạt động theo nhóm</a:t>
            </a:r>
            <a:endParaRPr lang="en-US" sz="1950" b="1" kern="0" dirty="0">
              <a:solidFill>
                <a:srgbClr val="194E48"/>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3" name="Rectangle 2">
            <a:extLst>
              <a:ext uri="{FF2B5EF4-FFF2-40B4-BE49-F238E27FC236}">
                <a16:creationId xmlns:a16="http://schemas.microsoft.com/office/drawing/2014/main" id="{7CA41F56-F858-B62E-A34C-CA80C4CF1000}"/>
              </a:ext>
            </a:extLst>
          </p:cNvPr>
          <p:cNvSpPr/>
          <p:nvPr/>
        </p:nvSpPr>
        <p:spPr>
          <a:xfrm>
            <a:off x="1910268" y="4542618"/>
            <a:ext cx="3220531" cy="682040"/>
          </a:xfrm>
          <a:prstGeom prst="rect">
            <a:avLst/>
          </a:prstGeom>
          <a:solidFill>
            <a:srgbClr val="FECE30"/>
          </a:solidFill>
          <a:ln w="12700" cap="flat" cmpd="sng" algn="ctr">
            <a:solidFill>
              <a:srgbClr val="FAD586"/>
            </a:solidFill>
            <a:prstDash val="solid"/>
            <a:miter lim="800000"/>
          </a:ln>
          <a:effectLst/>
        </p:spPr>
        <p:txBody>
          <a:bodyPr rtlCol="0" anchor="ctr"/>
          <a:lstStyle/>
          <a:p>
            <a:pPr algn="just" defTabSz="742977"/>
            <a:r>
              <a:rPr lang="en-US" sz="1950" b="1" kern="0" smtClean="0">
                <a:solidFill>
                  <a:srgbClr val="194E48"/>
                </a:solidFill>
                <a:latin typeface="Arial" panose="020B0604020202020204" pitchFamily="34" charset="0"/>
                <a:ea typeface="#9Slide03 Roboto Medium" panose="02000000000000000000" pitchFamily="2" charset="0"/>
                <a:cs typeface="Arial" panose="020B0604020202020204" pitchFamily="34" charset="0"/>
              </a:rPr>
              <a:t>Trả lời các câu hỏi</a:t>
            </a:r>
            <a:endParaRPr lang="en-US" sz="1950" b="1" kern="0" dirty="0">
              <a:solidFill>
                <a:srgbClr val="194E48"/>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5" name="Picture 2" descr="Phần mềm Thử nghiệm Giả đối tượng Máy tính Biểu tượng thử nghiệm đơn Vị -  phát triển png tải về - Miễn phí trong suốt Góc png Tải về.">
            <a:extLst>
              <a:ext uri="{FF2B5EF4-FFF2-40B4-BE49-F238E27FC236}">
                <a16:creationId xmlns:a16="http://schemas.microsoft.com/office/drawing/2014/main" id="{054966E6-DB98-8FD2-A9CB-18D5FA45170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667" b="97000" l="3889" r="97333">
                        <a14:foregroundMark x1="46222" y1="26778" x2="71333" y2="26333"/>
                        <a14:foregroundMark x1="13222" y1="28778" x2="22556" y2="72111"/>
                        <a14:foregroundMark x1="22556" y1="76556" x2="61444" y2="86889"/>
                        <a14:foregroundMark x1="48222" y1="61333" x2="70778" y2="61778"/>
                        <a14:foregroundMark x1="87556" y1="31778" x2="87556" y2="31778"/>
                        <a14:foregroundMark x1="91556" y1="52444" x2="91556" y2="52444"/>
                        <a14:foregroundMark x1="81667" y1="74556" x2="92444" y2="34667"/>
                      </a14:backgroundRemoval>
                    </a14:imgEffect>
                  </a14:imgLayer>
                </a14:imgProps>
              </a:ext>
              <a:ext uri="{28A0092B-C50C-407E-A947-70E740481C1C}">
                <a14:useLocalDpi xmlns:a14="http://schemas.microsoft.com/office/drawing/2010/main" val="0"/>
              </a:ext>
            </a:extLst>
          </a:blip>
          <a:srcRect/>
          <a:stretch>
            <a:fillRect/>
          </a:stretch>
        </p:blipFill>
        <p:spPr bwMode="auto">
          <a:xfrm>
            <a:off x="444808" y="4353907"/>
            <a:ext cx="1110262" cy="1110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8" descr="Aadi Soumyaj (aadisoumyaj) – Profile | Pinterest">
            <a:extLst>
              <a:ext uri="{FF2B5EF4-FFF2-40B4-BE49-F238E27FC236}">
                <a16:creationId xmlns:a16="http://schemas.microsoft.com/office/drawing/2014/main" id="{9CAD9FE0-94BF-3479-2C7C-58EAFE4E3BA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63014" y="2789752"/>
            <a:ext cx="1360110" cy="136011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4">
            <a:extLst>
              <a:ext uri="{FF2B5EF4-FFF2-40B4-BE49-F238E27FC236}">
                <a16:creationId xmlns:a16="http://schemas.microsoft.com/office/drawing/2014/main" id="{0CE4059B-F1B6-B48F-47EB-B9FE8A0EBF92}"/>
              </a:ext>
            </a:extLst>
          </p:cNvPr>
          <p:cNvGrpSpPr/>
          <p:nvPr/>
        </p:nvGrpSpPr>
        <p:grpSpPr>
          <a:xfrm>
            <a:off x="463812" y="1382225"/>
            <a:ext cx="3736713" cy="1522120"/>
            <a:chOff x="0" y="-57150"/>
            <a:chExt cx="838217" cy="869950"/>
          </a:xfrm>
        </p:grpSpPr>
        <p:sp>
          <p:nvSpPr>
            <p:cNvPr id="10"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1"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grpSp>
        <p:nvGrpSpPr>
          <p:cNvPr id="13" name="Group 20">
            <a:extLst>
              <a:ext uri="{FF2B5EF4-FFF2-40B4-BE49-F238E27FC236}">
                <a16:creationId xmlns:a16="http://schemas.microsoft.com/office/drawing/2014/main" id="{15D3065C-917B-751A-0949-4F2CCB06A527}"/>
              </a:ext>
            </a:extLst>
          </p:cNvPr>
          <p:cNvGrpSpPr/>
          <p:nvPr/>
        </p:nvGrpSpPr>
        <p:grpSpPr>
          <a:xfrm>
            <a:off x="5851542" y="1552509"/>
            <a:ext cx="3807788" cy="4931889"/>
            <a:chOff x="0" y="0"/>
            <a:chExt cx="2430489" cy="799444"/>
          </a:xfrm>
        </p:grpSpPr>
        <p:sp>
          <p:nvSpPr>
            <p:cNvPr id="14" name="Freeform 21">
              <a:extLst>
                <a:ext uri="{FF2B5EF4-FFF2-40B4-BE49-F238E27FC236}">
                  <a16:creationId xmlns:a16="http://schemas.microsoft.com/office/drawing/2014/main" id="{5F9C8163-3800-1493-A196-1E7D48BB318A}"/>
                </a:ext>
              </a:extLst>
            </p:cNvPr>
            <p:cNvSpPr/>
            <p:nvPr/>
          </p:nvSpPr>
          <p:spPr>
            <a:xfrm>
              <a:off x="0" y="0"/>
              <a:ext cx="2430489" cy="799444"/>
            </a:xfrm>
            <a:custGeom>
              <a:avLst/>
              <a:gdLst/>
              <a:ahLst/>
              <a:cxnLst/>
              <a:rect l="l" t="t" r="r" b="b"/>
              <a:pathLst>
                <a:path w="2430489" h="799444">
                  <a:moveTo>
                    <a:pt x="38591" y="0"/>
                  </a:moveTo>
                  <a:lnTo>
                    <a:pt x="2391898" y="0"/>
                  </a:lnTo>
                  <a:cubicBezTo>
                    <a:pt x="2402133" y="0"/>
                    <a:pt x="2411948" y="4066"/>
                    <a:pt x="2419186" y="11303"/>
                  </a:cubicBezTo>
                  <a:cubicBezTo>
                    <a:pt x="2426423" y="18540"/>
                    <a:pt x="2430489" y="28356"/>
                    <a:pt x="2430489" y="38591"/>
                  </a:cubicBezTo>
                  <a:lnTo>
                    <a:pt x="2430489" y="760853"/>
                  </a:lnTo>
                  <a:cubicBezTo>
                    <a:pt x="2430489" y="771088"/>
                    <a:pt x="2426423" y="780903"/>
                    <a:pt x="2419186" y="788141"/>
                  </a:cubicBezTo>
                  <a:cubicBezTo>
                    <a:pt x="2411948" y="795378"/>
                    <a:pt x="2402133" y="799444"/>
                    <a:pt x="2391898" y="799444"/>
                  </a:cubicBezTo>
                  <a:lnTo>
                    <a:pt x="38591" y="799444"/>
                  </a:lnTo>
                  <a:cubicBezTo>
                    <a:pt x="28356" y="799444"/>
                    <a:pt x="18540" y="795378"/>
                    <a:pt x="11303" y="788141"/>
                  </a:cubicBezTo>
                  <a:cubicBezTo>
                    <a:pt x="4066" y="780903"/>
                    <a:pt x="0" y="771088"/>
                    <a:pt x="0" y="760853"/>
                  </a:cubicBezTo>
                  <a:lnTo>
                    <a:pt x="0" y="38591"/>
                  </a:lnTo>
                  <a:cubicBezTo>
                    <a:pt x="0" y="28356"/>
                    <a:pt x="4066" y="18540"/>
                    <a:pt x="11303" y="11303"/>
                  </a:cubicBezTo>
                  <a:cubicBezTo>
                    <a:pt x="18540" y="4066"/>
                    <a:pt x="28356" y="0"/>
                    <a:pt x="38591" y="0"/>
                  </a:cubicBezTo>
                  <a:close/>
                </a:path>
              </a:pathLst>
            </a:custGeom>
            <a:solidFill>
              <a:srgbClr val="0C9BAF"/>
            </a:solidFill>
          </p:spPr>
        </p:sp>
        <p:sp>
          <p:nvSpPr>
            <p:cNvPr id="15" name="TextBox 22">
              <a:extLst>
                <a:ext uri="{FF2B5EF4-FFF2-40B4-BE49-F238E27FC236}">
                  <a16:creationId xmlns:a16="http://schemas.microsoft.com/office/drawing/2014/main" id="{A83BAFFD-D911-A68D-1054-38FC8A707A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pPr>
              <a:endParaRPr sz="975"/>
            </a:p>
          </p:txBody>
        </p:sp>
      </p:grpSp>
      <p:sp>
        <p:nvSpPr>
          <p:cNvPr id="17" name="Right Arrow 16">
            <a:extLst>
              <a:ext uri="{FF2B5EF4-FFF2-40B4-BE49-F238E27FC236}">
                <a16:creationId xmlns:a16="http://schemas.microsoft.com/office/drawing/2014/main" id="{C1B97BC2-1A41-E4FC-B7EE-BC480C6A2038}"/>
              </a:ext>
            </a:extLst>
          </p:cNvPr>
          <p:cNvSpPr/>
          <p:nvPr/>
        </p:nvSpPr>
        <p:spPr>
          <a:xfrm>
            <a:off x="5314098" y="3502921"/>
            <a:ext cx="412750" cy="36366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975"/>
          </a:p>
        </p:txBody>
      </p:sp>
      <p:sp>
        <p:nvSpPr>
          <p:cNvPr id="18" name="Right Arrow 17">
            <a:extLst>
              <a:ext uri="{FF2B5EF4-FFF2-40B4-BE49-F238E27FC236}">
                <a16:creationId xmlns:a16="http://schemas.microsoft.com/office/drawing/2014/main" id="{10ADB0A6-7C50-89F9-98AE-B66839D6D96F}"/>
              </a:ext>
            </a:extLst>
          </p:cNvPr>
          <p:cNvSpPr/>
          <p:nvPr/>
        </p:nvSpPr>
        <p:spPr>
          <a:xfrm>
            <a:off x="5314098" y="4727206"/>
            <a:ext cx="412750" cy="36366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975"/>
          </a:p>
        </p:txBody>
      </p:sp>
      <p:sp>
        <p:nvSpPr>
          <p:cNvPr id="19"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21" name="Group 20"/>
          <p:cNvGrpSpPr/>
          <p:nvPr/>
        </p:nvGrpSpPr>
        <p:grpSpPr>
          <a:xfrm>
            <a:off x="524726" y="121876"/>
            <a:ext cx="8851255" cy="1188766"/>
            <a:chOff x="524726" y="393348"/>
            <a:chExt cx="8851255" cy="1188766"/>
          </a:xfrm>
        </p:grpSpPr>
        <p:sp>
          <p:nvSpPr>
            <p:cNvPr id="22" name="Parallelogram 21"/>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23"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24"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25" name="Straight Connector 24"/>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6" name="Hộp Văn bản 14">
            <a:extLst>
              <a:ext uri="{FF2B5EF4-FFF2-40B4-BE49-F238E27FC236}">
                <a16:creationId xmlns:a16="http://schemas.microsoft.com/office/drawing/2014/main" id="{E9A99D14-E200-6824-31C8-9CB5F82F69AF}"/>
              </a:ext>
            </a:extLst>
          </p:cNvPr>
          <p:cNvSpPr txBox="1"/>
          <p:nvPr/>
        </p:nvSpPr>
        <p:spPr>
          <a:xfrm rot="5400000">
            <a:off x="1805203" y="228712"/>
            <a:ext cx="984885" cy="3520007"/>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 CÁCH NỐI NGUỒN VÀ TẢI BA PHA</a:t>
            </a:r>
            <a:endParaRPr lang="en-US" sz="2600" dirty="0">
              <a:solidFill>
                <a:schemeClr val="bg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7CA41F56-F858-B62E-A34C-CA80C4CF1000}"/>
              </a:ext>
            </a:extLst>
          </p:cNvPr>
          <p:cNvSpPr/>
          <p:nvPr/>
        </p:nvSpPr>
        <p:spPr>
          <a:xfrm>
            <a:off x="1905500" y="5723727"/>
            <a:ext cx="3220531" cy="682040"/>
          </a:xfrm>
          <a:prstGeom prst="rect">
            <a:avLst/>
          </a:prstGeom>
          <a:solidFill>
            <a:srgbClr val="FECE30"/>
          </a:solidFill>
          <a:ln w="12700" cap="flat" cmpd="sng" algn="ctr">
            <a:solidFill>
              <a:srgbClr val="FAD586"/>
            </a:solidFill>
            <a:prstDash val="solid"/>
            <a:miter lim="800000"/>
          </a:ln>
          <a:effectLst/>
        </p:spPr>
        <p:txBody>
          <a:bodyPr rtlCol="0" anchor="ctr"/>
          <a:lstStyle/>
          <a:p>
            <a:pPr algn="just" defTabSz="742977"/>
            <a:r>
              <a:rPr lang="en-US" sz="1950" b="1" kern="0" smtClean="0">
                <a:solidFill>
                  <a:srgbClr val="194E48"/>
                </a:solidFill>
                <a:latin typeface="Arial" panose="020B0604020202020204" pitchFamily="34" charset="0"/>
                <a:ea typeface="#9Slide03 Roboto Medium" panose="02000000000000000000" pitchFamily="2" charset="0"/>
                <a:cs typeface="Arial" panose="020B0604020202020204" pitchFamily="34" charset="0"/>
              </a:rPr>
              <a:t>Nội dung kiến thức</a:t>
            </a:r>
            <a:endParaRPr lang="en-US" sz="1950" b="1" kern="0" dirty="0">
              <a:solidFill>
                <a:srgbClr val="194E48"/>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28" name="Picture 2" descr="Phần mềm Thử nghiệm Giả đối tượng Máy tính Biểu tượng thử nghiệm đơn Vị -  phát triển png tải về - Miễn phí trong suốt Góc png Tải về.">
            <a:extLst>
              <a:ext uri="{FF2B5EF4-FFF2-40B4-BE49-F238E27FC236}">
                <a16:creationId xmlns:a16="http://schemas.microsoft.com/office/drawing/2014/main" id="{054966E6-DB98-8FD2-A9CB-18D5FA45170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667" b="97000" l="3889" r="97333">
                        <a14:foregroundMark x1="46222" y1="26778" x2="71333" y2="26333"/>
                        <a14:foregroundMark x1="13222" y1="28778" x2="22556" y2="72111"/>
                        <a14:foregroundMark x1="22556" y1="76556" x2="61444" y2="86889"/>
                        <a14:foregroundMark x1="48222" y1="61333" x2="70778" y2="61778"/>
                        <a14:foregroundMark x1="87556" y1="31778" x2="87556" y2="31778"/>
                        <a14:foregroundMark x1="91556" y1="52444" x2="91556" y2="52444"/>
                        <a14:foregroundMark x1="81667" y1="74556" x2="92444" y2="34667"/>
                      </a14:backgroundRemoval>
                    </a14:imgEffect>
                  </a14:imgLayer>
                </a14:imgProps>
              </a:ext>
              <a:ext uri="{28A0092B-C50C-407E-A947-70E740481C1C}">
                <a14:useLocalDpi xmlns:a14="http://schemas.microsoft.com/office/drawing/2010/main" val="0"/>
              </a:ext>
            </a:extLst>
          </a:blip>
          <a:srcRect/>
          <a:stretch>
            <a:fillRect/>
          </a:stretch>
        </p:blipFill>
        <p:spPr bwMode="auto">
          <a:xfrm>
            <a:off x="440040" y="5535016"/>
            <a:ext cx="1110262" cy="1110262"/>
          </a:xfrm>
          <a:prstGeom prst="rect">
            <a:avLst/>
          </a:prstGeom>
          <a:noFill/>
          <a:extLst>
            <a:ext uri="{909E8E84-426E-40DD-AFC4-6F175D3DCCD1}">
              <a14:hiddenFill xmlns:a14="http://schemas.microsoft.com/office/drawing/2010/main">
                <a:solidFill>
                  <a:srgbClr val="FFFFFF"/>
                </a:solidFill>
              </a14:hiddenFill>
            </a:ext>
          </a:extLst>
        </p:spPr>
      </p:pic>
      <p:sp>
        <p:nvSpPr>
          <p:cNvPr id="29" name="Right Arrow 28">
            <a:extLst>
              <a:ext uri="{FF2B5EF4-FFF2-40B4-BE49-F238E27FC236}">
                <a16:creationId xmlns:a16="http://schemas.microsoft.com/office/drawing/2014/main" id="{10ADB0A6-7C50-89F9-98AE-B66839D6D96F}"/>
              </a:ext>
            </a:extLst>
          </p:cNvPr>
          <p:cNvSpPr/>
          <p:nvPr/>
        </p:nvSpPr>
        <p:spPr>
          <a:xfrm>
            <a:off x="5309330" y="5908315"/>
            <a:ext cx="412750" cy="36366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975"/>
          </a:p>
        </p:txBody>
      </p:sp>
      <p:sp>
        <p:nvSpPr>
          <p:cNvPr id="7" name="Rectangle 6"/>
          <p:cNvSpPr/>
          <p:nvPr/>
        </p:nvSpPr>
        <p:spPr>
          <a:xfrm>
            <a:off x="6060769" y="3237035"/>
            <a:ext cx="3400942" cy="892552"/>
          </a:xfrm>
          <a:prstGeom prst="rect">
            <a:avLst/>
          </a:prstGeom>
        </p:spPr>
        <p:txBody>
          <a:bodyPr wrap="square">
            <a:spAutoFit/>
          </a:bodyPr>
          <a:lstStyle/>
          <a:p>
            <a:r>
              <a:rPr lang="nl-NL" sz="2600" spc="20">
                <a:solidFill>
                  <a:schemeClr val="bg1"/>
                </a:solidFill>
                <a:latin typeface="Arial" panose="020B0604020202020204" pitchFamily="34" charset="0"/>
                <a:ea typeface="Times New Roman" panose="02020603050405020304" pitchFamily="18" charset="0"/>
                <a:cs typeface="Arial" panose="020B0604020202020204" pitchFamily="34" charset="0"/>
              </a:rPr>
              <a:t>Hiểu được c</a:t>
            </a:r>
            <a:r>
              <a:rPr lang="vi-VN" sz="2600" spc="20">
                <a:solidFill>
                  <a:schemeClr val="bg1"/>
                </a:solidFill>
                <a:latin typeface="Arial" panose="020B0604020202020204" pitchFamily="34" charset="0"/>
                <a:ea typeface="Times New Roman" panose="02020603050405020304" pitchFamily="18" charset="0"/>
                <a:cs typeface="Arial" panose="020B0604020202020204" pitchFamily="34" charset="0"/>
              </a:rPr>
              <a:t>ách nối </a:t>
            </a:r>
            <a:r>
              <a:rPr lang="vi-VN" sz="2600" spc="20" smtClean="0">
                <a:solidFill>
                  <a:schemeClr val="bg1"/>
                </a:solidFill>
                <a:latin typeface="Arial" panose="020B0604020202020204" pitchFamily="34" charset="0"/>
                <a:ea typeface="Times New Roman" panose="02020603050405020304" pitchFamily="18" charset="0"/>
                <a:cs typeface="Arial" panose="020B0604020202020204" pitchFamily="34" charset="0"/>
              </a:rPr>
              <a:t>nguồn </a:t>
            </a:r>
            <a:r>
              <a:rPr lang="vi-VN" sz="2600" spc="20">
                <a:solidFill>
                  <a:schemeClr val="bg1"/>
                </a:solidFill>
                <a:latin typeface="Arial" panose="020B0604020202020204" pitchFamily="34" charset="0"/>
                <a:ea typeface="Times New Roman" panose="02020603050405020304" pitchFamily="18" charset="0"/>
                <a:cs typeface="Arial" panose="020B0604020202020204" pitchFamily="34" charset="0"/>
              </a:rPr>
              <a:t>và tải ba pha</a:t>
            </a:r>
            <a:endParaRPr lang="en-US" sz="2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81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ppt_x"/>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animBg="1"/>
      <p:bldP spid="18" grpId="0" animBg="1"/>
      <p:bldP spid="27"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3" name="Group 2"/>
          <p:cNvGrpSpPr/>
          <p:nvPr/>
        </p:nvGrpSpPr>
        <p:grpSpPr>
          <a:xfrm>
            <a:off x="524726" y="121876"/>
            <a:ext cx="8851255" cy="1188766"/>
            <a:chOff x="524726" y="393348"/>
            <a:chExt cx="8851255" cy="1188766"/>
          </a:xfrm>
        </p:grpSpPr>
        <p:sp>
          <p:nvSpPr>
            <p:cNvPr id="4" name="Parallelogram 3"/>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7" name="Straight Connector 6"/>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76292" y="1394600"/>
            <a:ext cx="6391549" cy="1057306"/>
            <a:chOff x="524726" y="4624352"/>
            <a:chExt cx="6391549" cy="1057306"/>
          </a:xfrm>
        </p:grpSpPr>
        <p:grpSp>
          <p:nvGrpSpPr>
            <p:cNvPr id="13" name="Group 4">
              <a:extLst>
                <a:ext uri="{FF2B5EF4-FFF2-40B4-BE49-F238E27FC236}">
                  <a16:creationId xmlns:a16="http://schemas.microsoft.com/office/drawing/2014/main" id="{0CE4059B-F1B6-B48F-47EB-B9FE8A0EBF92}"/>
                </a:ext>
              </a:extLst>
            </p:cNvPr>
            <p:cNvGrpSpPr/>
            <p:nvPr/>
          </p:nvGrpSpPr>
          <p:grpSpPr>
            <a:xfrm>
              <a:off x="524726" y="4624352"/>
              <a:ext cx="6137016" cy="1057306"/>
              <a:chOff x="0" y="-57150"/>
              <a:chExt cx="838217" cy="869950"/>
            </a:xfrm>
          </p:grpSpPr>
          <p:sp>
            <p:nvSpPr>
              <p:cNvPr id="14"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5"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16" name="Hộp Văn bản 14">
              <a:extLst>
                <a:ext uri="{FF2B5EF4-FFF2-40B4-BE49-F238E27FC236}">
                  <a16:creationId xmlns:a16="http://schemas.microsoft.com/office/drawing/2014/main" id="{E9A99D14-E200-6824-31C8-9CB5F82F69AF}"/>
                </a:ext>
              </a:extLst>
            </p:cNvPr>
            <p:cNvSpPr txBox="1"/>
            <p:nvPr/>
          </p:nvSpPr>
          <p:spPr>
            <a:xfrm rot="5400000">
              <a:off x="3456563" y="1886150"/>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 CÁCH NỐI NGUỒN VÀ TẢI BA PHA</a:t>
              </a:r>
              <a:endParaRPr lang="en-US" sz="2600" dirty="0">
                <a:solidFill>
                  <a:schemeClr val="bg1"/>
                </a:solidFill>
                <a:latin typeface="Arial" panose="020B0604020202020204" pitchFamily="34" charset="0"/>
                <a:cs typeface="Arial" panose="020B0604020202020204" pitchFamily="34" charset="0"/>
              </a:endParaRPr>
            </a:p>
          </p:txBody>
        </p:sp>
      </p:grpSp>
      <p:grpSp>
        <p:nvGrpSpPr>
          <p:cNvPr id="18" name="Group 17"/>
          <p:cNvGrpSpPr/>
          <p:nvPr/>
        </p:nvGrpSpPr>
        <p:grpSpPr>
          <a:xfrm>
            <a:off x="376292" y="2213189"/>
            <a:ext cx="4081408" cy="597666"/>
            <a:chOff x="433444" y="2313208"/>
            <a:chExt cx="7053208" cy="597666"/>
          </a:xfrm>
        </p:grpSpPr>
        <p:sp>
          <p:nvSpPr>
            <p:cNvPr id="19" name="Hình tự do: Hình 2">
              <a:extLst>
                <a:ext uri="{FF2B5EF4-FFF2-40B4-BE49-F238E27FC236}">
                  <a16:creationId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20" name="Hộp Văn bản 4">
              <a:extLst>
                <a:ext uri="{FF2B5EF4-FFF2-40B4-BE49-F238E27FC236}">
                  <a16:creationId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 hỏi thảo luận nhóm</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22" name="Rectangle 21"/>
          <p:cNvSpPr/>
          <p:nvPr/>
        </p:nvSpPr>
        <p:spPr>
          <a:xfrm>
            <a:off x="356082" y="3101459"/>
            <a:ext cx="7531614" cy="492443"/>
          </a:xfrm>
          <a:prstGeom prst="rect">
            <a:avLst/>
          </a:prstGeom>
        </p:spPr>
        <p:txBody>
          <a:bodyPr wrap="none">
            <a:spAutoFit/>
          </a:bodyPr>
          <a:lstStyle/>
          <a:p>
            <a:r>
              <a:rPr lang="en-US" sz="2600" smtClean="0">
                <a:latin typeface="Arial" panose="020B0604020202020204" pitchFamily="34" charset="0"/>
                <a:cs typeface="Arial" panose="020B0604020202020204" pitchFamily="34" charset="0"/>
              </a:rPr>
              <a:t>Câu 1: Tổng trở của ba pha kí hiệu như thế nào? </a:t>
            </a:r>
            <a:endParaRPr lang="en-US" sz="2600"/>
          </a:p>
        </p:txBody>
      </p:sp>
      <p:sp>
        <p:nvSpPr>
          <p:cNvPr id="23" name="Rectangle 22"/>
          <p:cNvSpPr/>
          <p:nvPr/>
        </p:nvSpPr>
        <p:spPr>
          <a:xfrm>
            <a:off x="365602" y="3568190"/>
            <a:ext cx="7056740" cy="492443"/>
          </a:xfrm>
          <a:prstGeom prst="rect">
            <a:avLst/>
          </a:prstGeom>
        </p:spPr>
        <p:txBody>
          <a:bodyPr wrap="none">
            <a:spAutoFit/>
          </a:bodyPr>
          <a:lstStyle/>
          <a:p>
            <a:r>
              <a:rPr lang="en-US" sz="2600" smtClean="0">
                <a:latin typeface="Arial" panose="020B0604020202020204" pitchFamily="34" charset="0"/>
                <a:cs typeface="Arial" panose="020B0604020202020204" pitchFamily="34" charset="0"/>
              </a:rPr>
              <a:t>Câu 2: Có mấy cách nối nguồn và tải ba pha? </a:t>
            </a:r>
            <a:endParaRPr lang="en-US" sz="2600"/>
          </a:p>
        </p:txBody>
      </p:sp>
      <p:sp>
        <p:nvSpPr>
          <p:cNvPr id="24" name="Rectangle 23"/>
          <p:cNvSpPr/>
          <p:nvPr/>
        </p:nvSpPr>
        <p:spPr>
          <a:xfrm>
            <a:off x="360834" y="4049206"/>
            <a:ext cx="7941598" cy="492443"/>
          </a:xfrm>
          <a:prstGeom prst="rect">
            <a:avLst/>
          </a:prstGeom>
        </p:spPr>
        <p:txBody>
          <a:bodyPr wrap="none">
            <a:spAutoFit/>
          </a:bodyPr>
          <a:lstStyle/>
          <a:p>
            <a:r>
              <a:rPr lang="en-US" sz="2600" smtClean="0">
                <a:latin typeface="Arial" panose="020B0604020202020204" pitchFamily="34" charset="0"/>
                <a:cs typeface="Arial" panose="020B0604020202020204" pitchFamily="34" charset="0"/>
              </a:rPr>
              <a:t>Câu 3: Vẽ sơ đồ nối nguồn và sơ đồ nối tải ba pha. </a:t>
            </a:r>
            <a:endParaRPr lang="en-US" sz="2600"/>
          </a:p>
        </p:txBody>
      </p:sp>
    </p:spTree>
    <p:extLst>
      <p:ext uri="{BB962C8B-B14F-4D97-AF65-F5344CB8AC3E}">
        <p14:creationId xmlns:p14="http://schemas.microsoft.com/office/powerpoint/2010/main" val="14767793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Hộp Văn bản 14">
            <a:extLst>
              <a:ext uri="{FF2B5EF4-FFF2-40B4-BE49-F238E27FC236}">
                <a16:creationId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 CÁCH NỐI NGUỒN VÀ TẢI BA PHA</a:t>
            </a:r>
            <a:endParaRPr lang="en-US" sz="26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392372" y="2471733"/>
            <a:ext cx="8490614" cy="3354765"/>
          </a:xfrm>
          <a:prstGeom prst="rect">
            <a:avLst/>
          </a:prstGeom>
          <a:noFill/>
        </p:spPr>
        <p:txBody>
          <a:bodyPr wrap="square" rtlCol="0">
            <a:spAutoFit/>
          </a:bodyPr>
          <a:lstStyle>
            <a:defPPr>
              <a:defRPr lang="en-GB"/>
            </a:defPPr>
            <a:lvl1pPr>
              <a:defRPr sz="3200" b="1">
                <a:solidFill>
                  <a:srgbClr val="0070C0"/>
                </a:solidFill>
                <a:latin typeface="+mj-lt"/>
                <a:cs typeface="Times New Roman" panose="02020603050405020304" pitchFamily="18" charset="0"/>
              </a:defRPr>
            </a:lvl1pPr>
            <a:lvl2pPr marL="1314450" lvl="1" indent="-571500">
              <a:lnSpc>
                <a:spcPct val="150000"/>
              </a:lnSpc>
              <a:buFont typeface="Wingdings" panose="05000000000000000000" pitchFamily="2" charset="2"/>
              <a:buChar char="Ø"/>
              <a:defRPr sz="2800">
                <a:solidFill>
                  <a:schemeClr val="tx1"/>
                </a:solidFill>
                <a:latin typeface="+mn-lt"/>
                <a:cs typeface="Times New Roman" panose="02020603050405020304" pitchFamily="18" charset="0"/>
              </a:defRPr>
            </a:lvl2pPr>
          </a:lstStyle>
          <a:p>
            <a:pPr>
              <a:spcBef>
                <a:spcPts val="1200"/>
              </a:spcBef>
              <a:buClr>
                <a:srgbClr val="669900"/>
              </a:buClr>
            </a:pPr>
            <a:r>
              <a:rPr lang="en-US" sz="2600" b="0" smtClean="0">
                <a:solidFill>
                  <a:schemeClr val="tx1"/>
                </a:solidFill>
                <a:latin typeface="Arial" panose="020B0604020202020204" pitchFamily="34" charset="0"/>
                <a:cs typeface="Arial" panose="020B0604020202020204" pitchFamily="34" charset="0"/>
              </a:rPr>
              <a:t>- Tải trên </a:t>
            </a:r>
            <a:r>
              <a:rPr lang="en-US" sz="2600" b="0" dirty="0" err="1">
                <a:solidFill>
                  <a:schemeClr val="tx1"/>
                </a:solidFill>
                <a:latin typeface="Arial" panose="020B0604020202020204" pitchFamily="34" charset="0"/>
                <a:cs typeface="Arial" panose="020B0604020202020204" pitchFamily="34" charset="0"/>
              </a:rPr>
              <a:t>mỗi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pha</a:t>
            </a:r>
            <a:r>
              <a:rPr lang="en-US" sz="2600" b="0" dirty="0">
                <a:solidFill>
                  <a:schemeClr val="tx1"/>
                </a:solidFill>
                <a:latin typeface="Arial" panose="020B0604020202020204" pitchFamily="34" charset="0"/>
                <a:cs typeface="Arial" panose="020B0604020202020204" pitchFamily="34" charset="0"/>
              </a:rPr>
              <a:t> A,B,C </a:t>
            </a:r>
            <a:r>
              <a:rPr lang="en-US" sz="2600" b="0" dirty="0" err="1">
                <a:solidFill>
                  <a:schemeClr val="tx1"/>
                </a:solidFill>
                <a:latin typeface="Arial" panose="020B0604020202020204" pitchFamily="34" charset="0"/>
                <a:cs typeface="Arial" panose="020B0604020202020204" pitchFamily="34" charset="0"/>
              </a:rPr>
              <a:t>của</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nguồn</a:t>
            </a:r>
            <a:r>
              <a:rPr lang="en-US" sz="2600" b="0" dirty="0">
                <a:solidFill>
                  <a:schemeClr val="tx1"/>
                </a:solidFill>
                <a:latin typeface="Arial" panose="020B0604020202020204" pitchFamily="34" charset="0"/>
                <a:cs typeface="Arial" panose="020B0604020202020204" pitchFamily="34" charset="0"/>
              </a:rPr>
              <a:t> </a:t>
            </a:r>
            <a:r>
              <a:rPr lang="en-US" sz="2600" b="0" err="1">
                <a:solidFill>
                  <a:schemeClr val="tx1"/>
                </a:solidFill>
                <a:latin typeface="Arial" panose="020B0604020202020204" pitchFamily="34" charset="0"/>
                <a:cs typeface="Arial" panose="020B0604020202020204" pitchFamily="34" charset="0"/>
              </a:rPr>
              <a:t>điện</a:t>
            </a:r>
            <a:r>
              <a:rPr lang="en-US" sz="2600" b="0">
                <a:solidFill>
                  <a:schemeClr val="tx1"/>
                </a:solidFill>
                <a:latin typeface="Arial" panose="020B0604020202020204" pitchFamily="34" charset="0"/>
                <a:cs typeface="Arial" panose="020B0604020202020204" pitchFamily="34" charset="0"/>
              </a:rPr>
              <a:t> </a:t>
            </a:r>
            <a:r>
              <a:rPr lang="en-US" sz="2600" b="0" smtClean="0">
                <a:solidFill>
                  <a:schemeClr val="tx1"/>
                </a:solidFill>
                <a:latin typeface="Arial" panose="020B0604020202020204" pitchFamily="34" charset="0"/>
                <a:cs typeface="Arial" panose="020B0604020202020204" pitchFamily="34" charset="0"/>
              </a:rPr>
              <a:t>ba pha</a:t>
            </a:r>
            <a:r>
              <a:rPr lang="en-US" sz="2600" b="0">
                <a:solidFill>
                  <a:schemeClr val="tx1"/>
                </a:solidFill>
                <a:latin typeface="Arial" panose="020B0604020202020204" pitchFamily="34" charset="0"/>
                <a:cs typeface="Arial" panose="020B0604020202020204" pitchFamily="34" charset="0"/>
              </a:rPr>
              <a:t> </a:t>
            </a:r>
            <a:r>
              <a:rPr lang="en-US" sz="2600" b="0" smtClean="0">
                <a:solidFill>
                  <a:schemeClr val="tx1"/>
                </a:solidFill>
                <a:latin typeface="Arial" panose="020B0604020202020204" pitchFamily="34" charset="0"/>
                <a:cs typeface="Arial" panose="020B0604020202020204" pitchFamily="34" charset="0"/>
              </a:rPr>
              <a:t>có </a:t>
            </a:r>
            <a:r>
              <a:rPr lang="en-US" sz="2600" b="0" dirty="0" err="1">
                <a:solidFill>
                  <a:schemeClr val="tx1"/>
                </a:solidFill>
                <a:latin typeface="Arial" panose="020B0604020202020204" pitchFamily="34" charset="0"/>
                <a:cs typeface="Arial" panose="020B0604020202020204" pitchFamily="34" charset="0"/>
              </a:rPr>
              <a:t>tổng</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trở</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được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ký</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hiệu</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lần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lượt</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là</a:t>
            </a:r>
            <a:r>
              <a:rPr lang="en-US" sz="2600" b="0">
                <a:solidFill>
                  <a:schemeClr val="tx1"/>
                </a:solidFill>
                <a:latin typeface="Arial" panose="020B0604020202020204" pitchFamily="34" charset="0"/>
                <a:cs typeface="Arial" panose="020B0604020202020204" pitchFamily="34" charset="0"/>
              </a:rPr>
              <a:t>: </a:t>
            </a:r>
            <a:r>
              <a:rPr lang="pt-BR" sz="2600" b="0" smtClean="0">
                <a:solidFill>
                  <a:schemeClr val="tx1"/>
                </a:solidFill>
                <a:latin typeface="Arial" panose="020B0604020202020204" pitchFamily="34" charset="0"/>
                <a:cs typeface="Arial" panose="020B0604020202020204" pitchFamily="34" charset="0"/>
              </a:rPr>
              <a:t>Z</a:t>
            </a:r>
            <a:r>
              <a:rPr lang="pt-BR" sz="2600" b="0" baseline="-25000" smtClean="0">
                <a:solidFill>
                  <a:schemeClr val="tx1"/>
                </a:solidFill>
                <a:latin typeface="Arial" panose="020B0604020202020204" pitchFamily="34" charset="0"/>
                <a:cs typeface="Arial" panose="020B0604020202020204" pitchFamily="34" charset="0"/>
              </a:rPr>
              <a:t>A</a:t>
            </a:r>
            <a:r>
              <a:rPr lang="pt-BR" sz="2600" b="0" smtClean="0">
                <a:solidFill>
                  <a:schemeClr val="tx1"/>
                </a:solidFill>
                <a:latin typeface="Arial" panose="020B0604020202020204" pitchFamily="34" charset="0"/>
                <a:cs typeface="Arial" panose="020B0604020202020204" pitchFamily="34" charset="0"/>
              </a:rPr>
              <a:t>,Z</a:t>
            </a:r>
            <a:r>
              <a:rPr lang="pt-BR" sz="2600" b="0" baseline="-25000" smtClean="0">
                <a:solidFill>
                  <a:schemeClr val="tx1"/>
                </a:solidFill>
                <a:latin typeface="Arial" panose="020B0604020202020204" pitchFamily="34" charset="0"/>
                <a:cs typeface="Arial" panose="020B0604020202020204" pitchFamily="34" charset="0"/>
              </a:rPr>
              <a:t>B</a:t>
            </a:r>
            <a:r>
              <a:rPr lang="pt-BR" sz="2600" b="0" smtClean="0">
                <a:solidFill>
                  <a:schemeClr val="tx1"/>
                </a:solidFill>
                <a:latin typeface="Arial" panose="020B0604020202020204" pitchFamily="34" charset="0"/>
                <a:cs typeface="Arial" panose="020B0604020202020204" pitchFamily="34" charset="0"/>
              </a:rPr>
              <a:t>,Z</a:t>
            </a:r>
            <a:r>
              <a:rPr lang="pt-BR" sz="2600" b="0" baseline="-25000" smtClean="0">
                <a:solidFill>
                  <a:schemeClr val="tx1"/>
                </a:solidFill>
                <a:latin typeface="Arial" panose="020B0604020202020204" pitchFamily="34" charset="0"/>
                <a:cs typeface="Arial" panose="020B0604020202020204" pitchFamily="34" charset="0"/>
              </a:rPr>
              <a:t>C.</a:t>
            </a:r>
            <a:endParaRPr lang="en-US" sz="2600" b="0" dirty="0">
              <a:solidFill>
                <a:schemeClr val="tx1"/>
              </a:solidFill>
              <a:latin typeface="Arial" panose="020B0604020202020204" pitchFamily="34" charset="0"/>
              <a:cs typeface="Arial" panose="020B0604020202020204" pitchFamily="34" charset="0"/>
            </a:endParaRPr>
          </a:p>
          <a:p>
            <a:pPr>
              <a:spcBef>
                <a:spcPts val="1200"/>
              </a:spcBef>
              <a:buClr>
                <a:srgbClr val="669900"/>
              </a:buClr>
            </a:pPr>
            <a:r>
              <a:rPr lang="en-US" sz="2600" b="0" smtClean="0">
                <a:solidFill>
                  <a:schemeClr val="tx1"/>
                </a:solidFill>
                <a:latin typeface="Arial" panose="020B0604020202020204" pitchFamily="34" charset="0"/>
                <a:cs typeface="Arial" panose="020B0604020202020204" pitchFamily="34" charset="0"/>
              </a:rPr>
              <a:t>- Có </a:t>
            </a:r>
            <a:r>
              <a:rPr lang="en-US" sz="2600" b="0" dirty="0">
                <a:solidFill>
                  <a:schemeClr val="tx1"/>
                </a:solidFill>
                <a:latin typeface="Arial" panose="020B0604020202020204" pitchFamily="34" charset="0"/>
                <a:cs typeface="Arial" panose="020B0604020202020204" pitchFamily="34" charset="0"/>
              </a:rPr>
              <a:t>2 </a:t>
            </a:r>
            <a:r>
              <a:rPr lang="en-US" sz="2600" b="0" dirty="0" err="1">
                <a:solidFill>
                  <a:schemeClr val="tx1"/>
                </a:solidFill>
                <a:latin typeface="Arial" panose="020B0604020202020204" pitchFamily="34" charset="0"/>
                <a:cs typeface="Arial" panose="020B0604020202020204" pitchFamily="34" charset="0"/>
              </a:rPr>
              <a:t>cách</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nối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nguồn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và</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tải</a:t>
            </a:r>
            <a:r>
              <a:rPr lang="en-US" sz="2600" b="0" dirty="0">
                <a:solidFill>
                  <a:schemeClr val="tx1"/>
                </a:solidFill>
                <a:latin typeface="Arial" panose="020B0604020202020204" pitchFamily="34" charset="0"/>
                <a:cs typeface="Arial" panose="020B0604020202020204" pitchFamily="34" charset="0"/>
              </a:rPr>
              <a:t> </a:t>
            </a:r>
            <a:r>
              <a:rPr lang="en-US" sz="2600" b="0" err="1">
                <a:solidFill>
                  <a:schemeClr val="tx1"/>
                </a:solidFill>
                <a:latin typeface="Arial" panose="020B0604020202020204" pitchFamily="34" charset="0"/>
                <a:cs typeface="Arial" panose="020B0604020202020204" pitchFamily="34" charset="0"/>
              </a:rPr>
              <a:t>ba</a:t>
            </a:r>
            <a:r>
              <a:rPr lang="en-US" sz="2600" b="0">
                <a:solidFill>
                  <a:schemeClr val="tx1"/>
                </a:solidFill>
                <a:latin typeface="Arial" panose="020B0604020202020204" pitchFamily="34" charset="0"/>
                <a:cs typeface="Arial" panose="020B0604020202020204" pitchFamily="34" charset="0"/>
              </a:rPr>
              <a:t> </a:t>
            </a:r>
            <a:r>
              <a:rPr lang="en-US" sz="2600" b="0" smtClean="0">
                <a:solidFill>
                  <a:schemeClr val="tx1"/>
                </a:solidFill>
                <a:latin typeface="Arial" panose="020B0604020202020204" pitchFamily="34" charset="0"/>
                <a:cs typeface="Arial" panose="020B0604020202020204" pitchFamily="34" charset="0"/>
              </a:rPr>
              <a:t>pha</a:t>
            </a:r>
            <a:r>
              <a:rPr lang="en-US" sz="2600" b="0" dirty="0">
                <a:solidFill>
                  <a:schemeClr val="tx1"/>
                </a:solidFill>
                <a:latin typeface="Arial" panose="020B0604020202020204" pitchFamily="34" charset="0"/>
                <a:cs typeface="Arial" panose="020B0604020202020204" pitchFamily="34" charset="0"/>
              </a:rPr>
              <a:t>:</a:t>
            </a:r>
          </a:p>
          <a:p>
            <a:pPr>
              <a:spcBef>
                <a:spcPts val="1200"/>
              </a:spcBef>
              <a:buClr>
                <a:srgbClr val="669900"/>
              </a:buClr>
            </a:pPr>
            <a:r>
              <a:rPr lang="en-US" sz="2600" b="0">
                <a:solidFill>
                  <a:schemeClr val="tx1"/>
                </a:solidFill>
                <a:latin typeface="Arial" panose="020B0604020202020204" pitchFamily="34" charset="0"/>
                <a:cs typeface="Arial" panose="020B0604020202020204" pitchFamily="34" charset="0"/>
              </a:rPr>
              <a:t>+</a:t>
            </a:r>
            <a:r>
              <a:rPr lang="en-US" sz="2600" b="0" smtClean="0">
                <a:solidFill>
                  <a:schemeClr val="tx1"/>
                </a:solidFill>
                <a:latin typeface="Arial" panose="020B0604020202020204" pitchFamily="34" charset="0"/>
                <a:cs typeface="Arial" panose="020B0604020202020204" pitchFamily="34" charset="0"/>
              </a:rPr>
              <a:t> Nối </a:t>
            </a:r>
            <a:r>
              <a:rPr lang="en-US" sz="2600" b="0">
                <a:solidFill>
                  <a:schemeClr val="tx1"/>
                </a:solidFill>
                <a:latin typeface="Arial" panose="020B0604020202020204" pitchFamily="34" charset="0"/>
                <a:cs typeface="Arial" panose="020B0604020202020204" pitchFamily="34" charset="0"/>
              </a:rPr>
              <a:t>hình </a:t>
            </a:r>
            <a:r>
              <a:rPr lang="en-US" sz="2600" b="0" smtClean="0">
                <a:solidFill>
                  <a:schemeClr val="tx1"/>
                </a:solidFill>
                <a:latin typeface="Arial" panose="020B0604020202020204" pitchFamily="34" charset="0"/>
                <a:cs typeface="Arial" panose="020B0604020202020204" pitchFamily="34" charset="0"/>
              </a:rPr>
              <a:t>sao: Ba </a:t>
            </a:r>
            <a:r>
              <a:rPr lang="en-US" sz="2600" b="0" dirty="0">
                <a:solidFill>
                  <a:schemeClr val="tx1"/>
                </a:solidFill>
                <a:latin typeface="Arial" panose="020B0604020202020204" pitchFamily="34" charset="0"/>
                <a:cs typeface="Arial" panose="020B0604020202020204" pitchFamily="34" charset="0"/>
              </a:rPr>
              <a:t>điểm cuối X, Y, Z </a:t>
            </a:r>
            <a:r>
              <a:rPr lang="en-US" sz="2600" b="0">
                <a:solidFill>
                  <a:schemeClr val="tx1"/>
                </a:solidFill>
                <a:latin typeface="Arial" panose="020B0604020202020204" pitchFamily="34" charset="0"/>
                <a:cs typeface="Arial" panose="020B0604020202020204" pitchFamily="34" charset="0"/>
              </a:rPr>
              <a:t>của </a:t>
            </a:r>
            <a:r>
              <a:rPr lang="en-US" sz="2600" b="0" smtClean="0">
                <a:solidFill>
                  <a:schemeClr val="tx1"/>
                </a:solidFill>
                <a:latin typeface="Arial" panose="020B0604020202020204" pitchFamily="34" charset="0"/>
                <a:cs typeface="Arial" panose="020B0604020202020204" pitchFamily="34" charset="0"/>
              </a:rPr>
              <a:t>các pha </a:t>
            </a:r>
            <a:r>
              <a:rPr lang="en-US" sz="2600" b="0" dirty="0">
                <a:solidFill>
                  <a:schemeClr val="tx1"/>
                </a:solidFill>
                <a:latin typeface="Arial" panose="020B0604020202020204" pitchFamily="34" charset="0"/>
                <a:cs typeface="Arial" panose="020B0604020202020204" pitchFamily="34" charset="0"/>
              </a:rPr>
              <a:t>nối với nhau tạo thành điểm trung </a:t>
            </a:r>
            <a:r>
              <a:rPr lang="en-US" sz="2600" b="0">
                <a:solidFill>
                  <a:schemeClr val="tx1"/>
                </a:solidFill>
                <a:latin typeface="Arial" panose="020B0604020202020204" pitchFamily="34" charset="0"/>
                <a:cs typeface="Arial" panose="020B0604020202020204" pitchFamily="34" charset="0"/>
              </a:rPr>
              <a:t>tính </a:t>
            </a:r>
            <a:r>
              <a:rPr lang="en-US" sz="2600" b="0" smtClean="0">
                <a:solidFill>
                  <a:schemeClr val="tx1"/>
                </a:solidFill>
                <a:latin typeface="Arial" panose="020B0604020202020204" pitchFamily="34" charset="0"/>
                <a:cs typeface="Arial" panose="020B0604020202020204" pitchFamily="34" charset="0"/>
              </a:rPr>
              <a:t>O.</a:t>
            </a:r>
            <a:endParaRPr lang="en-US" sz="2600" b="0" dirty="0">
              <a:solidFill>
                <a:schemeClr val="tx1"/>
              </a:solidFill>
              <a:latin typeface="Arial" panose="020B0604020202020204" pitchFamily="34" charset="0"/>
              <a:cs typeface="Arial" panose="020B0604020202020204" pitchFamily="34" charset="0"/>
            </a:endParaRPr>
          </a:p>
          <a:p>
            <a:pPr>
              <a:spcBef>
                <a:spcPts val="1200"/>
              </a:spcBef>
              <a:buClr>
                <a:srgbClr val="669900"/>
              </a:buClr>
            </a:pPr>
            <a:r>
              <a:rPr lang="en-US" sz="2600" b="0" smtClean="0">
                <a:solidFill>
                  <a:schemeClr val="tx1"/>
                </a:solidFill>
                <a:latin typeface="Arial" panose="020B0604020202020204" pitchFamily="34" charset="0"/>
                <a:cs typeface="Arial" panose="020B0604020202020204" pitchFamily="34" charset="0"/>
              </a:rPr>
              <a:t>+ Nối </a:t>
            </a:r>
            <a:r>
              <a:rPr lang="en-US" sz="2600" b="0">
                <a:solidFill>
                  <a:schemeClr val="tx1"/>
                </a:solidFill>
                <a:latin typeface="Arial" panose="020B0604020202020204" pitchFamily="34" charset="0"/>
                <a:cs typeface="Arial" panose="020B0604020202020204" pitchFamily="34" charset="0"/>
              </a:rPr>
              <a:t>tam </a:t>
            </a:r>
            <a:r>
              <a:rPr lang="en-US" sz="2600" b="0" smtClean="0">
                <a:solidFill>
                  <a:schemeClr val="tx1"/>
                </a:solidFill>
                <a:latin typeface="Arial" panose="020B0604020202020204" pitchFamily="34" charset="0"/>
                <a:cs typeface="Arial" panose="020B0604020202020204" pitchFamily="34" charset="0"/>
              </a:rPr>
              <a:t>giác: Điểm đầu của pha </a:t>
            </a:r>
            <a:r>
              <a:rPr lang="en-US" sz="2600" b="0">
                <a:solidFill>
                  <a:schemeClr val="tx1"/>
                </a:solidFill>
                <a:latin typeface="Arial" panose="020B0604020202020204" pitchFamily="34" charset="0"/>
                <a:cs typeface="Arial" panose="020B0604020202020204" pitchFamily="34" charset="0"/>
              </a:rPr>
              <a:t>này </a:t>
            </a:r>
            <a:r>
              <a:rPr lang="en-US" sz="2600" b="0" smtClean="0">
                <a:solidFill>
                  <a:schemeClr val="tx1"/>
                </a:solidFill>
                <a:latin typeface="Arial" panose="020B0604020202020204" pitchFamily="34" charset="0"/>
                <a:cs typeface="Arial" panose="020B0604020202020204" pitchFamily="34" charset="0"/>
              </a:rPr>
              <a:t>được nối với điểm cuối của pha </a:t>
            </a:r>
            <a:r>
              <a:rPr lang="en-US" sz="2600" b="0">
                <a:solidFill>
                  <a:schemeClr val="tx1"/>
                </a:solidFill>
                <a:latin typeface="Arial" panose="020B0604020202020204" pitchFamily="34" charset="0"/>
                <a:cs typeface="Arial" panose="020B0604020202020204" pitchFamily="34" charset="0"/>
              </a:rPr>
              <a:t>kia </a:t>
            </a:r>
            <a:r>
              <a:rPr lang="en-US" sz="2600" b="0" smtClean="0">
                <a:solidFill>
                  <a:schemeClr val="tx1"/>
                </a:solidFill>
                <a:latin typeface="Arial" panose="020B0604020202020204" pitchFamily="34" charset="0"/>
                <a:cs typeface="Arial" panose="020B0604020202020204" pitchFamily="34" charset="0"/>
              </a:rPr>
              <a:t>tạo thành hình tam giác.</a:t>
            </a:r>
            <a:endParaRPr lang="en-US" sz="26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630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376292" y="2184616"/>
            <a:ext cx="5024384" cy="597666"/>
            <a:chOff x="433444" y="2313208"/>
            <a:chExt cx="7053208" cy="597666"/>
          </a:xfrm>
        </p:grpSpPr>
        <p:sp>
          <p:nvSpPr>
            <p:cNvPr id="13" name="Hình tự do: Hình 2">
              <a:extLst>
                <a:ext uri="{FF2B5EF4-FFF2-40B4-BE49-F238E27FC236}">
                  <a16:creationId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4" name="Hộp Văn bản 4">
              <a:extLst>
                <a:ext uri="{FF2B5EF4-FFF2-40B4-BE49-F238E27FC236}">
                  <a16:creationId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Cách nối nguồn điện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6" name="Hộp Văn bản 14">
            <a:extLst>
              <a:ext uri="{FF2B5EF4-FFF2-40B4-BE49-F238E27FC236}">
                <a16:creationId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 CÁCH NỐI NGUỒN VÀ TẢI BA PHA</a:t>
            </a:r>
            <a:endParaRPr lang="en-US" sz="2600" dirty="0">
              <a:solidFill>
                <a:schemeClr val="bg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392372" y="3172465"/>
            <a:ext cx="9101536" cy="2742560"/>
          </a:xfrm>
          <a:prstGeom prst="rect">
            <a:avLst/>
          </a:prstGeom>
        </p:spPr>
      </p:pic>
    </p:spTree>
    <p:extLst>
      <p:ext uri="{BB962C8B-B14F-4D97-AF65-F5344CB8AC3E}">
        <p14:creationId xmlns:p14="http://schemas.microsoft.com/office/powerpoint/2010/main" val="3361856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Phuong (phuonganh211003) - Hồ sơ | Pinterest">
            <a:extLst>
              <a:ext uri="{FF2B5EF4-FFF2-40B4-BE49-F238E27FC236}">
                <a16:creationId xmlns:a16="http://schemas.microsoft.com/office/drawing/2014/main" id="{6E19B136-4251-422F-B813-386F30F6F40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147638"/>
            <a:ext cx="9905999" cy="74295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905BEB5D-546A-4958-B1A8-177A5D56F2B4}"/>
              </a:ext>
            </a:extLst>
          </p:cNvPr>
          <p:cNvSpPr txBox="1"/>
          <p:nvPr/>
        </p:nvSpPr>
        <p:spPr>
          <a:xfrm>
            <a:off x="3467099" y="4419601"/>
            <a:ext cx="3205163" cy="692497"/>
          </a:xfrm>
          <a:prstGeom prst="rect">
            <a:avLst/>
          </a:prstGeom>
          <a:noFill/>
        </p:spPr>
        <p:txBody>
          <a:bodyPr wrap="square" rtlCol="0">
            <a:spAutoFit/>
          </a:bodyPr>
          <a:lstStyle/>
          <a:p>
            <a:pPr defTabSz="742996">
              <a:defRPr/>
            </a:pPr>
            <a:r>
              <a:rPr lang="en-US" sz="3900" b="1">
                <a:solidFill>
                  <a:prstClr val="white"/>
                </a:solidFill>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25582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376292" y="2184616"/>
            <a:ext cx="3695646" cy="597666"/>
            <a:chOff x="433444" y="2313208"/>
            <a:chExt cx="7053208" cy="597666"/>
          </a:xfrm>
        </p:grpSpPr>
        <p:sp>
          <p:nvSpPr>
            <p:cNvPr id="12" name="Hình tự do: Hình 2">
              <a:extLst>
                <a:ext uri="{FF2B5EF4-FFF2-40B4-BE49-F238E27FC236}">
                  <a16:creationId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3" name="Hộp Văn bản 4">
              <a:extLst>
                <a:ext uri="{FF2B5EF4-FFF2-40B4-BE49-F238E27FC236}">
                  <a16:creationId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Cách nối tải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4" name="Hộp Văn bản 14">
            <a:extLst>
              <a:ext uri="{FF2B5EF4-FFF2-40B4-BE49-F238E27FC236}">
                <a16:creationId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 CÁCH NỐI NGUỒN VÀ TẢI BA PHA</a:t>
            </a:r>
            <a:endParaRPr lang="en-US" sz="2600" dirty="0">
              <a:solidFill>
                <a:schemeClr val="bg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1489711" y="3470125"/>
            <a:ext cx="6582726" cy="2677344"/>
          </a:xfrm>
          <a:prstGeom prst="rect">
            <a:avLst/>
          </a:prstGeom>
        </p:spPr>
      </p:pic>
    </p:spTree>
    <p:extLst>
      <p:ext uri="{BB962C8B-B14F-4D97-AF65-F5344CB8AC3E}">
        <p14:creationId xmlns:p14="http://schemas.microsoft.com/office/powerpoint/2010/main" val="13690348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850" y="1815884"/>
            <a:ext cx="3226230" cy="3226230"/>
          </a:xfrm>
          <a:prstGeom prst="rect">
            <a:avLst/>
          </a:prstGeom>
        </p:spPr>
      </p:pic>
      <p:sp>
        <p:nvSpPr>
          <p:cNvPr id="4" name="Hộp Văn bản 14">
            <a:extLst>
              <a:ext uri="{FF2B5EF4-FFF2-40B4-BE49-F238E27FC236}">
                <a16:creationId xmlns:a16="http://schemas.microsoft.com/office/drawing/2014/main" id="{E9A99D14-E200-6824-31C8-9CB5F82F69AF}"/>
              </a:ext>
            </a:extLst>
          </p:cNvPr>
          <p:cNvSpPr txBox="1"/>
          <p:nvPr/>
        </p:nvSpPr>
        <p:spPr>
          <a:xfrm rot="5400000">
            <a:off x="6121197" y="965395"/>
            <a:ext cx="677108" cy="4625545"/>
          </a:xfrm>
          <a:prstGeom prst="rect">
            <a:avLst/>
          </a:prstGeom>
          <a:noFill/>
        </p:spPr>
        <p:txBody>
          <a:bodyPr vert="vert270" wrap="square" rtlCol="0">
            <a:spAutoFit/>
          </a:bodyPr>
          <a:lstStyle/>
          <a:p>
            <a:r>
              <a:rPr lang="en-US" sz="3200" smtClean="0">
                <a:latin typeface="Arial" panose="020B0604020202020204" pitchFamily="34" charset="0"/>
                <a:cs typeface="Arial" panose="020B0604020202020204" pitchFamily="34" charset="0"/>
              </a:rPr>
              <a:t>III. MẠCH ĐIỆN BA PHA</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218166"/>
      </p:ext>
    </p:extLst>
  </p:cSld>
  <p:clrMapOvr>
    <a:masterClrMapping/>
  </p:clrMapOvr>
  <p:transition spd="slow">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333B85-87B4-0217-9C19-A63A6791356B}"/>
              </a:ext>
            </a:extLst>
          </p:cNvPr>
          <p:cNvSpPr/>
          <p:nvPr/>
        </p:nvSpPr>
        <p:spPr>
          <a:xfrm>
            <a:off x="1964105" y="3307014"/>
            <a:ext cx="3220531" cy="682040"/>
          </a:xfrm>
          <a:prstGeom prst="rect">
            <a:avLst/>
          </a:prstGeom>
          <a:solidFill>
            <a:srgbClr val="FECE30"/>
          </a:solidFill>
          <a:ln w="12700" cap="flat" cmpd="sng" algn="ctr">
            <a:solidFill>
              <a:srgbClr val="FAD586"/>
            </a:solidFill>
            <a:prstDash val="solid"/>
            <a:miter lim="800000"/>
          </a:ln>
          <a:effectLst/>
        </p:spPr>
        <p:txBody>
          <a:bodyPr rtlCol="0" anchor="ctr"/>
          <a:lstStyle/>
          <a:p>
            <a:pPr algn="just" defTabSz="742977"/>
            <a:r>
              <a:rPr lang="en-US" sz="1950" b="1" kern="0" smtClean="0">
                <a:solidFill>
                  <a:srgbClr val="194E48"/>
                </a:solidFill>
                <a:latin typeface="Arial" panose="020B0604020202020204" pitchFamily="34" charset="0"/>
                <a:ea typeface="#9Slide03 Roboto Medium" panose="02000000000000000000" pitchFamily="2" charset="0"/>
                <a:cs typeface="Arial" panose="020B0604020202020204" pitchFamily="34" charset="0"/>
              </a:rPr>
              <a:t>Hoạt động theo nhóm</a:t>
            </a:r>
            <a:endParaRPr lang="en-US" sz="1950" b="1" kern="0" dirty="0">
              <a:solidFill>
                <a:srgbClr val="194E48"/>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3" name="Rectangle 2">
            <a:extLst>
              <a:ext uri="{FF2B5EF4-FFF2-40B4-BE49-F238E27FC236}">
                <a16:creationId xmlns:a16="http://schemas.microsoft.com/office/drawing/2014/main" id="{7CA41F56-F858-B62E-A34C-CA80C4CF1000}"/>
              </a:ext>
            </a:extLst>
          </p:cNvPr>
          <p:cNvSpPr/>
          <p:nvPr/>
        </p:nvSpPr>
        <p:spPr>
          <a:xfrm>
            <a:off x="1910268" y="4542618"/>
            <a:ext cx="3220531" cy="682040"/>
          </a:xfrm>
          <a:prstGeom prst="rect">
            <a:avLst/>
          </a:prstGeom>
          <a:solidFill>
            <a:srgbClr val="FECE30"/>
          </a:solidFill>
          <a:ln w="12700" cap="flat" cmpd="sng" algn="ctr">
            <a:solidFill>
              <a:srgbClr val="FAD586"/>
            </a:solidFill>
            <a:prstDash val="solid"/>
            <a:miter lim="800000"/>
          </a:ln>
          <a:effectLst/>
        </p:spPr>
        <p:txBody>
          <a:bodyPr rtlCol="0" anchor="ctr"/>
          <a:lstStyle/>
          <a:p>
            <a:pPr algn="just" defTabSz="742977"/>
            <a:r>
              <a:rPr lang="en-US" sz="1950" b="1" kern="0" smtClean="0">
                <a:solidFill>
                  <a:srgbClr val="194E48"/>
                </a:solidFill>
                <a:latin typeface="Arial" panose="020B0604020202020204" pitchFamily="34" charset="0"/>
                <a:ea typeface="#9Slide03 Roboto Medium" panose="02000000000000000000" pitchFamily="2" charset="0"/>
                <a:cs typeface="Arial" panose="020B0604020202020204" pitchFamily="34" charset="0"/>
              </a:rPr>
              <a:t>Trả lời các câu hỏi</a:t>
            </a:r>
            <a:endParaRPr lang="en-US" sz="1950" b="1" kern="0" dirty="0">
              <a:solidFill>
                <a:srgbClr val="194E48"/>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5" name="Picture 2" descr="Phần mềm Thử nghiệm Giả đối tượng Máy tính Biểu tượng thử nghiệm đơn Vị -  phát triển png tải về - Miễn phí trong suốt Góc png Tải về.">
            <a:extLst>
              <a:ext uri="{FF2B5EF4-FFF2-40B4-BE49-F238E27FC236}">
                <a16:creationId xmlns:a16="http://schemas.microsoft.com/office/drawing/2014/main" id="{054966E6-DB98-8FD2-A9CB-18D5FA45170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667" b="97000" l="3889" r="97333">
                        <a14:foregroundMark x1="46222" y1="26778" x2="71333" y2="26333"/>
                        <a14:foregroundMark x1="13222" y1="28778" x2="22556" y2="72111"/>
                        <a14:foregroundMark x1="22556" y1="76556" x2="61444" y2="86889"/>
                        <a14:foregroundMark x1="48222" y1="61333" x2="70778" y2="61778"/>
                        <a14:foregroundMark x1="87556" y1="31778" x2="87556" y2="31778"/>
                        <a14:foregroundMark x1="91556" y1="52444" x2="91556" y2="52444"/>
                        <a14:foregroundMark x1="81667" y1="74556" x2="92444" y2="34667"/>
                      </a14:backgroundRemoval>
                    </a14:imgEffect>
                  </a14:imgLayer>
                </a14:imgProps>
              </a:ext>
              <a:ext uri="{28A0092B-C50C-407E-A947-70E740481C1C}">
                <a14:useLocalDpi xmlns:a14="http://schemas.microsoft.com/office/drawing/2010/main" val="0"/>
              </a:ext>
            </a:extLst>
          </a:blip>
          <a:srcRect/>
          <a:stretch>
            <a:fillRect/>
          </a:stretch>
        </p:blipFill>
        <p:spPr bwMode="auto">
          <a:xfrm>
            <a:off x="444808" y="4353907"/>
            <a:ext cx="1110262" cy="1110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8" descr="Aadi Soumyaj (aadisoumyaj) – Profile | Pinterest">
            <a:extLst>
              <a:ext uri="{FF2B5EF4-FFF2-40B4-BE49-F238E27FC236}">
                <a16:creationId xmlns:a16="http://schemas.microsoft.com/office/drawing/2014/main" id="{9CAD9FE0-94BF-3479-2C7C-58EAFE4E3BA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63014" y="2789752"/>
            <a:ext cx="1360110" cy="136011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4">
            <a:extLst>
              <a:ext uri="{FF2B5EF4-FFF2-40B4-BE49-F238E27FC236}">
                <a16:creationId xmlns:a16="http://schemas.microsoft.com/office/drawing/2014/main" id="{0CE4059B-F1B6-B48F-47EB-B9FE8A0EBF92}"/>
              </a:ext>
            </a:extLst>
          </p:cNvPr>
          <p:cNvGrpSpPr/>
          <p:nvPr/>
        </p:nvGrpSpPr>
        <p:grpSpPr>
          <a:xfrm>
            <a:off x="463812" y="1382225"/>
            <a:ext cx="4065326" cy="1522120"/>
            <a:chOff x="0" y="-57150"/>
            <a:chExt cx="838217" cy="869950"/>
          </a:xfrm>
        </p:grpSpPr>
        <p:sp>
          <p:nvSpPr>
            <p:cNvPr id="10"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1"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grpSp>
        <p:nvGrpSpPr>
          <p:cNvPr id="13" name="Group 20">
            <a:extLst>
              <a:ext uri="{FF2B5EF4-FFF2-40B4-BE49-F238E27FC236}">
                <a16:creationId xmlns:a16="http://schemas.microsoft.com/office/drawing/2014/main" id="{15D3065C-917B-751A-0949-4F2CCB06A527}"/>
              </a:ext>
            </a:extLst>
          </p:cNvPr>
          <p:cNvGrpSpPr/>
          <p:nvPr/>
        </p:nvGrpSpPr>
        <p:grpSpPr>
          <a:xfrm>
            <a:off x="5851542" y="1552509"/>
            <a:ext cx="3807788" cy="4931889"/>
            <a:chOff x="0" y="0"/>
            <a:chExt cx="2430489" cy="799444"/>
          </a:xfrm>
        </p:grpSpPr>
        <p:sp>
          <p:nvSpPr>
            <p:cNvPr id="14" name="Freeform 21">
              <a:extLst>
                <a:ext uri="{FF2B5EF4-FFF2-40B4-BE49-F238E27FC236}">
                  <a16:creationId xmlns:a16="http://schemas.microsoft.com/office/drawing/2014/main" id="{5F9C8163-3800-1493-A196-1E7D48BB318A}"/>
                </a:ext>
              </a:extLst>
            </p:cNvPr>
            <p:cNvSpPr/>
            <p:nvPr/>
          </p:nvSpPr>
          <p:spPr>
            <a:xfrm>
              <a:off x="0" y="0"/>
              <a:ext cx="2430489" cy="799444"/>
            </a:xfrm>
            <a:custGeom>
              <a:avLst/>
              <a:gdLst/>
              <a:ahLst/>
              <a:cxnLst/>
              <a:rect l="l" t="t" r="r" b="b"/>
              <a:pathLst>
                <a:path w="2430489" h="799444">
                  <a:moveTo>
                    <a:pt x="38591" y="0"/>
                  </a:moveTo>
                  <a:lnTo>
                    <a:pt x="2391898" y="0"/>
                  </a:lnTo>
                  <a:cubicBezTo>
                    <a:pt x="2402133" y="0"/>
                    <a:pt x="2411948" y="4066"/>
                    <a:pt x="2419186" y="11303"/>
                  </a:cubicBezTo>
                  <a:cubicBezTo>
                    <a:pt x="2426423" y="18540"/>
                    <a:pt x="2430489" y="28356"/>
                    <a:pt x="2430489" y="38591"/>
                  </a:cubicBezTo>
                  <a:lnTo>
                    <a:pt x="2430489" y="760853"/>
                  </a:lnTo>
                  <a:cubicBezTo>
                    <a:pt x="2430489" y="771088"/>
                    <a:pt x="2426423" y="780903"/>
                    <a:pt x="2419186" y="788141"/>
                  </a:cubicBezTo>
                  <a:cubicBezTo>
                    <a:pt x="2411948" y="795378"/>
                    <a:pt x="2402133" y="799444"/>
                    <a:pt x="2391898" y="799444"/>
                  </a:cubicBezTo>
                  <a:lnTo>
                    <a:pt x="38591" y="799444"/>
                  </a:lnTo>
                  <a:cubicBezTo>
                    <a:pt x="28356" y="799444"/>
                    <a:pt x="18540" y="795378"/>
                    <a:pt x="11303" y="788141"/>
                  </a:cubicBezTo>
                  <a:cubicBezTo>
                    <a:pt x="4066" y="780903"/>
                    <a:pt x="0" y="771088"/>
                    <a:pt x="0" y="760853"/>
                  </a:cubicBezTo>
                  <a:lnTo>
                    <a:pt x="0" y="38591"/>
                  </a:lnTo>
                  <a:cubicBezTo>
                    <a:pt x="0" y="28356"/>
                    <a:pt x="4066" y="18540"/>
                    <a:pt x="11303" y="11303"/>
                  </a:cubicBezTo>
                  <a:cubicBezTo>
                    <a:pt x="18540" y="4066"/>
                    <a:pt x="28356" y="0"/>
                    <a:pt x="38591" y="0"/>
                  </a:cubicBezTo>
                  <a:close/>
                </a:path>
              </a:pathLst>
            </a:custGeom>
            <a:solidFill>
              <a:srgbClr val="0C9BAF"/>
            </a:solidFill>
          </p:spPr>
        </p:sp>
        <p:sp>
          <p:nvSpPr>
            <p:cNvPr id="15" name="TextBox 22">
              <a:extLst>
                <a:ext uri="{FF2B5EF4-FFF2-40B4-BE49-F238E27FC236}">
                  <a16:creationId xmlns:a16="http://schemas.microsoft.com/office/drawing/2014/main" id="{A83BAFFD-D911-A68D-1054-38FC8A707A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pPr>
              <a:endParaRPr sz="975"/>
            </a:p>
          </p:txBody>
        </p:sp>
      </p:grpSp>
      <p:sp>
        <p:nvSpPr>
          <p:cNvPr id="17" name="Right Arrow 16">
            <a:extLst>
              <a:ext uri="{FF2B5EF4-FFF2-40B4-BE49-F238E27FC236}">
                <a16:creationId xmlns:a16="http://schemas.microsoft.com/office/drawing/2014/main" id="{C1B97BC2-1A41-E4FC-B7EE-BC480C6A2038}"/>
              </a:ext>
            </a:extLst>
          </p:cNvPr>
          <p:cNvSpPr/>
          <p:nvPr/>
        </p:nvSpPr>
        <p:spPr>
          <a:xfrm>
            <a:off x="5314098" y="3502921"/>
            <a:ext cx="412750" cy="36366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975"/>
          </a:p>
        </p:txBody>
      </p:sp>
      <p:sp>
        <p:nvSpPr>
          <p:cNvPr id="18" name="Right Arrow 17">
            <a:extLst>
              <a:ext uri="{FF2B5EF4-FFF2-40B4-BE49-F238E27FC236}">
                <a16:creationId xmlns:a16="http://schemas.microsoft.com/office/drawing/2014/main" id="{10ADB0A6-7C50-89F9-98AE-B66839D6D96F}"/>
              </a:ext>
            </a:extLst>
          </p:cNvPr>
          <p:cNvSpPr/>
          <p:nvPr/>
        </p:nvSpPr>
        <p:spPr>
          <a:xfrm>
            <a:off x="5314098" y="4727206"/>
            <a:ext cx="412750" cy="36366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975"/>
          </a:p>
        </p:txBody>
      </p:sp>
      <p:sp>
        <p:nvSpPr>
          <p:cNvPr id="19"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21" name="Group 20"/>
          <p:cNvGrpSpPr/>
          <p:nvPr/>
        </p:nvGrpSpPr>
        <p:grpSpPr>
          <a:xfrm>
            <a:off x="524726" y="121876"/>
            <a:ext cx="8851255" cy="1188766"/>
            <a:chOff x="524726" y="393348"/>
            <a:chExt cx="8851255" cy="1188766"/>
          </a:xfrm>
        </p:grpSpPr>
        <p:sp>
          <p:nvSpPr>
            <p:cNvPr id="22" name="Parallelogram 21"/>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23"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24"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25" name="Straight Connector 24"/>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6" name="Hộp Văn bản 14">
            <a:extLst>
              <a:ext uri="{FF2B5EF4-FFF2-40B4-BE49-F238E27FC236}">
                <a16:creationId xmlns:a16="http://schemas.microsoft.com/office/drawing/2014/main" id="{E9A99D14-E200-6824-31C8-9CB5F82F69AF}"/>
              </a:ext>
            </a:extLst>
          </p:cNvPr>
          <p:cNvSpPr txBox="1"/>
          <p:nvPr/>
        </p:nvSpPr>
        <p:spPr>
          <a:xfrm rot="5400000">
            <a:off x="2169564" y="64405"/>
            <a:ext cx="584775" cy="3848621"/>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7CA41F56-F858-B62E-A34C-CA80C4CF1000}"/>
              </a:ext>
            </a:extLst>
          </p:cNvPr>
          <p:cNvSpPr/>
          <p:nvPr/>
        </p:nvSpPr>
        <p:spPr>
          <a:xfrm>
            <a:off x="1905500" y="5723727"/>
            <a:ext cx="3220531" cy="682040"/>
          </a:xfrm>
          <a:prstGeom prst="rect">
            <a:avLst/>
          </a:prstGeom>
          <a:solidFill>
            <a:srgbClr val="FECE30"/>
          </a:solidFill>
          <a:ln w="12700" cap="flat" cmpd="sng" algn="ctr">
            <a:solidFill>
              <a:srgbClr val="FAD586"/>
            </a:solidFill>
            <a:prstDash val="solid"/>
            <a:miter lim="800000"/>
          </a:ln>
          <a:effectLst/>
        </p:spPr>
        <p:txBody>
          <a:bodyPr rtlCol="0" anchor="ctr"/>
          <a:lstStyle/>
          <a:p>
            <a:pPr algn="just" defTabSz="742977"/>
            <a:r>
              <a:rPr lang="en-US" sz="1950" b="1" kern="0" smtClean="0">
                <a:solidFill>
                  <a:srgbClr val="194E48"/>
                </a:solidFill>
                <a:latin typeface="Arial" panose="020B0604020202020204" pitchFamily="34" charset="0"/>
                <a:ea typeface="#9Slide03 Roboto Medium" panose="02000000000000000000" pitchFamily="2" charset="0"/>
                <a:cs typeface="Arial" panose="020B0604020202020204" pitchFamily="34" charset="0"/>
              </a:rPr>
              <a:t>Nội dung kiến thức</a:t>
            </a:r>
            <a:endParaRPr lang="en-US" sz="1950" b="1" kern="0" dirty="0">
              <a:solidFill>
                <a:srgbClr val="194E48"/>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28" name="Picture 2" descr="Phần mềm Thử nghiệm Giả đối tượng Máy tính Biểu tượng thử nghiệm đơn Vị -  phát triển png tải về - Miễn phí trong suốt Góc png Tải về.">
            <a:extLst>
              <a:ext uri="{FF2B5EF4-FFF2-40B4-BE49-F238E27FC236}">
                <a16:creationId xmlns:a16="http://schemas.microsoft.com/office/drawing/2014/main" id="{054966E6-DB98-8FD2-A9CB-18D5FA45170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667" b="97000" l="3889" r="97333">
                        <a14:foregroundMark x1="46222" y1="26778" x2="71333" y2="26333"/>
                        <a14:foregroundMark x1="13222" y1="28778" x2="22556" y2="72111"/>
                        <a14:foregroundMark x1="22556" y1="76556" x2="61444" y2="86889"/>
                        <a14:foregroundMark x1="48222" y1="61333" x2="70778" y2="61778"/>
                        <a14:foregroundMark x1="87556" y1="31778" x2="87556" y2="31778"/>
                        <a14:foregroundMark x1="91556" y1="52444" x2="91556" y2="52444"/>
                        <a14:foregroundMark x1="81667" y1="74556" x2="92444" y2="34667"/>
                      </a14:backgroundRemoval>
                    </a14:imgEffect>
                  </a14:imgLayer>
                </a14:imgProps>
              </a:ext>
              <a:ext uri="{28A0092B-C50C-407E-A947-70E740481C1C}">
                <a14:useLocalDpi xmlns:a14="http://schemas.microsoft.com/office/drawing/2010/main" val="0"/>
              </a:ext>
            </a:extLst>
          </a:blip>
          <a:srcRect/>
          <a:stretch>
            <a:fillRect/>
          </a:stretch>
        </p:blipFill>
        <p:spPr bwMode="auto">
          <a:xfrm>
            <a:off x="440040" y="5535016"/>
            <a:ext cx="1110262" cy="1110262"/>
          </a:xfrm>
          <a:prstGeom prst="rect">
            <a:avLst/>
          </a:prstGeom>
          <a:noFill/>
          <a:extLst>
            <a:ext uri="{909E8E84-426E-40DD-AFC4-6F175D3DCCD1}">
              <a14:hiddenFill xmlns:a14="http://schemas.microsoft.com/office/drawing/2010/main">
                <a:solidFill>
                  <a:srgbClr val="FFFFFF"/>
                </a:solidFill>
              </a14:hiddenFill>
            </a:ext>
          </a:extLst>
        </p:spPr>
      </p:pic>
      <p:sp>
        <p:nvSpPr>
          <p:cNvPr id="29" name="Right Arrow 28">
            <a:extLst>
              <a:ext uri="{FF2B5EF4-FFF2-40B4-BE49-F238E27FC236}">
                <a16:creationId xmlns:a16="http://schemas.microsoft.com/office/drawing/2014/main" id="{10ADB0A6-7C50-89F9-98AE-B66839D6D96F}"/>
              </a:ext>
            </a:extLst>
          </p:cNvPr>
          <p:cNvSpPr/>
          <p:nvPr/>
        </p:nvSpPr>
        <p:spPr>
          <a:xfrm>
            <a:off x="5309330" y="5908315"/>
            <a:ext cx="412750" cy="36366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975"/>
          </a:p>
        </p:txBody>
      </p:sp>
      <p:sp>
        <p:nvSpPr>
          <p:cNvPr id="12" name="Rectangle 11"/>
          <p:cNvSpPr/>
          <p:nvPr/>
        </p:nvSpPr>
        <p:spPr>
          <a:xfrm>
            <a:off x="5970840" y="2789752"/>
            <a:ext cx="3510268" cy="1692771"/>
          </a:xfrm>
          <a:prstGeom prst="rect">
            <a:avLst/>
          </a:prstGeom>
        </p:spPr>
        <p:txBody>
          <a:bodyPr wrap="square">
            <a:spAutoFit/>
          </a:bodyPr>
          <a:lstStyle/>
          <a:p>
            <a:r>
              <a:rPr lang="en-US" sz="2600" smtClean="0">
                <a:solidFill>
                  <a:schemeClr val="bg1"/>
                </a:solidFill>
                <a:latin typeface="Arial" panose="020B0604020202020204" pitchFamily="34" charset="0"/>
                <a:ea typeface="Times New Roman" panose="02020603050405020304" pitchFamily="18" charset="0"/>
                <a:cs typeface="Arial" panose="020B0604020202020204" pitchFamily="34" charset="0"/>
              </a:rPr>
              <a:t>HS </a:t>
            </a:r>
            <a:r>
              <a:rPr lang="en-US" sz="2600">
                <a:solidFill>
                  <a:schemeClr val="bg1"/>
                </a:solidFill>
                <a:latin typeface="Arial" panose="020B0604020202020204" pitchFamily="34" charset="0"/>
                <a:ea typeface="Times New Roman" panose="02020603050405020304" pitchFamily="18" charset="0"/>
                <a:cs typeface="Arial" panose="020B0604020202020204" pitchFamily="34" charset="0"/>
              </a:rPr>
              <a:t>biết được sơ đồ mạch điện ba pha và mối quan hệ giữa các đại </a:t>
            </a:r>
            <a:r>
              <a:rPr lang="en-US" sz="2600" smtClean="0">
                <a:solidFill>
                  <a:schemeClr val="bg1"/>
                </a:solidFill>
                <a:latin typeface="Arial" panose="020B0604020202020204" pitchFamily="34" charset="0"/>
                <a:ea typeface="Times New Roman" panose="02020603050405020304" pitchFamily="18" charset="0"/>
                <a:cs typeface="Arial" panose="020B0604020202020204" pitchFamily="34" charset="0"/>
              </a:rPr>
              <a:t>lượng </a:t>
            </a:r>
            <a:r>
              <a:rPr lang="en-US" sz="2600">
                <a:solidFill>
                  <a:schemeClr val="bg1"/>
                </a:solidFill>
                <a:latin typeface="Arial" panose="020B0604020202020204" pitchFamily="34" charset="0"/>
                <a:ea typeface="Times New Roman" panose="02020603050405020304" pitchFamily="18" charset="0"/>
                <a:cs typeface="Arial" panose="020B0604020202020204" pitchFamily="34" charset="0"/>
              </a:rPr>
              <a:t>dây và </a:t>
            </a:r>
            <a:r>
              <a:rPr lang="en-US" sz="2600" smtClean="0">
                <a:solidFill>
                  <a:schemeClr val="bg1"/>
                </a:solidFill>
                <a:latin typeface="Arial" panose="020B0604020202020204" pitchFamily="34" charset="0"/>
                <a:ea typeface="Times New Roman" panose="02020603050405020304" pitchFamily="18" charset="0"/>
                <a:cs typeface="Arial" panose="020B0604020202020204" pitchFamily="34" charset="0"/>
              </a:rPr>
              <a:t>pha.</a:t>
            </a:r>
            <a:endParaRPr lang="en-US" sz="2600"/>
          </a:p>
        </p:txBody>
      </p:sp>
    </p:spTree>
    <p:extLst>
      <p:ext uri="{BB962C8B-B14F-4D97-AF65-F5344CB8AC3E}">
        <p14:creationId xmlns:p14="http://schemas.microsoft.com/office/powerpoint/2010/main" val="29521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ppt_x"/>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animBg="1"/>
      <p:bldP spid="18" grpId="0" animBg="1"/>
      <p:bldP spid="27"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3" name="Group 2"/>
          <p:cNvGrpSpPr/>
          <p:nvPr/>
        </p:nvGrpSpPr>
        <p:grpSpPr>
          <a:xfrm>
            <a:off x="524726" y="121876"/>
            <a:ext cx="8851255" cy="1188766"/>
            <a:chOff x="524726" y="393348"/>
            <a:chExt cx="8851255" cy="1188766"/>
          </a:xfrm>
        </p:grpSpPr>
        <p:sp>
          <p:nvSpPr>
            <p:cNvPr id="4" name="Parallelogram 3"/>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7" name="Straight Connector 6"/>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76292" y="1394600"/>
            <a:ext cx="6391549" cy="1057306"/>
            <a:chOff x="524726" y="4624352"/>
            <a:chExt cx="6391549" cy="1057306"/>
          </a:xfrm>
        </p:grpSpPr>
        <p:grpSp>
          <p:nvGrpSpPr>
            <p:cNvPr id="9" name="Group 4">
              <a:extLst>
                <a:ext uri="{FF2B5EF4-FFF2-40B4-BE49-F238E27FC236}">
                  <a16:creationId xmlns:a16="http://schemas.microsoft.com/office/drawing/2014/main" id="{0CE4059B-F1B6-B48F-47EB-B9FE8A0EBF92}"/>
                </a:ext>
              </a:extLst>
            </p:cNvPr>
            <p:cNvGrpSpPr/>
            <p:nvPr/>
          </p:nvGrpSpPr>
          <p:grpSpPr>
            <a:xfrm>
              <a:off x="524726" y="4624352"/>
              <a:ext cx="6137016" cy="1057306"/>
              <a:chOff x="0" y="-57150"/>
              <a:chExt cx="838217" cy="869950"/>
            </a:xfrm>
          </p:grpSpPr>
          <p:sp>
            <p:nvSpPr>
              <p:cNvPr id="11"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2"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10" name="Hộp Văn bản 14">
              <a:extLst>
                <a:ext uri="{FF2B5EF4-FFF2-40B4-BE49-F238E27FC236}">
                  <a16:creationId xmlns:a16="http://schemas.microsoft.com/office/drawing/2014/main" id="{E9A99D14-E200-6824-31C8-9CB5F82F69AF}"/>
                </a:ext>
              </a:extLst>
            </p:cNvPr>
            <p:cNvSpPr txBox="1"/>
            <p:nvPr/>
          </p:nvSpPr>
          <p:spPr>
            <a:xfrm rot="5400000">
              <a:off x="3456563" y="1886150"/>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376292" y="2213189"/>
            <a:ext cx="4081408" cy="597666"/>
            <a:chOff x="433444" y="2313208"/>
            <a:chExt cx="7053208" cy="597666"/>
          </a:xfrm>
        </p:grpSpPr>
        <p:sp>
          <p:nvSpPr>
            <p:cNvPr id="14" name="Hình tự do: Hình 2">
              <a:extLst>
                <a:ext uri="{FF2B5EF4-FFF2-40B4-BE49-F238E27FC236}">
                  <a16:creationId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5" name="Hộp Văn bản 4">
              <a:extLst>
                <a:ext uri="{FF2B5EF4-FFF2-40B4-BE49-F238E27FC236}">
                  <a16:creationId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 hỏi thảo luận nhóm</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6" name="Rectangle 15"/>
          <p:cNvSpPr/>
          <p:nvPr/>
        </p:nvSpPr>
        <p:spPr>
          <a:xfrm>
            <a:off x="356082" y="3101459"/>
            <a:ext cx="9414757" cy="492443"/>
          </a:xfrm>
          <a:prstGeom prst="rect">
            <a:avLst/>
          </a:prstGeom>
        </p:spPr>
        <p:txBody>
          <a:bodyPr wrap="none">
            <a:spAutoFit/>
          </a:bodyPr>
          <a:lstStyle/>
          <a:p>
            <a:r>
              <a:rPr lang="en-US" sz="2600" smtClean="0">
                <a:latin typeface="Arial" panose="020B0604020202020204" pitchFamily="34" charset="0"/>
                <a:cs typeface="Arial" panose="020B0604020202020204" pitchFamily="34" charset="0"/>
              </a:rPr>
              <a:t>Câu 1: Sơ đồ mạch điện ba pha gồm những thành phần nào? </a:t>
            </a:r>
            <a:endParaRPr lang="en-US" sz="2600"/>
          </a:p>
        </p:txBody>
      </p:sp>
      <p:sp>
        <p:nvSpPr>
          <p:cNvPr id="17" name="Rectangle 16"/>
          <p:cNvSpPr/>
          <p:nvPr/>
        </p:nvSpPr>
        <p:spPr>
          <a:xfrm>
            <a:off x="365602" y="3568190"/>
            <a:ext cx="7476727" cy="492443"/>
          </a:xfrm>
          <a:prstGeom prst="rect">
            <a:avLst/>
          </a:prstGeom>
        </p:spPr>
        <p:txBody>
          <a:bodyPr wrap="none">
            <a:spAutoFit/>
          </a:bodyPr>
          <a:lstStyle/>
          <a:p>
            <a:r>
              <a:rPr lang="en-US" sz="2600" smtClean="0">
                <a:latin typeface="Arial" panose="020B0604020202020204" pitchFamily="34" charset="0"/>
                <a:cs typeface="Arial" panose="020B0604020202020204" pitchFamily="34" charset="0"/>
              </a:rPr>
              <a:t>Câu 2: Vẽ sơ đồ mạch điện ba pha thường gặp. </a:t>
            </a:r>
            <a:endParaRPr lang="en-US" sz="2600"/>
          </a:p>
        </p:txBody>
      </p:sp>
      <p:sp>
        <p:nvSpPr>
          <p:cNvPr id="18" name="Rectangle 17"/>
          <p:cNvSpPr/>
          <p:nvPr/>
        </p:nvSpPr>
        <p:spPr>
          <a:xfrm>
            <a:off x="360834" y="4049206"/>
            <a:ext cx="8754320" cy="492443"/>
          </a:xfrm>
          <a:prstGeom prst="rect">
            <a:avLst/>
          </a:prstGeom>
        </p:spPr>
        <p:txBody>
          <a:bodyPr wrap="none">
            <a:spAutoFit/>
          </a:bodyPr>
          <a:lstStyle/>
          <a:p>
            <a:r>
              <a:rPr lang="en-US" sz="2600" smtClean="0">
                <a:latin typeface="Arial" panose="020B0604020202020204" pitchFamily="34" charset="0"/>
                <a:cs typeface="Arial" panose="020B0604020202020204" pitchFamily="34" charset="0"/>
              </a:rPr>
              <a:t>Câu 3: Xác định các đại lượng trên sơ đồ H3.7/tr20 SGK. </a:t>
            </a:r>
            <a:endParaRPr lang="en-US" sz="2600"/>
          </a:p>
        </p:txBody>
      </p:sp>
      <p:sp>
        <p:nvSpPr>
          <p:cNvPr id="19" name="Rectangle 18"/>
          <p:cNvSpPr/>
          <p:nvPr/>
        </p:nvSpPr>
        <p:spPr>
          <a:xfrm>
            <a:off x="375122" y="4520689"/>
            <a:ext cx="9395717" cy="892552"/>
          </a:xfrm>
          <a:prstGeom prst="rect">
            <a:avLst/>
          </a:prstGeom>
        </p:spPr>
        <p:txBody>
          <a:bodyPr wrap="square">
            <a:spAutoFit/>
          </a:bodyPr>
          <a:lstStyle/>
          <a:p>
            <a:r>
              <a:rPr lang="en-US" sz="2600" smtClean="0">
                <a:latin typeface="Arial" panose="020B0604020202020204" pitchFamily="34" charset="0"/>
                <a:cs typeface="Arial" panose="020B0604020202020204" pitchFamily="34" charset="0"/>
              </a:rPr>
              <a:t>Câu 4: Nêu mối quan hệ giữa đại lượng dây và pha trong mỗi cách nối?</a:t>
            </a:r>
            <a:endParaRPr lang="en-US" sz="2600"/>
          </a:p>
        </p:txBody>
      </p:sp>
    </p:spTree>
    <p:extLst>
      <p:ext uri="{BB962C8B-B14F-4D97-AF65-F5344CB8AC3E}">
        <p14:creationId xmlns:p14="http://schemas.microsoft.com/office/powerpoint/2010/main" val="37344388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3" name="Group 2"/>
          <p:cNvGrpSpPr/>
          <p:nvPr/>
        </p:nvGrpSpPr>
        <p:grpSpPr>
          <a:xfrm>
            <a:off x="524726" y="121876"/>
            <a:ext cx="8851255" cy="1188766"/>
            <a:chOff x="524726" y="393348"/>
            <a:chExt cx="8851255" cy="1188766"/>
          </a:xfrm>
        </p:grpSpPr>
        <p:sp>
          <p:nvSpPr>
            <p:cNvPr id="4" name="Parallelogram 3"/>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7" name="Straight Connector 6"/>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76292" y="1394600"/>
            <a:ext cx="6391549" cy="1057306"/>
            <a:chOff x="524726" y="4624352"/>
            <a:chExt cx="6391549" cy="1057306"/>
          </a:xfrm>
        </p:grpSpPr>
        <p:grpSp>
          <p:nvGrpSpPr>
            <p:cNvPr id="9" name="Group 4">
              <a:extLst>
                <a:ext uri="{FF2B5EF4-FFF2-40B4-BE49-F238E27FC236}">
                  <a16:creationId xmlns:a16="http://schemas.microsoft.com/office/drawing/2014/main" id="{0CE4059B-F1B6-B48F-47EB-B9FE8A0EBF92}"/>
                </a:ext>
              </a:extLst>
            </p:cNvPr>
            <p:cNvGrpSpPr/>
            <p:nvPr/>
          </p:nvGrpSpPr>
          <p:grpSpPr>
            <a:xfrm>
              <a:off x="524726" y="4624352"/>
              <a:ext cx="6137016" cy="1057306"/>
              <a:chOff x="0" y="-57150"/>
              <a:chExt cx="838217" cy="869950"/>
            </a:xfrm>
          </p:grpSpPr>
          <p:sp>
            <p:nvSpPr>
              <p:cNvPr id="11"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2"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10" name="Hộp Văn bản 14">
              <a:extLst>
                <a:ext uri="{FF2B5EF4-FFF2-40B4-BE49-F238E27FC236}">
                  <a16:creationId xmlns:a16="http://schemas.microsoft.com/office/drawing/2014/main" id="{E9A99D14-E200-6824-31C8-9CB5F82F69AF}"/>
                </a:ext>
              </a:extLst>
            </p:cNvPr>
            <p:cNvSpPr txBox="1"/>
            <p:nvPr/>
          </p:nvSpPr>
          <p:spPr>
            <a:xfrm rot="5400000">
              <a:off x="3456563" y="1886150"/>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376292" y="2213189"/>
            <a:ext cx="4081408" cy="597666"/>
            <a:chOff x="433444" y="2313208"/>
            <a:chExt cx="7053208" cy="597666"/>
          </a:xfrm>
        </p:grpSpPr>
        <p:sp>
          <p:nvSpPr>
            <p:cNvPr id="14" name="Hình tự do: Hình 2">
              <a:extLst>
                <a:ext uri="{FF2B5EF4-FFF2-40B4-BE49-F238E27FC236}">
                  <a16:creationId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5" name="Hộp Văn bản 4">
              <a:extLst>
                <a:ext uri="{FF2B5EF4-FFF2-40B4-BE49-F238E27FC236}">
                  <a16:creationId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 hỏi thảo luận nhóm</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16" name="Picture 5" descr="empty-blue-rectangle">
            <a:extLst>
              <a:ext uri="{FF2B5EF4-FFF2-40B4-BE49-F238E27FC236}">
                <a16:creationId xmlns:a16="http://schemas.microsoft.com/office/drawing/2014/main" id="{B03AECCC-41C2-0BD9-9608-4D24C70B6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969" y="3282775"/>
            <a:ext cx="5862169" cy="236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empty-blue-rectangle">
            <a:extLst>
              <a:ext uri="{FF2B5EF4-FFF2-40B4-BE49-F238E27FC236}">
                <a16:creationId xmlns:a16="http://schemas.microsoft.com/office/drawing/2014/main" id="{84BE03EB-CE4C-442E-98D4-010353FBD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27" y="3258626"/>
            <a:ext cx="2643899" cy="236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8">
            <a:extLst>
              <a:ext uri="{FF2B5EF4-FFF2-40B4-BE49-F238E27FC236}">
                <a16:creationId xmlns:a16="http://schemas.microsoft.com/office/drawing/2014/main" id="{BD085267-A9B4-BE60-630C-BAE9630409B2}"/>
              </a:ext>
            </a:extLst>
          </p:cNvPr>
          <p:cNvSpPr txBox="1">
            <a:spLocks noChangeArrowheads="1"/>
          </p:cNvSpPr>
          <p:nvPr/>
        </p:nvSpPr>
        <p:spPr bwMode="auto">
          <a:xfrm>
            <a:off x="380519" y="3313978"/>
            <a:ext cx="2720929"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buClr>
                <a:srgbClr val="FF3300"/>
              </a:buClr>
            </a:pPr>
            <a:r>
              <a:rPr lang="en-US" altLang="en-US" sz="2275">
                <a:highlight>
                  <a:srgbClr val="FFFF00"/>
                </a:highlight>
              </a:rPr>
              <a:t>Dòng điện dây (</a:t>
            </a:r>
            <a:r>
              <a:rPr lang="en-US" altLang="en-US" sz="2275">
                <a:solidFill>
                  <a:srgbClr val="FF3300"/>
                </a:solidFill>
                <a:highlight>
                  <a:srgbClr val="FFFF00"/>
                </a:highlight>
              </a:rPr>
              <a:t>I</a:t>
            </a:r>
            <a:r>
              <a:rPr lang="en-US" altLang="en-US" sz="2275" baseline="-25000">
                <a:solidFill>
                  <a:srgbClr val="FF3300"/>
                </a:solidFill>
                <a:highlight>
                  <a:srgbClr val="FFFF00"/>
                </a:highlight>
              </a:rPr>
              <a:t>d</a:t>
            </a:r>
            <a:r>
              <a:rPr lang="en-US" altLang="en-US" sz="2275">
                <a:highlight>
                  <a:srgbClr val="FFFF00"/>
                </a:highlight>
              </a:rPr>
              <a:t>)</a:t>
            </a:r>
          </a:p>
          <a:p>
            <a:pPr eaLnBrk="1" hangingPunct="1">
              <a:lnSpc>
                <a:spcPct val="150000"/>
              </a:lnSpc>
              <a:buClr>
                <a:srgbClr val="FF3300"/>
              </a:buClr>
            </a:pPr>
            <a:r>
              <a:rPr lang="en-US" altLang="en-US" sz="2275">
                <a:highlight>
                  <a:srgbClr val="FFFF00"/>
                </a:highlight>
              </a:rPr>
              <a:t>Dòng điện pha (</a:t>
            </a:r>
            <a:r>
              <a:rPr lang="en-US" altLang="en-US" sz="2275">
                <a:solidFill>
                  <a:srgbClr val="FF3300"/>
                </a:solidFill>
                <a:highlight>
                  <a:srgbClr val="FFFF00"/>
                </a:highlight>
              </a:rPr>
              <a:t>I</a:t>
            </a:r>
            <a:r>
              <a:rPr lang="en-US" altLang="en-US" sz="2275" baseline="-25000">
                <a:solidFill>
                  <a:srgbClr val="FF3300"/>
                </a:solidFill>
                <a:highlight>
                  <a:srgbClr val="FFFF00"/>
                </a:highlight>
              </a:rPr>
              <a:t>p</a:t>
            </a:r>
            <a:r>
              <a:rPr lang="en-US" altLang="en-US" sz="2275">
                <a:highlight>
                  <a:srgbClr val="FFFF00"/>
                </a:highlight>
              </a:rPr>
              <a:t>)</a:t>
            </a:r>
          </a:p>
          <a:p>
            <a:pPr eaLnBrk="1" hangingPunct="1">
              <a:lnSpc>
                <a:spcPct val="150000"/>
              </a:lnSpc>
              <a:buClr>
                <a:srgbClr val="FF3300"/>
              </a:buClr>
            </a:pPr>
            <a:r>
              <a:rPr lang="en-US" altLang="en-US" sz="2275">
                <a:highlight>
                  <a:srgbClr val="FFFF00"/>
                </a:highlight>
              </a:rPr>
              <a:t>Điện áp dây (</a:t>
            </a:r>
            <a:r>
              <a:rPr lang="en-US" altLang="en-US" sz="2275">
                <a:solidFill>
                  <a:srgbClr val="FF3300"/>
                </a:solidFill>
                <a:highlight>
                  <a:srgbClr val="FFFF00"/>
                </a:highlight>
              </a:rPr>
              <a:t>U</a:t>
            </a:r>
            <a:r>
              <a:rPr lang="en-US" altLang="en-US" sz="2275" baseline="-25000">
                <a:solidFill>
                  <a:srgbClr val="FF3300"/>
                </a:solidFill>
                <a:highlight>
                  <a:srgbClr val="FFFF00"/>
                </a:highlight>
              </a:rPr>
              <a:t>d</a:t>
            </a:r>
            <a:r>
              <a:rPr lang="en-US" altLang="en-US" sz="2275">
                <a:highlight>
                  <a:srgbClr val="FFFF00"/>
                </a:highlight>
              </a:rPr>
              <a:t>)</a:t>
            </a:r>
          </a:p>
          <a:p>
            <a:pPr eaLnBrk="1" hangingPunct="1">
              <a:lnSpc>
                <a:spcPct val="150000"/>
              </a:lnSpc>
              <a:buClr>
                <a:srgbClr val="FF3300"/>
              </a:buClr>
            </a:pPr>
            <a:r>
              <a:rPr lang="en-US" altLang="en-US" sz="2275">
                <a:highlight>
                  <a:srgbClr val="FFFF00"/>
                </a:highlight>
              </a:rPr>
              <a:t>Điện áp pha (</a:t>
            </a:r>
            <a:r>
              <a:rPr lang="en-US" altLang="en-US" sz="2275">
                <a:solidFill>
                  <a:srgbClr val="FF3300"/>
                </a:solidFill>
                <a:highlight>
                  <a:srgbClr val="FFFF00"/>
                </a:highlight>
              </a:rPr>
              <a:t>U</a:t>
            </a:r>
            <a:r>
              <a:rPr lang="en-US" altLang="en-US" sz="2275" baseline="-25000">
                <a:solidFill>
                  <a:srgbClr val="FF3300"/>
                </a:solidFill>
                <a:highlight>
                  <a:srgbClr val="FFFF00"/>
                </a:highlight>
              </a:rPr>
              <a:t>p</a:t>
            </a:r>
            <a:r>
              <a:rPr lang="en-US" altLang="en-US" sz="2275">
                <a:highlight>
                  <a:srgbClr val="FFFF00"/>
                </a:highlight>
              </a:rPr>
              <a:t>)</a:t>
            </a:r>
          </a:p>
        </p:txBody>
      </p:sp>
      <p:sp>
        <p:nvSpPr>
          <p:cNvPr id="19" name="Text Box 18">
            <a:extLst>
              <a:ext uri="{FF2B5EF4-FFF2-40B4-BE49-F238E27FC236}">
                <a16:creationId xmlns:a16="http://schemas.microsoft.com/office/drawing/2014/main" id="{F80A7179-151D-3B9F-91A0-758361AA821F}"/>
              </a:ext>
            </a:extLst>
          </p:cNvPr>
          <p:cNvSpPr txBox="1">
            <a:spLocks noChangeArrowheads="1"/>
          </p:cNvSpPr>
          <p:nvPr/>
        </p:nvSpPr>
        <p:spPr bwMode="auto">
          <a:xfrm>
            <a:off x="4224796" y="3325120"/>
            <a:ext cx="5523119"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buClr>
                <a:srgbClr val="FF3300"/>
              </a:buClr>
            </a:pPr>
            <a:r>
              <a:rPr lang="en-US" altLang="en-US" sz="2275">
                <a:highlight>
                  <a:srgbClr val="50EC36"/>
                </a:highlight>
              </a:rPr>
              <a:t>là điện áp giữa dây pha và dây trung tính. </a:t>
            </a:r>
          </a:p>
          <a:p>
            <a:pPr eaLnBrk="1" hangingPunct="1">
              <a:lnSpc>
                <a:spcPct val="150000"/>
              </a:lnSpc>
              <a:buClr>
                <a:srgbClr val="FF3300"/>
              </a:buClr>
            </a:pPr>
            <a:r>
              <a:rPr lang="en-US" altLang="en-US" sz="2275">
                <a:highlight>
                  <a:srgbClr val="50EC36"/>
                </a:highlight>
              </a:rPr>
              <a:t>là dòng điện chạy trong dây pha.</a:t>
            </a:r>
          </a:p>
          <a:p>
            <a:pPr eaLnBrk="1" hangingPunct="1">
              <a:lnSpc>
                <a:spcPct val="150000"/>
              </a:lnSpc>
              <a:buClr>
                <a:srgbClr val="FF3300"/>
              </a:buClr>
            </a:pPr>
            <a:r>
              <a:rPr lang="en-US" altLang="en-US" sz="2275">
                <a:highlight>
                  <a:srgbClr val="50EC36"/>
                </a:highlight>
              </a:rPr>
              <a:t>là điện áp giữa hai dây pha.</a:t>
            </a:r>
          </a:p>
          <a:p>
            <a:pPr eaLnBrk="1" hangingPunct="1">
              <a:lnSpc>
                <a:spcPct val="150000"/>
              </a:lnSpc>
              <a:buClr>
                <a:srgbClr val="FF3300"/>
              </a:buClr>
            </a:pPr>
            <a:r>
              <a:rPr lang="en-US" altLang="en-US" sz="2275">
                <a:highlight>
                  <a:srgbClr val="50EC36"/>
                </a:highlight>
              </a:rPr>
              <a:t>là dòng điện chạy trong mỗi pha.</a:t>
            </a:r>
          </a:p>
        </p:txBody>
      </p:sp>
      <p:cxnSp>
        <p:nvCxnSpPr>
          <p:cNvPr id="20" name="Straight Connector 19">
            <a:extLst>
              <a:ext uri="{FF2B5EF4-FFF2-40B4-BE49-F238E27FC236}">
                <a16:creationId xmlns:a16="http://schemas.microsoft.com/office/drawing/2014/main" id="{9000C0BF-5A47-1F79-750D-92F55811F75F}"/>
              </a:ext>
            </a:extLst>
          </p:cNvPr>
          <p:cNvCxnSpPr>
            <a:cxnSpLocks/>
          </p:cNvCxnSpPr>
          <p:nvPr/>
        </p:nvCxnSpPr>
        <p:spPr>
          <a:xfrm>
            <a:off x="2789408" y="3657223"/>
            <a:ext cx="1435388" cy="499265"/>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C84481-A668-056F-5D54-EFEA7B9613AE}"/>
              </a:ext>
            </a:extLst>
          </p:cNvPr>
          <p:cNvCxnSpPr>
            <a:cxnSpLocks/>
          </p:cNvCxnSpPr>
          <p:nvPr/>
        </p:nvCxnSpPr>
        <p:spPr>
          <a:xfrm>
            <a:off x="2789408" y="4190740"/>
            <a:ext cx="1435388" cy="995482"/>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96EE062-3B48-D135-9CD9-68F133D53043}"/>
              </a:ext>
            </a:extLst>
          </p:cNvPr>
          <p:cNvCxnSpPr>
            <a:cxnSpLocks/>
          </p:cNvCxnSpPr>
          <p:nvPr/>
        </p:nvCxnSpPr>
        <p:spPr>
          <a:xfrm flipV="1">
            <a:off x="2614187" y="4688482"/>
            <a:ext cx="1610608" cy="16911"/>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176AD5-C374-3935-274E-2709E15F52E4}"/>
              </a:ext>
            </a:extLst>
          </p:cNvPr>
          <p:cNvCxnSpPr>
            <a:cxnSpLocks/>
          </p:cNvCxnSpPr>
          <p:nvPr/>
        </p:nvCxnSpPr>
        <p:spPr>
          <a:xfrm flipV="1">
            <a:off x="2614187" y="3657224"/>
            <a:ext cx="1610608" cy="1588256"/>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FDBC78B-A29F-01BD-2022-1898980B0016}"/>
              </a:ext>
            </a:extLst>
          </p:cNvPr>
          <p:cNvSpPr txBox="1"/>
          <p:nvPr/>
        </p:nvSpPr>
        <p:spPr>
          <a:xfrm>
            <a:off x="1229205" y="2749963"/>
            <a:ext cx="619035" cy="317459"/>
          </a:xfrm>
          <a:prstGeom prst="rect">
            <a:avLst/>
          </a:prstGeom>
          <a:noFill/>
        </p:spPr>
        <p:txBody>
          <a:bodyPr wrap="square" rtlCol="0">
            <a:spAutoFit/>
          </a:bodyPr>
          <a:lstStyle/>
          <a:p>
            <a:pPr algn="ctr"/>
            <a:r>
              <a:rPr lang="en-US" sz="1463">
                <a:solidFill>
                  <a:srgbClr val="FF0000"/>
                </a:solidFill>
              </a:rPr>
              <a:t>A</a:t>
            </a:r>
          </a:p>
        </p:txBody>
      </p:sp>
      <p:sp>
        <p:nvSpPr>
          <p:cNvPr id="25" name="TextBox 24">
            <a:extLst>
              <a:ext uri="{FF2B5EF4-FFF2-40B4-BE49-F238E27FC236}">
                <a16:creationId xmlns:a16="http://schemas.microsoft.com/office/drawing/2014/main" id="{70C4DB32-0B60-6449-D104-0B2F6BDD51EC}"/>
              </a:ext>
            </a:extLst>
          </p:cNvPr>
          <p:cNvSpPr txBox="1"/>
          <p:nvPr/>
        </p:nvSpPr>
        <p:spPr>
          <a:xfrm>
            <a:off x="6879666" y="2738822"/>
            <a:ext cx="619035" cy="317459"/>
          </a:xfrm>
          <a:prstGeom prst="rect">
            <a:avLst/>
          </a:prstGeom>
          <a:noFill/>
        </p:spPr>
        <p:txBody>
          <a:bodyPr wrap="square" rtlCol="0">
            <a:spAutoFit/>
          </a:bodyPr>
          <a:lstStyle/>
          <a:p>
            <a:pPr algn="ctr"/>
            <a:r>
              <a:rPr lang="en-US" sz="1463">
                <a:solidFill>
                  <a:srgbClr val="FF0000"/>
                </a:solidFill>
              </a:rPr>
              <a:t>B</a:t>
            </a:r>
          </a:p>
        </p:txBody>
      </p:sp>
    </p:spTree>
    <p:extLst>
      <p:ext uri="{BB962C8B-B14F-4D97-AF65-F5344CB8AC3E}">
        <p14:creationId xmlns:p14="http://schemas.microsoft.com/office/powerpoint/2010/main" val="353888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empty-blue-rectangle">
            <a:extLst>
              <a:ext uri="{FF2B5EF4-FFF2-40B4-BE49-F238E27FC236}">
                <a16:creationId xmlns:a16="http://schemas.microsoft.com/office/drawing/2014/main" id="{84BE03EB-CE4C-442E-98D4-010353FBD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15" y="3257635"/>
            <a:ext cx="8853508" cy="236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8">
            <a:extLst>
              <a:ext uri="{FF2B5EF4-FFF2-40B4-BE49-F238E27FC236}">
                <a16:creationId xmlns:a16="http://schemas.microsoft.com/office/drawing/2014/main" id="{BD085267-A9B4-BE60-630C-BAE9630409B2}"/>
              </a:ext>
            </a:extLst>
          </p:cNvPr>
          <p:cNvSpPr txBox="1">
            <a:spLocks noChangeArrowheads="1"/>
          </p:cNvSpPr>
          <p:nvPr/>
        </p:nvSpPr>
        <p:spPr bwMode="auto">
          <a:xfrm>
            <a:off x="542143" y="3232521"/>
            <a:ext cx="8088027"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buClr>
                <a:srgbClr val="FF3300"/>
              </a:buClr>
              <a:buFont typeface="Wingdings" panose="05000000000000000000" pitchFamily="2" charset="2"/>
              <a:buChar char="§"/>
            </a:pPr>
            <a:r>
              <a:rPr lang="en-US" altLang="en-US" sz="2275"/>
              <a:t> Dòng điện dây (</a:t>
            </a:r>
            <a:r>
              <a:rPr lang="en-US" altLang="en-US" sz="2275">
                <a:solidFill>
                  <a:srgbClr val="FF3300"/>
                </a:solidFill>
              </a:rPr>
              <a:t>I</a:t>
            </a:r>
            <a:r>
              <a:rPr lang="en-US" altLang="en-US" sz="2275" baseline="-25000">
                <a:solidFill>
                  <a:srgbClr val="FF3300"/>
                </a:solidFill>
              </a:rPr>
              <a:t>d</a:t>
            </a:r>
            <a:r>
              <a:rPr lang="en-US" altLang="en-US" sz="2275"/>
              <a:t>): là dòng điện chạy trong dây pha.</a:t>
            </a:r>
          </a:p>
          <a:p>
            <a:pPr eaLnBrk="1" hangingPunct="1">
              <a:lnSpc>
                <a:spcPct val="150000"/>
              </a:lnSpc>
              <a:buClr>
                <a:srgbClr val="FF3300"/>
              </a:buClr>
              <a:buFont typeface="Wingdings" panose="05000000000000000000" pitchFamily="2" charset="2"/>
              <a:buChar char="§"/>
            </a:pPr>
            <a:r>
              <a:rPr lang="en-US" altLang="en-US" sz="2275"/>
              <a:t> Dòng điện pha (</a:t>
            </a:r>
            <a:r>
              <a:rPr lang="en-US" altLang="en-US" sz="2275">
                <a:solidFill>
                  <a:srgbClr val="FF3300"/>
                </a:solidFill>
              </a:rPr>
              <a:t>I</a:t>
            </a:r>
            <a:r>
              <a:rPr lang="en-US" altLang="en-US" sz="2275" baseline="-25000">
                <a:solidFill>
                  <a:srgbClr val="FF3300"/>
                </a:solidFill>
              </a:rPr>
              <a:t>p</a:t>
            </a:r>
            <a:r>
              <a:rPr lang="en-US" altLang="en-US" sz="2275"/>
              <a:t>):</a:t>
            </a:r>
            <a:r>
              <a:rPr lang="en-US" altLang="en-US" sz="2275">
                <a:solidFill>
                  <a:srgbClr val="FF3300"/>
                </a:solidFill>
              </a:rPr>
              <a:t> </a:t>
            </a:r>
            <a:r>
              <a:rPr lang="en-US" altLang="en-US" sz="2275"/>
              <a:t>là dòng điện chạy trong mỗi pha.</a:t>
            </a:r>
          </a:p>
          <a:p>
            <a:pPr eaLnBrk="1" hangingPunct="1">
              <a:lnSpc>
                <a:spcPct val="150000"/>
              </a:lnSpc>
              <a:buClr>
                <a:srgbClr val="FF3300"/>
              </a:buClr>
              <a:buFont typeface="Wingdings" panose="05000000000000000000" pitchFamily="2" charset="2"/>
              <a:buChar char="§"/>
            </a:pPr>
            <a:r>
              <a:rPr lang="en-US" altLang="en-US" sz="2275"/>
              <a:t> Điện áp dây (</a:t>
            </a:r>
            <a:r>
              <a:rPr lang="en-US" altLang="en-US" sz="2275">
                <a:solidFill>
                  <a:srgbClr val="FF3300"/>
                </a:solidFill>
              </a:rPr>
              <a:t>U</a:t>
            </a:r>
            <a:r>
              <a:rPr lang="en-US" altLang="en-US" sz="2275" baseline="-25000">
                <a:solidFill>
                  <a:srgbClr val="FF3300"/>
                </a:solidFill>
              </a:rPr>
              <a:t>d</a:t>
            </a:r>
            <a:r>
              <a:rPr lang="en-US" altLang="en-US" sz="2275"/>
              <a:t>):</a:t>
            </a:r>
            <a:r>
              <a:rPr lang="en-US" altLang="en-US" sz="2275">
                <a:solidFill>
                  <a:srgbClr val="FF3300"/>
                </a:solidFill>
              </a:rPr>
              <a:t> </a:t>
            </a:r>
            <a:r>
              <a:rPr lang="en-US" altLang="en-US" sz="2275"/>
              <a:t>là điện áp giữa hai dây pha.</a:t>
            </a:r>
          </a:p>
          <a:p>
            <a:pPr eaLnBrk="1" hangingPunct="1">
              <a:lnSpc>
                <a:spcPct val="150000"/>
              </a:lnSpc>
              <a:buClr>
                <a:srgbClr val="FF3300"/>
              </a:buClr>
              <a:buFont typeface="Wingdings" panose="05000000000000000000" pitchFamily="2" charset="2"/>
              <a:buChar char="§"/>
            </a:pPr>
            <a:r>
              <a:rPr lang="en-US" altLang="en-US" sz="2275"/>
              <a:t> Điện áp pha (</a:t>
            </a:r>
            <a:r>
              <a:rPr lang="en-US" altLang="en-US" sz="2275">
                <a:solidFill>
                  <a:srgbClr val="FF3300"/>
                </a:solidFill>
              </a:rPr>
              <a:t>U</a:t>
            </a:r>
            <a:r>
              <a:rPr lang="en-US" altLang="en-US" sz="2275" baseline="-25000">
                <a:solidFill>
                  <a:srgbClr val="FF3300"/>
                </a:solidFill>
              </a:rPr>
              <a:t>p</a:t>
            </a:r>
            <a:r>
              <a:rPr lang="en-US" altLang="en-US" sz="2275"/>
              <a:t>):</a:t>
            </a:r>
            <a:r>
              <a:rPr lang="en-US" altLang="en-US" sz="2275">
                <a:solidFill>
                  <a:srgbClr val="FF3300"/>
                </a:solidFill>
              </a:rPr>
              <a:t> </a:t>
            </a:r>
            <a:r>
              <a:rPr lang="en-US" altLang="en-US" sz="2275"/>
              <a:t>là điện áp giữa dây pha và dây trung tính. </a:t>
            </a:r>
          </a:p>
        </p:txBody>
      </p:sp>
      <p:sp>
        <p:nvSpPr>
          <p:cNvPr id="4"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5" name="Group 4"/>
          <p:cNvGrpSpPr/>
          <p:nvPr/>
        </p:nvGrpSpPr>
        <p:grpSpPr>
          <a:xfrm>
            <a:off x="524726" y="121876"/>
            <a:ext cx="8851255" cy="1188766"/>
            <a:chOff x="524726" y="393348"/>
            <a:chExt cx="8851255" cy="1188766"/>
          </a:xfrm>
        </p:grpSpPr>
        <p:sp>
          <p:nvSpPr>
            <p:cNvPr id="6" name="Parallelogram 5"/>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9" name="Straight Connector 8"/>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76292" y="1394600"/>
            <a:ext cx="6391549" cy="1057306"/>
            <a:chOff x="524726" y="4624352"/>
            <a:chExt cx="6391549" cy="1057306"/>
          </a:xfrm>
        </p:grpSpPr>
        <p:grpSp>
          <p:nvGrpSpPr>
            <p:cNvPr id="11" name="Group 4">
              <a:extLst>
                <a:ext uri="{FF2B5EF4-FFF2-40B4-BE49-F238E27FC236}">
                  <a16:creationId xmlns:a16="http://schemas.microsoft.com/office/drawing/2014/main" id="{0CE4059B-F1B6-B48F-47EB-B9FE8A0EBF92}"/>
                </a:ext>
              </a:extLst>
            </p:cNvPr>
            <p:cNvGrpSpPr/>
            <p:nvPr/>
          </p:nvGrpSpPr>
          <p:grpSpPr>
            <a:xfrm>
              <a:off x="524726" y="4624352"/>
              <a:ext cx="6137016" cy="1057306"/>
              <a:chOff x="0" y="-57150"/>
              <a:chExt cx="838217" cy="869950"/>
            </a:xfrm>
          </p:grpSpPr>
          <p:sp>
            <p:nvSpPr>
              <p:cNvPr id="13"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4"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12" name="Hộp Văn bản 14">
              <a:extLst>
                <a:ext uri="{FF2B5EF4-FFF2-40B4-BE49-F238E27FC236}">
                  <a16:creationId xmlns:a16="http://schemas.microsoft.com/office/drawing/2014/main" id="{E9A99D14-E200-6824-31C8-9CB5F82F69AF}"/>
                </a:ext>
              </a:extLst>
            </p:cNvPr>
            <p:cNvSpPr txBox="1"/>
            <p:nvPr/>
          </p:nvSpPr>
          <p:spPr>
            <a:xfrm rot="5400000">
              <a:off x="3456563" y="1886150"/>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grpSp>
      <p:grpSp>
        <p:nvGrpSpPr>
          <p:cNvPr id="15" name="Group 14"/>
          <p:cNvGrpSpPr/>
          <p:nvPr/>
        </p:nvGrpSpPr>
        <p:grpSpPr>
          <a:xfrm>
            <a:off x="376294" y="2241761"/>
            <a:ext cx="4081408" cy="597666"/>
            <a:chOff x="433444" y="2313208"/>
            <a:chExt cx="7053208" cy="597666"/>
          </a:xfrm>
        </p:grpSpPr>
        <p:sp>
          <p:nvSpPr>
            <p:cNvPr id="16" name="Hình tự do: Hình 2">
              <a:extLst>
                <a:ext uri="{FF2B5EF4-FFF2-40B4-BE49-F238E27FC236}">
                  <a16:creationId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7" name="Hộp Văn bản 4">
              <a:extLst>
                <a:ext uri="{FF2B5EF4-FFF2-40B4-BE49-F238E27FC236}">
                  <a16:creationId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 hỏi thảo luận nhóm</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991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3" name="Group 2"/>
          <p:cNvGrpSpPr/>
          <p:nvPr/>
        </p:nvGrpSpPr>
        <p:grpSpPr>
          <a:xfrm>
            <a:off x="524726" y="121876"/>
            <a:ext cx="8851255" cy="1188766"/>
            <a:chOff x="524726" y="393348"/>
            <a:chExt cx="8851255" cy="1188766"/>
          </a:xfrm>
        </p:grpSpPr>
        <p:sp>
          <p:nvSpPr>
            <p:cNvPr id="4" name="Parallelogram 3"/>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7" name="Straight Connector 6"/>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76292" y="1394600"/>
            <a:ext cx="6391549" cy="1057306"/>
            <a:chOff x="524726" y="4624352"/>
            <a:chExt cx="6391549" cy="1057306"/>
          </a:xfrm>
        </p:grpSpPr>
        <p:grpSp>
          <p:nvGrpSpPr>
            <p:cNvPr id="9" name="Group 4">
              <a:extLst>
                <a:ext uri="{FF2B5EF4-FFF2-40B4-BE49-F238E27FC236}">
                  <a16:creationId xmlns:a16="http://schemas.microsoft.com/office/drawing/2014/main" id="{0CE4059B-F1B6-B48F-47EB-B9FE8A0EBF92}"/>
                </a:ext>
              </a:extLst>
            </p:cNvPr>
            <p:cNvGrpSpPr/>
            <p:nvPr/>
          </p:nvGrpSpPr>
          <p:grpSpPr>
            <a:xfrm>
              <a:off x="524726" y="4624352"/>
              <a:ext cx="6137016" cy="1057306"/>
              <a:chOff x="0" y="-57150"/>
              <a:chExt cx="838217" cy="869950"/>
            </a:xfrm>
          </p:grpSpPr>
          <p:sp>
            <p:nvSpPr>
              <p:cNvPr id="11"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2"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10" name="Hộp Văn bản 14">
              <a:extLst>
                <a:ext uri="{FF2B5EF4-FFF2-40B4-BE49-F238E27FC236}">
                  <a16:creationId xmlns:a16="http://schemas.microsoft.com/office/drawing/2014/main" id="{E9A99D14-E200-6824-31C8-9CB5F82F69AF}"/>
                </a:ext>
              </a:extLst>
            </p:cNvPr>
            <p:cNvSpPr txBox="1"/>
            <p:nvPr/>
          </p:nvSpPr>
          <p:spPr>
            <a:xfrm rot="5400000">
              <a:off x="3456563" y="1886150"/>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376291" y="2213190"/>
            <a:ext cx="4881512" cy="597665"/>
            <a:chOff x="433444" y="2313209"/>
            <a:chExt cx="7265876" cy="597665"/>
          </a:xfrm>
        </p:grpSpPr>
        <p:sp>
          <p:nvSpPr>
            <p:cNvPr id="14" name="Hình tự do: Hình 2">
              <a:extLst>
                <a:ext uri="{FF2B5EF4-FFF2-40B4-BE49-F238E27FC236}">
                  <a16:creationId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5" name="Hộp Văn bản 4">
              <a:extLst>
                <a:ext uri="{FF2B5EF4-FFF2-40B4-BE49-F238E27FC236}">
                  <a16:creationId xmlns:a16="http://schemas.microsoft.com/office/drawing/2014/main" id="{D35B92B7-8E55-1FAC-02A4-0073A4F9328E}"/>
                </a:ext>
              </a:extLst>
            </p:cNvPr>
            <p:cNvSpPr txBox="1"/>
            <p:nvPr/>
          </p:nvSpPr>
          <p:spPr>
            <a:xfrm rot="5400000">
              <a:off x="3789179" y="-1012156"/>
              <a:ext cx="584775" cy="7235506"/>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Sơ đồ mạch điện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17" name="Picture 16"/>
          <p:cNvPicPr>
            <a:picLocks noChangeAspect="1"/>
          </p:cNvPicPr>
          <p:nvPr/>
        </p:nvPicPr>
        <p:blipFill>
          <a:blip r:embed="rId2"/>
          <a:stretch>
            <a:fillRect/>
          </a:stretch>
        </p:blipFill>
        <p:spPr>
          <a:xfrm>
            <a:off x="433191" y="3124078"/>
            <a:ext cx="9060459" cy="2519486"/>
          </a:xfrm>
          <a:prstGeom prst="rect">
            <a:avLst/>
          </a:prstGeom>
        </p:spPr>
      </p:pic>
    </p:spTree>
    <p:extLst>
      <p:ext uri="{BB962C8B-B14F-4D97-AF65-F5344CB8AC3E}">
        <p14:creationId xmlns:p14="http://schemas.microsoft.com/office/powerpoint/2010/main" val="3575844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3" name="Group 2"/>
          <p:cNvGrpSpPr/>
          <p:nvPr/>
        </p:nvGrpSpPr>
        <p:grpSpPr>
          <a:xfrm>
            <a:off x="524726" y="121876"/>
            <a:ext cx="8851255" cy="1188766"/>
            <a:chOff x="524726" y="393348"/>
            <a:chExt cx="8851255" cy="1188766"/>
          </a:xfrm>
        </p:grpSpPr>
        <p:sp>
          <p:nvSpPr>
            <p:cNvPr id="4" name="Parallelogram 3"/>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7" name="Straight Connector 6"/>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76292" y="1394600"/>
            <a:ext cx="6391549" cy="1057306"/>
            <a:chOff x="524726" y="4624352"/>
            <a:chExt cx="6391549" cy="1057306"/>
          </a:xfrm>
        </p:grpSpPr>
        <p:grpSp>
          <p:nvGrpSpPr>
            <p:cNvPr id="9" name="Group 4">
              <a:extLst>
                <a:ext uri="{FF2B5EF4-FFF2-40B4-BE49-F238E27FC236}">
                  <a16:creationId xmlns:a16="http://schemas.microsoft.com/office/drawing/2014/main" id="{0CE4059B-F1B6-B48F-47EB-B9FE8A0EBF92}"/>
                </a:ext>
              </a:extLst>
            </p:cNvPr>
            <p:cNvGrpSpPr/>
            <p:nvPr/>
          </p:nvGrpSpPr>
          <p:grpSpPr>
            <a:xfrm>
              <a:off x="524726" y="4624352"/>
              <a:ext cx="6137016" cy="1057306"/>
              <a:chOff x="0" y="-57150"/>
              <a:chExt cx="838217" cy="869950"/>
            </a:xfrm>
          </p:grpSpPr>
          <p:sp>
            <p:nvSpPr>
              <p:cNvPr id="11"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2"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10" name="Hộp Văn bản 14">
              <a:extLst>
                <a:ext uri="{FF2B5EF4-FFF2-40B4-BE49-F238E27FC236}">
                  <a16:creationId xmlns:a16="http://schemas.microsoft.com/office/drawing/2014/main" id="{E9A99D14-E200-6824-31C8-9CB5F82F69AF}"/>
                </a:ext>
              </a:extLst>
            </p:cNvPr>
            <p:cNvSpPr txBox="1"/>
            <p:nvPr/>
          </p:nvSpPr>
          <p:spPr>
            <a:xfrm rot="5400000">
              <a:off x="3456563" y="1886150"/>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376291" y="2213190"/>
            <a:ext cx="4881512" cy="597665"/>
            <a:chOff x="433444" y="2313209"/>
            <a:chExt cx="7265876" cy="597665"/>
          </a:xfrm>
        </p:grpSpPr>
        <p:sp>
          <p:nvSpPr>
            <p:cNvPr id="14" name="Hình tự do: Hình 2">
              <a:extLst>
                <a:ext uri="{FF2B5EF4-FFF2-40B4-BE49-F238E27FC236}">
                  <a16:creationId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5" name="Hộp Văn bản 4">
              <a:extLst>
                <a:ext uri="{FF2B5EF4-FFF2-40B4-BE49-F238E27FC236}">
                  <a16:creationId xmlns:a16="http://schemas.microsoft.com/office/drawing/2014/main" id="{D35B92B7-8E55-1FAC-02A4-0073A4F9328E}"/>
                </a:ext>
              </a:extLst>
            </p:cNvPr>
            <p:cNvSpPr txBox="1"/>
            <p:nvPr/>
          </p:nvSpPr>
          <p:spPr>
            <a:xfrm rot="5400000">
              <a:off x="3789179" y="-1012156"/>
              <a:ext cx="584775" cy="7235506"/>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Sơ đồ mạch điện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2"/>
          <a:stretch>
            <a:fillRect/>
          </a:stretch>
        </p:blipFill>
        <p:spPr>
          <a:xfrm>
            <a:off x="331635" y="3209924"/>
            <a:ext cx="9270321" cy="2533651"/>
          </a:xfrm>
          <a:prstGeom prst="rect">
            <a:avLst/>
          </a:prstGeom>
        </p:spPr>
      </p:pic>
    </p:spTree>
    <p:extLst>
      <p:ext uri="{BB962C8B-B14F-4D97-AF65-F5344CB8AC3E}">
        <p14:creationId xmlns:p14="http://schemas.microsoft.com/office/powerpoint/2010/main" val="16985968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3" name="Group 2"/>
          <p:cNvGrpSpPr/>
          <p:nvPr/>
        </p:nvGrpSpPr>
        <p:grpSpPr>
          <a:xfrm>
            <a:off x="524726" y="121876"/>
            <a:ext cx="8851255" cy="1188766"/>
            <a:chOff x="524726" y="393348"/>
            <a:chExt cx="8851255" cy="1188766"/>
          </a:xfrm>
        </p:grpSpPr>
        <p:sp>
          <p:nvSpPr>
            <p:cNvPr id="4" name="Parallelogram 3"/>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7" name="Straight Connector 6"/>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76292" y="1394600"/>
            <a:ext cx="6391549" cy="1057306"/>
            <a:chOff x="524726" y="4624352"/>
            <a:chExt cx="6391549" cy="1057306"/>
          </a:xfrm>
        </p:grpSpPr>
        <p:grpSp>
          <p:nvGrpSpPr>
            <p:cNvPr id="9" name="Group 4">
              <a:extLst>
                <a:ext uri="{FF2B5EF4-FFF2-40B4-BE49-F238E27FC236}">
                  <a16:creationId xmlns:a16="http://schemas.microsoft.com/office/drawing/2014/main" id="{0CE4059B-F1B6-B48F-47EB-B9FE8A0EBF92}"/>
                </a:ext>
              </a:extLst>
            </p:cNvPr>
            <p:cNvGrpSpPr/>
            <p:nvPr/>
          </p:nvGrpSpPr>
          <p:grpSpPr>
            <a:xfrm>
              <a:off x="524726" y="4624352"/>
              <a:ext cx="6137016" cy="1057306"/>
              <a:chOff x="0" y="-57150"/>
              <a:chExt cx="838217" cy="869950"/>
            </a:xfrm>
          </p:grpSpPr>
          <p:sp>
            <p:nvSpPr>
              <p:cNvPr id="11"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2"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10" name="Hộp Văn bản 14">
              <a:extLst>
                <a:ext uri="{FF2B5EF4-FFF2-40B4-BE49-F238E27FC236}">
                  <a16:creationId xmlns:a16="http://schemas.microsoft.com/office/drawing/2014/main" id="{E9A99D14-E200-6824-31C8-9CB5F82F69AF}"/>
                </a:ext>
              </a:extLst>
            </p:cNvPr>
            <p:cNvSpPr txBox="1"/>
            <p:nvPr/>
          </p:nvSpPr>
          <p:spPr>
            <a:xfrm rot="5400000">
              <a:off x="3456563" y="1886150"/>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376291" y="2213190"/>
            <a:ext cx="4881512" cy="597665"/>
            <a:chOff x="433444" y="2313209"/>
            <a:chExt cx="7265876" cy="597665"/>
          </a:xfrm>
        </p:grpSpPr>
        <p:sp>
          <p:nvSpPr>
            <p:cNvPr id="14" name="Hình tự do: Hình 2">
              <a:extLst>
                <a:ext uri="{FF2B5EF4-FFF2-40B4-BE49-F238E27FC236}">
                  <a16:creationId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5" name="Hộp Văn bản 4">
              <a:extLst>
                <a:ext uri="{FF2B5EF4-FFF2-40B4-BE49-F238E27FC236}">
                  <a16:creationId xmlns:a16="http://schemas.microsoft.com/office/drawing/2014/main" id="{D35B92B7-8E55-1FAC-02A4-0073A4F9328E}"/>
                </a:ext>
              </a:extLst>
            </p:cNvPr>
            <p:cNvSpPr txBox="1"/>
            <p:nvPr/>
          </p:nvSpPr>
          <p:spPr>
            <a:xfrm rot="5400000">
              <a:off x="3789179" y="-1012156"/>
              <a:ext cx="584775" cy="7235506"/>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Mạch điện ba pha đối xứng</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9"/>
              <p:cNvSpPr/>
              <p:nvPr/>
            </p:nvSpPr>
            <p:spPr>
              <a:xfrm>
                <a:off x="314090" y="2957869"/>
                <a:ext cx="9529710" cy="3402150"/>
              </a:xfrm>
              <a:prstGeom prst="rect">
                <a:avLst/>
              </a:prstGeom>
            </p:spPr>
            <p:txBody>
              <a:bodyPr wrap="square">
                <a:spAutoFit/>
              </a:bodyPr>
              <a:lstStyle/>
              <a:p>
                <a:r>
                  <a:rPr lang="en-US" sz="2600" smtClean="0">
                    <a:latin typeface="Arial" panose="020B0604020202020204" pitchFamily="34" charset="0"/>
                    <a:cs typeface="Arial" panose="020B0604020202020204" pitchFamily="34" charset="0"/>
                  </a:rPr>
                  <a:t>- Mạch điện ba pha được gọi là đối xứng nếu có nguồn đối xứng và tải đối xứng.</a:t>
                </a:r>
              </a:p>
              <a:p>
                <a:r>
                  <a:rPr lang="en-US" sz="2600">
                    <a:latin typeface="Arial" panose="020B0604020202020204" pitchFamily="34" charset="0"/>
                    <a:cs typeface="Arial" panose="020B0604020202020204" pitchFamily="34" charset="0"/>
                  </a:rPr>
                  <a:t>+</a:t>
                </a:r>
                <a:r>
                  <a:rPr lang="en-US" sz="2600" smtClean="0">
                    <a:latin typeface="Arial" panose="020B0604020202020204" pitchFamily="34" charset="0"/>
                    <a:cs typeface="Arial" panose="020B0604020202020204" pitchFamily="34" charset="0"/>
                  </a:rPr>
                  <a:t> Nguồn đối xứng là nguồn có biên độ và tần số bằng nhau, pha lệch nhau 2</a:t>
                </a:r>
                <a:r>
                  <a:rPr lang="el-GR" sz="2600" smtClean="0">
                    <a:latin typeface="Arial" panose="020B0604020202020204" pitchFamily="34" charset="0"/>
                    <a:cs typeface="Arial" panose="020B0604020202020204" pitchFamily="34" charset="0"/>
                  </a:rPr>
                  <a:t>π</a:t>
                </a:r>
                <a:r>
                  <a:rPr lang="en-US" sz="2600" smtClean="0">
                    <a:latin typeface="Arial" panose="020B0604020202020204" pitchFamily="34" charset="0"/>
                    <a:cs typeface="Arial" panose="020B0604020202020204" pitchFamily="34" charset="0"/>
                  </a:rPr>
                  <a:t>/3rad</a:t>
                </a:r>
              </a:p>
              <a:p>
                <a:r>
                  <a:rPr lang="en-US" sz="2600">
                    <a:latin typeface="Arial" panose="020B0604020202020204" pitchFamily="34" charset="0"/>
                    <a:cs typeface="Arial" panose="020B0604020202020204" pitchFamily="34" charset="0"/>
                  </a:rPr>
                  <a:t>+</a:t>
                </a:r>
                <a:r>
                  <a:rPr lang="en-US" sz="2600" smtClean="0">
                    <a:latin typeface="Arial" panose="020B0604020202020204" pitchFamily="34" charset="0"/>
                    <a:cs typeface="Arial" panose="020B0604020202020204" pitchFamily="34" charset="0"/>
                  </a:rPr>
                  <a:t>Tải được gọi là đối xứng nếu </a:t>
                </a:r>
                <a:r>
                  <a:rPr lang="pt-BR" sz="2600" smtClean="0">
                    <a:latin typeface="Arial" panose="020B0604020202020204" pitchFamily="34" charset="0"/>
                    <a:cs typeface="Arial" panose="020B0604020202020204" pitchFamily="34" charset="0"/>
                  </a:rPr>
                  <a:t>Z</a:t>
                </a:r>
                <a:r>
                  <a:rPr lang="pt-BR" sz="2600" baseline="-25000" smtClean="0">
                    <a:latin typeface="Arial" panose="020B0604020202020204" pitchFamily="34" charset="0"/>
                    <a:cs typeface="Arial" panose="020B0604020202020204" pitchFamily="34" charset="0"/>
                  </a:rPr>
                  <a:t>A</a:t>
                </a:r>
                <a:r>
                  <a:rPr lang="pt-BR" sz="2600" smtClean="0">
                    <a:latin typeface="Arial" panose="020B0604020202020204" pitchFamily="34" charset="0"/>
                    <a:cs typeface="Arial" panose="020B0604020202020204" pitchFamily="34" charset="0"/>
                  </a:rPr>
                  <a:t>= Z</a:t>
                </a:r>
                <a:r>
                  <a:rPr lang="pt-BR" sz="2600" baseline="-25000" smtClean="0">
                    <a:latin typeface="Arial" panose="020B0604020202020204" pitchFamily="34" charset="0"/>
                    <a:cs typeface="Arial" panose="020B0604020202020204" pitchFamily="34" charset="0"/>
                  </a:rPr>
                  <a:t>B</a:t>
                </a:r>
                <a:r>
                  <a:rPr lang="pt-BR" sz="2600">
                    <a:latin typeface="Arial" panose="020B0604020202020204" pitchFamily="34" charset="0"/>
                    <a:cs typeface="Arial" panose="020B0604020202020204" pitchFamily="34" charset="0"/>
                  </a:rPr>
                  <a:t> </a:t>
                </a:r>
                <a:r>
                  <a:rPr lang="pt-BR" sz="2600" smtClean="0">
                    <a:latin typeface="Arial" panose="020B0604020202020204" pitchFamily="34" charset="0"/>
                    <a:cs typeface="Arial" panose="020B0604020202020204" pitchFamily="34" charset="0"/>
                  </a:rPr>
                  <a:t>= Z</a:t>
                </a:r>
                <a:r>
                  <a:rPr lang="pt-BR" sz="2600" baseline="-25000" smtClean="0">
                    <a:latin typeface="Arial" panose="020B0604020202020204" pitchFamily="34" charset="0"/>
                    <a:cs typeface="Arial" panose="020B0604020202020204" pitchFamily="34" charset="0"/>
                  </a:rPr>
                  <a:t>C.</a:t>
                </a:r>
              </a:p>
              <a:p>
                <a:r>
                  <a:rPr lang="en-US" sz="2600" smtClean="0">
                    <a:latin typeface="Arial" panose="020B0604020202020204" pitchFamily="34" charset="0"/>
                    <a:cs typeface="Arial" panose="020B0604020202020204" pitchFamily="34" charset="0"/>
                  </a:rPr>
                  <a:t>- Mối quan hệ giữa đại lượng dây và pha</a:t>
                </a:r>
              </a:p>
              <a:p>
                <a:r>
                  <a:rPr lang="en-US" sz="2600" smtClean="0">
                    <a:latin typeface="Arial" panose="020B0604020202020204" pitchFamily="34" charset="0"/>
                    <a:cs typeface="Arial" panose="020B0604020202020204" pitchFamily="34" charset="0"/>
                  </a:rPr>
                  <a:t>+ </a:t>
                </a:r>
                <a:r>
                  <a:rPr lang="vi-VN" sz="2600">
                    <a:ea typeface="Times New Roman" panose="02020603050405020304" pitchFamily="18" charset="0"/>
                  </a:rPr>
                  <a:t>Khi nối </a:t>
                </a:r>
                <a:r>
                  <a:rPr lang="en-US" sz="2600" smtClean="0">
                    <a:latin typeface="Arial" panose="020B0604020202020204" pitchFamily="34" charset="0"/>
                    <a:ea typeface="Times New Roman" panose="02020603050405020304" pitchFamily="18" charset="0"/>
                    <a:cs typeface="Arial" panose="020B0604020202020204" pitchFamily="34" charset="0"/>
                  </a:rPr>
                  <a:t>hình </a:t>
                </a:r>
                <a:r>
                  <a:rPr lang="vi-VN" sz="2600" smtClean="0">
                    <a:ea typeface="Times New Roman" panose="02020603050405020304" pitchFamily="18" charset="0"/>
                  </a:rPr>
                  <a:t>sao</a:t>
                </a:r>
                <a:r>
                  <a:rPr lang="vi-VN" sz="2600">
                    <a:ea typeface="Times New Roman" panose="02020603050405020304" pitchFamily="18" charset="0"/>
                  </a:rPr>
                  <a:t>:  I</a:t>
                </a:r>
                <a:r>
                  <a:rPr lang="vi-VN" sz="2600" baseline="-25000">
                    <a:ea typeface="Times New Roman" panose="02020603050405020304" pitchFamily="18" charset="0"/>
                  </a:rPr>
                  <a:t>d </a:t>
                </a:r>
                <a:r>
                  <a:rPr lang="vi-VN" sz="2600">
                    <a:ea typeface="Times New Roman" panose="02020603050405020304" pitchFamily="18" charset="0"/>
                  </a:rPr>
                  <a:t>= I</a:t>
                </a:r>
                <a:r>
                  <a:rPr lang="vi-VN" sz="2600" baseline="-25000">
                    <a:ea typeface="Times New Roman" panose="02020603050405020304" pitchFamily="18" charset="0"/>
                  </a:rPr>
                  <a:t>P</a:t>
                </a:r>
                <a:r>
                  <a:rPr lang="vi-VN" sz="2600">
                    <a:ea typeface="Times New Roman" panose="02020603050405020304" pitchFamily="18" charset="0"/>
                  </a:rPr>
                  <a:t> ; U</a:t>
                </a:r>
                <a:r>
                  <a:rPr lang="vi-VN" sz="2600" baseline="-25000">
                    <a:ea typeface="Times New Roman" panose="02020603050405020304" pitchFamily="18" charset="0"/>
                  </a:rPr>
                  <a:t>d </a:t>
                </a:r>
                <a:r>
                  <a:rPr lang="vi-VN" sz="2600">
                    <a:ea typeface="Times New Roman" panose="02020603050405020304" pitchFamily="18" charset="0"/>
                  </a:rPr>
                  <a:t>= </a:t>
                </a:r>
                <a14:m>
                  <m:oMath xmlns:m="http://schemas.openxmlformats.org/officeDocument/2006/math">
                    <m:rad>
                      <m:radPr>
                        <m:degHide m:val="on"/>
                        <m:ctrlPr>
                          <a:rPr lang="en-US" sz="2600" i="1">
                            <a:latin typeface="Cambria Math" panose="02040503050406030204" pitchFamily="18" charset="0"/>
                            <a:ea typeface="Times New Roman" panose="02020603050405020304" pitchFamily="18" charset="0"/>
                          </a:rPr>
                        </m:ctrlPr>
                      </m:radPr>
                      <m:deg/>
                      <m:e>
                        <m:r>
                          <a:rPr lang="vi-VN" sz="2600" b="0" i="1">
                            <a:latin typeface="Cambria Math" panose="02040503050406030204" pitchFamily="18" charset="0"/>
                            <a:ea typeface="Times New Roman" panose="02020603050405020304" pitchFamily="18" charset="0"/>
                          </a:rPr>
                          <m:t>3</m:t>
                        </m:r>
                      </m:e>
                    </m:rad>
                  </m:oMath>
                </a14:m>
                <a:r>
                  <a:rPr lang="vi-VN" sz="2600">
                    <a:ea typeface="Times New Roman" panose="02020603050405020304" pitchFamily="18" charset="0"/>
                  </a:rPr>
                  <a:t>U</a:t>
                </a:r>
                <a:r>
                  <a:rPr lang="vi-VN" sz="2600" baseline="-25000">
                    <a:ea typeface="Times New Roman" panose="02020603050405020304" pitchFamily="18" charset="0"/>
                  </a:rPr>
                  <a:t>P</a:t>
                </a:r>
                <a:endParaRPr lang="en-US" sz="2600">
                  <a:ea typeface="Times New Roman" panose="02020603050405020304" pitchFamily="18" charset="0"/>
                </a:endParaRPr>
              </a:p>
              <a:p>
                <a:r>
                  <a:rPr lang="en-US" sz="2600" smtClean="0">
                    <a:latin typeface="Arial" panose="020B0604020202020204" pitchFamily="34" charset="0"/>
                    <a:cs typeface="Arial" panose="020B0604020202020204" pitchFamily="34" charset="0"/>
                  </a:rPr>
                  <a:t>+ Khi nối hình tam giác: </a:t>
                </a:r>
                <a:r>
                  <a:rPr lang="vi-VN" sz="2600">
                    <a:ea typeface="Times New Roman" panose="02020603050405020304" pitchFamily="18" charset="0"/>
                  </a:rPr>
                  <a:t>I</a:t>
                </a:r>
                <a:r>
                  <a:rPr lang="vi-VN" sz="2600" baseline="-25000">
                    <a:ea typeface="Times New Roman" panose="02020603050405020304" pitchFamily="18" charset="0"/>
                  </a:rPr>
                  <a:t>d </a:t>
                </a:r>
                <a:r>
                  <a:rPr lang="vi-VN" sz="2600">
                    <a:ea typeface="Times New Roman" panose="02020603050405020304" pitchFamily="18" charset="0"/>
                  </a:rPr>
                  <a:t>= </a:t>
                </a:r>
                <a14:m>
                  <m:oMath xmlns:m="http://schemas.openxmlformats.org/officeDocument/2006/math">
                    <m:rad>
                      <m:radPr>
                        <m:degHide m:val="on"/>
                        <m:ctrlPr>
                          <a:rPr lang="en-US" sz="2600" i="1">
                            <a:latin typeface="Cambria Math" panose="02040503050406030204" pitchFamily="18" charset="0"/>
                          </a:rPr>
                        </m:ctrlPr>
                      </m:radPr>
                      <m:deg/>
                      <m:e>
                        <m:r>
                          <a:rPr lang="vi-VN" sz="2600" b="0" i="1">
                            <a:latin typeface="Cambria Math" panose="02040503050406030204" pitchFamily="18" charset="0"/>
                            <a:ea typeface="Times New Roman" panose="02020603050405020304" pitchFamily="18" charset="0"/>
                            <a:cs typeface="Times New Roman" panose="02020603050405020304" pitchFamily="18" charset="0"/>
                          </a:rPr>
                          <m:t>3</m:t>
                        </m:r>
                      </m:e>
                    </m:rad>
                  </m:oMath>
                </a14:m>
                <a:r>
                  <a:rPr lang="vi-VN" sz="2600">
                    <a:ea typeface="Times New Roman" panose="02020603050405020304" pitchFamily="18" charset="0"/>
                  </a:rPr>
                  <a:t>I</a:t>
                </a:r>
                <a:r>
                  <a:rPr lang="vi-VN" sz="2600" baseline="-25000">
                    <a:ea typeface="Times New Roman" panose="02020603050405020304" pitchFamily="18" charset="0"/>
                  </a:rPr>
                  <a:t>P</a:t>
                </a:r>
                <a:r>
                  <a:rPr lang="vi-VN" sz="2600">
                    <a:ea typeface="Times New Roman" panose="02020603050405020304" pitchFamily="18" charset="0"/>
                  </a:rPr>
                  <a:t> ; U</a:t>
                </a:r>
                <a:r>
                  <a:rPr lang="vi-VN" sz="2600" baseline="-25000">
                    <a:ea typeface="Times New Roman" panose="02020603050405020304" pitchFamily="18" charset="0"/>
                  </a:rPr>
                  <a:t>d </a:t>
                </a:r>
                <a:r>
                  <a:rPr lang="vi-VN" sz="2600">
                    <a:ea typeface="Times New Roman" panose="02020603050405020304" pitchFamily="18" charset="0"/>
                  </a:rPr>
                  <a:t>= </a:t>
                </a:r>
                <a:r>
                  <a:rPr lang="vi-VN" sz="2600" smtClean="0">
                    <a:ea typeface="Times New Roman" panose="02020603050405020304" pitchFamily="18" charset="0"/>
                  </a:rPr>
                  <a:t>U</a:t>
                </a:r>
                <a:r>
                  <a:rPr lang="vi-VN" sz="2600" baseline="-25000" smtClean="0">
                    <a:ea typeface="Times New Roman" panose="02020603050405020304" pitchFamily="18" charset="0"/>
                  </a:rPr>
                  <a:t>P</a:t>
                </a:r>
                <a:r>
                  <a:rPr lang="en-US" sz="2600" smtClean="0">
                    <a:cs typeface="Arial" panose="020B0604020202020204" pitchFamily="34" charset="0"/>
                  </a:rPr>
                  <a:t> </a:t>
                </a:r>
              </a:p>
            </p:txBody>
          </p:sp>
        </mc:Choice>
        <mc:Fallback xmlns="">
          <p:sp>
            <p:nvSpPr>
              <p:cNvPr id="20" name="Rectangle 19"/>
              <p:cNvSpPr>
                <a:spLocks noRot="1" noChangeAspect="1" noMove="1" noResize="1" noEditPoints="1" noAdjustHandles="1" noChangeArrowheads="1" noChangeShapeType="1" noTextEdit="1"/>
              </p:cNvSpPr>
              <p:nvPr/>
            </p:nvSpPr>
            <p:spPr>
              <a:xfrm>
                <a:off x="314090" y="2957869"/>
                <a:ext cx="9529710" cy="3402150"/>
              </a:xfrm>
              <a:prstGeom prst="rect">
                <a:avLst/>
              </a:prstGeom>
              <a:blipFill>
                <a:blip r:embed="rId2"/>
                <a:stretch>
                  <a:fillRect l="-1152" t="-1613" b="-1971"/>
                </a:stretch>
              </a:blipFill>
            </p:spPr>
            <p:txBody>
              <a:bodyPr/>
              <a:lstStyle/>
              <a:p>
                <a:r>
                  <a:rPr lang="en-US">
                    <a:noFill/>
                  </a:rPr>
                  <a:t> </a:t>
                </a:r>
              </a:p>
            </p:txBody>
          </p:sp>
        </mc:Fallback>
      </mc:AlternateContent>
    </p:spTree>
    <p:extLst>
      <p:ext uri="{BB962C8B-B14F-4D97-AF65-F5344CB8AC3E}">
        <p14:creationId xmlns:p14="http://schemas.microsoft.com/office/powerpoint/2010/main" val="616120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850" y="1815884"/>
            <a:ext cx="3226230" cy="3226230"/>
          </a:xfrm>
          <a:prstGeom prst="rect">
            <a:avLst/>
          </a:prstGeom>
        </p:spPr>
      </p:pic>
      <p:sp>
        <p:nvSpPr>
          <p:cNvPr id="4" name="Hộp Văn bản 14">
            <a:extLst>
              <a:ext uri="{FF2B5EF4-FFF2-40B4-BE49-F238E27FC236}">
                <a16:creationId xmlns:a16="http://schemas.microsoft.com/office/drawing/2014/main" id="{E9A99D14-E200-6824-31C8-9CB5F82F69AF}"/>
              </a:ext>
            </a:extLst>
          </p:cNvPr>
          <p:cNvSpPr txBox="1"/>
          <p:nvPr/>
        </p:nvSpPr>
        <p:spPr>
          <a:xfrm rot="5400000">
            <a:off x="5106785" y="1979807"/>
            <a:ext cx="677108" cy="2596721"/>
          </a:xfrm>
          <a:prstGeom prst="rect">
            <a:avLst/>
          </a:prstGeom>
          <a:noFill/>
        </p:spPr>
        <p:txBody>
          <a:bodyPr vert="vert270" wrap="square" rtlCol="0">
            <a:spAutoFit/>
          </a:bodyPr>
          <a:lstStyle/>
          <a:p>
            <a:r>
              <a:rPr lang="en-US" sz="3200" smtClean="0">
                <a:latin typeface="Arial" panose="020B0604020202020204" pitchFamily="34" charset="0"/>
                <a:cs typeface="Arial" panose="020B0604020202020204" pitchFamily="34" charset="0"/>
              </a:rPr>
              <a:t>LUYỆN TẬP</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733575"/>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62ABBF6-FC61-B241-B815-5EE69AE923AA}"/>
              </a:ext>
            </a:extLst>
          </p:cNvPr>
          <p:cNvSpPr txBox="1"/>
          <p:nvPr/>
        </p:nvSpPr>
        <p:spPr>
          <a:xfrm>
            <a:off x="3177267" y="100016"/>
            <a:ext cx="3409269" cy="584775"/>
          </a:xfrm>
          <a:prstGeom prst="rect">
            <a:avLst/>
          </a:prstGeom>
          <a:solidFill>
            <a:schemeClr val="accent1">
              <a:lumMod val="40000"/>
              <a:lumOff val="60000"/>
            </a:schemeClr>
          </a:solid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KHỞI ĐỘNG</a:t>
            </a:r>
          </a:p>
        </p:txBody>
      </p:sp>
      <p:sp>
        <p:nvSpPr>
          <p:cNvPr id="3" name="Hộp Văn bản 2">
            <a:extLst>
              <a:ext uri="{FF2B5EF4-FFF2-40B4-BE49-F238E27FC236}">
                <a16:creationId xmlns:a16="http://schemas.microsoft.com/office/drawing/2014/main" id="{8C5346BD-B84A-7E73-52D2-EBEDC85A3BA7}"/>
              </a:ext>
            </a:extLst>
          </p:cNvPr>
          <p:cNvSpPr txBox="1"/>
          <p:nvPr/>
        </p:nvSpPr>
        <p:spPr>
          <a:xfrm>
            <a:off x="2799793" y="724610"/>
            <a:ext cx="4514850" cy="646331"/>
          </a:xfrm>
          <a:prstGeom prst="rect">
            <a:avLst/>
          </a:prstGeom>
          <a:noFill/>
        </p:spPr>
        <p:txBody>
          <a:bodyPr wrap="square" rtlCol="0">
            <a:spAutoFit/>
          </a:bodyPr>
          <a:lstStyle/>
          <a:p>
            <a:r>
              <a:rPr lang="en-US" sz="3600" dirty="0">
                <a:solidFill>
                  <a:srgbClr val="FF0000"/>
                </a:solidFill>
                <a:latin typeface="#9Slide07 Stormtrooper" panose="020B0500000000000000" pitchFamily="34" charset="0"/>
              </a:rPr>
              <a:t>ĐÔI MẮT TINH ANH</a:t>
            </a:r>
          </a:p>
        </p:txBody>
      </p:sp>
      <p:pic>
        <p:nvPicPr>
          <p:cNvPr id="67" name="Hình ảnh 66" descr="Ảnh có chứa văn bản, mẫu, biểu đồ, ảnh chụp màn hình&#10;&#10;Mô tả được tạo tự động">
            <a:extLst>
              <a:ext uri="{FF2B5EF4-FFF2-40B4-BE49-F238E27FC236}">
                <a16:creationId xmlns:a16="http://schemas.microsoft.com/office/drawing/2014/main" id="{485E6DF0-5A75-8018-2DED-C32C78C1C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71" y="1410760"/>
            <a:ext cx="9410271" cy="4961465"/>
          </a:xfrm>
          <a:prstGeom prst="rect">
            <a:avLst/>
          </a:prstGeom>
        </p:spPr>
      </p:pic>
    </p:spTree>
    <p:extLst>
      <p:ext uri="{BB962C8B-B14F-4D97-AF65-F5344CB8AC3E}">
        <p14:creationId xmlns:p14="http://schemas.microsoft.com/office/powerpoint/2010/main" val="1864126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NTER1">
            <a:hlinkClick r:id="rId7" action="ppaction://hlinksldjump">
              <a:snd r:embed="rId8" name="push.wav"/>
            </a:hlinkClick>
            <a:extLst>
              <a:ext uri="{FF2B5EF4-FFF2-40B4-BE49-F238E27FC236}">
                <a16:creationId xmlns:a16="http://schemas.microsoft.com/office/drawing/2014/main" id="{5FA5F76D-75E3-A5D1-BCB3-65D0687357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9176" y="5748338"/>
            <a:ext cx="8477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AutoShape 3">
            <a:extLst>
              <a:ext uri="{FF2B5EF4-FFF2-40B4-BE49-F238E27FC236}">
                <a16:creationId xmlns:a16="http://schemas.microsoft.com/office/drawing/2014/main" id="{7E9A5FD7-6274-32F9-2B79-98F85A7EE970}"/>
              </a:ext>
            </a:extLst>
          </p:cNvPr>
          <p:cNvSpPr>
            <a:spLocks noChangeArrowheads="1"/>
          </p:cNvSpPr>
          <p:nvPr/>
        </p:nvSpPr>
        <p:spPr bwMode="auto">
          <a:xfrm>
            <a:off x="685800" y="1028701"/>
            <a:ext cx="853440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100"/>
          </a:p>
        </p:txBody>
      </p:sp>
      <p:grpSp>
        <p:nvGrpSpPr>
          <p:cNvPr id="19460" name="Group 4">
            <a:extLst>
              <a:ext uri="{FF2B5EF4-FFF2-40B4-BE49-F238E27FC236}">
                <a16:creationId xmlns:a16="http://schemas.microsoft.com/office/drawing/2014/main" id="{A93A1296-8912-3BED-2F75-DADFEC00D40A}"/>
              </a:ext>
            </a:extLst>
          </p:cNvPr>
          <p:cNvGrpSpPr>
            <a:grpSpLocks/>
          </p:cNvGrpSpPr>
          <p:nvPr/>
        </p:nvGrpSpPr>
        <p:grpSpPr bwMode="auto">
          <a:xfrm>
            <a:off x="1270000" y="4886326"/>
            <a:ext cx="7340600" cy="771525"/>
            <a:chOff x="560" y="3384"/>
            <a:chExt cx="4624" cy="648"/>
          </a:xfrm>
        </p:grpSpPr>
        <p:pic>
          <p:nvPicPr>
            <p:cNvPr id="19471" name="Picture 5" descr="4408">
              <a:extLst>
                <a:ext uri="{FF2B5EF4-FFF2-40B4-BE49-F238E27FC236}">
                  <a16:creationId xmlns:a16="http://schemas.microsoft.com/office/drawing/2014/main" id="{313539EE-4E66-9D62-0AEE-73A57079988F}"/>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6" descr="4635">
              <a:extLst>
                <a:ext uri="{FF2B5EF4-FFF2-40B4-BE49-F238E27FC236}">
                  <a16:creationId xmlns:a16="http://schemas.microsoft.com/office/drawing/2014/main" id="{4CFBFD07-83C5-F704-2632-128F5F55853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7" descr="boo7">
              <a:extLst>
                <a:ext uri="{FF2B5EF4-FFF2-40B4-BE49-F238E27FC236}">
                  <a16:creationId xmlns:a16="http://schemas.microsoft.com/office/drawing/2014/main" id="{1181177B-8178-CF66-058B-7FF92CF9332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8" descr="email001">
              <a:extLst>
                <a:ext uri="{FF2B5EF4-FFF2-40B4-BE49-F238E27FC236}">
                  <a16:creationId xmlns:a16="http://schemas.microsoft.com/office/drawing/2014/main" id="{1D2FB4C3-7461-7E53-E2A6-299254C2942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9" descr="et5">
              <a:extLst>
                <a:ext uri="{FF2B5EF4-FFF2-40B4-BE49-F238E27FC236}">
                  <a16:creationId xmlns:a16="http://schemas.microsoft.com/office/drawing/2014/main" id="{AC46890F-C75A-B1DA-7BCA-33EB0AD3C3F2}"/>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10" descr="glob_anm">
              <a:extLst>
                <a:ext uri="{FF2B5EF4-FFF2-40B4-BE49-F238E27FC236}">
                  <a16:creationId xmlns:a16="http://schemas.microsoft.com/office/drawing/2014/main" id="{62EB979B-7C0A-1ABB-7689-083AC65B54DE}"/>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11" descr="ani53">
              <a:extLst>
                <a:ext uri="{FF2B5EF4-FFF2-40B4-BE49-F238E27FC236}">
                  <a16:creationId xmlns:a16="http://schemas.microsoft.com/office/drawing/2014/main" id="{8CF3AD68-97E6-097B-1670-F39EF4104028}"/>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12" descr="mu37">
              <a:extLst>
                <a:ext uri="{FF2B5EF4-FFF2-40B4-BE49-F238E27FC236}">
                  <a16:creationId xmlns:a16="http://schemas.microsoft.com/office/drawing/2014/main" id="{66ECC927-2573-D367-7521-E578630C1595}"/>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1" name="Group 13">
            <a:extLst>
              <a:ext uri="{FF2B5EF4-FFF2-40B4-BE49-F238E27FC236}">
                <a16:creationId xmlns:a16="http://schemas.microsoft.com/office/drawing/2014/main" id="{F0F89D0C-0AEC-69E9-D913-B6540FFD9DBC}"/>
              </a:ext>
            </a:extLst>
          </p:cNvPr>
          <p:cNvGrpSpPr>
            <a:grpSpLocks/>
          </p:cNvGrpSpPr>
          <p:nvPr/>
        </p:nvGrpSpPr>
        <p:grpSpPr bwMode="auto">
          <a:xfrm>
            <a:off x="723900" y="1085850"/>
            <a:ext cx="8458200" cy="1428750"/>
            <a:chOff x="216" y="192"/>
            <a:chExt cx="5328" cy="1200"/>
          </a:xfrm>
        </p:grpSpPr>
        <p:pic>
          <p:nvPicPr>
            <p:cNvPr id="19467" name="Picture 14" descr="an30">
              <a:extLst>
                <a:ext uri="{FF2B5EF4-FFF2-40B4-BE49-F238E27FC236}">
                  <a16:creationId xmlns:a16="http://schemas.microsoft.com/office/drawing/2014/main" id="{D30E8225-C1C0-428B-0DF4-AE0A79720CB1}"/>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5" descr="33">
              <a:extLst>
                <a:ext uri="{FF2B5EF4-FFF2-40B4-BE49-F238E27FC236}">
                  <a16:creationId xmlns:a16="http://schemas.microsoft.com/office/drawing/2014/main" id="{9EAE027D-3AD6-C7E0-E336-BFCACF97BBE6}"/>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6" descr="13">
              <a:extLst>
                <a:ext uri="{FF2B5EF4-FFF2-40B4-BE49-F238E27FC236}">
                  <a16:creationId xmlns:a16="http://schemas.microsoft.com/office/drawing/2014/main" id="{96E7E61C-72F9-33CD-FC72-D648B0B9D0FA}"/>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720688">
              <a:off x="288" y="768"/>
              <a:ext cx="1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7" descr="13">
              <a:extLst>
                <a:ext uri="{FF2B5EF4-FFF2-40B4-BE49-F238E27FC236}">
                  <a16:creationId xmlns:a16="http://schemas.microsoft.com/office/drawing/2014/main" id="{9995D543-9666-F2CE-07B9-DD1A458A4CF8}"/>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20830273" flipH="1">
              <a:off x="3696" y="768"/>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6" name="WordArt 18">
            <a:extLst>
              <a:ext uri="{FF2B5EF4-FFF2-40B4-BE49-F238E27FC236}">
                <a16:creationId xmlns:a16="http://schemas.microsoft.com/office/drawing/2014/main" id="{F87DC372-1D94-FF91-1DF5-662B8ADC4056}"/>
              </a:ext>
            </a:extLst>
          </p:cNvPr>
          <p:cNvSpPr>
            <a:spLocks noChangeArrowheads="1" noChangeShapeType="1" noTextEdit="1"/>
          </p:cNvSpPr>
          <p:nvPr/>
        </p:nvSpPr>
        <p:spPr bwMode="auto">
          <a:xfrm>
            <a:off x="1524000" y="3486150"/>
            <a:ext cx="7086600" cy="914400"/>
          </a:xfrm>
          <a:prstGeom prst="rect">
            <a:avLst/>
          </a:prstGeom>
        </p:spPr>
        <p:txBody>
          <a:bodyPr wrap="none" fromWordArt="1">
            <a:prstTxWarp prst="textPlain">
              <a:avLst>
                <a:gd name="adj" fmla="val 50000"/>
              </a:avLst>
            </a:prstTxWarp>
          </a:bodyPr>
          <a:lstStyle/>
          <a:p>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chu«ng</a:t>
            </a: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vµng</a:t>
            </a: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 </a:t>
            </a:r>
          </a:p>
        </p:txBody>
      </p:sp>
      <p:sp>
        <p:nvSpPr>
          <p:cNvPr id="2067" name="Text Box 19">
            <a:extLst>
              <a:ext uri="{FF2B5EF4-FFF2-40B4-BE49-F238E27FC236}">
                <a16:creationId xmlns:a16="http://schemas.microsoft.com/office/drawing/2014/main" id="{AA0EC5DF-9C91-4718-8A48-D0C101AE75F8}"/>
              </a:ext>
            </a:extLst>
          </p:cNvPr>
          <p:cNvSpPr txBox="1">
            <a:spLocks noChangeArrowheads="1"/>
          </p:cNvSpPr>
          <p:nvPr/>
        </p:nvSpPr>
        <p:spPr bwMode="auto">
          <a:xfrm>
            <a:off x="1447800" y="2628900"/>
            <a:ext cx="6934200" cy="554038"/>
          </a:xfrm>
          <a:prstGeom prst="rect">
            <a:avLst/>
          </a:prstGeom>
          <a:noFill/>
          <a:ln>
            <a:noFill/>
          </a:ln>
          <a:effectLst/>
        </p:spPr>
        <p:txBody>
          <a:bodyPr>
            <a:spAutoFit/>
          </a:bodyPr>
          <a:lstStyle/>
          <a:p>
            <a:pPr>
              <a:spcBef>
                <a:spcPct val="50000"/>
              </a:spcBef>
              <a:defRPr/>
            </a:pPr>
            <a:r>
              <a:rPr lang="en-US" sz="3000" dirty="0" err="1">
                <a:solidFill>
                  <a:srgbClr val="FF0000"/>
                </a:solidFill>
                <a:effectLst>
                  <a:outerShdw blurRad="38100" dist="38100" dir="2700000" algn="tl">
                    <a:srgbClr val="000000"/>
                  </a:outerShdw>
                </a:effectLst>
                <a:latin typeface=".VnBlackH" pitchFamily="34" charset="0"/>
              </a:rPr>
              <a:t>Trß</a:t>
            </a:r>
            <a:r>
              <a:rPr lang="en-US" sz="3000" dirty="0">
                <a:solidFill>
                  <a:srgbClr val="FF0000"/>
                </a:solidFill>
                <a:effectLst>
                  <a:outerShdw blurRad="38100" dist="38100" dir="2700000" algn="tl">
                    <a:srgbClr val="000000"/>
                  </a:outerShdw>
                </a:effectLst>
                <a:latin typeface=".VnBlackH" pitchFamily="34" charset="0"/>
              </a:rPr>
              <a:t> </a:t>
            </a:r>
            <a:r>
              <a:rPr lang="en-US" sz="3000" dirty="0" err="1">
                <a:solidFill>
                  <a:srgbClr val="FF0000"/>
                </a:solidFill>
                <a:effectLst>
                  <a:outerShdw blurRad="38100" dist="38100" dir="2700000" algn="tl">
                    <a:srgbClr val="000000"/>
                  </a:outerShdw>
                </a:effectLst>
                <a:latin typeface=".VnBlackH" pitchFamily="34" charset="0"/>
              </a:rPr>
              <a:t>ch¬I</a:t>
            </a:r>
            <a:r>
              <a:rPr lang="en-US" sz="3000" dirty="0">
                <a:solidFill>
                  <a:srgbClr val="FF0000"/>
                </a:solidFill>
                <a:effectLst>
                  <a:outerShdw blurRad="38100" dist="38100" dir="2700000" algn="tl">
                    <a:srgbClr val="000000"/>
                  </a:outerShdw>
                </a:effectLst>
                <a:latin typeface=".VnBlackH" pitchFamily="34" charset="0"/>
              </a:rPr>
              <a:t> LUYỆN TẬP</a:t>
            </a:r>
          </a:p>
        </p:txBody>
      </p:sp>
      <p:pic>
        <p:nvPicPr>
          <p:cNvPr id="2068" name="8. Ket thuc cau hoi.wav">
            <a:hlinkClick r:id="" action="ppaction://media"/>
            <a:extLst>
              <a:ext uri="{FF2B5EF4-FFF2-40B4-BE49-F238E27FC236}">
                <a16:creationId xmlns:a16="http://schemas.microsoft.com/office/drawing/2014/main" id="{E437C381-08C0-DFFC-7E40-202CD032928A}"/>
              </a:ext>
            </a:extLst>
          </p:cNvPr>
          <p:cNvPicPr>
            <a:picLocks noRot="1" noChangeAspect="1" noChangeArrowheads="1"/>
          </p:cNvPicPr>
          <p:nvPr>
            <a:audioFile r:link="rId1"/>
          </p:nvPr>
        </p:nvPicPr>
        <p:blipFill>
          <a:blip r:embed="rId21">
            <a:extLst>
              <a:ext uri="{28A0092B-C50C-407E-A947-70E740481C1C}">
                <a14:useLocalDpi xmlns:a14="http://schemas.microsoft.com/office/drawing/2010/main" val="0"/>
              </a:ext>
            </a:extLst>
          </a:blip>
          <a:srcRect/>
          <a:stretch>
            <a:fillRect/>
          </a:stretch>
        </p:blipFill>
        <p:spPr bwMode="auto">
          <a:xfrm>
            <a:off x="533400" y="857250"/>
            <a:ext cx="76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3858.wav">
            <a:hlinkClick r:id="" action="ppaction://media"/>
            <a:extLst>
              <a:ext uri="{FF2B5EF4-FFF2-40B4-BE49-F238E27FC236}">
                <a16:creationId xmlns:a16="http://schemas.microsoft.com/office/drawing/2014/main" id="{A44F0068-37C1-C171-DA2C-5E6C24B066D0}"/>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21">
            <a:extLst>
              <a:ext uri="{28A0092B-C50C-407E-A947-70E740481C1C}">
                <a14:useLocalDpi xmlns:a14="http://schemas.microsoft.com/office/drawing/2010/main" val="0"/>
              </a:ext>
            </a:extLst>
          </a:blip>
          <a:srcRect/>
          <a:stretch>
            <a:fillRect/>
          </a:stretch>
        </p:blipFill>
        <p:spPr bwMode="auto">
          <a:xfrm>
            <a:off x="381000" y="857250"/>
            <a:ext cx="76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a:extLst>
              <a:ext uri="{FF2B5EF4-FFF2-40B4-BE49-F238E27FC236}">
                <a16:creationId xmlns:a16="http://schemas.microsoft.com/office/drawing/2014/main" id="{F8498666-D0D6-9409-4BEC-04A0F26E2F08}"/>
              </a:ext>
            </a:extLst>
          </p:cNvPr>
          <p:cNvPicPr>
            <a:picLocks noRot="1" noChangeAspect="1" noChangeArrowheads="1"/>
          </p:cNvPicPr>
          <p:nvPr>
            <a:audioFile r:link="rId4"/>
          </p:nvPr>
        </p:nvPicPr>
        <p:blipFill>
          <a:blip r:embed="rId21">
            <a:extLst>
              <a:ext uri="{28A0092B-C50C-407E-A947-70E740481C1C}">
                <a14:useLocalDpi xmlns:a14="http://schemas.microsoft.com/office/drawing/2010/main" val="0"/>
              </a:ext>
            </a:extLst>
          </a:blip>
          <a:srcRect/>
          <a:stretch>
            <a:fillRect/>
          </a:stretch>
        </p:blipFill>
        <p:spPr bwMode="auto">
          <a:xfrm>
            <a:off x="381000" y="5486400"/>
            <a:ext cx="76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3000" fill="hold"/>
                                        <p:tgtEl>
                                          <p:spTgt spid="2067"/>
                                        </p:tgtEl>
                                        <p:attrNameLst>
                                          <p:attrName>ppt_w</p:attrName>
                                        </p:attrNameLst>
                                      </p:cBhvr>
                                      <p:tavLst>
                                        <p:tav tm="0">
                                          <p:val>
                                            <p:fltVal val="0"/>
                                          </p:val>
                                        </p:tav>
                                        <p:tav tm="100000">
                                          <p:val>
                                            <p:strVal val="#ppt_w"/>
                                          </p:val>
                                        </p:tav>
                                      </p:tavLst>
                                    </p:anim>
                                    <p:anim calcmode="lin" valueType="num">
                                      <p:cBhvr>
                                        <p:cTn id="8" dur="30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khoi dong.wav"/>
                                        </p:tgtEl>
                                      </p:cMediaNode>
                                    </p:audio>
                                  </p:subTnLst>
                                </p:cTn>
                              </p:par>
                            </p:childTnLst>
                          </p:cTn>
                        </p:par>
                        <p:par>
                          <p:cTn id="9" fill="hold" nodeType="afterGroup">
                            <p:stCondLst>
                              <p:cond delay="3000"/>
                            </p:stCondLst>
                            <p:childTnLst>
                              <p:par>
                                <p:cTn id="10" presetID="51" presetClass="entr" presetSubtype="0" fill="hold" nodeType="afterEffect">
                                  <p:stCondLst>
                                    <p:cond delay="200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1155" decel="100000"/>
                                        <p:tgtEl>
                                          <p:spTgt spid="2066"/>
                                        </p:tgtEl>
                                      </p:cBhvr>
                                    </p:animEffect>
                                    <p:animScale>
                                      <p:cBhvr>
                                        <p:cTn id="13" dur="1155" decel="100000"/>
                                        <p:tgtEl>
                                          <p:spTgt spid="2066"/>
                                        </p:tgtEl>
                                      </p:cBhvr>
                                      <p:from x="10000" y="10000"/>
                                      <p:to x="200000" y="450000"/>
                                    </p:animScale>
                                    <p:animScale>
                                      <p:cBhvr>
                                        <p:cTn id="14" dur="1845" accel="100000" fill="hold">
                                          <p:stCondLst>
                                            <p:cond delay="1155"/>
                                          </p:stCondLst>
                                        </p:cTn>
                                        <p:tgtEl>
                                          <p:spTgt spid="2066"/>
                                        </p:tgtEl>
                                      </p:cBhvr>
                                      <p:from x="200000" y="450000"/>
                                      <p:to x="100000" y="100000"/>
                                    </p:animScale>
                                    <p:set>
                                      <p:cBhvr>
                                        <p:cTn id="15" dur="1155" fill="hold"/>
                                        <p:tgtEl>
                                          <p:spTgt spid="2066"/>
                                        </p:tgtEl>
                                        <p:attrNameLst>
                                          <p:attrName>ppt_x</p:attrName>
                                        </p:attrNameLst>
                                      </p:cBhvr>
                                      <p:to>
                                        <p:strVal val="(0.5)"/>
                                      </p:to>
                                    </p:set>
                                    <p:anim from="(0.5)" to="(#ppt_x)" calcmode="lin" valueType="num">
                                      <p:cBhvr>
                                        <p:cTn id="16" dur="1845" accel="100000" fill="hold">
                                          <p:stCondLst>
                                            <p:cond delay="1155"/>
                                          </p:stCondLst>
                                        </p:cTn>
                                        <p:tgtEl>
                                          <p:spTgt spid="2066"/>
                                        </p:tgtEl>
                                        <p:attrNameLst>
                                          <p:attrName>ppt_x</p:attrName>
                                        </p:attrNameLst>
                                      </p:cBhvr>
                                    </p:anim>
                                    <p:set>
                                      <p:cBhvr>
                                        <p:cTn id="17" dur="1155" fill="hold"/>
                                        <p:tgtEl>
                                          <p:spTgt spid="2066"/>
                                        </p:tgtEl>
                                        <p:attrNameLst>
                                          <p:attrName>ppt_y</p:attrName>
                                        </p:attrNameLst>
                                      </p:cBhvr>
                                      <p:to>
                                        <p:strVal val="(#ppt_y+0.4)"/>
                                      </p:to>
                                    </p:set>
                                    <p:anim from="(#ppt_y+0.4)" to="(#ppt_y)" calcmode="lin" valueType="num">
                                      <p:cBhvr>
                                        <p:cTn id="18" dur="1845" accel="100000" fill="hold">
                                          <p:stCondLst>
                                            <p:cond delay="1155"/>
                                          </p:stCondLst>
                                        </p:cTn>
                                        <p:tgtEl>
                                          <p:spTgt spid="20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6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376" fill="hold"/>
                                        <p:tgtEl>
                                          <p:spTgt spid="2068"/>
                                        </p:tgtEl>
                                      </p:cBhvr>
                                    </p:cmd>
                                  </p:childTnLst>
                                </p:cTn>
                              </p:par>
                            </p:childTnLst>
                          </p:cTn>
                        </p:par>
                      </p:childTnLst>
                    </p:cTn>
                  </p:par>
                </p:childTnLst>
              </p:cTn>
              <p:nextCondLst>
                <p:cond evt="onClick" delay="0">
                  <p:tgtEl>
                    <p:spTgt spid="2068"/>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25" restart="whenNotActive" fill="hold" evtFilter="cancelBubble" nodeType="interactiveSeq">
                <p:stCondLst>
                  <p:cond evt="onClick" delay="0">
                    <p:tgtEl>
                      <p:spTgt spid="206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104" fill="hold"/>
                                        <p:tgtEl>
                                          <p:spTgt spid="2069"/>
                                        </p:tgtEl>
                                      </p:cBhvr>
                                    </p:cmd>
                                  </p:childTnLst>
                                </p:cTn>
                              </p:par>
                            </p:childTnLst>
                          </p:cTn>
                        </p:par>
                      </p:childTnLst>
                    </p:cTn>
                  </p:par>
                </p:childTnLst>
              </p:cTn>
              <p:nextCondLst>
                <p:cond evt="onClick" delay="0">
                  <p:tgtEl>
                    <p:spTgt spid="2069"/>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31" restart="whenNotActive" fill="hold" evtFilter="cancelBubble" nodeType="interactiveSeq">
                <p:stCondLst>
                  <p:cond evt="onClick" delay="0">
                    <p:tgtEl>
                      <p:spTgt spid="207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2460" fill="hold"/>
                                        <p:tgtEl>
                                          <p:spTgt spid="2071"/>
                                        </p:tgtEl>
                                      </p:cBhvr>
                                    </p:cmd>
                                  </p:childTnLst>
                                </p:cTn>
                              </p:par>
                            </p:childTnLst>
                          </p:cTn>
                        </p:par>
                      </p:childTnLst>
                    </p:cTn>
                  </p:par>
                </p:childTnLst>
              </p:cTn>
              <p:nextCondLst>
                <p:cond evt="onClick" delay="0">
                  <p:tgtEl>
                    <p:spTgt spid="2071"/>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childTnLst>
        </p:cTn>
      </p:par>
    </p:tnLst>
    <p:bldLst>
      <p:bldP spid="206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826F8208-4F0F-9535-1DBF-20DCF845726B}"/>
              </a:ext>
            </a:extLst>
          </p:cNvPr>
          <p:cNvSpPr>
            <a:spLocks noChangeArrowheads="1"/>
          </p:cNvSpPr>
          <p:nvPr/>
        </p:nvSpPr>
        <p:spPr bwMode="auto">
          <a:xfrm>
            <a:off x="3200400" y="3829051"/>
            <a:ext cx="19812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483" name="AutoShape 2">
            <a:extLst>
              <a:ext uri="{FF2B5EF4-FFF2-40B4-BE49-F238E27FC236}">
                <a16:creationId xmlns:a16="http://schemas.microsoft.com/office/drawing/2014/main" id="{A1E9D1A3-4CE8-5163-4F89-53B9D9B67233}"/>
              </a:ext>
            </a:extLst>
          </p:cNvPr>
          <p:cNvSpPr>
            <a:spLocks noChangeArrowheads="1"/>
          </p:cNvSpPr>
          <p:nvPr/>
        </p:nvSpPr>
        <p:spPr bwMode="auto">
          <a:xfrm>
            <a:off x="590448" y="1089964"/>
            <a:ext cx="8858351" cy="4791075"/>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100"/>
          </a:p>
        </p:txBody>
      </p:sp>
      <p:pic>
        <p:nvPicPr>
          <p:cNvPr id="20484" name="Picture 3" descr="an30">
            <a:extLst>
              <a:ext uri="{FF2B5EF4-FFF2-40B4-BE49-F238E27FC236}">
                <a16:creationId xmlns:a16="http://schemas.microsoft.com/office/drawing/2014/main" id="{F89F2E0E-9324-FA64-43DB-2E03D92304A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1096964"/>
            <a:ext cx="14478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33">
            <a:extLst>
              <a:ext uri="{FF2B5EF4-FFF2-40B4-BE49-F238E27FC236}">
                <a16:creationId xmlns:a16="http://schemas.microsoft.com/office/drawing/2014/main" id="{2E891445-09E4-FD9C-2465-1D5E4138A24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7700" y="1943100"/>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WordArt 5">
            <a:extLst>
              <a:ext uri="{FF2B5EF4-FFF2-40B4-BE49-F238E27FC236}">
                <a16:creationId xmlns:a16="http://schemas.microsoft.com/office/drawing/2014/main" id="{5557B890-12AC-002B-9557-62A49202B96D}"/>
              </a:ext>
            </a:extLst>
          </p:cNvPr>
          <p:cNvSpPr>
            <a:spLocks noChangeArrowheads="1" noChangeShapeType="1" noTextEdit="1"/>
          </p:cNvSpPr>
          <p:nvPr/>
        </p:nvSpPr>
        <p:spPr bwMode="auto">
          <a:xfrm>
            <a:off x="3200400" y="1268413"/>
            <a:ext cx="5181600" cy="457200"/>
          </a:xfrm>
          <a:prstGeom prst="rect">
            <a:avLst/>
          </a:prstGeom>
        </p:spPr>
        <p:txBody>
          <a:bodyPr wrap="none" fromWordArt="1">
            <a:prstTxWarp prst="textPlain">
              <a:avLst>
                <a:gd name="adj" fmla="val 50000"/>
              </a:avLst>
            </a:prstTxWarp>
          </a:bodyPr>
          <a:lstStyle/>
          <a:p>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chu«ng vµng </a:t>
            </a:r>
          </a:p>
        </p:txBody>
      </p:sp>
      <p:grpSp>
        <p:nvGrpSpPr>
          <p:cNvPr id="20487" name="Group 9">
            <a:extLst>
              <a:ext uri="{FF2B5EF4-FFF2-40B4-BE49-F238E27FC236}">
                <a16:creationId xmlns:a16="http://schemas.microsoft.com/office/drawing/2014/main" id="{28B75D98-5CEA-B420-F2EA-A0966CE31403}"/>
              </a:ext>
            </a:extLst>
          </p:cNvPr>
          <p:cNvGrpSpPr>
            <a:grpSpLocks/>
          </p:cNvGrpSpPr>
          <p:nvPr/>
        </p:nvGrpSpPr>
        <p:grpSpPr bwMode="auto">
          <a:xfrm>
            <a:off x="7543800" y="5372100"/>
            <a:ext cx="1168400" cy="446088"/>
            <a:chOff x="4512" y="3792"/>
            <a:chExt cx="736" cy="375"/>
          </a:xfrm>
        </p:grpSpPr>
        <p:pic>
          <p:nvPicPr>
            <p:cNvPr id="20526" name="Picture 10" descr="ani32">
              <a:extLst>
                <a:ext uri="{FF2B5EF4-FFF2-40B4-BE49-F238E27FC236}">
                  <a16:creationId xmlns:a16="http://schemas.microsoft.com/office/drawing/2014/main" id="{054E4145-DE73-D0E8-AF20-B62BEF49230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7" name="Text Box 11">
              <a:extLst>
                <a:ext uri="{FF2B5EF4-FFF2-40B4-BE49-F238E27FC236}">
                  <a16:creationId xmlns:a16="http://schemas.microsoft.com/office/drawing/2014/main" id="{B4B8B0C5-DEAA-4961-2279-19C736352227}"/>
                </a:ext>
              </a:extLst>
            </p:cNvPr>
            <p:cNvSpPr txBox="1">
              <a:spLocks noChangeArrowheads="1"/>
            </p:cNvSpPr>
            <p:nvPr/>
          </p:nvSpPr>
          <p:spPr bwMode="auto">
            <a:xfrm>
              <a:off x="4752" y="3896"/>
              <a:ext cx="49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500" b="1">
                  <a:latin typeface=".VnArial Narrow" panose="020B7200000000000000" pitchFamily="34" charset="0"/>
                </a:rPr>
                <a:t>Home</a:t>
              </a:r>
            </a:p>
          </p:txBody>
        </p:sp>
      </p:grpSp>
      <p:pic>
        <p:nvPicPr>
          <p:cNvPr id="20488" name="Picture 14" descr="star_tip_md_wht">
            <a:hlinkClick r:id="rId8" action="ppaction://hlinksldjump"/>
            <a:extLst>
              <a:ext uri="{FF2B5EF4-FFF2-40B4-BE49-F238E27FC236}">
                <a16:creationId xmlns:a16="http://schemas.microsoft.com/office/drawing/2014/main" id="{ACA0FDC9-7A6A-D452-D972-DCBC7F37CD5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458200" y="14859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5" descr="people008">
            <a:extLst>
              <a:ext uri="{FF2B5EF4-FFF2-40B4-BE49-F238E27FC236}">
                <a16:creationId xmlns:a16="http://schemas.microsoft.com/office/drawing/2014/main" id="{ED3D7B07-9372-5C84-34E4-5790AE4F56CC}"/>
              </a:ext>
            </a:extLst>
          </p:cNvPr>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6310313" y="4913313"/>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a:extLst>
              <a:ext uri="{FF2B5EF4-FFF2-40B4-BE49-F238E27FC236}">
                <a16:creationId xmlns:a16="http://schemas.microsoft.com/office/drawing/2014/main" id="{0804EE56-3216-9980-2874-22CE08C5CA5E}"/>
              </a:ext>
            </a:extLst>
          </p:cNvPr>
          <p:cNvSpPr txBox="1">
            <a:spLocks noChangeArrowheads="1"/>
          </p:cNvSpPr>
          <p:nvPr/>
        </p:nvSpPr>
        <p:spPr bwMode="auto">
          <a:xfrm>
            <a:off x="885826" y="2694771"/>
            <a:ext cx="783907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000" b="1" dirty="0" err="1">
                <a:solidFill>
                  <a:srgbClr val="FF0000"/>
                </a:solidFill>
                <a:cs typeface="Arial" panose="020B0604020202020204" pitchFamily="34" charset="0"/>
              </a:rPr>
              <a:t>Câu</a:t>
            </a:r>
            <a:r>
              <a:rPr lang="en-US" altLang="en-US" sz="2000" b="1" dirty="0">
                <a:solidFill>
                  <a:srgbClr val="FF0000"/>
                </a:solidFill>
                <a:cs typeface="Arial" panose="020B0604020202020204" pitchFamily="34" charset="0"/>
              </a:rPr>
              <a:t> 1: </a:t>
            </a:r>
            <a:r>
              <a:rPr lang="vi-VN" sz="2200" dirty="0">
                <a:cs typeface="Arial" panose="020B0604020202020204" pitchFamily="34" charset="0"/>
              </a:rPr>
              <a:t>Để tạo ra dòng điện xoay chiều ba pha, người ta dùng</a:t>
            </a:r>
            <a:endParaRPr lang="en-US" altLang="en-US" sz="2200" b="1" dirty="0">
              <a:solidFill>
                <a:srgbClr val="FF0000"/>
              </a:solidFill>
              <a:cs typeface="Arial" panose="020B0604020202020204" pitchFamily="34" charset="0"/>
            </a:endParaRPr>
          </a:p>
        </p:txBody>
      </p:sp>
      <p:sp>
        <p:nvSpPr>
          <p:cNvPr id="4114" name="Text Box 18">
            <a:extLst>
              <a:ext uri="{FF2B5EF4-FFF2-40B4-BE49-F238E27FC236}">
                <a16:creationId xmlns:a16="http://schemas.microsoft.com/office/drawing/2014/main" id="{BBD73594-C0EC-C57C-8003-7550E575FCB4}"/>
              </a:ext>
            </a:extLst>
          </p:cNvPr>
          <p:cNvSpPr txBox="1">
            <a:spLocks noChangeArrowheads="1"/>
          </p:cNvSpPr>
          <p:nvPr/>
        </p:nvSpPr>
        <p:spPr bwMode="auto">
          <a:xfrm>
            <a:off x="2193926" y="5456239"/>
            <a:ext cx="1050925" cy="414337"/>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a:defRPr/>
            </a:pPr>
            <a:r>
              <a:rPr lang="en-US" sz="2100">
                <a:effectLst>
                  <a:outerShdw blurRad="38100" dist="38100" dir="2700000" algn="tl">
                    <a:srgbClr val="FFFFFF"/>
                  </a:outerShdw>
                </a:effectLst>
                <a:latin typeface=".VnArial" pitchFamily="34" charset="0"/>
              </a:rPr>
              <a:t>§¸p ¸n</a:t>
            </a:r>
          </a:p>
        </p:txBody>
      </p:sp>
      <p:grpSp>
        <p:nvGrpSpPr>
          <p:cNvPr id="4115" name="Group 19">
            <a:extLst>
              <a:ext uri="{FF2B5EF4-FFF2-40B4-BE49-F238E27FC236}">
                <a16:creationId xmlns:a16="http://schemas.microsoft.com/office/drawing/2014/main" id="{67D586A7-5B39-DB7B-0EEE-DCA429457759}"/>
              </a:ext>
            </a:extLst>
          </p:cNvPr>
          <p:cNvGrpSpPr>
            <a:grpSpLocks/>
          </p:cNvGrpSpPr>
          <p:nvPr/>
        </p:nvGrpSpPr>
        <p:grpSpPr bwMode="auto">
          <a:xfrm>
            <a:off x="8078788" y="4629150"/>
            <a:ext cx="1370012" cy="971550"/>
            <a:chOff x="4574" y="3342"/>
            <a:chExt cx="960" cy="912"/>
          </a:xfrm>
        </p:grpSpPr>
        <p:sp>
          <p:nvSpPr>
            <p:cNvPr id="20524" name="AutoShape 20">
              <a:extLst>
                <a:ext uri="{FF2B5EF4-FFF2-40B4-BE49-F238E27FC236}">
                  <a16:creationId xmlns:a16="http://schemas.microsoft.com/office/drawing/2014/main" id="{217E1263-C9B5-4B54-FDA6-9C3F175A9D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25" name="Text Box 21">
              <a:extLst>
                <a:ext uri="{FF2B5EF4-FFF2-40B4-BE49-F238E27FC236}">
                  <a16:creationId xmlns:a16="http://schemas.microsoft.com/office/drawing/2014/main" id="{CA478992-DCAE-F0A1-7C44-629C1A9ADC25}"/>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1</a:t>
              </a:r>
            </a:p>
          </p:txBody>
        </p:sp>
      </p:grpSp>
      <p:grpSp>
        <p:nvGrpSpPr>
          <p:cNvPr id="4118" name="Group 22">
            <a:extLst>
              <a:ext uri="{FF2B5EF4-FFF2-40B4-BE49-F238E27FC236}">
                <a16:creationId xmlns:a16="http://schemas.microsoft.com/office/drawing/2014/main" id="{031F2802-F7CB-7BB8-BB7C-FA7E8DC092F7}"/>
              </a:ext>
            </a:extLst>
          </p:cNvPr>
          <p:cNvGrpSpPr>
            <a:grpSpLocks/>
          </p:cNvGrpSpPr>
          <p:nvPr/>
        </p:nvGrpSpPr>
        <p:grpSpPr bwMode="auto">
          <a:xfrm>
            <a:off x="8078788" y="4629150"/>
            <a:ext cx="1370012" cy="971550"/>
            <a:chOff x="4574" y="3342"/>
            <a:chExt cx="960" cy="912"/>
          </a:xfrm>
        </p:grpSpPr>
        <p:sp>
          <p:nvSpPr>
            <p:cNvPr id="20522" name="AutoShape 23">
              <a:extLst>
                <a:ext uri="{FF2B5EF4-FFF2-40B4-BE49-F238E27FC236}">
                  <a16:creationId xmlns:a16="http://schemas.microsoft.com/office/drawing/2014/main" id="{595DD8EC-BD7E-ACEF-5A66-FC52C754ED3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23" name="Text Box 24">
              <a:extLst>
                <a:ext uri="{FF2B5EF4-FFF2-40B4-BE49-F238E27FC236}">
                  <a16:creationId xmlns:a16="http://schemas.microsoft.com/office/drawing/2014/main" id="{56E25C35-E368-5F2C-45BD-52EA8A44150B}"/>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2</a:t>
              </a:r>
            </a:p>
          </p:txBody>
        </p:sp>
      </p:grpSp>
      <p:grpSp>
        <p:nvGrpSpPr>
          <p:cNvPr id="4121" name="Group 25">
            <a:extLst>
              <a:ext uri="{FF2B5EF4-FFF2-40B4-BE49-F238E27FC236}">
                <a16:creationId xmlns:a16="http://schemas.microsoft.com/office/drawing/2014/main" id="{F8330E27-B268-109C-9F65-6648C410F11D}"/>
              </a:ext>
            </a:extLst>
          </p:cNvPr>
          <p:cNvGrpSpPr>
            <a:grpSpLocks/>
          </p:cNvGrpSpPr>
          <p:nvPr/>
        </p:nvGrpSpPr>
        <p:grpSpPr bwMode="auto">
          <a:xfrm>
            <a:off x="8078788" y="4629150"/>
            <a:ext cx="1370012" cy="971550"/>
            <a:chOff x="4574" y="3342"/>
            <a:chExt cx="960" cy="912"/>
          </a:xfrm>
        </p:grpSpPr>
        <p:sp>
          <p:nvSpPr>
            <p:cNvPr id="20520" name="AutoShape 26">
              <a:extLst>
                <a:ext uri="{FF2B5EF4-FFF2-40B4-BE49-F238E27FC236}">
                  <a16:creationId xmlns:a16="http://schemas.microsoft.com/office/drawing/2014/main" id="{891DE9B2-C9EC-3D23-95A5-DFBF5B7B67E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21" name="Text Box 27">
              <a:extLst>
                <a:ext uri="{FF2B5EF4-FFF2-40B4-BE49-F238E27FC236}">
                  <a16:creationId xmlns:a16="http://schemas.microsoft.com/office/drawing/2014/main" id="{595DAB56-CD34-65D1-801A-5B279ABC32A2}"/>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3</a:t>
              </a:r>
            </a:p>
          </p:txBody>
        </p:sp>
      </p:grpSp>
      <p:grpSp>
        <p:nvGrpSpPr>
          <p:cNvPr id="4124" name="Group 28">
            <a:extLst>
              <a:ext uri="{FF2B5EF4-FFF2-40B4-BE49-F238E27FC236}">
                <a16:creationId xmlns:a16="http://schemas.microsoft.com/office/drawing/2014/main" id="{D2DF3942-3410-A67B-EEA8-83DFFD543ED4}"/>
              </a:ext>
            </a:extLst>
          </p:cNvPr>
          <p:cNvGrpSpPr>
            <a:grpSpLocks/>
          </p:cNvGrpSpPr>
          <p:nvPr/>
        </p:nvGrpSpPr>
        <p:grpSpPr bwMode="auto">
          <a:xfrm>
            <a:off x="8078788" y="4629150"/>
            <a:ext cx="1370012" cy="971550"/>
            <a:chOff x="4574" y="3342"/>
            <a:chExt cx="960" cy="912"/>
          </a:xfrm>
        </p:grpSpPr>
        <p:sp>
          <p:nvSpPr>
            <p:cNvPr id="20518" name="AutoShape 29">
              <a:extLst>
                <a:ext uri="{FF2B5EF4-FFF2-40B4-BE49-F238E27FC236}">
                  <a16:creationId xmlns:a16="http://schemas.microsoft.com/office/drawing/2014/main" id="{C1693F65-F325-ED43-FE4E-907D2EA90F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19" name="Text Box 30">
              <a:extLst>
                <a:ext uri="{FF2B5EF4-FFF2-40B4-BE49-F238E27FC236}">
                  <a16:creationId xmlns:a16="http://schemas.microsoft.com/office/drawing/2014/main" id="{5E4F7CB3-A3EB-4BB4-F082-AEF785FCE42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4</a:t>
              </a:r>
            </a:p>
          </p:txBody>
        </p:sp>
      </p:grpSp>
      <p:grpSp>
        <p:nvGrpSpPr>
          <p:cNvPr id="4127" name="Group 31">
            <a:extLst>
              <a:ext uri="{FF2B5EF4-FFF2-40B4-BE49-F238E27FC236}">
                <a16:creationId xmlns:a16="http://schemas.microsoft.com/office/drawing/2014/main" id="{D55D0A34-634A-7BF7-C6AC-7E9DE0477BFB}"/>
              </a:ext>
            </a:extLst>
          </p:cNvPr>
          <p:cNvGrpSpPr>
            <a:grpSpLocks/>
          </p:cNvGrpSpPr>
          <p:nvPr/>
        </p:nvGrpSpPr>
        <p:grpSpPr bwMode="auto">
          <a:xfrm>
            <a:off x="8078788" y="4629150"/>
            <a:ext cx="1370012" cy="971550"/>
            <a:chOff x="4574" y="3342"/>
            <a:chExt cx="960" cy="912"/>
          </a:xfrm>
        </p:grpSpPr>
        <p:sp>
          <p:nvSpPr>
            <p:cNvPr id="20516" name="AutoShape 32">
              <a:extLst>
                <a:ext uri="{FF2B5EF4-FFF2-40B4-BE49-F238E27FC236}">
                  <a16:creationId xmlns:a16="http://schemas.microsoft.com/office/drawing/2014/main" id="{A27E87B1-627C-A106-02C5-7DCFB7AD4F7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17" name="Text Box 33">
              <a:extLst>
                <a:ext uri="{FF2B5EF4-FFF2-40B4-BE49-F238E27FC236}">
                  <a16:creationId xmlns:a16="http://schemas.microsoft.com/office/drawing/2014/main" id="{1546D7B2-85CA-C7DC-05E7-D96AC25F878D}"/>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5</a:t>
              </a:r>
            </a:p>
          </p:txBody>
        </p:sp>
      </p:grpSp>
      <p:grpSp>
        <p:nvGrpSpPr>
          <p:cNvPr id="4130" name="Group 34">
            <a:extLst>
              <a:ext uri="{FF2B5EF4-FFF2-40B4-BE49-F238E27FC236}">
                <a16:creationId xmlns:a16="http://schemas.microsoft.com/office/drawing/2014/main" id="{483A6F0D-6818-480E-B56C-40A9057B835A}"/>
              </a:ext>
            </a:extLst>
          </p:cNvPr>
          <p:cNvGrpSpPr>
            <a:grpSpLocks/>
          </p:cNvGrpSpPr>
          <p:nvPr/>
        </p:nvGrpSpPr>
        <p:grpSpPr bwMode="auto">
          <a:xfrm>
            <a:off x="8078788" y="4629150"/>
            <a:ext cx="1370012" cy="971550"/>
            <a:chOff x="4574" y="3342"/>
            <a:chExt cx="960" cy="912"/>
          </a:xfrm>
        </p:grpSpPr>
        <p:sp>
          <p:nvSpPr>
            <p:cNvPr id="20514" name="AutoShape 35">
              <a:extLst>
                <a:ext uri="{FF2B5EF4-FFF2-40B4-BE49-F238E27FC236}">
                  <a16:creationId xmlns:a16="http://schemas.microsoft.com/office/drawing/2014/main" id="{7FE1A350-E6FD-C98F-66FB-E3E4068055D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15" name="Text Box 36">
              <a:extLst>
                <a:ext uri="{FF2B5EF4-FFF2-40B4-BE49-F238E27FC236}">
                  <a16:creationId xmlns:a16="http://schemas.microsoft.com/office/drawing/2014/main" id="{D1ECAF55-CDA6-CD71-CC8A-FD73A58B0D00}"/>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6</a:t>
              </a:r>
            </a:p>
          </p:txBody>
        </p:sp>
      </p:grpSp>
      <p:grpSp>
        <p:nvGrpSpPr>
          <p:cNvPr id="4133" name="Group 37">
            <a:extLst>
              <a:ext uri="{FF2B5EF4-FFF2-40B4-BE49-F238E27FC236}">
                <a16:creationId xmlns:a16="http://schemas.microsoft.com/office/drawing/2014/main" id="{D906D7B9-09AD-37A1-5B47-16375B6E17BF}"/>
              </a:ext>
            </a:extLst>
          </p:cNvPr>
          <p:cNvGrpSpPr>
            <a:grpSpLocks/>
          </p:cNvGrpSpPr>
          <p:nvPr/>
        </p:nvGrpSpPr>
        <p:grpSpPr bwMode="auto">
          <a:xfrm>
            <a:off x="8078788" y="4629150"/>
            <a:ext cx="1370012" cy="971550"/>
            <a:chOff x="4574" y="3342"/>
            <a:chExt cx="960" cy="912"/>
          </a:xfrm>
        </p:grpSpPr>
        <p:sp>
          <p:nvSpPr>
            <p:cNvPr id="20512" name="AutoShape 38">
              <a:extLst>
                <a:ext uri="{FF2B5EF4-FFF2-40B4-BE49-F238E27FC236}">
                  <a16:creationId xmlns:a16="http://schemas.microsoft.com/office/drawing/2014/main" id="{DB3631D7-AE99-6A1C-966C-E103F569413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13" name="Text Box 39">
              <a:extLst>
                <a:ext uri="{FF2B5EF4-FFF2-40B4-BE49-F238E27FC236}">
                  <a16:creationId xmlns:a16="http://schemas.microsoft.com/office/drawing/2014/main" id="{AD113435-DB5A-F63D-C34E-A78C69BAF382}"/>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7</a:t>
              </a:r>
            </a:p>
          </p:txBody>
        </p:sp>
      </p:grpSp>
      <p:grpSp>
        <p:nvGrpSpPr>
          <p:cNvPr id="4136" name="Group 40">
            <a:extLst>
              <a:ext uri="{FF2B5EF4-FFF2-40B4-BE49-F238E27FC236}">
                <a16:creationId xmlns:a16="http://schemas.microsoft.com/office/drawing/2014/main" id="{6B387880-28C7-6B29-FEE0-EF6679870143}"/>
              </a:ext>
            </a:extLst>
          </p:cNvPr>
          <p:cNvGrpSpPr>
            <a:grpSpLocks/>
          </p:cNvGrpSpPr>
          <p:nvPr/>
        </p:nvGrpSpPr>
        <p:grpSpPr bwMode="auto">
          <a:xfrm>
            <a:off x="8078788" y="4629150"/>
            <a:ext cx="1370012" cy="971550"/>
            <a:chOff x="4574" y="3342"/>
            <a:chExt cx="960" cy="912"/>
          </a:xfrm>
        </p:grpSpPr>
        <p:sp>
          <p:nvSpPr>
            <p:cNvPr id="20510" name="AutoShape 41">
              <a:extLst>
                <a:ext uri="{FF2B5EF4-FFF2-40B4-BE49-F238E27FC236}">
                  <a16:creationId xmlns:a16="http://schemas.microsoft.com/office/drawing/2014/main" id="{C254DF64-4B65-77B9-F7FB-5A57D4F73BF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11" name="Text Box 42">
              <a:extLst>
                <a:ext uri="{FF2B5EF4-FFF2-40B4-BE49-F238E27FC236}">
                  <a16:creationId xmlns:a16="http://schemas.microsoft.com/office/drawing/2014/main" id="{15DA9A81-D901-76C7-9831-0BFE963A1D00}"/>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8</a:t>
              </a:r>
            </a:p>
          </p:txBody>
        </p:sp>
      </p:grpSp>
      <p:grpSp>
        <p:nvGrpSpPr>
          <p:cNvPr id="4139" name="Group 43">
            <a:extLst>
              <a:ext uri="{FF2B5EF4-FFF2-40B4-BE49-F238E27FC236}">
                <a16:creationId xmlns:a16="http://schemas.microsoft.com/office/drawing/2014/main" id="{EC261247-8A3C-6B39-002E-AD65BCEBDE76}"/>
              </a:ext>
            </a:extLst>
          </p:cNvPr>
          <p:cNvGrpSpPr>
            <a:grpSpLocks/>
          </p:cNvGrpSpPr>
          <p:nvPr/>
        </p:nvGrpSpPr>
        <p:grpSpPr bwMode="auto">
          <a:xfrm>
            <a:off x="8078788" y="4629150"/>
            <a:ext cx="1370012" cy="971550"/>
            <a:chOff x="4574" y="3342"/>
            <a:chExt cx="960" cy="912"/>
          </a:xfrm>
        </p:grpSpPr>
        <p:sp>
          <p:nvSpPr>
            <p:cNvPr id="20508" name="AutoShape 44">
              <a:extLst>
                <a:ext uri="{FF2B5EF4-FFF2-40B4-BE49-F238E27FC236}">
                  <a16:creationId xmlns:a16="http://schemas.microsoft.com/office/drawing/2014/main" id="{84F3DC15-D920-4C97-CB9A-F6F69CF2BB6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09" name="Text Box 45">
              <a:extLst>
                <a:ext uri="{FF2B5EF4-FFF2-40B4-BE49-F238E27FC236}">
                  <a16:creationId xmlns:a16="http://schemas.microsoft.com/office/drawing/2014/main" id="{07F0D502-541F-CC3D-0B3D-07683DAA54B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9</a:t>
              </a:r>
            </a:p>
          </p:txBody>
        </p:sp>
      </p:grpSp>
      <p:grpSp>
        <p:nvGrpSpPr>
          <p:cNvPr id="4142" name="Group 46">
            <a:extLst>
              <a:ext uri="{FF2B5EF4-FFF2-40B4-BE49-F238E27FC236}">
                <a16:creationId xmlns:a16="http://schemas.microsoft.com/office/drawing/2014/main" id="{B498A2D8-31A5-72E1-0F16-B1F0CE4EA4F2}"/>
              </a:ext>
            </a:extLst>
          </p:cNvPr>
          <p:cNvGrpSpPr>
            <a:grpSpLocks/>
          </p:cNvGrpSpPr>
          <p:nvPr/>
        </p:nvGrpSpPr>
        <p:grpSpPr bwMode="auto">
          <a:xfrm>
            <a:off x="8077200" y="4627563"/>
            <a:ext cx="1371600" cy="971550"/>
            <a:chOff x="4574" y="3342"/>
            <a:chExt cx="960" cy="912"/>
          </a:xfrm>
        </p:grpSpPr>
        <p:sp>
          <p:nvSpPr>
            <p:cNvPr id="20506" name="AutoShape 47">
              <a:extLst>
                <a:ext uri="{FF2B5EF4-FFF2-40B4-BE49-F238E27FC236}">
                  <a16:creationId xmlns:a16="http://schemas.microsoft.com/office/drawing/2014/main" id="{653215E0-8400-1BEB-2658-80ECD711F05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07" name="Text Box 48">
              <a:extLst>
                <a:ext uri="{FF2B5EF4-FFF2-40B4-BE49-F238E27FC236}">
                  <a16:creationId xmlns:a16="http://schemas.microsoft.com/office/drawing/2014/main" id="{CF8CC0EB-0FF1-8146-E6F4-668C308EE0F1}"/>
                </a:ext>
              </a:extLst>
            </p:cNvPr>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a:solidFill>
                    <a:schemeClr val="bg1"/>
                  </a:solidFill>
                  <a:latin typeface=".VnTime" panose="020B7200000000000000" pitchFamily="34" charset="0"/>
                </a:rPr>
                <a:t>HÕt giê</a:t>
              </a:r>
            </a:p>
          </p:txBody>
        </p:sp>
      </p:grpSp>
      <p:sp>
        <p:nvSpPr>
          <p:cNvPr id="4145" name="Text Box 49">
            <a:extLst>
              <a:ext uri="{FF2B5EF4-FFF2-40B4-BE49-F238E27FC236}">
                <a16:creationId xmlns:a16="http://schemas.microsoft.com/office/drawing/2014/main" id="{E2B1B77E-6785-3566-567D-C2E0124D9838}"/>
              </a:ext>
            </a:extLst>
          </p:cNvPr>
          <p:cNvSpPr txBox="1">
            <a:spLocks noChangeArrowheads="1"/>
          </p:cNvSpPr>
          <p:nvPr/>
        </p:nvSpPr>
        <p:spPr bwMode="auto">
          <a:xfrm>
            <a:off x="4800600" y="5429250"/>
            <a:ext cx="83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10s</a:t>
            </a:r>
          </a:p>
        </p:txBody>
      </p:sp>
      <p:sp>
        <p:nvSpPr>
          <p:cNvPr id="4148" name="AutoShape 52">
            <a:extLst>
              <a:ext uri="{FF2B5EF4-FFF2-40B4-BE49-F238E27FC236}">
                <a16:creationId xmlns:a16="http://schemas.microsoft.com/office/drawing/2014/main" id="{5A7AD8E8-D2B4-A53A-4A75-AD540FD8DAD7}"/>
              </a:ext>
            </a:extLst>
          </p:cNvPr>
          <p:cNvSpPr>
            <a:spLocks noChangeArrowheads="1"/>
          </p:cNvSpPr>
          <p:nvPr/>
        </p:nvSpPr>
        <p:spPr bwMode="auto">
          <a:xfrm>
            <a:off x="941387" y="3552494"/>
            <a:ext cx="6945313"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4146" name="Text Box 50">
            <a:extLst>
              <a:ext uri="{FF2B5EF4-FFF2-40B4-BE49-F238E27FC236}">
                <a16:creationId xmlns:a16="http://schemas.microsoft.com/office/drawing/2014/main" id="{5236CC9F-D9F8-906E-37A9-E3BAE5BC2B35}"/>
              </a:ext>
            </a:extLst>
          </p:cNvPr>
          <p:cNvSpPr txBox="1">
            <a:spLocks noChangeArrowheads="1"/>
          </p:cNvSpPr>
          <p:nvPr/>
        </p:nvSpPr>
        <p:spPr bwMode="auto">
          <a:xfrm>
            <a:off x="941387" y="3257494"/>
            <a:ext cx="7916863" cy="1323439"/>
          </a:xfrm>
          <a:prstGeom prst="rect">
            <a:avLst/>
          </a:prstGeom>
          <a:noFill/>
          <a:ln>
            <a:noFill/>
          </a:ln>
          <a:effectLst/>
        </p:spPr>
        <p:txBody>
          <a:bodyPr wrap="square">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just">
              <a:defRPr/>
            </a:pPr>
            <a:r>
              <a:rPr lang="en-US" sz="2000" b="0" dirty="0">
                <a:cs typeface="Arial" panose="020B0604020202020204" pitchFamily="34" charset="0"/>
              </a:rPr>
              <a:t>A. </a:t>
            </a:r>
            <a:r>
              <a:rPr lang="vi-VN" sz="2000" b="0" dirty="0">
                <a:cs typeface="Arial" panose="020B0604020202020204" pitchFamily="34" charset="0"/>
              </a:rPr>
              <a:t>Máy phát điện xoay chiều </a:t>
            </a:r>
            <a:r>
              <a:rPr lang="vi-VN" sz="2000" b="0">
                <a:cs typeface="Arial" panose="020B0604020202020204" pitchFamily="34" charset="0"/>
              </a:rPr>
              <a:t>một </a:t>
            </a:r>
            <a:r>
              <a:rPr lang="vi-VN" sz="2000" b="0" smtClean="0">
                <a:cs typeface="Arial" panose="020B0604020202020204" pitchFamily="34" charset="0"/>
              </a:rPr>
              <a:t>pha</a:t>
            </a:r>
            <a:endParaRPr lang="en-US" sz="2000" b="0" dirty="0">
              <a:cs typeface="Arial" panose="020B0604020202020204" pitchFamily="34" charset="0"/>
            </a:endParaRPr>
          </a:p>
          <a:p>
            <a:pPr algn="just">
              <a:defRPr/>
            </a:pPr>
            <a:r>
              <a:rPr lang="en-US" sz="2000" b="0" dirty="0">
                <a:cs typeface="Arial" panose="020B0604020202020204" pitchFamily="34" charset="0"/>
              </a:rPr>
              <a:t>B. </a:t>
            </a:r>
            <a:r>
              <a:rPr lang="vi-VN" sz="2000" b="0" dirty="0">
                <a:cs typeface="Arial" panose="020B0604020202020204" pitchFamily="34" charset="0"/>
              </a:rPr>
              <a:t>Máy phát điện xoay chiều ba pha</a:t>
            </a:r>
            <a:r>
              <a:rPr lang="en-US" sz="2000" b="0" dirty="0">
                <a:cs typeface="Arial" panose="020B0604020202020204" pitchFamily="34" charset="0"/>
              </a:rPr>
              <a:t>.</a:t>
            </a:r>
          </a:p>
          <a:p>
            <a:pPr algn="just">
              <a:defRPr/>
            </a:pPr>
            <a:r>
              <a:rPr lang="en-US" sz="2000" b="0" dirty="0">
                <a:cs typeface="Arial" panose="020B0604020202020204" pitchFamily="34" charset="0"/>
              </a:rPr>
              <a:t>C. </a:t>
            </a:r>
            <a:r>
              <a:rPr lang="vi-VN" sz="2000" b="0" dirty="0">
                <a:cs typeface="Arial" panose="020B0604020202020204" pitchFamily="34" charset="0"/>
              </a:rPr>
              <a:t>Máy phát điện xoay chiều một pha hoặc ba pha</a:t>
            </a:r>
            <a:r>
              <a:rPr lang="en-US" sz="2000" b="0" dirty="0">
                <a:cs typeface="Arial" panose="020B0604020202020204" pitchFamily="34" charset="0"/>
              </a:rPr>
              <a:t>.</a:t>
            </a:r>
          </a:p>
          <a:p>
            <a:pPr algn="just">
              <a:defRPr/>
            </a:pPr>
            <a:r>
              <a:rPr lang="en-US" sz="2000" b="0" smtClean="0">
                <a:cs typeface="Arial" panose="020B0604020202020204" pitchFamily="34" charset="0"/>
              </a:rPr>
              <a:t>D</a:t>
            </a:r>
            <a:r>
              <a:rPr lang="en-US" sz="2000" b="0" dirty="0">
                <a:cs typeface="Arial" panose="020B0604020202020204" pitchFamily="34" charset="0"/>
              </a:rPr>
              <a:t>. Ac </a:t>
            </a:r>
            <a:r>
              <a:rPr lang="en-US" sz="2000" b="0" dirty="0" err="1">
                <a:cs typeface="Arial" panose="020B0604020202020204" pitchFamily="34" charset="0"/>
              </a:rPr>
              <a:t>quy</a:t>
            </a:r>
            <a:r>
              <a:rPr lang="en-US" sz="2000" b="0" dirty="0">
                <a:cs typeface="Arial" panose="020B0604020202020204" pitchFamily="34" charset="0"/>
              </a:rPr>
              <a:t>.</a:t>
            </a:r>
          </a:p>
        </p:txBody>
      </p:sp>
      <p:pic>
        <p:nvPicPr>
          <p:cNvPr id="20505" name="Picture 1">
            <a:hlinkClick r:id="rId11" action="ppaction://hlinkpres?slideindex=18&amp;slidetitle=PowerPoint Presentation"/>
            <a:extLst>
              <a:ext uri="{FF2B5EF4-FFF2-40B4-BE49-F238E27FC236}">
                <a16:creationId xmlns:a16="http://schemas.microsoft.com/office/drawing/2014/main" id="{804C3D2B-E30F-2559-19D0-36DC12A4C5DC}"/>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114426" y="5156200"/>
            <a:ext cx="600075"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zoom/>
    <p:sndAc>
      <p:stSnd>
        <p:snd r:embed="rId2" name="bee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nodeType="clickEffect">
                                  <p:stCondLst>
                                    <p:cond delay="1000"/>
                                  </p:stCondLst>
                                  <p:childTnLst>
                                    <p:set>
                                      <p:cBhvr>
                                        <p:cTn id="19"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beep.wav"/>
                                        </p:tgtEl>
                                      </p:cMediaNode>
                                    </p:audio>
                                  </p:subTnLst>
                                </p:cTn>
                              </p:par>
                            </p:childTnLst>
                          </p:cTn>
                        </p:par>
                        <p:par>
                          <p:cTn id="20" fill="hold" nodeType="afterGroup">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beep.wav"/>
                                        </p:tgtEl>
                                      </p:cMediaNode>
                                    </p:audio>
                                  </p:subTnLst>
                                </p:cTn>
                              </p:par>
                            </p:childTnLst>
                          </p:cTn>
                        </p:par>
                        <p:par>
                          <p:cTn id="23" fill="hold" nodeType="afterGroup">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beep.wav"/>
                                        </p:tgtEl>
                                      </p:cMediaNode>
                                    </p:audio>
                                  </p:subTnLst>
                                </p:cTn>
                              </p:par>
                            </p:childTnLst>
                          </p:cTn>
                        </p:par>
                        <p:par>
                          <p:cTn id="26" fill="hold" nodeType="afterGroup">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eep.wav"/>
                                        </p:tgtEl>
                                      </p:cMediaNode>
                                    </p:audio>
                                  </p:subTnLst>
                                </p:cTn>
                              </p:par>
                            </p:childTnLst>
                          </p:cTn>
                        </p:par>
                        <p:par>
                          <p:cTn id="29" fill="hold" nodeType="afterGroup">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2" fill="hold" nodeType="afterGroup">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eep.wav"/>
                                        </p:tgtEl>
                                      </p:cMediaNode>
                                    </p:audio>
                                  </p:subTnLst>
                                </p:cTn>
                              </p:par>
                            </p:childTnLst>
                          </p:cTn>
                        </p:par>
                        <p:par>
                          <p:cTn id="35" fill="hold" nodeType="afterGroup">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beep.wav"/>
                                        </p:tgtEl>
                                      </p:cMediaNode>
                                    </p:audio>
                                  </p:subTnLst>
                                </p:cTn>
                              </p:par>
                            </p:childTnLst>
                          </p:cTn>
                        </p:par>
                        <p:par>
                          <p:cTn id="38" fill="hold" nodeType="afterGroup">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beep.wav"/>
                                        </p:tgtEl>
                                      </p:cMediaNode>
                                    </p:audio>
                                  </p:subTnLst>
                                </p:cTn>
                              </p:par>
                            </p:childTnLst>
                          </p:cTn>
                        </p:par>
                        <p:par>
                          <p:cTn id="41" fill="hold" nodeType="afterGroup">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eep.wav"/>
                                        </p:tgtEl>
                                      </p:cMediaNode>
                                    </p:audio>
                                  </p:subTnLst>
                                </p:cTn>
                              </p:par>
                            </p:childTnLst>
                          </p:cTn>
                        </p:par>
                        <p:par>
                          <p:cTn id="44" fill="hold" nodeType="afterGroup">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FELIZ2.WAV"/>
                                        </p:tgtEl>
                                      </p:cMediaNode>
                                    </p:audio>
                                  </p:subTnLst>
                                </p:cTn>
                              </p:par>
                              <p:par>
                                <p:cTn id="52" presetID="3" presetClass="entr" presetSubtype="10" fill="hold"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DA399D67-9595-BF89-0D70-343E9F2F8CF9}"/>
              </a:ext>
            </a:extLst>
          </p:cNvPr>
          <p:cNvSpPr>
            <a:spLocks noChangeArrowheads="1"/>
          </p:cNvSpPr>
          <p:nvPr/>
        </p:nvSpPr>
        <p:spPr bwMode="auto">
          <a:xfrm>
            <a:off x="3200400" y="3829051"/>
            <a:ext cx="19812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07" name="AutoShape 2">
            <a:extLst>
              <a:ext uri="{FF2B5EF4-FFF2-40B4-BE49-F238E27FC236}">
                <a16:creationId xmlns:a16="http://schemas.microsoft.com/office/drawing/2014/main" id="{FD912089-5739-D553-481B-3CDB9AA1E8D9}"/>
              </a:ext>
            </a:extLst>
          </p:cNvPr>
          <p:cNvSpPr>
            <a:spLocks noChangeArrowheads="1"/>
          </p:cNvSpPr>
          <p:nvPr/>
        </p:nvSpPr>
        <p:spPr bwMode="auto">
          <a:xfrm>
            <a:off x="417513" y="785814"/>
            <a:ext cx="9067800" cy="5691187"/>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100"/>
          </a:p>
        </p:txBody>
      </p:sp>
      <p:pic>
        <p:nvPicPr>
          <p:cNvPr id="21508" name="Picture 3" descr="an30">
            <a:extLst>
              <a:ext uri="{FF2B5EF4-FFF2-40B4-BE49-F238E27FC236}">
                <a16:creationId xmlns:a16="http://schemas.microsoft.com/office/drawing/2014/main" id="{CB86FBA2-5CE6-3D12-364F-AD77EBA70BD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19214" y="962025"/>
            <a:ext cx="871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descr="33">
            <a:extLst>
              <a:ext uri="{FF2B5EF4-FFF2-40B4-BE49-F238E27FC236}">
                <a16:creationId xmlns:a16="http://schemas.microsoft.com/office/drawing/2014/main" id="{A45A480B-C7CE-7743-3F46-603D6DB5EEC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541463"/>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WordArt 5">
            <a:extLst>
              <a:ext uri="{FF2B5EF4-FFF2-40B4-BE49-F238E27FC236}">
                <a16:creationId xmlns:a16="http://schemas.microsoft.com/office/drawing/2014/main" id="{4A1F5442-E3A2-BB05-A9EE-55ED09AFEB4D}"/>
              </a:ext>
            </a:extLst>
          </p:cNvPr>
          <p:cNvSpPr>
            <a:spLocks noChangeArrowheads="1" noChangeShapeType="1" noTextEdit="1"/>
          </p:cNvSpPr>
          <p:nvPr/>
        </p:nvSpPr>
        <p:spPr bwMode="auto">
          <a:xfrm>
            <a:off x="2601913" y="1096964"/>
            <a:ext cx="4495800" cy="307975"/>
          </a:xfrm>
          <a:prstGeom prst="rect">
            <a:avLst/>
          </a:prstGeom>
        </p:spPr>
        <p:txBody>
          <a:bodyPr wrap="none" fromWordArt="1">
            <a:prstTxWarp prst="textPlain">
              <a:avLst>
                <a:gd name="adj" fmla="val 50000"/>
              </a:avLst>
            </a:prstTxWarp>
          </a:bodyPr>
          <a:lstStyle/>
          <a:p>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chu«ng vµng </a:t>
            </a:r>
          </a:p>
        </p:txBody>
      </p:sp>
      <p:grpSp>
        <p:nvGrpSpPr>
          <p:cNvPr id="21511" name="Group 9">
            <a:extLst>
              <a:ext uri="{FF2B5EF4-FFF2-40B4-BE49-F238E27FC236}">
                <a16:creationId xmlns:a16="http://schemas.microsoft.com/office/drawing/2014/main" id="{0723AFED-AAE8-DE7E-5563-7AC06B5D7E93}"/>
              </a:ext>
            </a:extLst>
          </p:cNvPr>
          <p:cNvGrpSpPr>
            <a:grpSpLocks/>
          </p:cNvGrpSpPr>
          <p:nvPr/>
        </p:nvGrpSpPr>
        <p:grpSpPr bwMode="auto">
          <a:xfrm>
            <a:off x="7543800" y="5372100"/>
            <a:ext cx="1168400" cy="446088"/>
            <a:chOff x="4512" y="3792"/>
            <a:chExt cx="736" cy="375"/>
          </a:xfrm>
        </p:grpSpPr>
        <p:pic>
          <p:nvPicPr>
            <p:cNvPr id="21550" name="Picture 10" descr="ani32">
              <a:extLst>
                <a:ext uri="{FF2B5EF4-FFF2-40B4-BE49-F238E27FC236}">
                  <a16:creationId xmlns:a16="http://schemas.microsoft.com/office/drawing/2014/main" id="{43F8FCCE-1E8C-C84A-528F-9DBBBA7D6F8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51" name="Text Box 11">
              <a:extLst>
                <a:ext uri="{FF2B5EF4-FFF2-40B4-BE49-F238E27FC236}">
                  <a16:creationId xmlns:a16="http://schemas.microsoft.com/office/drawing/2014/main" id="{2CA1AB2F-FCAD-0051-3A54-0FD3410C05E3}"/>
                </a:ext>
              </a:extLst>
            </p:cNvPr>
            <p:cNvSpPr txBox="1">
              <a:spLocks noChangeArrowheads="1"/>
            </p:cNvSpPr>
            <p:nvPr/>
          </p:nvSpPr>
          <p:spPr bwMode="auto">
            <a:xfrm>
              <a:off x="4752" y="3896"/>
              <a:ext cx="49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500" b="1">
                  <a:latin typeface=".VnArial Narrow" panose="020B7200000000000000" pitchFamily="34" charset="0"/>
                </a:rPr>
                <a:t>Home</a:t>
              </a:r>
            </a:p>
          </p:txBody>
        </p:sp>
      </p:grpSp>
      <p:pic>
        <p:nvPicPr>
          <p:cNvPr id="21512" name="Picture 14" descr="star_tip_md_wht">
            <a:hlinkClick r:id="rId8" action="ppaction://hlinksldjump"/>
            <a:extLst>
              <a:ext uri="{FF2B5EF4-FFF2-40B4-BE49-F238E27FC236}">
                <a16:creationId xmlns:a16="http://schemas.microsoft.com/office/drawing/2014/main" id="{E7F08B41-0972-2F85-E0D1-E2AECABE8FF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812088" y="1004888"/>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5" descr="people008">
            <a:extLst>
              <a:ext uri="{FF2B5EF4-FFF2-40B4-BE49-F238E27FC236}">
                <a16:creationId xmlns:a16="http://schemas.microsoft.com/office/drawing/2014/main" id="{5FC61BF6-525D-4F9D-C572-22B908E20FFC}"/>
              </a:ext>
            </a:extLst>
          </p:cNvPr>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6126163" y="4991100"/>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a:extLst>
              <a:ext uri="{FF2B5EF4-FFF2-40B4-BE49-F238E27FC236}">
                <a16:creationId xmlns:a16="http://schemas.microsoft.com/office/drawing/2014/main" id="{0530F9AF-860F-2750-2F9B-7B21E322B414}"/>
              </a:ext>
            </a:extLst>
          </p:cNvPr>
          <p:cNvSpPr txBox="1">
            <a:spLocks noChangeArrowheads="1"/>
          </p:cNvSpPr>
          <p:nvPr/>
        </p:nvSpPr>
        <p:spPr bwMode="auto">
          <a:xfrm>
            <a:off x="914819" y="1801586"/>
            <a:ext cx="32142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err="1">
                <a:solidFill>
                  <a:srgbClr val="FF0000"/>
                </a:solidFill>
                <a:cs typeface="Arial" panose="020B0604020202020204" pitchFamily="34" charset="0"/>
              </a:rPr>
              <a:t>Câu</a:t>
            </a:r>
            <a:r>
              <a:rPr lang="en-US" altLang="en-US" sz="2400" dirty="0">
                <a:solidFill>
                  <a:srgbClr val="FF0000"/>
                </a:solidFill>
                <a:cs typeface="Arial" panose="020B0604020202020204" pitchFamily="34" charset="0"/>
              </a:rPr>
              <a:t> 2: </a:t>
            </a:r>
            <a:r>
              <a:rPr lang="vi-VN" sz="2400" dirty="0">
                <a:cs typeface="Arial" panose="020B0604020202020204" pitchFamily="34" charset="0"/>
              </a:rPr>
              <a:t>Nối hình sao:</a:t>
            </a:r>
            <a:endParaRPr lang="en-US" altLang="en-US" sz="2400" dirty="0">
              <a:solidFill>
                <a:srgbClr val="FF0000"/>
              </a:solidFill>
              <a:cs typeface="Arial" panose="020B0604020202020204" pitchFamily="34" charset="0"/>
            </a:endParaRPr>
          </a:p>
        </p:txBody>
      </p:sp>
      <p:sp>
        <p:nvSpPr>
          <p:cNvPr id="4114" name="Text Box 18">
            <a:extLst>
              <a:ext uri="{FF2B5EF4-FFF2-40B4-BE49-F238E27FC236}">
                <a16:creationId xmlns:a16="http://schemas.microsoft.com/office/drawing/2014/main" id="{6104F419-9954-D9AC-5496-BB526BD814CE}"/>
              </a:ext>
            </a:extLst>
          </p:cNvPr>
          <p:cNvSpPr txBox="1">
            <a:spLocks noChangeArrowheads="1"/>
          </p:cNvSpPr>
          <p:nvPr/>
        </p:nvSpPr>
        <p:spPr bwMode="auto">
          <a:xfrm>
            <a:off x="2193926" y="5456239"/>
            <a:ext cx="1050925" cy="414337"/>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a:defRPr/>
            </a:pPr>
            <a:r>
              <a:rPr lang="en-US" sz="2100">
                <a:effectLst>
                  <a:outerShdw blurRad="38100" dist="38100" dir="2700000" algn="tl">
                    <a:srgbClr val="FFFFFF"/>
                  </a:outerShdw>
                </a:effectLst>
                <a:latin typeface=".VnArial" pitchFamily="34" charset="0"/>
              </a:rPr>
              <a:t>§¸p ¸n</a:t>
            </a:r>
          </a:p>
        </p:txBody>
      </p:sp>
      <p:grpSp>
        <p:nvGrpSpPr>
          <p:cNvPr id="4115" name="Group 19">
            <a:extLst>
              <a:ext uri="{FF2B5EF4-FFF2-40B4-BE49-F238E27FC236}">
                <a16:creationId xmlns:a16="http://schemas.microsoft.com/office/drawing/2014/main" id="{31F32BD8-1A99-997E-B9D4-A4CCA93C5F64}"/>
              </a:ext>
            </a:extLst>
          </p:cNvPr>
          <p:cNvGrpSpPr>
            <a:grpSpLocks/>
          </p:cNvGrpSpPr>
          <p:nvPr/>
        </p:nvGrpSpPr>
        <p:grpSpPr bwMode="auto">
          <a:xfrm>
            <a:off x="8078788" y="4629150"/>
            <a:ext cx="1370012" cy="971550"/>
            <a:chOff x="4574" y="3342"/>
            <a:chExt cx="960" cy="912"/>
          </a:xfrm>
        </p:grpSpPr>
        <p:sp>
          <p:nvSpPr>
            <p:cNvPr id="21548" name="AutoShape 20">
              <a:extLst>
                <a:ext uri="{FF2B5EF4-FFF2-40B4-BE49-F238E27FC236}">
                  <a16:creationId xmlns:a16="http://schemas.microsoft.com/office/drawing/2014/main" id="{69CEDA58-4FCF-95AD-25BB-5D4AB4AE4ED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49" name="Text Box 21">
              <a:extLst>
                <a:ext uri="{FF2B5EF4-FFF2-40B4-BE49-F238E27FC236}">
                  <a16:creationId xmlns:a16="http://schemas.microsoft.com/office/drawing/2014/main" id="{E65A6B16-8120-360F-882E-6DF422690AC7}"/>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1</a:t>
              </a:r>
            </a:p>
          </p:txBody>
        </p:sp>
      </p:grpSp>
      <p:grpSp>
        <p:nvGrpSpPr>
          <p:cNvPr id="4118" name="Group 22">
            <a:extLst>
              <a:ext uri="{FF2B5EF4-FFF2-40B4-BE49-F238E27FC236}">
                <a16:creationId xmlns:a16="http://schemas.microsoft.com/office/drawing/2014/main" id="{2F9EE067-EFCC-00E1-D647-A262DE8D6613}"/>
              </a:ext>
            </a:extLst>
          </p:cNvPr>
          <p:cNvGrpSpPr>
            <a:grpSpLocks/>
          </p:cNvGrpSpPr>
          <p:nvPr/>
        </p:nvGrpSpPr>
        <p:grpSpPr bwMode="auto">
          <a:xfrm>
            <a:off x="8078788" y="4629150"/>
            <a:ext cx="1370012" cy="971550"/>
            <a:chOff x="4574" y="3342"/>
            <a:chExt cx="960" cy="912"/>
          </a:xfrm>
        </p:grpSpPr>
        <p:sp>
          <p:nvSpPr>
            <p:cNvPr id="21546" name="AutoShape 23">
              <a:extLst>
                <a:ext uri="{FF2B5EF4-FFF2-40B4-BE49-F238E27FC236}">
                  <a16:creationId xmlns:a16="http://schemas.microsoft.com/office/drawing/2014/main" id="{F275F8AA-FD45-215A-D81C-7529999BE09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47" name="Text Box 24">
              <a:extLst>
                <a:ext uri="{FF2B5EF4-FFF2-40B4-BE49-F238E27FC236}">
                  <a16:creationId xmlns:a16="http://schemas.microsoft.com/office/drawing/2014/main" id="{5C181F2D-232E-7682-BFF4-D2CCAD670B14}"/>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2</a:t>
              </a:r>
            </a:p>
          </p:txBody>
        </p:sp>
      </p:grpSp>
      <p:grpSp>
        <p:nvGrpSpPr>
          <p:cNvPr id="4121" name="Group 25">
            <a:extLst>
              <a:ext uri="{FF2B5EF4-FFF2-40B4-BE49-F238E27FC236}">
                <a16:creationId xmlns:a16="http://schemas.microsoft.com/office/drawing/2014/main" id="{0C21C712-79B1-DE12-DA86-05D2CF594FFC}"/>
              </a:ext>
            </a:extLst>
          </p:cNvPr>
          <p:cNvGrpSpPr>
            <a:grpSpLocks/>
          </p:cNvGrpSpPr>
          <p:nvPr/>
        </p:nvGrpSpPr>
        <p:grpSpPr bwMode="auto">
          <a:xfrm>
            <a:off x="8078788" y="4629150"/>
            <a:ext cx="1370012" cy="971550"/>
            <a:chOff x="4574" y="3342"/>
            <a:chExt cx="960" cy="912"/>
          </a:xfrm>
        </p:grpSpPr>
        <p:sp>
          <p:nvSpPr>
            <p:cNvPr id="21544" name="AutoShape 26">
              <a:extLst>
                <a:ext uri="{FF2B5EF4-FFF2-40B4-BE49-F238E27FC236}">
                  <a16:creationId xmlns:a16="http://schemas.microsoft.com/office/drawing/2014/main" id="{AD3A8D13-9A32-F842-F67E-75AF069528F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45" name="Text Box 27">
              <a:extLst>
                <a:ext uri="{FF2B5EF4-FFF2-40B4-BE49-F238E27FC236}">
                  <a16:creationId xmlns:a16="http://schemas.microsoft.com/office/drawing/2014/main" id="{38563B3A-5576-7250-5E03-5DECDB920BC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3</a:t>
              </a:r>
            </a:p>
          </p:txBody>
        </p:sp>
      </p:grpSp>
      <p:grpSp>
        <p:nvGrpSpPr>
          <p:cNvPr id="4124" name="Group 28">
            <a:extLst>
              <a:ext uri="{FF2B5EF4-FFF2-40B4-BE49-F238E27FC236}">
                <a16:creationId xmlns:a16="http://schemas.microsoft.com/office/drawing/2014/main" id="{0D6C88DB-9BA1-724F-6B76-4823F6BE2C1A}"/>
              </a:ext>
            </a:extLst>
          </p:cNvPr>
          <p:cNvGrpSpPr>
            <a:grpSpLocks/>
          </p:cNvGrpSpPr>
          <p:nvPr/>
        </p:nvGrpSpPr>
        <p:grpSpPr bwMode="auto">
          <a:xfrm>
            <a:off x="8078788" y="4629150"/>
            <a:ext cx="1370012" cy="971550"/>
            <a:chOff x="4574" y="3342"/>
            <a:chExt cx="960" cy="912"/>
          </a:xfrm>
        </p:grpSpPr>
        <p:sp>
          <p:nvSpPr>
            <p:cNvPr id="21542" name="AutoShape 29">
              <a:extLst>
                <a:ext uri="{FF2B5EF4-FFF2-40B4-BE49-F238E27FC236}">
                  <a16:creationId xmlns:a16="http://schemas.microsoft.com/office/drawing/2014/main" id="{7F6E4B7B-7306-E88A-E3C0-C3B5ACBE02A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43" name="Text Box 30">
              <a:extLst>
                <a:ext uri="{FF2B5EF4-FFF2-40B4-BE49-F238E27FC236}">
                  <a16:creationId xmlns:a16="http://schemas.microsoft.com/office/drawing/2014/main" id="{849DA1A4-68BD-2137-9D7C-6E74326E78A6}"/>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4</a:t>
              </a:r>
            </a:p>
          </p:txBody>
        </p:sp>
      </p:grpSp>
      <p:grpSp>
        <p:nvGrpSpPr>
          <p:cNvPr id="4127" name="Group 31">
            <a:extLst>
              <a:ext uri="{FF2B5EF4-FFF2-40B4-BE49-F238E27FC236}">
                <a16:creationId xmlns:a16="http://schemas.microsoft.com/office/drawing/2014/main" id="{C82FBF45-02B1-BD16-AFD4-77E1BBDF0837}"/>
              </a:ext>
            </a:extLst>
          </p:cNvPr>
          <p:cNvGrpSpPr>
            <a:grpSpLocks/>
          </p:cNvGrpSpPr>
          <p:nvPr/>
        </p:nvGrpSpPr>
        <p:grpSpPr bwMode="auto">
          <a:xfrm>
            <a:off x="8078788" y="4629150"/>
            <a:ext cx="1370012" cy="971550"/>
            <a:chOff x="4574" y="3342"/>
            <a:chExt cx="960" cy="912"/>
          </a:xfrm>
        </p:grpSpPr>
        <p:sp>
          <p:nvSpPr>
            <p:cNvPr id="21540" name="AutoShape 32">
              <a:extLst>
                <a:ext uri="{FF2B5EF4-FFF2-40B4-BE49-F238E27FC236}">
                  <a16:creationId xmlns:a16="http://schemas.microsoft.com/office/drawing/2014/main" id="{067BBE24-3C1E-A87C-5FB2-BACBF27A6CB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41" name="Text Box 33">
              <a:extLst>
                <a:ext uri="{FF2B5EF4-FFF2-40B4-BE49-F238E27FC236}">
                  <a16:creationId xmlns:a16="http://schemas.microsoft.com/office/drawing/2014/main" id="{EC90DE9C-404B-610D-88A4-EC381DEC8FE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5</a:t>
              </a:r>
            </a:p>
          </p:txBody>
        </p:sp>
      </p:grpSp>
      <p:grpSp>
        <p:nvGrpSpPr>
          <p:cNvPr id="4130" name="Group 34">
            <a:extLst>
              <a:ext uri="{FF2B5EF4-FFF2-40B4-BE49-F238E27FC236}">
                <a16:creationId xmlns:a16="http://schemas.microsoft.com/office/drawing/2014/main" id="{7DC6DC88-2581-A50E-E657-43E25F554D28}"/>
              </a:ext>
            </a:extLst>
          </p:cNvPr>
          <p:cNvGrpSpPr>
            <a:grpSpLocks/>
          </p:cNvGrpSpPr>
          <p:nvPr/>
        </p:nvGrpSpPr>
        <p:grpSpPr bwMode="auto">
          <a:xfrm>
            <a:off x="8078788" y="4629150"/>
            <a:ext cx="1370012" cy="971550"/>
            <a:chOff x="4574" y="3342"/>
            <a:chExt cx="960" cy="912"/>
          </a:xfrm>
        </p:grpSpPr>
        <p:sp>
          <p:nvSpPr>
            <p:cNvPr id="21538" name="AutoShape 35">
              <a:extLst>
                <a:ext uri="{FF2B5EF4-FFF2-40B4-BE49-F238E27FC236}">
                  <a16:creationId xmlns:a16="http://schemas.microsoft.com/office/drawing/2014/main" id="{CE0AC05F-2677-F997-97D5-918848C0D28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39" name="Text Box 36">
              <a:extLst>
                <a:ext uri="{FF2B5EF4-FFF2-40B4-BE49-F238E27FC236}">
                  <a16:creationId xmlns:a16="http://schemas.microsoft.com/office/drawing/2014/main" id="{843401D5-EFB8-898E-7A67-F62F96B4EB81}"/>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6</a:t>
              </a:r>
            </a:p>
          </p:txBody>
        </p:sp>
      </p:grpSp>
      <p:grpSp>
        <p:nvGrpSpPr>
          <p:cNvPr id="4133" name="Group 37">
            <a:extLst>
              <a:ext uri="{FF2B5EF4-FFF2-40B4-BE49-F238E27FC236}">
                <a16:creationId xmlns:a16="http://schemas.microsoft.com/office/drawing/2014/main" id="{62EEE578-E8D2-3DBF-32F5-9628F3163F61}"/>
              </a:ext>
            </a:extLst>
          </p:cNvPr>
          <p:cNvGrpSpPr>
            <a:grpSpLocks/>
          </p:cNvGrpSpPr>
          <p:nvPr/>
        </p:nvGrpSpPr>
        <p:grpSpPr bwMode="auto">
          <a:xfrm>
            <a:off x="8078788" y="4629150"/>
            <a:ext cx="1370012" cy="971550"/>
            <a:chOff x="4574" y="3342"/>
            <a:chExt cx="960" cy="912"/>
          </a:xfrm>
        </p:grpSpPr>
        <p:sp>
          <p:nvSpPr>
            <p:cNvPr id="21536" name="AutoShape 38">
              <a:extLst>
                <a:ext uri="{FF2B5EF4-FFF2-40B4-BE49-F238E27FC236}">
                  <a16:creationId xmlns:a16="http://schemas.microsoft.com/office/drawing/2014/main" id="{9020D65F-E3FD-2C61-E46D-706845EFA31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37" name="Text Box 39">
              <a:extLst>
                <a:ext uri="{FF2B5EF4-FFF2-40B4-BE49-F238E27FC236}">
                  <a16:creationId xmlns:a16="http://schemas.microsoft.com/office/drawing/2014/main" id="{47C3B370-9B9F-BA6D-47AB-C126CDFD5F2A}"/>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7</a:t>
              </a:r>
            </a:p>
          </p:txBody>
        </p:sp>
      </p:grpSp>
      <p:grpSp>
        <p:nvGrpSpPr>
          <p:cNvPr id="4136" name="Group 40">
            <a:extLst>
              <a:ext uri="{FF2B5EF4-FFF2-40B4-BE49-F238E27FC236}">
                <a16:creationId xmlns:a16="http://schemas.microsoft.com/office/drawing/2014/main" id="{673E9D6B-99B2-CF17-D6AC-87F4469690D8}"/>
              </a:ext>
            </a:extLst>
          </p:cNvPr>
          <p:cNvGrpSpPr>
            <a:grpSpLocks/>
          </p:cNvGrpSpPr>
          <p:nvPr/>
        </p:nvGrpSpPr>
        <p:grpSpPr bwMode="auto">
          <a:xfrm>
            <a:off x="8078788" y="4629150"/>
            <a:ext cx="1370012" cy="971550"/>
            <a:chOff x="4574" y="3342"/>
            <a:chExt cx="960" cy="912"/>
          </a:xfrm>
        </p:grpSpPr>
        <p:sp>
          <p:nvSpPr>
            <p:cNvPr id="21534" name="AutoShape 41">
              <a:extLst>
                <a:ext uri="{FF2B5EF4-FFF2-40B4-BE49-F238E27FC236}">
                  <a16:creationId xmlns:a16="http://schemas.microsoft.com/office/drawing/2014/main" id="{F8AF6FB3-5613-8E3C-F4D5-3B41788F63D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35" name="Text Box 42">
              <a:extLst>
                <a:ext uri="{FF2B5EF4-FFF2-40B4-BE49-F238E27FC236}">
                  <a16:creationId xmlns:a16="http://schemas.microsoft.com/office/drawing/2014/main" id="{FF46316B-2233-D7E3-2421-39DC6C497064}"/>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8</a:t>
              </a:r>
            </a:p>
          </p:txBody>
        </p:sp>
      </p:grpSp>
      <p:grpSp>
        <p:nvGrpSpPr>
          <p:cNvPr id="4139" name="Group 43">
            <a:extLst>
              <a:ext uri="{FF2B5EF4-FFF2-40B4-BE49-F238E27FC236}">
                <a16:creationId xmlns:a16="http://schemas.microsoft.com/office/drawing/2014/main" id="{913BCAD2-0854-0800-6A07-EC1AF91D52E3}"/>
              </a:ext>
            </a:extLst>
          </p:cNvPr>
          <p:cNvGrpSpPr>
            <a:grpSpLocks/>
          </p:cNvGrpSpPr>
          <p:nvPr/>
        </p:nvGrpSpPr>
        <p:grpSpPr bwMode="auto">
          <a:xfrm>
            <a:off x="8078788" y="4629150"/>
            <a:ext cx="1370012" cy="971550"/>
            <a:chOff x="4574" y="3342"/>
            <a:chExt cx="960" cy="912"/>
          </a:xfrm>
        </p:grpSpPr>
        <p:sp>
          <p:nvSpPr>
            <p:cNvPr id="21532" name="AutoShape 44">
              <a:extLst>
                <a:ext uri="{FF2B5EF4-FFF2-40B4-BE49-F238E27FC236}">
                  <a16:creationId xmlns:a16="http://schemas.microsoft.com/office/drawing/2014/main" id="{DCD437FB-D696-FB2B-9784-DEEE4071D6C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33" name="Text Box 45">
              <a:extLst>
                <a:ext uri="{FF2B5EF4-FFF2-40B4-BE49-F238E27FC236}">
                  <a16:creationId xmlns:a16="http://schemas.microsoft.com/office/drawing/2014/main" id="{5C67CB26-4389-B27D-E418-13799D006ADD}"/>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9</a:t>
              </a:r>
            </a:p>
          </p:txBody>
        </p:sp>
      </p:grpSp>
      <p:grpSp>
        <p:nvGrpSpPr>
          <p:cNvPr id="4142" name="Group 46">
            <a:extLst>
              <a:ext uri="{FF2B5EF4-FFF2-40B4-BE49-F238E27FC236}">
                <a16:creationId xmlns:a16="http://schemas.microsoft.com/office/drawing/2014/main" id="{A5EEC428-4CFA-B6F3-967A-3DDBCFABEF90}"/>
              </a:ext>
            </a:extLst>
          </p:cNvPr>
          <p:cNvGrpSpPr>
            <a:grpSpLocks/>
          </p:cNvGrpSpPr>
          <p:nvPr/>
        </p:nvGrpSpPr>
        <p:grpSpPr bwMode="auto">
          <a:xfrm>
            <a:off x="8077200" y="4895850"/>
            <a:ext cx="1371600" cy="971550"/>
            <a:chOff x="4574" y="3342"/>
            <a:chExt cx="960" cy="912"/>
          </a:xfrm>
        </p:grpSpPr>
        <p:sp>
          <p:nvSpPr>
            <p:cNvPr id="21530" name="AutoShape 47">
              <a:extLst>
                <a:ext uri="{FF2B5EF4-FFF2-40B4-BE49-F238E27FC236}">
                  <a16:creationId xmlns:a16="http://schemas.microsoft.com/office/drawing/2014/main" id="{45825FD8-C59D-1643-1E01-2350D57E1DD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31" name="Text Box 48">
              <a:extLst>
                <a:ext uri="{FF2B5EF4-FFF2-40B4-BE49-F238E27FC236}">
                  <a16:creationId xmlns:a16="http://schemas.microsoft.com/office/drawing/2014/main" id="{63807057-D171-BEDC-E683-4CF07843CE61}"/>
                </a:ext>
              </a:extLst>
            </p:cNvPr>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a:solidFill>
                    <a:schemeClr val="bg1"/>
                  </a:solidFill>
                  <a:latin typeface=".VnTime" panose="020B7200000000000000" pitchFamily="34" charset="0"/>
                </a:rPr>
                <a:t>HÕt giê</a:t>
              </a:r>
            </a:p>
          </p:txBody>
        </p:sp>
      </p:grpSp>
      <p:sp>
        <p:nvSpPr>
          <p:cNvPr id="4145" name="Text Box 49">
            <a:extLst>
              <a:ext uri="{FF2B5EF4-FFF2-40B4-BE49-F238E27FC236}">
                <a16:creationId xmlns:a16="http://schemas.microsoft.com/office/drawing/2014/main" id="{EB0F14DF-1013-0B4A-1E94-767542CA7846}"/>
              </a:ext>
            </a:extLst>
          </p:cNvPr>
          <p:cNvSpPr txBox="1">
            <a:spLocks noChangeArrowheads="1"/>
          </p:cNvSpPr>
          <p:nvPr/>
        </p:nvSpPr>
        <p:spPr bwMode="auto">
          <a:xfrm>
            <a:off x="4800600" y="5429250"/>
            <a:ext cx="83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10s</a:t>
            </a:r>
          </a:p>
        </p:txBody>
      </p:sp>
      <p:sp>
        <p:nvSpPr>
          <p:cNvPr id="4148" name="AutoShape 52">
            <a:extLst>
              <a:ext uri="{FF2B5EF4-FFF2-40B4-BE49-F238E27FC236}">
                <a16:creationId xmlns:a16="http://schemas.microsoft.com/office/drawing/2014/main" id="{44F6FDD1-0E89-ED74-7F5C-82E1120FC4B5}"/>
              </a:ext>
            </a:extLst>
          </p:cNvPr>
          <p:cNvSpPr>
            <a:spLocks noChangeArrowheads="1"/>
          </p:cNvSpPr>
          <p:nvPr/>
        </p:nvSpPr>
        <p:spPr bwMode="auto">
          <a:xfrm>
            <a:off x="957681" y="4137405"/>
            <a:ext cx="8229600" cy="597046"/>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4146" name="Text Box 50">
            <a:extLst>
              <a:ext uri="{FF2B5EF4-FFF2-40B4-BE49-F238E27FC236}">
                <a16:creationId xmlns:a16="http://schemas.microsoft.com/office/drawing/2014/main" id="{1D5BFE2F-325F-58AD-CBAD-640079E59002}"/>
              </a:ext>
            </a:extLst>
          </p:cNvPr>
          <p:cNvSpPr txBox="1">
            <a:spLocks noChangeArrowheads="1"/>
          </p:cNvSpPr>
          <p:nvPr/>
        </p:nvSpPr>
        <p:spPr bwMode="auto">
          <a:xfrm>
            <a:off x="1005807" y="2390617"/>
            <a:ext cx="8054975" cy="2246769"/>
          </a:xfrm>
          <a:prstGeom prst="rect">
            <a:avLst/>
          </a:prstGeom>
          <a:noFill/>
          <a:ln>
            <a:noFill/>
          </a:ln>
          <a:effectLst/>
        </p:spPr>
        <p:txBody>
          <a:bodyPr>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marL="385763" indent="-385763" algn="just">
              <a:buFontTx/>
              <a:buAutoNum type="alphaUcPeriod"/>
              <a:defRPr/>
            </a:pPr>
            <a:r>
              <a:rPr lang="vi-VN" sz="2000" b="0" dirty="0">
                <a:cs typeface="Arial" panose="020B0604020202020204" pitchFamily="34" charset="0"/>
              </a:rPr>
              <a:t>Đầu pha này đối với cuối pha kia theo thứ tự pha.</a:t>
            </a:r>
            <a:endParaRPr lang="en-US" sz="2000" b="0" dirty="0">
              <a:cs typeface="Arial" panose="020B0604020202020204" pitchFamily="34" charset="0"/>
            </a:endParaRPr>
          </a:p>
          <a:p>
            <a:pPr marL="0" indent="0" algn="just">
              <a:defRPr/>
            </a:pPr>
            <a:endParaRPr lang="en-US" sz="2000" b="0" dirty="0">
              <a:cs typeface="Arial" panose="020B0604020202020204" pitchFamily="34" charset="0"/>
            </a:endParaRPr>
          </a:p>
          <a:p>
            <a:pPr algn="just">
              <a:defRPr/>
            </a:pPr>
            <a:r>
              <a:rPr lang="en-US" sz="2000" b="0" dirty="0">
                <a:cs typeface="Arial" panose="020B0604020202020204" pitchFamily="34" charset="0"/>
              </a:rPr>
              <a:t>B. </a:t>
            </a:r>
            <a:r>
              <a:rPr lang="vi-VN" sz="2000" b="0" dirty="0">
                <a:cs typeface="Arial" panose="020B0604020202020204" pitchFamily="34" charset="0"/>
              </a:rPr>
              <a:t>Ba điểm đầu của ba pha nối với nhau</a:t>
            </a:r>
            <a:r>
              <a:rPr lang="en-US" sz="2000" b="0" dirty="0">
                <a:cs typeface="Arial" panose="020B0604020202020204" pitchFamily="34" charset="0"/>
              </a:rPr>
              <a:t>.</a:t>
            </a:r>
          </a:p>
          <a:p>
            <a:pPr algn="just">
              <a:defRPr/>
            </a:pPr>
            <a:endParaRPr lang="en-US" sz="2000" b="0" dirty="0">
              <a:cs typeface="Arial" panose="020B0604020202020204" pitchFamily="34" charset="0"/>
            </a:endParaRPr>
          </a:p>
          <a:p>
            <a:pPr algn="just">
              <a:defRPr/>
            </a:pPr>
            <a:r>
              <a:rPr lang="en-US" sz="2000" b="0" dirty="0">
                <a:cs typeface="Arial" panose="020B0604020202020204" pitchFamily="34" charset="0"/>
              </a:rPr>
              <a:t>C. </a:t>
            </a:r>
            <a:r>
              <a:rPr lang="vi-VN" sz="2000" b="0" dirty="0">
                <a:cs typeface="Arial" panose="020B0604020202020204" pitchFamily="34" charset="0"/>
              </a:rPr>
              <a:t>Đầu pha này nối với cuối pha kia không cần theo thứ tự pha.</a:t>
            </a:r>
            <a:endParaRPr lang="en-US" sz="2000" b="0" dirty="0">
              <a:cs typeface="Arial" panose="020B0604020202020204" pitchFamily="34" charset="0"/>
            </a:endParaRPr>
          </a:p>
          <a:p>
            <a:pPr algn="just">
              <a:defRPr/>
            </a:pPr>
            <a:endParaRPr lang="en-US" sz="2000" b="0" dirty="0">
              <a:cs typeface="Arial" panose="020B0604020202020204" pitchFamily="34" charset="0"/>
            </a:endParaRPr>
          </a:p>
          <a:p>
            <a:pPr algn="just">
              <a:defRPr/>
            </a:pPr>
            <a:r>
              <a:rPr lang="en-US" sz="2000" b="0" dirty="0">
                <a:cs typeface="Arial" panose="020B0604020202020204" pitchFamily="34" charset="0"/>
              </a:rPr>
              <a:t>D. </a:t>
            </a:r>
            <a:r>
              <a:rPr lang="vi-VN" sz="2000" b="0" dirty="0">
                <a:cs typeface="Arial" panose="020B0604020202020204" pitchFamily="34" charset="0"/>
              </a:rPr>
              <a:t>Ba điểm cuối của ba pha nối với nhau</a:t>
            </a:r>
            <a:endParaRPr lang="en-US" sz="2000" b="0" dirty="0">
              <a:cs typeface="Arial" panose="020B0604020202020204" pitchFamily="34" charset="0"/>
            </a:endParaRPr>
          </a:p>
        </p:txBody>
      </p:sp>
      <p:pic>
        <p:nvPicPr>
          <p:cNvPr id="21529" name="Picture 1">
            <a:hlinkClick r:id="rId11" action="ppaction://hlinksldjump"/>
            <a:extLst>
              <a:ext uri="{FF2B5EF4-FFF2-40B4-BE49-F238E27FC236}">
                <a16:creationId xmlns:a16="http://schemas.microsoft.com/office/drawing/2014/main" id="{5FEF0131-1C0D-535B-F604-E0254A2D73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2813" y="5302251"/>
            <a:ext cx="60325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zoom/>
    <p:sndAc>
      <p:stSnd>
        <p:snd r:embed="rId2" name="bee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nodeType="clickEffect">
                                  <p:stCondLst>
                                    <p:cond delay="1000"/>
                                  </p:stCondLst>
                                  <p:childTnLst>
                                    <p:set>
                                      <p:cBhvr>
                                        <p:cTn id="19"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beep.wav"/>
                                        </p:tgtEl>
                                      </p:cMediaNode>
                                    </p:audio>
                                  </p:subTnLst>
                                </p:cTn>
                              </p:par>
                            </p:childTnLst>
                          </p:cTn>
                        </p:par>
                        <p:par>
                          <p:cTn id="20" fill="hold" nodeType="afterGroup">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beep.wav"/>
                                        </p:tgtEl>
                                      </p:cMediaNode>
                                    </p:audio>
                                  </p:subTnLst>
                                </p:cTn>
                              </p:par>
                            </p:childTnLst>
                          </p:cTn>
                        </p:par>
                        <p:par>
                          <p:cTn id="23" fill="hold" nodeType="afterGroup">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beep.wav"/>
                                        </p:tgtEl>
                                      </p:cMediaNode>
                                    </p:audio>
                                  </p:subTnLst>
                                </p:cTn>
                              </p:par>
                            </p:childTnLst>
                          </p:cTn>
                        </p:par>
                        <p:par>
                          <p:cTn id="26" fill="hold" nodeType="afterGroup">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eep.wav"/>
                                        </p:tgtEl>
                                      </p:cMediaNode>
                                    </p:audio>
                                  </p:subTnLst>
                                </p:cTn>
                              </p:par>
                            </p:childTnLst>
                          </p:cTn>
                        </p:par>
                        <p:par>
                          <p:cTn id="29" fill="hold" nodeType="afterGroup">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2" fill="hold" nodeType="afterGroup">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eep.wav"/>
                                        </p:tgtEl>
                                      </p:cMediaNode>
                                    </p:audio>
                                  </p:subTnLst>
                                </p:cTn>
                              </p:par>
                            </p:childTnLst>
                          </p:cTn>
                        </p:par>
                        <p:par>
                          <p:cTn id="35" fill="hold" nodeType="afterGroup">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beep.wav"/>
                                        </p:tgtEl>
                                      </p:cMediaNode>
                                    </p:audio>
                                  </p:subTnLst>
                                </p:cTn>
                              </p:par>
                            </p:childTnLst>
                          </p:cTn>
                        </p:par>
                        <p:par>
                          <p:cTn id="38" fill="hold" nodeType="afterGroup">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beep.wav"/>
                                        </p:tgtEl>
                                      </p:cMediaNode>
                                    </p:audio>
                                  </p:subTnLst>
                                </p:cTn>
                              </p:par>
                            </p:childTnLst>
                          </p:cTn>
                        </p:par>
                        <p:par>
                          <p:cTn id="41" fill="hold" nodeType="afterGroup">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eep.wav"/>
                                        </p:tgtEl>
                                      </p:cMediaNode>
                                    </p:audio>
                                  </p:subTnLst>
                                </p:cTn>
                              </p:par>
                            </p:childTnLst>
                          </p:cTn>
                        </p:par>
                        <p:par>
                          <p:cTn id="44" fill="hold" nodeType="afterGroup">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FELIZ2.WAV"/>
                                        </p:tgtEl>
                                      </p:cMediaNode>
                                    </p:audio>
                                  </p:subTnLst>
                                </p:cTn>
                              </p:par>
                              <p:par>
                                <p:cTn id="52" presetID="3" presetClass="entr" presetSubtype="10" fill="hold"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F9774B49-4042-B768-C537-0AC0B0B088E2}"/>
              </a:ext>
            </a:extLst>
          </p:cNvPr>
          <p:cNvSpPr>
            <a:spLocks noChangeArrowheads="1"/>
          </p:cNvSpPr>
          <p:nvPr/>
        </p:nvSpPr>
        <p:spPr bwMode="auto">
          <a:xfrm>
            <a:off x="3200400" y="3829051"/>
            <a:ext cx="19812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31" name="AutoShape 2">
            <a:extLst>
              <a:ext uri="{FF2B5EF4-FFF2-40B4-BE49-F238E27FC236}">
                <a16:creationId xmlns:a16="http://schemas.microsoft.com/office/drawing/2014/main" id="{6BD158CF-7528-0BBA-099C-5630D55C33FE}"/>
              </a:ext>
            </a:extLst>
          </p:cNvPr>
          <p:cNvSpPr>
            <a:spLocks noChangeArrowheads="1"/>
          </p:cNvSpPr>
          <p:nvPr/>
        </p:nvSpPr>
        <p:spPr bwMode="auto">
          <a:xfrm>
            <a:off x="285749" y="400050"/>
            <a:ext cx="9344025" cy="6129338"/>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100"/>
          </a:p>
        </p:txBody>
      </p:sp>
      <p:pic>
        <p:nvPicPr>
          <p:cNvPr id="22532" name="Picture 3" descr="an30">
            <a:extLst>
              <a:ext uri="{FF2B5EF4-FFF2-40B4-BE49-F238E27FC236}">
                <a16:creationId xmlns:a16="http://schemas.microsoft.com/office/drawing/2014/main" id="{7726286D-CC2A-D40A-A382-9DE33D531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1096964"/>
            <a:ext cx="14478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descr="33">
            <a:extLst>
              <a:ext uri="{FF2B5EF4-FFF2-40B4-BE49-F238E27FC236}">
                <a16:creationId xmlns:a16="http://schemas.microsoft.com/office/drawing/2014/main" id="{34FF38FA-A61C-4024-74BD-5FFE21E8722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7700" y="1943100"/>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WordArt 5">
            <a:extLst>
              <a:ext uri="{FF2B5EF4-FFF2-40B4-BE49-F238E27FC236}">
                <a16:creationId xmlns:a16="http://schemas.microsoft.com/office/drawing/2014/main" id="{831F0AF9-D32E-2B3F-7791-848C9389F442}"/>
              </a:ext>
            </a:extLst>
          </p:cNvPr>
          <p:cNvSpPr>
            <a:spLocks noChangeArrowheads="1" noChangeShapeType="1" noTextEdit="1"/>
          </p:cNvSpPr>
          <p:nvPr/>
        </p:nvSpPr>
        <p:spPr bwMode="auto">
          <a:xfrm>
            <a:off x="3200400" y="1268413"/>
            <a:ext cx="5181600" cy="457200"/>
          </a:xfrm>
          <a:prstGeom prst="rect">
            <a:avLst/>
          </a:prstGeom>
        </p:spPr>
        <p:txBody>
          <a:bodyPr wrap="none" fromWordArt="1">
            <a:prstTxWarp prst="textPlain">
              <a:avLst>
                <a:gd name="adj" fmla="val 50000"/>
              </a:avLst>
            </a:prstTxWarp>
          </a:bodyPr>
          <a:lstStyle/>
          <a:p>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chu«ng vµng </a:t>
            </a:r>
          </a:p>
        </p:txBody>
      </p:sp>
      <p:grpSp>
        <p:nvGrpSpPr>
          <p:cNvPr id="22535" name="Group 9">
            <a:extLst>
              <a:ext uri="{FF2B5EF4-FFF2-40B4-BE49-F238E27FC236}">
                <a16:creationId xmlns:a16="http://schemas.microsoft.com/office/drawing/2014/main" id="{766EC2CD-865A-9B15-29DE-855DBB84A41F}"/>
              </a:ext>
            </a:extLst>
          </p:cNvPr>
          <p:cNvGrpSpPr>
            <a:grpSpLocks/>
          </p:cNvGrpSpPr>
          <p:nvPr/>
        </p:nvGrpSpPr>
        <p:grpSpPr bwMode="auto">
          <a:xfrm>
            <a:off x="7543800" y="5372100"/>
            <a:ext cx="1168400" cy="446088"/>
            <a:chOff x="4512" y="3792"/>
            <a:chExt cx="736" cy="375"/>
          </a:xfrm>
        </p:grpSpPr>
        <p:pic>
          <p:nvPicPr>
            <p:cNvPr id="22574" name="Picture 10" descr="ani32">
              <a:extLst>
                <a:ext uri="{FF2B5EF4-FFF2-40B4-BE49-F238E27FC236}">
                  <a16:creationId xmlns:a16="http://schemas.microsoft.com/office/drawing/2014/main" id="{95C1048E-380F-6A8E-5C92-7F42C0EB74C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75" name="Text Box 11">
              <a:extLst>
                <a:ext uri="{FF2B5EF4-FFF2-40B4-BE49-F238E27FC236}">
                  <a16:creationId xmlns:a16="http://schemas.microsoft.com/office/drawing/2014/main" id="{199D7F9C-7379-A27A-E740-C7AE6CDE486F}"/>
                </a:ext>
              </a:extLst>
            </p:cNvPr>
            <p:cNvSpPr txBox="1">
              <a:spLocks noChangeArrowheads="1"/>
            </p:cNvSpPr>
            <p:nvPr/>
          </p:nvSpPr>
          <p:spPr bwMode="auto">
            <a:xfrm>
              <a:off x="4752" y="3896"/>
              <a:ext cx="49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500" b="1">
                  <a:latin typeface=".VnArial Narrow" panose="020B7200000000000000" pitchFamily="34" charset="0"/>
                </a:rPr>
                <a:t>Home</a:t>
              </a:r>
            </a:p>
          </p:txBody>
        </p:sp>
      </p:grpSp>
      <p:pic>
        <p:nvPicPr>
          <p:cNvPr id="22536" name="Picture 14" descr="star_tip_md_wht">
            <a:hlinkClick r:id="rId8" action="ppaction://hlinksldjump"/>
            <a:extLst>
              <a:ext uri="{FF2B5EF4-FFF2-40B4-BE49-F238E27FC236}">
                <a16:creationId xmlns:a16="http://schemas.microsoft.com/office/drawing/2014/main" id="{C45AA2D4-FF6B-34E8-1284-1B8D9E33484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458200" y="14859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5" descr="people008">
            <a:extLst>
              <a:ext uri="{FF2B5EF4-FFF2-40B4-BE49-F238E27FC236}">
                <a16:creationId xmlns:a16="http://schemas.microsoft.com/office/drawing/2014/main" id="{5D9BD30C-7BA5-8127-CBAB-5251E0C2D00C}"/>
              </a:ext>
            </a:extLst>
          </p:cNvPr>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6310313" y="4913313"/>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a:extLst>
              <a:ext uri="{FF2B5EF4-FFF2-40B4-BE49-F238E27FC236}">
                <a16:creationId xmlns:a16="http://schemas.microsoft.com/office/drawing/2014/main" id="{180E31FD-63DD-30F0-F7E5-B5C8A66E0141}"/>
              </a:ext>
            </a:extLst>
          </p:cNvPr>
          <p:cNvSpPr txBox="1">
            <a:spLocks noChangeArrowheads="1"/>
          </p:cNvSpPr>
          <p:nvPr/>
        </p:nvSpPr>
        <p:spPr bwMode="auto">
          <a:xfrm>
            <a:off x="682625" y="2414727"/>
            <a:ext cx="8686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000" dirty="0" err="1">
                <a:solidFill>
                  <a:srgbClr val="FF0000"/>
                </a:solidFill>
                <a:cs typeface="Arial" panose="020B0604020202020204" pitchFamily="34" charset="0"/>
              </a:rPr>
              <a:t>Câu</a:t>
            </a:r>
            <a:r>
              <a:rPr lang="en-US" altLang="en-US" sz="2000" dirty="0">
                <a:solidFill>
                  <a:srgbClr val="FF0000"/>
                </a:solidFill>
                <a:cs typeface="Arial" panose="020B0604020202020204" pitchFamily="34" charset="0"/>
              </a:rPr>
              <a:t> </a:t>
            </a:r>
            <a:r>
              <a:rPr lang="en-US" altLang="en-US" sz="2000">
                <a:solidFill>
                  <a:srgbClr val="FF0000"/>
                </a:solidFill>
                <a:cs typeface="Arial" panose="020B0604020202020204" pitchFamily="34" charset="0"/>
              </a:rPr>
              <a:t>3</a:t>
            </a:r>
            <a:r>
              <a:rPr lang="en-US" altLang="en-US" sz="2000" smtClean="0">
                <a:solidFill>
                  <a:srgbClr val="FF0000"/>
                </a:solidFill>
                <a:cs typeface="Arial" panose="020B0604020202020204" pitchFamily="34" charset="0"/>
              </a:rPr>
              <a:t>: </a:t>
            </a:r>
            <a:r>
              <a:rPr lang="vi-VN" sz="2000" smtClean="0">
                <a:cs typeface="Arial" panose="020B0604020202020204" pitchFamily="34" charset="0"/>
              </a:rPr>
              <a:t>Một </a:t>
            </a:r>
            <a:r>
              <a:rPr lang="vi-VN" sz="2000" dirty="0">
                <a:cs typeface="Arial" panose="020B0604020202020204" pitchFamily="34" charset="0"/>
              </a:rPr>
              <a:t>tải ba pha gồm ba điện trở R = 10Ω, nối hình tam giác, đấu vào nguồn điện ba pha có U</a:t>
            </a:r>
            <a:r>
              <a:rPr lang="vi-VN" sz="2000" baseline="-25000" dirty="0">
                <a:cs typeface="Arial" panose="020B0604020202020204" pitchFamily="34" charset="0"/>
              </a:rPr>
              <a:t>d</a:t>
            </a:r>
            <a:r>
              <a:rPr lang="vi-VN" sz="2000" dirty="0">
                <a:cs typeface="Arial" panose="020B0604020202020204" pitchFamily="34" charset="0"/>
              </a:rPr>
              <a:t> = 380V. Tính điện áp </a:t>
            </a:r>
            <a:r>
              <a:rPr lang="vi-VN" sz="2000">
                <a:cs typeface="Arial" panose="020B0604020202020204" pitchFamily="34" charset="0"/>
              </a:rPr>
              <a:t>pha</a:t>
            </a:r>
            <a:r>
              <a:rPr lang="vi-VN" sz="2000" smtClean="0">
                <a:cs typeface="Arial" panose="020B0604020202020204" pitchFamily="34" charset="0"/>
              </a:rPr>
              <a:t>?</a:t>
            </a:r>
            <a:endParaRPr lang="en-US" sz="2000" dirty="0">
              <a:cs typeface="Arial" panose="020B0604020202020204" pitchFamily="34" charset="0"/>
            </a:endParaRPr>
          </a:p>
        </p:txBody>
      </p:sp>
      <p:sp>
        <p:nvSpPr>
          <p:cNvPr id="4114" name="Text Box 18">
            <a:extLst>
              <a:ext uri="{FF2B5EF4-FFF2-40B4-BE49-F238E27FC236}">
                <a16:creationId xmlns:a16="http://schemas.microsoft.com/office/drawing/2014/main" id="{46950327-956A-60C1-D090-9500B0E492C7}"/>
              </a:ext>
            </a:extLst>
          </p:cNvPr>
          <p:cNvSpPr txBox="1">
            <a:spLocks noChangeArrowheads="1"/>
          </p:cNvSpPr>
          <p:nvPr/>
        </p:nvSpPr>
        <p:spPr bwMode="auto">
          <a:xfrm>
            <a:off x="2193926" y="5456239"/>
            <a:ext cx="1050925" cy="414337"/>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a:defRPr/>
            </a:pPr>
            <a:r>
              <a:rPr lang="en-US" sz="2100">
                <a:effectLst>
                  <a:outerShdw blurRad="38100" dist="38100" dir="2700000" algn="tl">
                    <a:srgbClr val="FFFFFF"/>
                  </a:outerShdw>
                </a:effectLst>
                <a:latin typeface=".VnArial" pitchFamily="34" charset="0"/>
              </a:rPr>
              <a:t>§¸p ¸n</a:t>
            </a:r>
          </a:p>
        </p:txBody>
      </p:sp>
      <p:grpSp>
        <p:nvGrpSpPr>
          <p:cNvPr id="4115" name="Group 19">
            <a:extLst>
              <a:ext uri="{FF2B5EF4-FFF2-40B4-BE49-F238E27FC236}">
                <a16:creationId xmlns:a16="http://schemas.microsoft.com/office/drawing/2014/main" id="{848AECB3-F0BB-E4E2-0EFD-DDC1508BD645}"/>
              </a:ext>
            </a:extLst>
          </p:cNvPr>
          <p:cNvGrpSpPr>
            <a:grpSpLocks/>
          </p:cNvGrpSpPr>
          <p:nvPr/>
        </p:nvGrpSpPr>
        <p:grpSpPr bwMode="auto">
          <a:xfrm>
            <a:off x="8078788" y="4629150"/>
            <a:ext cx="1370012" cy="971550"/>
            <a:chOff x="4574" y="3342"/>
            <a:chExt cx="960" cy="912"/>
          </a:xfrm>
        </p:grpSpPr>
        <p:sp>
          <p:nvSpPr>
            <p:cNvPr id="22572" name="AutoShape 20">
              <a:extLst>
                <a:ext uri="{FF2B5EF4-FFF2-40B4-BE49-F238E27FC236}">
                  <a16:creationId xmlns:a16="http://schemas.microsoft.com/office/drawing/2014/main" id="{1D2AA8C3-9994-F564-AFEB-AF3C40A6590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73" name="Text Box 21">
              <a:extLst>
                <a:ext uri="{FF2B5EF4-FFF2-40B4-BE49-F238E27FC236}">
                  <a16:creationId xmlns:a16="http://schemas.microsoft.com/office/drawing/2014/main" id="{89265251-E444-5346-9E64-95CCF228ECDD}"/>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1</a:t>
              </a:r>
            </a:p>
          </p:txBody>
        </p:sp>
      </p:grpSp>
      <p:grpSp>
        <p:nvGrpSpPr>
          <p:cNvPr id="4118" name="Group 22">
            <a:extLst>
              <a:ext uri="{FF2B5EF4-FFF2-40B4-BE49-F238E27FC236}">
                <a16:creationId xmlns:a16="http://schemas.microsoft.com/office/drawing/2014/main" id="{6AE68D80-ECFB-7F14-B199-DF9076BE4B90}"/>
              </a:ext>
            </a:extLst>
          </p:cNvPr>
          <p:cNvGrpSpPr>
            <a:grpSpLocks/>
          </p:cNvGrpSpPr>
          <p:nvPr/>
        </p:nvGrpSpPr>
        <p:grpSpPr bwMode="auto">
          <a:xfrm>
            <a:off x="8078788" y="4629150"/>
            <a:ext cx="1370012" cy="971550"/>
            <a:chOff x="4574" y="3342"/>
            <a:chExt cx="960" cy="912"/>
          </a:xfrm>
        </p:grpSpPr>
        <p:sp>
          <p:nvSpPr>
            <p:cNvPr id="22570" name="AutoShape 23">
              <a:extLst>
                <a:ext uri="{FF2B5EF4-FFF2-40B4-BE49-F238E27FC236}">
                  <a16:creationId xmlns:a16="http://schemas.microsoft.com/office/drawing/2014/main" id="{7FA02453-9AFB-F7A3-DA18-6466D095133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71" name="Text Box 24">
              <a:extLst>
                <a:ext uri="{FF2B5EF4-FFF2-40B4-BE49-F238E27FC236}">
                  <a16:creationId xmlns:a16="http://schemas.microsoft.com/office/drawing/2014/main" id="{5A2B8C9A-E762-5CC3-BFE9-76620CBB41BB}"/>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2</a:t>
              </a:r>
            </a:p>
          </p:txBody>
        </p:sp>
      </p:grpSp>
      <p:grpSp>
        <p:nvGrpSpPr>
          <p:cNvPr id="4121" name="Group 25">
            <a:extLst>
              <a:ext uri="{FF2B5EF4-FFF2-40B4-BE49-F238E27FC236}">
                <a16:creationId xmlns:a16="http://schemas.microsoft.com/office/drawing/2014/main" id="{F5D03B0B-FE05-F70D-B3DC-4AE934F7B7F8}"/>
              </a:ext>
            </a:extLst>
          </p:cNvPr>
          <p:cNvGrpSpPr>
            <a:grpSpLocks/>
          </p:cNvGrpSpPr>
          <p:nvPr/>
        </p:nvGrpSpPr>
        <p:grpSpPr bwMode="auto">
          <a:xfrm>
            <a:off x="8078788" y="4629150"/>
            <a:ext cx="1370012" cy="971550"/>
            <a:chOff x="4574" y="3342"/>
            <a:chExt cx="960" cy="912"/>
          </a:xfrm>
        </p:grpSpPr>
        <p:sp>
          <p:nvSpPr>
            <p:cNvPr id="22568" name="AutoShape 26">
              <a:extLst>
                <a:ext uri="{FF2B5EF4-FFF2-40B4-BE49-F238E27FC236}">
                  <a16:creationId xmlns:a16="http://schemas.microsoft.com/office/drawing/2014/main" id="{428BAEF1-7A71-7D9C-2A55-4D3E5E76A96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69" name="Text Box 27">
              <a:extLst>
                <a:ext uri="{FF2B5EF4-FFF2-40B4-BE49-F238E27FC236}">
                  <a16:creationId xmlns:a16="http://schemas.microsoft.com/office/drawing/2014/main" id="{000434D9-CF86-ADAE-F9BB-D0A891462DDB}"/>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3</a:t>
              </a:r>
            </a:p>
          </p:txBody>
        </p:sp>
      </p:grpSp>
      <p:grpSp>
        <p:nvGrpSpPr>
          <p:cNvPr id="4124" name="Group 28">
            <a:extLst>
              <a:ext uri="{FF2B5EF4-FFF2-40B4-BE49-F238E27FC236}">
                <a16:creationId xmlns:a16="http://schemas.microsoft.com/office/drawing/2014/main" id="{0B6C450B-F0CA-BB44-87E9-8E1CF9156341}"/>
              </a:ext>
            </a:extLst>
          </p:cNvPr>
          <p:cNvGrpSpPr>
            <a:grpSpLocks/>
          </p:cNvGrpSpPr>
          <p:nvPr/>
        </p:nvGrpSpPr>
        <p:grpSpPr bwMode="auto">
          <a:xfrm>
            <a:off x="8078788" y="4629150"/>
            <a:ext cx="1370012" cy="971550"/>
            <a:chOff x="4574" y="3342"/>
            <a:chExt cx="960" cy="912"/>
          </a:xfrm>
        </p:grpSpPr>
        <p:sp>
          <p:nvSpPr>
            <p:cNvPr id="22566" name="AutoShape 29">
              <a:extLst>
                <a:ext uri="{FF2B5EF4-FFF2-40B4-BE49-F238E27FC236}">
                  <a16:creationId xmlns:a16="http://schemas.microsoft.com/office/drawing/2014/main" id="{79245BF5-C4B6-F19E-9058-959E27557E7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67" name="Text Box 30">
              <a:extLst>
                <a:ext uri="{FF2B5EF4-FFF2-40B4-BE49-F238E27FC236}">
                  <a16:creationId xmlns:a16="http://schemas.microsoft.com/office/drawing/2014/main" id="{0A566CEF-7D1D-626F-1593-A8980A2833C7}"/>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4</a:t>
              </a:r>
            </a:p>
          </p:txBody>
        </p:sp>
      </p:grpSp>
      <p:grpSp>
        <p:nvGrpSpPr>
          <p:cNvPr id="4127" name="Group 31">
            <a:extLst>
              <a:ext uri="{FF2B5EF4-FFF2-40B4-BE49-F238E27FC236}">
                <a16:creationId xmlns:a16="http://schemas.microsoft.com/office/drawing/2014/main" id="{E679C282-DBA7-4DCB-B06D-A93F7DA76D97}"/>
              </a:ext>
            </a:extLst>
          </p:cNvPr>
          <p:cNvGrpSpPr>
            <a:grpSpLocks/>
          </p:cNvGrpSpPr>
          <p:nvPr/>
        </p:nvGrpSpPr>
        <p:grpSpPr bwMode="auto">
          <a:xfrm>
            <a:off x="8078788" y="4629150"/>
            <a:ext cx="1370012" cy="971550"/>
            <a:chOff x="4574" y="3342"/>
            <a:chExt cx="960" cy="912"/>
          </a:xfrm>
        </p:grpSpPr>
        <p:sp>
          <p:nvSpPr>
            <p:cNvPr id="22564" name="AutoShape 32">
              <a:extLst>
                <a:ext uri="{FF2B5EF4-FFF2-40B4-BE49-F238E27FC236}">
                  <a16:creationId xmlns:a16="http://schemas.microsoft.com/office/drawing/2014/main" id="{971437FB-69C1-396F-273B-3FB75DA4DA6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65" name="Text Box 33">
              <a:extLst>
                <a:ext uri="{FF2B5EF4-FFF2-40B4-BE49-F238E27FC236}">
                  <a16:creationId xmlns:a16="http://schemas.microsoft.com/office/drawing/2014/main" id="{02D39343-C821-0949-FEA7-78323A0B706F}"/>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5</a:t>
              </a:r>
            </a:p>
          </p:txBody>
        </p:sp>
      </p:grpSp>
      <p:grpSp>
        <p:nvGrpSpPr>
          <p:cNvPr id="4130" name="Group 34">
            <a:extLst>
              <a:ext uri="{FF2B5EF4-FFF2-40B4-BE49-F238E27FC236}">
                <a16:creationId xmlns:a16="http://schemas.microsoft.com/office/drawing/2014/main" id="{0930069F-5575-7620-AF28-2BAD4CE57E46}"/>
              </a:ext>
            </a:extLst>
          </p:cNvPr>
          <p:cNvGrpSpPr>
            <a:grpSpLocks/>
          </p:cNvGrpSpPr>
          <p:nvPr/>
        </p:nvGrpSpPr>
        <p:grpSpPr bwMode="auto">
          <a:xfrm>
            <a:off x="8078788" y="4629150"/>
            <a:ext cx="1370012" cy="971550"/>
            <a:chOff x="4574" y="3342"/>
            <a:chExt cx="960" cy="912"/>
          </a:xfrm>
        </p:grpSpPr>
        <p:sp>
          <p:nvSpPr>
            <p:cNvPr id="22562" name="AutoShape 35">
              <a:extLst>
                <a:ext uri="{FF2B5EF4-FFF2-40B4-BE49-F238E27FC236}">
                  <a16:creationId xmlns:a16="http://schemas.microsoft.com/office/drawing/2014/main" id="{9C33E6EB-8EDD-1B8B-5518-5807855570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63" name="Text Box 36">
              <a:extLst>
                <a:ext uri="{FF2B5EF4-FFF2-40B4-BE49-F238E27FC236}">
                  <a16:creationId xmlns:a16="http://schemas.microsoft.com/office/drawing/2014/main" id="{D2A41292-0305-DABF-D799-78CF9F74985E}"/>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6</a:t>
              </a:r>
            </a:p>
          </p:txBody>
        </p:sp>
      </p:grpSp>
      <p:grpSp>
        <p:nvGrpSpPr>
          <p:cNvPr id="4133" name="Group 37">
            <a:extLst>
              <a:ext uri="{FF2B5EF4-FFF2-40B4-BE49-F238E27FC236}">
                <a16:creationId xmlns:a16="http://schemas.microsoft.com/office/drawing/2014/main" id="{83DFEA5A-9B28-9034-011E-91FB02253358}"/>
              </a:ext>
            </a:extLst>
          </p:cNvPr>
          <p:cNvGrpSpPr>
            <a:grpSpLocks/>
          </p:cNvGrpSpPr>
          <p:nvPr/>
        </p:nvGrpSpPr>
        <p:grpSpPr bwMode="auto">
          <a:xfrm>
            <a:off x="8078788" y="4629150"/>
            <a:ext cx="1370012" cy="971550"/>
            <a:chOff x="4574" y="3342"/>
            <a:chExt cx="960" cy="912"/>
          </a:xfrm>
        </p:grpSpPr>
        <p:sp>
          <p:nvSpPr>
            <p:cNvPr id="22560" name="AutoShape 38">
              <a:extLst>
                <a:ext uri="{FF2B5EF4-FFF2-40B4-BE49-F238E27FC236}">
                  <a16:creationId xmlns:a16="http://schemas.microsoft.com/office/drawing/2014/main" id="{F7A86467-4FC3-1761-2ED9-3AD31190DD6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61" name="Text Box 39">
              <a:extLst>
                <a:ext uri="{FF2B5EF4-FFF2-40B4-BE49-F238E27FC236}">
                  <a16:creationId xmlns:a16="http://schemas.microsoft.com/office/drawing/2014/main" id="{B1E9C8D5-8DB3-2D0F-E89C-E66AA835ACEB}"/>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7</a:t>
              </a:r>
            </a:p>
          </p:txBody>
        </p:sp>
      </p:grpSp>
      <p:grpSp>
        <p:nvGrpSpPr>
          <p:cNvPr id="4136" name="Group 40">
            <a:extLst>
              <a:ext uri="{FF2B5EF4-FFF2-40B4-BE49-F238E27FC236}">
                <a16:creationId xmlns:a16="http://schemas.microsoft.com/office/drawing/2014/main" id="{BA3DDF14-4DE2-2313-6DA5-0101EDE44A80}"/>
              </a:ext>
            </a:extLst>
          </p:cNvPr>
          <p:cNvGrpSpPr>
            <a:grpSpLocks/>
          </p:cNvGrpSpPr>
          <p:nvPr/>
        </p:nvGrpSpPr>
        <p:grpSpPr bwMode="auto">
          <a:xfrm>
            <a:off x="8078788" y="4629150"/>
            <a:ext cx="1370012" cy="971550"/>
            <a:chOff x="4574" y="3342"/>
            <a:chExt cx="960" cy="912"/>
          </a:xfrm>
        </p:grpSpPr>
        <p:sp>
          <p:nvSpPr>
            <p:cNvPr id="22558" name="AutoShape 41">
              <a:extLst>
                <a:ext uri="{FF2B5EF4-FFF2-40B4-BE49-F238E27FC236}">
                  <a16:creationId xmlns:a16="http://schemas.microsoft.com/office/drawing/2014/main" id="{F8FF46DF-EE48-492B-324C-56E4C50CE0C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59" name="Text Box 42">
              <a:extLst>
                <a:ext uri="{FF2B5EF4-FFF2-40B4-BE49-F238E27FC236}">
                  <a16:creationId xmlns:a16="http://schemas.microsoft.com/office/drawing/2014/main" id="{FDDF1D1F-F486-2894-5303-EEFA2DB8A9A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8</a:t>
              </a:r>
            </a:p>
          </p:txBody>
        </p:sp>
      </p:grpSp>
      <p:grpSp>
        <p:nvGrpSpPr>
          <p:cNvPr id="4139" name="Group 43">
            <a:extLst>
              <a:ext uri="{FF2B5EF4-FFF2-40B4-BE49-F238E27FC236}">
                <a16:creationId xmlns:a16="http://schemas.microsoft.com/office/drawing/2014/main" id="{BBD679F3-B407-1878-0899-FD5E100E1F6E}"/>
              </a:ext>
            </a:extLst>
          </p:cNvPr>
          <p:cNvGrpSpPr>
            <a:grpSpLocks/>
          </p:cNvGrpSpPr>
          <p:nvPr/>
        </p:nvGrpSpPr>
        <p:grpSpPr bwMode="auto">
          <a:xfrm>
            <a:off x="8078788" y="4629150"/>
            <a:ext cx="1370012" cy="971550"/>
            <a:chOff x="4574" y="3342"/>
            <a:chExt cx="960" cy="912"/>
          </a:xfrm>
        </p:grpSpPr>
        <p:sp>
          <p:nvSpPr>
            <p:cNvPr id="22556" name="AutoShape 44">
              <a:extLst>
                <a:ext uri="{FF2B5EF4-FFF2-40B4-BE49-F238E27FC236}">
                  <a16:creationId xmlns:a16="http://schemas.microsoft.com/office/drawing/2014/main" id="{C00D7F9F-93E7-C6E9-F533-FE62B7163B6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57" name="Text Box 45">
              <a:extLst>
                <a:ext uri="{FF2B5EF4-FFF2-40B4-BE49-F238E27FC236}">
                  <a16:creationId xmlns:a16="http://schemas.microsoft.com/office/drawing/2014/main" id="{DA12A460-7E5C-09C8-EE70-EF4F1A45F9B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9</a:t>
              </a:r>
            </a:p>
          </p:txBody>
        </p:sp>
      </p:grpSp>
      <p:grpSp>
        <p:nvGrpSpPr>
          <p:cNvPr id="4142" name="Group 46">
            <a:extLst>
              <a:ext uri="{FF2B5EF4-FFF2-40B4-BE49-F238E27FC236}">
                <a16:creationId xmlns:a16="http://schemas.microsoft.com/office/drawing/2014/main" id="{62B1831B-0F7B-9E27-BEA2-F4BD09A6D6BE}"/>
              </a:ext>
            </a:extLst>
          </p:cNvPr>
          <p:cNvGrpSpPr>
            <a:grpSpLocks/>
          </p:cNvGrpSpPr>
          <p:nvPr/>
        </p:nvGrpSpPr>
        <p:grpSpPr bwMode="auto">
          <a:xfrm>
            <a:off x="8077200" y="4627563"/>
            <a:ext cx="1371600" cy="971550"/>
            <a:chOff x="4574" y="3342"/>
            <a:chExt cx="960" cy="912"/>
          </a:xfrm>
        </p:grpSpPr>
        <p:sp>
          <p:nvSpPr>
            <p:cNvPr id="22554" name="AutoShape 47">
              <a:extLst>
                <a:ext uri="{FF2B5EF4-FFF2-40B4-BE49-F238E27FC236}">
                  <a16:creationId xmlns:a16="http://schemas.microsoft.com/office/drawing/2014/main" id="{9386B29A-9F91-2EEF-51D1-F26E862D5A0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55" name="Text Box 48">
              <a:extLst>
                <a:ext uri="{FF2B5EF4-FFF2-40B4-BE49-F238E27FC236}">
                  <a16:creationId xmlns:a16="http://schemas.microsoft.com/office/drawing/2014/main" id="{82562D42-08BA-1237-A5AB-2C879B44B7DD}"/>
                </a:ext>
              </a:extLst>
            </p:cNvPr>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a:solidFill>
                    <a:schemeClr val="bg1"/>
                  </a:solidFill>
                  <a:latin typeface=".VnTime" panose="020B7200000000000000" pitchFamily="34" charset="0"/>
                </a:rPr>
                <a:t>HÕt giê</a:t>
              </a:r>
            </a:p>
          </p:txBody>
        </p:sp>
      </p:grpSp>
      <p:sp>
        <p:nvSpPr>
          <p:cNvPr id="4145" name="Text Box 49">
            <a:extLst>
              <a:ext uri="{FF2B5EF4-FFF2-40B4-BE49-F238E27FC236}">
                <a16:creationId xmlns:a16="http://schemas.microsoft.com/office/drawing/2014/main" id="{D3750AAB-0E15-350C-BB60-F3D8F20F4C5B}"/>
              </a:ext>
            </a:extLst>
          </p:cNvPr>
          <p:cNvSpPr txBox="1">
            <a:spLocks noChangeArrowheads="1"/>
          </p:cNvSpPr>
          <p:nvPr/>
        </p:nvSpPr>
        <p:spPr bwMode="auto">
          <a:xfrm>
            <a:off x="4800600" y="5429250"/>
            <a:ext cx="83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10s</a:t>
            </a:r>
          </a:p>
        </p:txBody>
      </p:sp>
      <p:sp>
        <p:nvSpPr>
          <p:cNvPr id="4148" name="AutoShape 52">
            <a:extLst>
              <a:ext uri="{FF2B5EF4-FFF2-40B4-BE49-F238E27FC236}">
                <a16:creationId xmlns:a16="http://schemas.microsoft.com/office/drawing/2014/main" id="{F41BD4CA-A374-A265-8E91-7074886A1938}"/>
              </a:ext>
            </a:extLst>
          </p:cNvPr>
          <p:cNvSpPr>
            <a:spLocks noChangeArrowheads="1"/>
          </p:cNvSpPr>
          <p:nvPr/>
        </p:nvSpPr>
        <p:spPr bwMode="auto">
          <a:xfrm>
            <a:off x="1060450" y="3646488"/>
            <a:ext cx="7931150" cy="468312"/>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4146" name="Text Box 50">
            <a:extLst>
              <a:ext uri="{FF2B5EF4-FFF2-40B4-BE49-F238E27FC236}">
                <a16:creationId xmlns:a16="http://schemas.microsoft.com/office/drawing/2014/main" id="{3F6C6078-50F0-446F-DE2D-324B03939B93}"/>
              </a:ext>
            </a:extLst>
          </p:cNvPr>
          <p:cNvSpPr txBox="1">
            <a:spLocks noChangeArrowheads="1"/>
          </p:cNvSpPr>
          <p:nvPr/>
        </p:nvSpPr>
        <p:spPr bwMode="auto">
          <a:xfrm>
            <a:off x="1059396" y="3180634"/>
            <a:ext cx="7578725" cy="1708160"/>
          </a:xfrm>
          <a:prstGeom prst="rect">
            <a:avLst/>
          </a:prstGeom>
          <a:noFill/>
          <a:ln>
            <a:noFill/>
          </a:ln>
          <a:effectLst/>
        </p:spPr>
        <p:txBody>
          <a:bodyPr>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just">
              <a:defRPr/>
            </a:pPr>
            <a:r>
              <a:rPr lang="en-US" sz="2100" b="0" dirty="0">
                <a:cs typeface="Arial" panose="020B0604020202020204" pitchFamily="34" charset="0"/>
              </a:rPr>
              <a:t>A. </a:t>
            </a:r>
            <a:r>
              <a:rPr lang="vi-VN" sz="2200" b="0" dirty="0">
                <a:cs typeface="Arial" panose="020B0604020202020204" pitchFamily="34" charset="0"/>
              </a:rPr>
              <a:t>U</a:t>
            </a:r>
            <a:r>
              <a:rPr lang="vi-VN" sz="2200" b="0" baseline="-25000" dirty="0">
                <a:cs typeface="Arial" panose="020B0604020202020204" pitchFamily="34" charset="0"/>
              </a:rPr>
              <a:t>p</a:t>
            </a:r>
            <a:r>
              <a:rPr lang="vi-VN" sz="2200" b="0" dirty="0">
                <a:cs typeface="Arial" panose="020B0604020202020204" pitchFamily="34" charset="0"/>
              </a:rPr>
              <a:t> = 658,2V</a:t>
            </a:r>
            <a:endParaRPr lang="en-US" sz="2200" b="0" dirty="0">
              <a:cs typeface="Arial" panose="020B0604020202020204" pitchFamily="34" charset="0"/>
            </a:endParaRPr>
          </a:p>
          <a:p>
            <a:pPr marL="0" indent="0" algn="just" eaLnBrk="1" hangingPunct="1">
              <a:spcBef>
                <a:spcPct val="50000"/>
              </a:spcBef>
              <a:defRPr/>
            </a:pPr>
            <a:endParaRPr lang="en-US" sz="600" b="0" dirty="0">
              <a:cs typeface="Arial" panose="020B0604020202020204" pitchFamily="34" charset="0"/>
            </a:endParaRPr>
          </a:p>
          <a:p>
            <a:pPr algn="just">
              <a:defRPr/>
            </a:pPr>
            <a:r>
              <a:rPr lang="en-US" sz="2100" b="0" dirty="0">
                <a:cs typeface="Arial" panose="020B0604020202020204" pitchFamily="34" charset="0"/>
              </a:rPr>
              <a:t>B. </a:t>
            </a:r>
            <a:r>
              <a:rPr lang="vi-VN" sz="2400" b="0" dirty="0">
                <a:cs typeface="Arial" panose="020B0604020202020204" pitchFamily="34" charset="0"/>
              </a:rPr>
              <a:t>U</a:t>
            </a:r>
            <a:r>
              <a:rPr lang="vi-VN" sz="2400" b="0" baseline="-25000" dirty="0">
                <a:cs typeface="Arial" panose="020B0604020202020204" pitchFamily="34" charset="0"/>
              </a:rPr>
              <a:t>p</a:t>
            </a:r>
            <a:r>
              <a:rPr lang="vi-VN" sz="2400" b="0" dirty="0">
                <a:cs typeface="Arial" panose="020B0604020202020204" pitchFamily="34" charset="0"/>
              </a:rPr>
              <a:t> = 380V</a:t>
            </a:r>
            <a:endParaRPr lang="en-US" sz="2100" b="0" dirty="0">
              <a:cs typeface="Arial" panose="020B0604020202020204" pitchFamily="34" charset="0"/>
            </a:endParaRPr>
          </a:p>
          <a:p>
            <a:pPr algn="just">
              <a:defRPr/>
            </a:pPr>
            <a:endParaRPr lang="en-US" sz="600" b="0" dirty="0">
              <a:cs typeface="Arial" panose="020B0604020202020204" pitchFamily="34" charset="0"/>
            </a:endParaRPr>
          </a:p>
          <a:p>
            <a:pPr algn="just">
              <a:defRPr/>
            </a:pPr>
            <a:r>
              <a:rPr lang="en-US" sz="2100" b="0" dirty="0">
                <a:cs typeface="Arial" panose="020B0604020202020204" pitchFamily="34" charset="0"/>
              </a:rPr>
              <a:t>C</a:t>
            </a:r>
            <a:r>
              <a:rPr lang="en-US" sz="2200" b="0" dirty="0">
                <a:cs typeface="Arial" panose="020B0604020202020204" pitchFamily="34" charset="0"/>
              </a:rPr>
              <a:t>. </a:t>
            </a:r>
            <a:r>
              <a:rPr lang="vi-VN" sz="2200" b="0" dirty="0">
                <a:cs typeface="Arial" panose="020B0604020202020204" pitchFamily="34" charset="0"/>
              </a:rPr>
              <a:t>U</a:t>
            </a:r>
            <a:r>
              <a:rPr lang="vi-VN" sz="2200" b="0" baseline="-25000" dirty="0">
                <a:cs typeface="Arial" panose="020B0604020202020204" pitchFamily="34" charset="0"/>
              </a:rPr>
              <a:t>p</a:t>
            </a:r>
            <a:r>
              <a:rPr lang="vi-VN" sz="2200" b="0" dirty="0">
                <a:cs typeface="Arial" panose="020B0604020202020204" pitchFamily="34" charset="0"/>
              </a:rPr>
              <a:t> = 219,4V</a:t>
            </a:r>
            <a:endParaRPr lang="en-US" sz="2200" b="0" dirty="0">
              <a:cs typeface="Arial" panose="020B0604020202020204" pitchFamily="34" charset="0"/>
            </a:endParaRPr>
          </a:p>
          <a:p>
            <a:pPr algn="just">
              <a:defRPr/>
            </a:pPr>
            <a:r>
              <a:rPr lang="en-US" sz="2200" b="0" dirty="0">
                <a:cs typeface="Arial" panose="020B0604020202020204" pitchFamily="34" charset="0"/>
              </a:rPr>
              <a:t>D. </a:t>
            </a:r>
            <a:r>
              <a:rPr lang="vi-VN" sz="2200" b="0" dirty="0">
                <a:cs typeface="Arial" panose="020B0604020202020204" pitchFamily="34" charset="0"/>
              </a:rPr>
              <a:t>U</a:t>
            </a:r>
            <a:r>
              <a:rPr lang="vi-VN" sz="2200" b="0" baseline="-25000" dirty="0">
                <a:cs typeface="Arial" panose="020B0604020202020204" pitchFamily="34" charset="0"/>
              </a:rPr>
              <a:t>p</a:t>
            </a:r>
            <a:r>
              <a:rPr lang="vi-VN" sz="2200" b="0" dirty="0">
                <a:cs typeface="Arial" panose="020B0604020202020204" pitchFamily="34" charset="0"/>
              </a:rPr>
              <a:t> = 220V</a:t>
            </a:r>
            <a:endParaRPr lang="en-US" sz="2200" b="0" dirty="0">
              <a:cs typeface="Arial" panose="020B0604020202020204" pitchFamily="34" charset="0"/>
            </a:endParaRPr>
          </a:p>
        </p:txBody>
      </p:sp>
      <p:pic>
        <p:nvPicPr>
          <p:cNvPr id="22553" name="Picture 1">
            <a:hlinkClick r:id="rId11" action="ppaction://hlinksldjump"/>
            <a:extLst>
              <a:ext uri="{FF2B5EF4-FFF2-40B4-BE49-F238E27FC236}">
                <a16:creationId xmlns:a16="http://schemas.microsoft.com/office/drawing/2014/main" id="{49776844-B361-A93C-E329-A4C40B1B6511}"/>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114426" y="5156200"/>
            <a:ext cx="600075"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zoom/>
    <p:sndAc>
      <p:stSnd>
        <p:snd r:embed="rId2" name="bee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nodeType="clickEffect">
                                  <p:stCondLst>
                                    <p:cond delay="1000"/>
                                  </p:stCondLst>
                                  <p:childTnLst>
                                    <p:set>
                                      <p:cBhvr>
                                        <p:cTn id="19"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beep.wav"/>
                                        </p:tgtEl>
                                      </p:cMediaNode>
                                    </p:audio>
                                  </p:subTnLst>
                                </p:cTn>
                              </p:par>
                            </p:childTnLst>
                          </p:cTn>
                        </p:par>
                        <p:par>
                          <p:cTn id="20" fill="hold" nodeType="afterGroup">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beep.wav"/>
                                        </p:tgtEl>
                                      </p:cMediaNode>
                                    </p:audio>
                                  </p:subTnLst>
                                </p:cTn>
                              </p:par>
                            </p:childTnLst>
                          </p:cTn>
                        </p:par>
                        <p:par>
                          <p:cTn id="23" fill="hold" nodeType="afterGroup">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beep.wav"/>
                                        </p:tgtEl>
                                      </p:cMediaNode>
                                    </p:audio>
                                  </p:subTnLst>
                                </p:cTn>
                              </p:par>
                            </p:childTnLst>
                          </p:cTn>
                        </p:par>
                        <p:par>
                          <p:cTn id="26" fill="hold" nodeType="afterGroup">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eep.wav"/>
                                        </p:tgtEl>
                                      </p:cMediaNode>
                                    </p:audio>
                                  </p:subTnLst>
                                </p:cTn>
                              </p:par>
                            </p:childTnLst>
                          </p:cTn>
                        </p:par>
                        <p:par>
                          <p:cTn id="29" fill="hold" nodeType="afterGroup">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2" fill="hold" nodeType="afterGroup">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eep.wav"/>
                                        </p:tgtEl>
                                      </p:cMediaNode>
                                    </p:audio>
                                  </p:subTnLst>
                                </p:cTn>
                              </p:par>
                            </p:childTnLst>
                          </p:cTn>
                        </p:par>
                        <p:par>
                          <p:cTn id="35" fill="hold" nodeType="afterGroup">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beep.wav"/>
                                        </p:tgtEl>
                                      </p:cMediaNode>
                                    </p:audio>
                                  </p:subTnLst>
                                </p:cTn>
                              </p:par>
                            </p:childTnLst>
                          </p:cTn>
                        </p:par>
                        <p:par>
                          <p:cTn id="38" fill="hold" nodeType="afterGroup">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beep.wav"/>
                                        </p:tgtEl>
                                      </p:cMediaNode>
                                    </p:audio>
                                  </p:subTnLst>
                                </p:cTn>
                              </p:par>
                            </p:childTnLst>
                          </p:cTn>
                        </p:par>
                        <p:par>
                          <p:cTn id="41" fill="hold" nodeType="afterGroup">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eep.wav"/>
                                        </p:tgtEl>
                                      </p:cMediaNode>
                                    </p:audio>
                                  </p:subTnLst>
                                </p:cTn>
                              </p:par>
                            </p:childTnLst>
                          </p:cTn>
                        </p:par>
                        <p:par>
                          <p:cTn id="44" fill="hold" nodeType="afterGroup">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FELIZ2.WAV"/>
                                        </p:tgtEl>
                                      </p:cMediaNode>
                                    </p:audio>
                                  </p:subTnLst>
                                </p:cTn>
                              </p:par>
                              <p:par>
                                <p:cTn id="52" presetID="3" presetClass="entr" presetSubtype="10" fill="hold"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4B4A05D6-7CB8-582D-E91D-978A8FF9EE47}"/>
              </a:ext>
            </a:extLst>
          </p:cNvPr>
          <p:cNvSpPr>
            <a:spLocks noChangeArrowheads="1"/>
          </p:cNvSpPr>
          <p:nvPr/>
        </p:nvSpPr>
        <p:spPr bwMode="auto">
          <a:xfrm>
            <a:off x="3200400" y="3829051"/>
            <a:ext cx="19812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55" name="AutoShape 2">
            <a:extLst>
              <a:ext uri="{FF2B5EF4-FFF2-40B4-BE49-F238E27FC236}">
                <a16:creationId xmlns:a16="http://schemas.microsoft.com/office/drawing/2014/main" id="{4DE03A89-63DE-DE32-AB4F-834F77FE54CF}"/>
              </a:ext>
            </a:extLst>
          </p:cNvPr>
          <p:cNvSpPr>
            <a:spLocks noChangeArrowheads="1"/>
          </p:cNvSpPr>
          <p:nvPr/>
        </p:nvSpPr>
        <p:spPr bwMode="auto">
          <a:xfrm>
            <a:off x="157163" y="185738"/>
            <a:ext cx="9501187" cy="6515099"/>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100"/>
          </a:p>
        </p:txBody>
      </p:sp>
      <p:pic>
        <p:nvPicPr>
          <p:cNvPr id="23556" name="Picture 3" descr="an30">
            <a:extLst>
              <a:ext uri="{FF2B5EF4-FFF2-40B4-BE49-F238E27FC236}">
                <a16:creationId xmlns:a16="http://schemas.microsoft.com/office/drawing/2014/main" id="{F9356B6D-8D50-815C-A821-D911E63F5B6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19214" y="233358"/>
            <a:ext cx="871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33">
            <a:extLst>
              <a:ext uri="{FF2B5EF4-FFF2-40B4-BE49-F238E27FC236}">
                <a16:creationId xmlns:a16="http://schemas.microsoft.com/office/drawing/2014/main" id="{B6C17084-F0DD-85D9-DA01-EA38765DE3D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 y="812796"/>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WordArt 5">
            <a:extLst>
              <a:ext uri="{FF2B5EF4-FFF2-40B4-BE49-F238E27FC236}">
                <a16:creationId xmlns:a16="http://schemas.microsoft.com/office/drawing/2014/main" id="{B3AF791B-2218-A734-8086-F923A0A6F38F}"/>
              </a:ext>
            </a:extLst>
          </p:cNvPr>
          <p:cNvSpPr>
            <a:spLocks noChangeArrowheads="1" noChangeShapeType="1" noTextEdit="1"/>
          </p:cNvSpPr>
          <p:nvPr/>
        </p:nvSpPr>
        <p:spPr bwMode="auto">
          <a:xfrm>
            <a:off x="2601913" y="368297"/>
            <a:ext cx="4495800" cy="307975"/>
          </a:xfrm>
          <a:prstGeom prst="rect">
            <a:avLst/>
          </a:prstGeom>
        </p:spPr>
        <p:txBody>
          <a:bodyPr wrap="none" fromWordArt="1">
            <a:prstTxWarp prst="textPlain">
              <a:avLst>
                <a:gd name="adj" fmla="val 50000"/>
              </a:avLst>
            </a:prstTxWarp>
          </a:bodyPr>
          <a:lstStyle/>
          <a:p>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chu«ng</a:t>
            </a: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vµng</a:t>
            </a: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 </a:t>
            </a:r>
          </a:p>
        </p:txBody>
      </p:sp>
      <p:grpSp>
        <p:nvGrpSpPr>
          <p:cNvPr id="23559" name="Group 9">
            <a:extLst>
              <a:ext uri="{FF2B5EF4-FFF2-40B4-BE49-F238E27FC236}">
                <a16:creationId xmlns:a16="http://schemas.microsoft.com/office/drawing/2014/main" id="{5EB66690-8907-B8B4-2BA9-70CC7FF4A3A0}"/>
              </a:ext>
            </a:extLst>
          </p:cNvPr>
          <p:cNvGrpSpPr>
            <a:grpSpLocks/>
          </p:cNvGrpSpPr>
          <p:nvPr/>
        </p:nvGrpSpPr>
        <p:grpSpPr bwMode="auto">
          <a:xfrm>
            <a:off x="7443784" y="6086486"/>
            <a:ext cx="1168400" cy="446088"/>
            <a:chOff x="4512" y="3792"/>
            <a:chExt cx="736" cy="375"/>
          </a:xfrm>
        </p:grpSpPr>
        <p:pic>
          <p:nvPicPr>
            <p:cNvPr id="23598" name="Picture 10" descr="ani32">
              <a:extLst>
                <a:ext uri="{FF2B5EF4-FFF2-40B4-BE49-F238E27FC236}">
                  <a16:creationId xmlns:a16="http://schemas.microsoft.com/office/drawing/2014/main" id="{8B83588A-7256-25CE-E48D-266DF59D5AD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9" name="Text Box 11">
              <a:extLst>
                <a:ext uri="{FF2B5EF4-FFF2-40B4-BE49-F238E27FC236}">
                  <a16:creationId xmlns:a16="http://schemas.microsoft.com/office/drawing/2014/main" id="{E74B488D-B4F2-CE44-9EE6-5A8BE6E5D622}"/>
                </a:ext>
              </a:extLst>
            </p:cNvPr>
            <p:cNvSpPr txBox="1">
              <a:spLocks noChangeArrowheads="1"/>
            </p:cNvSpPr>
            <p:nvPr/>
          </p:nvSpPr>
          <p:spPr bwMode="auto">
            <a:xfrm>
              <a:off x="4752" y="3896"/>
              <a:ext cx="49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500" b="1">
                  <a:latin typeface=".VnArial Narrow" panose="020B7200000000000000" pitchFamily="34" charset="0"/>
                </a:rPr>
                <a:t>Home</a:t>
              </a:r>
            </a:p>
          </p:txBody>
        </p:sp>
      </p:grpSp>
      <p:pic>
        <p:nvPicPr>
          <p:cNvPr id="23560" name="Picture 14" descr="star_tip_md_wht">
            <a:hlinkClick r:id="rId9" action="ppaction://hlinksldjump"/>
            <a:extLst>
              <a:ext uri="{FF2B5EF4-FFF2-40B4-BE49-F238E27FC236}">
                <a16:creationId xmlns:a16="http://schemas.microsoft.com/office/drawing/2014/main" id="{7178E155-E36F-59C3-17B8-4D258B25AE1C}"/>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812088" y="276221"/>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5" descr="people008">
            <a:extLst>
              <a:ext uri="{FF2B5EF4-FFF2-40B4-BE49-F238E27FC236}">
                <a16:creationId xmlns:a16="http://schemas.microsoft.com/office/drawing/2014/main" id="{700FA8AB-11F2-9717-4C69-930E6041A529}"/>
              </a:ext>
            </a:extLst>
          </p:cNvPr>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6026147" y="5705486"/>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a:extLst>
              <a:ext uri="{FF2B5EF4-FFF2-40B4-BE49-F238E27FC236}">
                <a16:creationId xmlns:a16="http://schemas.microsoft.com/office/drawing/2014/main" id="{35199627-B138-56F0-0EA1-8ED216C476E1}"/>
              </a:ext>
            </a:extLst>
          </p:cNvPr>
          <p:cNvSpPr txBox="1">
            <a:spLocks noChangeArrowheads="1"/>
          </p:cNvSpPr>
          <p:nvPr/>
        </p:nvSpPr>
        <p:spPr bwMode="auto">
          <a:xfrm>
            <a:off x="561975" y="918985"/>
            <a:ext cx="870585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err="1">
                <a:solidFill>
                  <a:srgbClr val="FF0000"/>
                </a:solidFill>
                <a:cs typeface="Arial" panose="020B0604020202020204" pitchFamily="34" charset="0"/>
              </a:rPr>
              <a:t>Câu</a:t>
            </a:r>
            <a:r>
              <a:rPr lang="en-US" altLang="en-US" sz="2400">
                <a:solidFill>
                  <a:srgbClr val="FF0000"/>
                </a:solidFill>
                <a:cs typeface="Arial" panose="020B0604020202020204" pitchFamily="34" charset="0"/>
              </a:rPr>
              <a:t> </a:t>
            </a:r>
            <a:r>
              <a:rPr lang="en-US" altLang="en-US" sz="2400" smtClean="0">
                <a:solidFill>
                  <a:srgbClr val="FF0000"/>
                </a:solidFill>
                <a:cs typeface="Arial" panose="020B0604020202020204" pitchFamily="34" charset="0"/>
              </a:rPr>
              <a:t>4: </a:t>
            </a:r>
            <a:r>
              <a:rPr lang="vi-VN" sz="2200" smtClean="0">
                <a:cs typeface="Arial" panose="020B0604020202020204" pitchFamily="34" charset="0"/>
              </a:rPr>
              <a:t>Quan </a:t>
            </a:r>
            <a:r>
              <a:rPr lang="vi-VN" sz="2200" dirty="0">
                <a:cs typeface="Arial" panose="020B0604020202020204" pitchFamily="34" charset="0"/>
              </a:rPr>
              <a:t>sát Hình 3.8 và cho biết nguồn điện và các tải ba pha 1, 2, 3 được nối theo hình gì? </a:t>
            </a:r>
            <a:endParaRPr lang="en-US" altLang="en-US" sz="2200" dirty="0">
              <a:solidFill>
                <a:srgbClr val="FF0000"/>
              </a:solidFill>
              <a:cs typeface="Arial" panose="020B0604020202020204" pitchFamily="34" charset="0"/>
            </a:endParaRPr>
          </a:p>
        </p:txBody>
      </p:sp>
      <p:sp>
        <p:nvSpPr>
          <p:cNvPr id="4114" name="Text Box 18">
            <a:extLst>
              <a:ext uri="{FF2B5EF4-FFF2-40B4-BE49-F238E27FC236}">
                <a16:creationId xmlns:a16="http://schemas.microsoft.com/office/drawing/2014/main" id="{52DD8557-17F4-1265-A606-D872B320E2F1}"/>
              </a:ext>
            </a:extLst>
          </p:cNvPr>
          <p:cNvSpPr txBox="1">
            <a:spLocks noChangeArrowheads="1"/>
          </p:cNvSpPr>
          <p:nvPr/>
        </p:nvSpPr>
        <p:spPr bwMode="auto">
          <a:xfrm>
            <a:off x="2093910" y="6170625"/>
            <a:ext cx="1050925" cy="414337"/>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a:defRPr/>
            </a:pPr>
            <a:r>
              <a:rPr lang="en-US" sz="2100">
                <a:effectLst>
                  <a:outerShdw blurRad="38100" dist="38100" dir="2700000" algn="tl">
                    <a:srgbClr val="FFFFFF"/>
                  </a:outerShdw>
                </a:effectLst>
                <a:latin typeface=".VnArial" pitchFamily="34" charset="0"/>
              </a:rPr>
              <a:t>§¸p ¸n</a:t>
            </a:r>
          </a:p>
        </p:txBody>
      </p:sp>
      <p:grpSp>
        <p:nvGrpSpPr>
          <p:cNvPr id="4115" name="Group 19">
            <a:extLst>
              <a:ext uri="{FF2B5EF4-FFF2-40B4-BE49-F238E27FC236}">
                <a16:creationId xmlns:a16="http://schemas.microsoft.com/office/drawing/2014/main" id="{C24DF944-17FE-EA94-B522-C9754E64F099}"/>
              </a:ext>
            </a:extLst>
          </p:cNvPr>
          <p:cNvGrpSpPr>
            <a:grpSpLocks/>
          </p:cNvGrpSpPr>
          <p:nvPr/>
        </p:nvGrpSpPr>
        <p:grpSpPr bwMode="auto">
          <a:xfrm>
            <a:off x="7978772" y="5343536"/>
            <a:ext cx="1370012" cy="971550"/>
            <a:chOff x="4574" y="3342"/>
            <a:chExt cx="960" cy="912"/>
          </a:xfrm>
        </p:grpSpPr>
        <p:sp>
          <p:nvSpPr>
            <p:cNvPr id="23596" name="AutoShape 20">
              <a:extLst>
                <a:ext uri="{FF2B5EF4-FFF2-40B4-BE49-F238E27FC236}">
                  <a16:creationId xmlns:a16="http://schemas.microsoft.com/office/drawing/2014/main" id="{F561E4DA-96BC-109A-B5A8-9A34EEB6156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7" name="Text Box 21">
              <a:extLst>
                <a:ext uri="{FF2B5EF4-FFF2-40B4-BE49-F238E27FC236}">
                  <a16:creationId xmlns:a16="http://schemas.microsoft.com/office/drawing/2014/main" id="{0E5FC19E-B7BE-3F6C-704A-7C57C486097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1</a:t>
              </a:r>
            </a:p>
          </p:txBody>
        </p:sp>
      </p:grpSp>
      <p:grpSp>
        <p:nvGrpSpPr>
          <p:cNvPr id="4118" name="Group 22">
            <a:extLst>
              <a:ext uri="{FF2B5EF4-FFF2-40B4-BE49-F238E27FC236}">
                <a16:creationId xmlns:a16="http://schemas.microsoft.com/office/drawing/2014/main" id="{9245E35A-21D5-518C-8B9E-FFC6B0784B1C}"/>
              </a:ext>
            </a:extLst>
          </p:cNvPr>
          <p:cNvGrpSpPr>
            <a:grpSpLocks/>
          </p:cNvGrpSpPr>
          <p:nvPr/>
        </p:nvGrpSpPr>
        <p:grpSpPr bwMode="auto">
          <a:xfrm>
            <a:off x="7978772" y="5343536"/>
            <a:ext cx="1370012" cy="971550"/>
            <a:chOff x="4574" y="3342"/>
            <a:chExt cx="960" cy="912"/>
          </a:xfrm>
        </p:grpSpPr>
        <p:sp>
          <p:nvSpPr>
            <p:cNvPr id="23594" name="AutoShape 23">
              <a:extLst>
                <a:ext uri="{FF2B5EF4-FFF2-40B4-BE49-F238E27FC236}">
                  <a16:creationId xmlns:a16="http://schemas.microsoft.com/office/drawing/2014/main" id="{18C4C7A9-7237-1766-7E29-69F01635C27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5" name="Text Box 24">
              <a:extLst>
                <a:ext uri="{FF2B5EF4-FFF2-40B4-BE49-F238E27FC236}">
                  <a16:creationId xmlns:a16="http://schemas.microsoft.com/office/drawing/2014/main" id="{FCB5EAF3-24EF-E8DB-47B5-E3779C2F5048}"/>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2</a:t>
              </a:r>
            </a:p>
          </p:txBody>
        </p:sp>
      </p:grpSp>
      <p:grpSp>
        <p:nvGrpSpPr>
          <p:cNvPr id="4121" name="Group 25">
            <a:extLst>
              <a:ext uri="{FF2B5EF4-FFF2-40B4-BE49-F238E27FC236}">
                <a16:creationId xmlns:a16="http://schemas.microsoft.com/office/drawing/2014/main" id="{7E3F20EC-7A35-A3A5-13F9-4650ED337110}"/>
              </a:ext>
            </a:extLst>
          </p:cNvPr>
          <p:cNvGrpSpPr>
            <a:grpSpLocks/>
          </p:cNvGrpSpPr>
          <p:nvPr/>
        </p:nvGrpSpPr>
        <p:grpSpPr bwMode="auto">
          <a:xfrm>
            <a:off x="7978772" y="5343536"/>
            <a:ext cx="1370012" cy="971550"/>
            <a:chOff x="4574" y="3342"/>
            <a:chExt cx="960" cy="912"/>
          </a:xfrm>
        </p:grpSpPr>
        <p:sp>
          <p:nvSpPr>
            <p:cNvPr id="23592" name="AutoShape 26">
              <a:extLst>
                <a:ext uri="{FF2B5EF4-FFF2-40B4-BE49-F238E27FC236}">
                  <a16:creationId xmlns:a16="http://schemas.microsoft.com/office/drawing/2014/main" id="{0B618BEB-6EE2-1944-66DE-B8DF413753E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3" name="Text Box 27">
              <a:extLst>
                <a:ext uri="{FF2B5EF4-FFF2-40B4-BE49-F238E27FC236}">
                  <a16:creationId xmlns:a16="http://schemas.microsoft.com/office/drawing/2014/main" id="{63193636-933B-C712-43E7-E79C29CDB670}"/>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3</a:t>
              </a:r>
            </a:p>
          </p:txBody>
        </p:sp>
      </p:grpSp>
      <p:grpSp>
        <p:nvGrpSpPr>
          <p:cNvPr id="4124" name="Group 28">
            <a:extLst>
              <a:ext uri="{FF2B5EF4-FFF2-40B4-BE49-F238E27FC236}">
                <a16:creationId xmlns:a16="http://schemas.microsoft.com/office/drawing/2014/main" id="{8F821673-D895-69C2-030B-ED387AC46E1A}"/>
              </a:ext>
            </a:extLst>
          </p:cNvPr>
          <p:cNvGrpSpPr>
            <a:grpSpLocks/>
          </p:cNvGrpSpPr>
          <p:nvPr/>
        </p:nvGrpSpPr>
        <p:grpSpPr bwMode="auto">
          <a:xfrm>
            <a:off x="7978772" y="5343536"/>
            <a:ext cx="1370012" cy="971550"/>
            <a:chOff x="4574" y="3342"/>
            <a:chExt cx="960" cy="912"/>
          </a:xfrm>
        </p:grpSpPr>
        <p:sp>
          <p:nvSpPr>
            <p:cNvPr id="23590" name="AutoShape 29">
              <a:extLst>
                <a:ext uri="{FF2B5EF4-FFF2-40B4-BE49-F238E27FC236}">
                  <a16:creationId xmlns:a16="http://schemas.microsoft.com/office/drawing/2014/main" id="{993CFF11-2505-D287-531D-B71CC623491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1" name="Text Box 30">
              <a:extLst>
                <a:ext uri="{FF2B5EF4-FFF2-40B4-BE49-F238E27FC236}">
                  <a16:creationId xmlns:a16="http://schemas.microsoft.com/office/drawing/2014/main" id="{8041093D-F0E6-C1C9-1B53-B6B7FF452666}"/>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4</a:t>
              </a:r>
            </a:p>
          </p:txBody>
        </p:sp>
      </p:grpSp>
      <p:grpSp>
        <p:nvGrpSpPr>
          <p:cNvPr id="4127" name="Group 31">
            <a:extLst>
              <a:ext uri="{FF2B5EF4-FFF2-40B4-BE49-F238E27FC236}">
                <a16:creationId xmlns:a16="http://schemas.microsoft.com/office/drawing/2014/main" id="{D6F70A83-4E71-0EB3-8D9F-2D5DDE02C5CD}"/>
              </a:ext>
            </a:extLst>
          </p:cNvPr>
          <p:cNvGrpSpPr>
            <a:grpSpLocks/>
          </p:cNvGrpSpPr>
          <p:nvPr/>
        </p:nvGrpSpPr>
        <p:grpSpPr bwMode="auto">
          <a:xfrm>
            <a:off x="7978772" y="5343536"/>
            <a:ext cx="1370012" cy="971550"/>
            <a:chOff x="4574" y="3342"/>
            <a:chExt cx="960" cy="912"/>
          </a:xfrm>
        </p:grpSpPr>
        <p:sp>
          <p:nvSpPr>
            <p:cNvPr id="23588" name="AutoShape 32">
              <a:extLst>
                <a:ext uri="{FF2B5EF4-FFF2-40B4-BE49-F238E27FC236}">
                  <a16:creationId xmlns:a16="http://schemas.microsoft.com/office/drawing/2014/main" id="{5A63BA46-28D7-ADDE-40D8-DC65DDDBD1F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9" name="Text Box 33">
              <a:extLst>
                <a:ext uri="{FF2B5EF4-FFF2-40B4-BE49-F238E27FC236}">
                  <a16:creationId xmlns:a16="http://schemas.microsoft.com/office/drawing/2014/main" id="{731CCD5C-E02E-BFBA-8F6F-F6575EC3F4F3}"/>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5</a:t>
              </a:r>
            </a:p>
          </p:txBody>
        </p:sp>
      </p:grpSp>
      <p:grpSp>
        <p:nvGrpSpPr>
          <p:cNvPr id="4130" name="Group 34">
            <a:extLst>
              <a:ext uri="{FF2B5EF4-FFF2-40B4-BE49-F238E27FC236}">
                <a16:creationId xmlns:a16="http://schemas.microsoft.com/office/drawing/2014/main" id="{4C0EEB78-24EB-8A92-B8CC-C166A2CD2624}"/>
              </a:ext>
            </a:extLst>
          </p:cNvPr>
          <p:cNvGrpSpPr>
            <a:grpSpLocks/>
          </p:cNvGrpSpPr>
          <p:nvPr/>
        </p:nvGrpSpPr>
        <p:grpSpPr bwMode="auto">
          <a:xfrm>
            <a:off x="7978772" y="5343536"/>
            <a:ext cx="1370012" cy="971550"/>
            <a:chOff x="4574" y="3342"/>
            <a:chExt cx="960" cy="912"/>
          </a:xfrm>
        </p:grpSpPr>
        <p:sp>
          <p:nvSpPr>
            <p:cNvPr id="23586" name="AutoShape 35">
              <a:extLst>
                <a:ext uri="{FF2B5EF4-FFF2-40B4-BE49-F238E27FC236}">
                  <a16:creationId xmlns:a16="http://schemas.microsoft.com/office/drawing/2014/main" id="{3F7CE4FB-5976-6010-CABB-D4B956BE6D7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7" name="Text Box 36">
              <a:extLst>
                <a:ext uri="{FF2B5EF4-FFF2-40B4-BE49-F238E27FC236}">
                  <a16:creationId xmlns:a16="http://schemas.microsoft.com/office/drawing/2014/main" id="{92EA232A-4E96-DCE5-4DF9-02D94132E9CF}"/>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6</a:t>
              </a:r>
            </a:p>
          </p:txBody>
        </p:sp>
      </p:grpSp>
      <p:grpSp>
        <p:nvGrpSpPr>
          <p:cNvPr id="4133" name="Group 37">
            <a:extLst>
              <a:ext uri="{FF2B5EF4-FFF2-40B4-BE49-F238E27FC236}">
                <a16:creationId xmlns:a16="http://schemas.microsoft.com/office/drawing/2014/main" id="{BB915EE9-C603-E13B-D83B-06C8EF3DF655}"/>
              </a:ext>
            </a:extLst>
          </p:cNvPr>
          <p:cNvGrpSpPr>
            <a:grpSpLocks/>
          </p:cNvGrpSpPr>
          <p:nvPr/>
        </p:nvGrpSpPr>
        <p:grpSpPr bwMode="auto">
          <a:xfrm>
            <a:off x="7978772" y="5343536"/>
            <a:ext cx="1370012" cy="971550"/>
            <a:chOff x="4574" y="3342"/>
            <a:chExt cx="960" cy="912"/>
          </a:xfrm>
        </p:grpSpPr>
        <p:sp>
          <p:nvSpPr>
            <p:cNvPr id="23584" name="AutoShape 38">
              <a:extLst>
                <a:ext uri="{FF2B5EF4-FFF2-40B4-BE49-F238E27FC236}">
                  <a16:creationId xmlns:a16="http://schemas.microsoft.com/office/drawing/2014/main" id="{2A4ADDD6-0FD0-5A32-FA44-A57EDE23A8E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5" name="Text Box 39">
              <a:extLst>
                <a:ext uri="{FF2B5EF4-FFF2-40B4-BE49-F238E27FC236}">
                  <a16:creationId xmlns:a16="http://schemas.microsoft.com/office/drawing/2014/main" id="{E140C1F9-D7DA-2DDE-D956-291F9B5218A0}"/>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7</a:t>
              </a:r>
            </a:p>
          </p:txBody>
        </p:sp>
      </p:grpSp>
      <p:grpSp>
        <p:nvGrpSpPr>
          <p:cNvPr id="4136" name="Group 40">
            <a:extLst>
              <a:ext uri="{FF2B5EF4-FFF2-40B4-BE49-F238E27FC236}">
                <a16:creationId xmlns:a16="http://schemas.microsoft.com/office/drawing/2014/main" id="{35F70225-D0BE-5556-1670-A5349EA382A0}"/>
              </a:ext>
            </a:extLst>
          </p:cNvPr>
          <p:cNvGrpSpPr>
            <a:grpSpLocks/>
          </p:cNvGrpSpPr>
          <p:nvPr/>
        </p:nvGrpSpPr>
        <p:grpSpPr bwMode="auto">
          <a:xfrm>
            <a:off x="7978772" y="5343536"/>
            <a:ext cx="1370012" cy="971550"/>
            <a:chOff x="4574" y="3342"/>
            <a:chExt cx="960" cy="912"/>
          </a:xfrm>
        </p:grpSpPr>
        <p:sp>
          <p:nvSpPr>
            <p:cNvPr id="23582" name="AutoShape 41">
              <a:extLst>
                <a:ext uri="{FF2B5EF4-FFF2-40B4-BE49-F238E27FC236}">
                  <a16:creationId xmlns:a16="http://schemas.microsoft.com/office/drawing/2014/main" id="{46153F16-178F-A962-0F3A-E556B353DEF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3" name="Text Box 42">
              <a:extLst>
                <a:ext uri="{FF2B5EF4-FFF2-40B4-BE49-F238E27FC236}">
                  <a16:creationId xmlns:a16="http://schemas.microsoft.com/office/drawing/2014/main" id="{FE70A34C-596E-4A7A-389E-D65A688C111F}"/>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8</a:t>
              </a:r>
            </a:p>
          </p:txBody>
        </p:sp>
      </p:grpSp>
      <p:grpSp>
        <p:nvGrpSpPr>
          <p:cNvPr id="4139" name="Group 43">
            <a:extLst>
              <a:ext uri="{FF2B5EF4-FFF2-40B4-BE49-F238E27FC236}">
                <a16:creationId xmlns:a16="http://schemas.microsoft.com/office/drawing/2014/main" id="{C11C133A-2230-F41E-E602-E63C8A5AEB55}"/>
              </a:ext>
            </a:extLst>
          </p:cNvPr>
          <p:cNvGrpSpPr>
            <a:grpSpLocks/>
          </p:cNvGrpSpPr>
          <p:nvPr/>
        </p:nvGrpSpPr>
        <p:grpSpPr bwMode="auto">
          <a:xfrm>
            <a:off x="7978772" y="5343536"/>
            <a:ext cx="1370012" cy="971550"/>
            <a:chOff x="4574" y="3342"/>
            <a:chExt cx="960" cy="912"/>
          </a:xfrm>
        </p:grpSpPr>
        <p:sp>
          <p:nvSpPr>
            <p:cNvPr id="23580" name="AutoShape 44">
              <a:extLst>
                <a:ext uri="{FF2B5EF4-FFF2-40B4-BE49-F238E27FC236}">
                  <a16:creationId xmlns:a16="http://schemas.microsoft.com/office/drawing/2014/main" id="{B09F89F7-3D59-B6D7-ED2D-1B6509DA9C2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1" name="Text Box 45">
              <a:extLst>
                <a:ext uri="{FF2B5EF4-FFF2-40B4-BE49-F238E27FC236}">
                  <a16:creationId xmlns:a16="http://schemas.microsoft.com/office/drawing/2014/main" id="{D025E969-DB37-7223-3D8F-78C539E2C099}"/>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9</a:t>
              </a:r>
            </a:p>
          </p:txBody>
        </p:sp>
      </p:grpSp>
      <p:grpSp>
        <p:nvGrpSpPr>
          <p:cNvPr id="4142" name="Group 46">
            <a:extLst>
              <a:ext uri="{FF2B5EF4-FFF2-40B4-BE49-F238E27FC236}">
                <a16:creationId xmlns:a16="http://schemas.microsoft.com/office/drawing/2014/main" id="{88D25316-30C0-09A9-2697-AC201C373B18}"/>
              </a:ext>
            </a:extLst>
          </p:cNvPr>
          <p:cNvGrpSpPr>
            <a:grpSpLocks/>
          </p:cNvGrpSpPr>
          <p:nvPr/>
        </p:nvGrpSpPr>
        <p:grpSpPr bwMode="auto">
          <a:xfrm>
            <a:off x="7977184" y="5341949"/>
            <a:ext cx="1371600" cy="971550"/>
            <a:chOff x="4574" y="3342"/>
            <a:chExt cx="960" cy="912"/>
          </a:xfrm>
        </p:grpSpPr>
        <p:sp>
          <p:nvSpPr>
            <p:cNvPr id="23578" name="AutoShape 47">
              <a:extLst>
                <a:ext uri="{FF2B5EF4-FFF2-40B4-BE49-F238E27FC236}">
                  <a16:creationId xmlns:a16="http://schemas.microsoft.com/office/drawing/2014/main" id="{923E68DA-C296-13BB-DC89-1103A9E1D92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79" name="Text Box 48">
              <a:extLst>
                <a:ext uri="{FF2B5EF4-FFF2-40B4-BE49-F238E27FC236}">
                  <a16:creationId xmlns:a16="http://schemas.microsoft.com/office/drawing/2014/main" id="{C85563FC-D775-E5D0-62B1-E849EAE3569D}"/>
                </a:ext>
              </a:extLst>
            </p:cNvPr>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a:solidFill>
                    <a:schemeClr val="bg1"/>
                  </a:solidFill>
                  <a:latin typeface=".VnTime" panose="020B7200000000000000" pitchFamily="34" charset="0"/>
                </a:rPr>
                <a:t>HÕt giê</a:t>
              </a:r>
            </a:p>
          </p:txBody>
        </p:sp>
      </p:grpSp>
      <p:sp>
        <p:nvSpPr>
          <p:cNvPr id="4145" name="Text Box 49">
            <a:extLst>
              <a:ext uri="{FF2B5EF4-FFF2-40B4-BE49-F238E27FC236}">
                <a16:creationId xmlns:a16="http://schemas.microsoft.com/office/drawing/2014/main" id="{CE62646A-82FD-4898-8407-E5B1145D4CC2}"/>
              </a:ext>
            </a:extLst>
          </p:cNvPr>
          <p:cNvSpPr txBox="1">
            <a:spLocks noChangeArrowheads="1"/>
          </p:cNvSpPr>
          <p:nvPr/>
        </p:nvSpPr>
        <p:spPr bwMode="auto">
          <a:xfrm>
            <a:off x="4700584" y="6143636"/>
            <a:ext cx="83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10s</a:t>
            </a:r>
          </a:p>
        </p:txBody>
      </p:sp>
      <p:pic>
        <p:nvPicPr>
          <p:cNvPr id="23577" name="Picture 1">
            <a:hlinkClick r:id="rId12" action="ppaction://hlinksldjump"/>
            <a:extLst>
              <a:ext uri="{FF2B5EF4-FFF2-40B4-BE49-F238E27FC236}">
                <a16:creationId xmlns:a16="http://schemas.microsoft.com/office/drawing/2014/main" id="{B1FD4823-04BD-1BC9-9D29-141136643F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7222" y="5975362"/>
            <a:ext cx="60325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Quan sát Hình 3.8 và cho biết nguồn điện và các tải ba pha 1, 2, 3 được nối theo hình gì?  (ảnh 1)">
            <a:extLst>
              <a:ext uri="{FF2B5EF4-FFF2-40B4-BE49-F238E27FC236}">
                <a16:creationId xmlns:a16="http://schemas.microsoft.com/office/drawing/2014/main" id="{0DF61B30-B16F-BAB2-58F9-A40D9D73420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66225" y="2129178"/>
            <a:ext cx="3891438" cy="2463169"/>
          </a:xfrm>
          <a:prstGeom prst="rect">
            <a:avLst/>
          </a:prstGeom>
          <a:noFill/>
          <a:ln>
            <a:noFill/>
          </a:ln>
        </p:spPr>
      </p:pic>
      <p:sp>
        <p:nvSpPr>
          <p:cNvPr id="48" name="TextBox 47">
            <a:extLst>
              <a:ext uri="{FF2B5EF4-FFF2-40B4-BE49-F238E27FC236}">
                <a16:creationId xmlns:a16="http://schemas.microsoft.com/office/drawing/2014/main" id="{0D86AD12-DD8C-A9B5-B451-7950381F5D4B}"/>
              </a:ext>
            </a:extLst>
          </p:cNvPr>
          <p:cNvSpPr txBox="1"/>
          <p:nvPr/>
        </p:nvSpPr>
        <p:spPr>
          <a:xfrm>
            <a:off x="4289424" y="2153926"/>
            <a:ext cx="5287967" cy="2246769"/>
          </a:xfrm>
          <a:prstGeom prst="rect">
            <a:avLst/>
          </a:prstGeom>
          <a:noFill/>
        </p:spPr>
        <p:txBody>
          <a:bodyPr wrap="square">
            <a:spAutoFit/>
          </a:bodyPr>
          <a:lstStyle/>
          <a:p>
            <a:pPr algn="just" fontAlgn="base">
              <a:lnSpc>
                <a:spcPct val="150000"/>
              </a:lnSpc>
              <a:spcAft>
                <a:spcPts val="800"/>
              </a:spcAft>
            </a:pPr>
            <a:r>
              <a:rPr lang="vi-VN" sz="20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Nguồn điện nối hình sao có dây trung tính.</a:t>
            </a:r>
            <a:endParaRPr lang="en-US" sz="200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Aft>
                <a:spcPts val="800"/>
              </a:spcAft>
            </a:pPr>
            <a:r>
              <a:rPr lang="vi-VN" sz="20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Tải 1 nối hình sao</a:t>
            </a:r>
            <a:endParaRPr lang="en-US" sz="200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Aft>
                <a:spcPts val="800"/>
              </a:spcAft>
            </a:pPr>
            <a:r>
              <a:rPr lang="vi-VN" sz="20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Tải 2 nối hình tam giác</a:t>
            </a:r>
            <a:endParaRPr lang="en-US" sz="200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Aft>
                <a:spcPts val="800"/>
              </a:spcAft>
            </a:pPr>
            <a:r>
              <a:rPr lang="vi-VN" sz="20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Tải 3 nối hình sao có dây trung tính</a:t>
            </a:r>
            <a:endParaRPr lang="en-US" sz="200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spd="slow" advClick="0">
    <p:zoom/>
    <p:sndAc>
      <p:stSnd>
        <p:snd r:embed="rId3" name="beep.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1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nodeType="afterGroup">
                            <p:stCondLst>
                              <p:cond delay="1500"/>
                            </p:stCondLst>
                            <p:childTnLst>
                              <p:par>
                                <p:cTn id="14" presetID="1" presetClass="entr" presetSubtype="0" fill="hold" nodeType="afterEffect">
                                  <p:stCondLst>
                                    <p:cond delay="1000"/>
                                  </p:stCondLst>
                                  <p:childTnLst>
                                    <p:set>
                                      <p:cBhvr>
                                        <p:cTn id="15"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nodeType="afterGroup">
                            <p:stCondLst>
                              <p:cond delay="3000"/>
                            </p:stCondLst>
                            <p:childTnLst>
                              <p:par>
                                <p:cTn id="17" presetID="1" presetClass="entr" presetSubtype="0" fill="hold" nodeType="afterEffect">
                                  <p:stCondLst>
                                    <p:cond delay="1000"/>
                                  </p:stCondLst>
                                  <p:childTnLst>
                                    <p:set>
                                      <p:cBhvr>
                                        <p:cTn id="18"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nodeType="afterGroup">
                            <p:stCondLst>
                              <p:cond delay="6000"/>
                            </p:stCondLst>
                            <p:childTnLst>
                              <p:par>
                                <p:cTn id="23" presetID="1" presetClass="entr" presetSubtype="0" fill="hold" nodeType="afterEffect">
                                  <p:stCondLst>
                                    <p:cond delay="1000"/>
                                  </p:stCondLst>
                                  <p:childTnLst>
                                    <p:set>
                                      <p:cBhvr>
                                        <p:cTn id="24"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nodeType="afterGroup">
                            <p:stCondLst>
                              <p:cond delay="7500"/>
                            </p:stCondLst>
                            <p:childTnLst>
                              <p:par>
                                <p:cTn id="26" presetID="1" presetClass="entr" presetSubtype="0" fill="hold" nodeType="afterEffect">
                                  <p:stCondLst>
                                    <p:cond delay="1000"/>
                                  </p:stCondLst>
                                  <p:childTnLst>
                                    <p:set>
                                      <p:cBhvr>
                                        <p:cTn id="27"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nodeType="afterGroup">
                            <p:stCondLst>
                              <p:cond delay="9000"/>
                            </p:stCondLst>
                            <p:childTnLst>
                              <p:par>
                                <p:cTn id="29" presetID="1" presetClass="entr" presetSubtype="0" fill="hold" nodeType="afterEffect">
                                  <p:stCondLst>
                                    <p:cond delay="1000"/>
                                  </p:stCondLst>
                                  <p:childTnLst>
                                    <p:set>
                                      <p:cBhvr>
                                        <p:cTn id="30"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nodeType="afterGroup">
                            <p:stCondLst>
                              <p:cond delay="10500"/>
                            </p:stCondLst>
                            <p:childTnLst>
                              <p:par>
                                <p:cTn id="32" presetID="1" presetClass="entr" presetSubtype="0" fill="hold" nodeType="afterEffect">
                                  <p:stCondLst>
                                    <p:cond delay="1000"/>
                                  </p:stCondLst>
                                  <p:childTnLst>
                                    <p:set>
                                      <p:cBhvr>
                                        <p:cTn id="33"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nodeType="afterGroup">
                            <p:stCondLst>
                              <p:cond delay="12000"/>
                            </p:stCondLst>
                            <p:childTnLst>
                              <p:par>
                                <p:cTn id="35" presetID="1" presetClass="entr" presetSubtype="0" fill="hold" nodeType="afterEffect">
                                  <p:stCondLst>
                                    <p:cond delay="1000"/>
                                  </p:stCondLst>
                                  <p:childTnLst>
                                    <p:set>
                                      <p:cBhvr>
                                        <p:cTn id="36"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nodeType="afterGroup">
                            <p:stCondLst>
                              <p:cond delay="13500"/>
                            </p:stCondLst>
                            <p:childTnLst>
                              <p:par>
                                <p:cTn id="38" presetID="1" presetClass="entr" presetSubtype="0" fill="hold" nodeType="afterEffect">
                                  <p:stCondLst>
                                    <p:cond delay="1000"/>
                                  </p:stCondLst>
                                  <p:childTnLst>
                                    <p:set>
                                      <p:cBhvr>
                                        <p:cTn id="39"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0" restart="whenNotActive" fill="hold" evtFilter="cancelBubble" nodeType="interactiveSeq">
                <p:stCondLst>
                  <p:cond evt="onClick" delay="0">
                    <p:tgtEl>
                      <p:spTgt spid="4114"/>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FELIZ2.WAV"/>
                                        </p:tgtEl>
                                      </p:cMediaNode>
                                    </p:audio>
                                  </p:subTnLst>
                                </p:cTn>
                              </p:par>
                              <p:par>
                                <p:cTn id="45" presetID="22" presetClass="emph" presetSubtype="0" repeatCount="10000" fill="remove" nodeType="withEffect">
                                  <p:stCondLst>
                                    <p:cond delay="0"/>
                                  </p:stCondLst>
                                  <p:childTnLst>
                                    <p:animClr clrSpc="hsl" dir="cw">
                                      <p:cBhvr override="childStyle">
                                        <p:cTn id="46" dur="500" fill="hold"/>
                                        <p:tgtEl>
                                          <p:spTgt spid="4147"/>
                                        </p:tgtEl>
                                        <p:attrNameLst>
                                          <p:attrName>style.color</p:attrName>
                                        </p:attrNameLst>
                                      </p:cBhvr>
                                      <p:by>
                                        <p:hsl h="-7200000" s="0" l="0"/>
                                      </p:by>
                                    </p:animClr>
                                    <p:animClr clrSpc="hsl" dir="cw">
                                      <p:cBhvr>
                                        <p:cTn id="47" dur="500" fill="hold"/>
                                        <p:tgtEl>
                                          <p:spTgt spid="4147"/>
                                        </p:tgtEl>
                                        <p:attrNameLst>
                                          <p:attrName>fillcolor</p:attrName>
                                        </p:attrNameLst>
                                      </p:cBhvr>
                                      <p:by>
                                        <p:hsl h="-7200000" s="0" l="0"/>
                                      </p:by>
                                    </p:animClr>
                                    <p:animClr clrSpc="hsl" dir="cw">
                                      <p:cBhvr>
                                        <p:cTn id="48" dur="500" fill="hold"/>
                                        <p:tgtEl>
                                          <p:spTgt spid="4147"/>
                                        </p:tgtEl>
                                        <p:attrNameLst>
                                          <p:attrName>stroke.color</p:attrName>
                                        </p:attrNameLst>
                                      </p:cBhvr>
                                      <p:by>
                                        <p:hsl h="-7200000" s="0" l="0"/>
                                      </p:by>
                                    </p:animClr>
                                    <p:set>
                                      <p:cBhvr>
                                        <p:cTn id="49"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4B4A05D6-7CB8-582D-E91D-978A8FF9EE47}"/>
              </a:ext>
            </a:extLst>
          </p:cNvPr>
          <p:cNvSpPr>
            <a:spLocks noChangeArrowheads="1"/>
          </p:cNvSpPr>
          <p:nvPr/>
        </p:nvSpPr>
        <p:spPr bwMode="auto">
          <a:xfrm>
            <a:off x="3200400" y="3829051"/>
            <a:ext cx="19812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55" name="AutoShape 2">
            <a:extLst>
              <a:ext uri="{FF2B5EF4-FFF2-40B4-BE49-F238E27FC236}">
                <a16:creationId xmlns:a16="http://schemas.microsoft.com/office/drawing/2014/main" id="{4DE03A89-63DE-DE32-AB4F-834F77FE54CF}"/>
              </a:ext>
            </a:extLst>
          </p:cNvPr>
          <p:cNvSpPr>
            <a:spLocks noChangeArrowheads="1"/>
          </p:cNvSpPr>
          <p:nvPr/>
        </p:nvSpPr>
        <p:spPr bwMode="auto">
          <a:xfrm>
            <a:off x="214313" y="214313"/>
            <a:ext cx="9458325" cy="6443661"/>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100"/>
          </a:p>
        </p:txBody>
      </p:sp>
      <p:pic>
        <p:nvPicPr>
          <p:cNvPr id="23556" name="Picture 3" descr="an30">
            <a:extLst>
              <a:ext uri="{FF2B5EF4-FFF2-40B4-BE49-F238E27FC236}">
                <a16:creationId xmlns:a16="http://schemas.microsoft.com/office/drawing/2014/main" id="{F9356B6D-8D50-815C-A821-D911E63F5B6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19214" y="333361"/>
            <a:ext cx="871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33">
            <a:extLst>
              <a:ext uri="{FF2B5EF4-FFF2-40B4-BE49-F238E27FC236}">
                <a16:creationId xmlns:a16="http://schemas.microsoft.com/office/drawing/2014/main" id="{B6C17084-F0DD-85D9-DA01-EA38765DE3D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 y="912799"/>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WordArt 5">
            <a:extLst>
              <a:ext uri="{FF2B5EF4-FFF2-40B4-BE49-F238E27FC236}">
                <a16:creationId xmlns:a16="http://schemas.microsoft.com/office/drawing/2014/main" id="{B3AF791B-2218-A734-8086-F923A0A6F38F}"/>
              </a:ext>
            </a:extLst>
          </p:cNvPr>
          <p:cNvSpPr>
            <a:spLocks noChangeArrowheads="1" noChangeShapeType="1" noTextEdit="1"/>
          </p:cNvSpPr>
          <p:nvPr/>
        </p:nvSpPr>
        <p:spPr bwMode="auto">
          <a:xfrm>
            <a:off x="2601913" y="468300"/>
            <a:ext cx="4495800" cy="307975"/>
          </a:xfrm>
          <a:prstGeom prst="rect">
            <a:avLst/>
          </a:prstGeom>
        </p:spPr>
        <p:txBody>
          <a:bodyPr wrap="none" fromWordArt="1">
            <a:prstTxWarp prst="textPlain">
              <a:avLst>
                <a:gd name="adj" fmla="val 50000"/>
              </a:avLst>
            </a:prstTxWarp>
          </a:bodyPr>
          <a:lstStyle/>
          <a:p>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chu«ng</a:t>
            </a: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vµng</a:t>
            </a: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 </a:t>
            </a:r>
          </a:p>
        </p:txBody>
      </p:sp>
      <p:grpSp>
        <p:nvGrpSpPr>
          <p:cNvPr id="23559" name="Group 9">
            <a:extLst>
              <a:ext uri="{FF2B5EF4-FFF2-40B4-BE49-F238E27FC236}">
                <a16:creationId xmlns:a16="http://schemas.microsoft.com/office/drawing/2014/main" id="{5EB66690-8907-B8B4-2BA9-70CC7FF4A3A0}"/>
              </a:ext>
            </a:extLst>
          </p:cNvPr>
          <p:cNvGrpSpPr>
            <a:grpSpLocks/>
          </p:cNvGrpSpPr>
          <p:nvPr/>
        </p:nvGrpSpPr>
        <p:grpSpPr bwMode="auto">
          <a:xfrm>
            <a:off x="7543800" y="6086487"/>
            <a:ext cx="1168400" cy="446088"/>
            <a:chOff x="4512" y="3792"/>
            <a:chExt cx="736" cy="375"/>
          </a:xfrm>
        </p:grpSpPr>
        <p:pic>
          <p:nvPicPr>
            <p:cNvPr id="23598" name="Picture 10" descr="ani32">
              <a:extLst>
                <a:ext uri="{FF2B5EF4-FFF2-40B4-BE49-F238E27FC236}">
                  <a16:creationId xmlns:a16="http://schemas.microsoft.com/office/drawing/2014/main" id="{8B83588A-7256-25CE-E48D-266DF59D5AD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9" name="Text Box 11">
              <a:extLst>
                <a:ext uri="{FF2B5EF4-FFF2-40B4-BE49-F238E27FC236}">
                  <a16:creationId xmlns:a16="http://schemas.microsoft.com/office/drawing/2014/main" id="{E74B488D-B4F2-CE44-9EE6-5A8BE6E5D622}"/>
                </a:ext>
              </a:extLst>
            </p:cNvPr>
            <p:cNvSpPr txBox="1">
              <a:spLocks noChangeArrowheads="1"/>
            </p:cNvSpPr>
            <p:nvPr/>
          </p:nvSpPr>
          <p:spPr bwMode="auto">
            <a:xfrm>
              <a:off x="4752" y="3896"/>
              <a:ext cx="49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500" b="1">
                  <a:latin typeface=".VnArial Narrow" panose="020B7200000000000000" pitchFamily="34" charset="0"/>
                </a:rPr>
                <a:t>Home</a:t>
              </a:r>
            </a:p>
          </p:txBody>
        </p:sp>
      </p:grpSp>
      <p:pic>
        <p:nvPicPr>
          <p:cNvPr id="23560" name="Picture 14" descr="star_tip_md_wht">
            <a:hlinkClick r:id="rId9" action="ppaction://hlinksldjump"/>
            <a:extLst>
              <a:ext uri="{FF2B5EF4-FFF2-40B4-BE49-F238E27FC236}">
                <a16:creationId xmlns:a16="http://schemas.microsoft.com/office/drawing/2014/main" id="{7178E155-E36F-59C3-17B8-4D258B25AE1C}"/>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812088" y="376224"/>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5" descr="people008">
            <a:extLst>
              <a:ext uri="{FF2B5EF4-FFF2-40B4-BE49-F238E27FC236}">
                <a16:creationId xmlns:a16="http://schemas.microsoft.com/office/drawing/2014/main" id="{700FA8AB-11F2-9717-4C69-930E6041A529}"/>
              </a:ext>
            </a:extLst>
          </p:cNvPr>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6126163" y="5705487"/>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a:extLst>
              <a:ext uri="{FF2B5EF4-FFF2-40B4-BE49-F238E27FC236}">
                <a16:creationId xmlns:a16="http://schemas.microsoft.com/office/drawing/2014/main" id="{35199627-B138-56F0-0EA1-8ED216C476E1}"/>
              </a:ext>
            </a:extLst>
          </p:cNvPr>
          <p:cNvSpPr txBox="1">
            <a:spLocks noChangeArrowheads="1"/>
          </p:cNvSpPr>
          <p:nvPr/>
        </p:nvSpPr>
        <p:spPr bwMode="auto">
          <a:xfrm>
            <a:off x="561975" y="1171946"/>
            <a:ext cx="87058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err="1">
                <a:solidFill>
                  <a:srgbClr val="FF0000"/>
                </a:solidFill>
                <a:cs typeface="Arial" panose="020B0604020202020204" pitchFamily="34" charset="0"/>
              </a:rPr>
              <a:t>Câu</a:t>
            </a:r>
            <a:r>
              <a:rPr lang="en-US" altLang="en-US" sz="2400" dirty="0">
                <a:solidFill>
                  <a:srgbClr val="FF0000"/>
                </a:solidFill>
                <a:cs typeface="Arial" panose="020B0604020202020204" pitchFamily="34" charset="0"/>
              </a:rPr>
              <a:t> 5: </a:t>
            </a:r>
            <a:r>
              <a:rPr lang="vi-VN" sz="2400" dirty="0">
                <a:cs typeface="Arial" panose="020B0604020202020204" pitchFamily="34" charset="0"/>
              </a:rPr>
              <a:t>Cho mạch điện ba pha tải đối xứng nối theo hình sao trong đó điện áp pha U</a:t>
            </a:r>
            <a:r>
              <a:rPr lang="vi-VN" sz="2400" baseline="-25000" dirty="0">
                <a:cs typeface="Arial" panose="020B0604020202020204" pitchFamily="34" charset="0"/>
              </a:rPr>
              <a:t>p</a:t>
            </a:r>
            <a:r>
              <a:rPr lang="vi-VN" sz="2400" dirty="0">
                <a:cs typeface="Arial" panose="020B0604020202020204" pitchFamily="34" charset="0"/>
              </a:rPr>
              <a:t> = 220 V và tải ba pha gồm 3 điện trở R= 50Ω. Tính dòng điện pha, dòng điện dây và điện áp dây của mạch. </a:t>
            </a:r>
            <a:endParaRPr lang="en-US" altLang="en-US" sz="2400" dirty="0">
              <a:solidFill>
                <a:srgbClr val="FF0000"/>
              </a:solidFill>
              <a:cs typeface="Arial" panose="020B0604020202020204" pitchFamily="34" charset="0"/>
            </a:endParaRPr>
          </a:p>
        </p:txBody>
      </p:sp>
      <p:sp>
        <p:nvSpPr>
          <p:cNvPr id="4114" name="Text Box 18">
            <a:extLst>
              <a:ext uri="{FF2B5EF4-FFF2-40B4-BE49-F238E27FC236}">
                <a16:creationId xmlns:a16="http://schemas.microsoft.com/office/drawing/2014/main" id="{52DD8557-17F4-1265-A606-D872B320E2F1}"/>
              </a:ext>
            </a:extLst>
          </p:cNvPr>
          <p:cNvSpPr txBox="1">
            <a:spLocks noChangeArrowheads="1"/>
          </p:cNvSpPr>
          <p:nvPr/>
        </p:nvSpPr>
        <p:spPr bwMode="auto">
          <a:xfrm>
            <a:off x="2193926" y="6170626"/>
            <a:ext cx="1050925" cy="414337"/>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a:defRPr/>
            </a:pPr>
            <a:r>
              <a:rPr lang="en-US" sz="2100">
                <a:effectLst>
                  <a:outerShdw blurRad="38100" dist="38100" dir="2700000" algn="tl">
                    <a:srgbClr val="FFFFFF"/>
                  </a:outerShdw>
                </a:effectLst>
                <a:latin typeface=".VnArial" pitchFamily="34" charset="0"/>
              </a:rPr>
              <a:t>§¸p ¸n</a:t>
            </a:r>
          </a:p>
        </p:txBody>
      </p:sp>
      <p:grpSp>
        <p:nvGrpSpPr>
          <p:cNvPr id="4115" name="Group 19">
            <a:extLst>
              <a:ext uri="{FF2B5EF4-FFF2-40B4-BE49-F238E27FC236}">
                <a16:creationId xmlns:a16="http://schemas.microsoft.com/office/drawing/2014/main" id="{C24DF944-17FE-EA94-B522-C9754E64F099}"/>
              </a:ext>
            </a:extLst>
          </p:cNvPr>
          <p:cNvGrpSpPr>
            <a:grpSpLocks/>
          </p:cNvGrpSpPr>
          <p:nvPr/>
        </p:nvGrpSpPr>
        <p:grpSpPr bwMode="auto">
          <a:xfrm>
            <a:off x="8078788" y="5343537"/>
            <a:ext cx="1370012" cy="971550"/>
            <a:chOff x="4574" y="3342"/>
            <a:chExt cx="960" cy="912"/>
          </a:xfrm>
        </p:grpSpPr>
        <p:sp>
          <p:nvSpPr>
            <p:cNvPr id="23596" name="AutoShape 20">
              <a:extLst>
                <a:ext uri="{FF2B5EF4-FFF2-40B4-BE49-F238E27FC236}">
                  <a16:creationId xmlns:a16="http://schemas.microsoft.com/office/drawing/2014/main" id="{F561E4DA-96BC-109A-B5A8-9A34EEB6156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7" name="Text Box 21">
              <a:extLst>
                <a:ext uri="{FF2B5EF4-FFF2-40B4-BE49-F238E27FC236}">
                  <a16:creationId xmlns:a16="http://schemas.microsoft.com/office/drawing/2014/main" id="{0E5FC19E-B7BE-3F6C-704A-7C57C486097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1</a:t>
              </a:r>
            </a:p>
          </p:txBody>
        </p:sp>
      </p:grpSp>
      <p:grpSp>
        <p:nvGrpSpPr>
          <p:cNvPr id="4118" name="Group 22">
            <a:extLst>
              <a:ext uri="{FF2B5EF4-FFF2-40B4-BE49-F238E27FC236}">
                <a16:creationId xmlns:a16="http://schemas.microsoft.com/office/drawing/2014/main" id="{9245E35A-21D5-518C-8B9E-FFC6B0784B1C}"/>
              </a:ext>
            </a:extLst>
          </p:cNvPr>
          <p:cNvGrpSpPr>
            <a:grpSpLocks/>
          </p:cNvGrpSpPr>
          <p:nvPr/>
        </p:nvGrpSpPr>
        <p:grpSpPr bwMode="auto">
          <a:xfrm>
            <a:off x="8078788" y="5343537"/>
            <a:ext cx="1370012" cy="971550"/>
            <a:chOff x="4574" y="3342"/>
            <a:chExt cx="960" cy="912"/>
          </a:xfrm>
        </p:grpSpPr>
        <p:sp>
          <p:nvSpPr>
            <p:cNvPr id="23594" name="AutoShape 23">
              <a:extLst>
                <a:ext uri="{FF2B5EF4-FFF2-40B4-BE49-F238E27FC236}">
                  <a16:creationId xmlns:a16="http://schemas.microsoft.com/office/drawing/2014/main" id="{18C4C7A9-7237-1766-7E29-69F01635C27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5" name="Text Box 24">
              <a:extLst>
                <a:ext uri="{FF2B5EF4-FFF2-40B4-BE49-F238E27FC236}">
                  <a16:creationId xmlns:a16="http://schemas.microsoft.com/office/drawing/2014/main" id="{FCB5EAF3-24EF-E8DB-47B5-E3779C2F5048}"/>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2</a:t>
              </a:r>
            </a:p>
          </p:txBody>
        </p:sp>
      </p:grpSp>
      <p:grpSp>
        <p:nvGrpSpPr>
          <p:cNvPr id="4121" name="Group 25">
            <a:extLst>
              <a:ext uri="{FF2B5EF4-FFF2-40B4-BE49-F238E27FC236}">
                <a16:creationId xmlns:a16="http://schemas.microsoft.com/office/drawing/2014/main" id="{7E3F20EC-7A35-A3A5-13F9-4650ED337110}"/>
              </a:ext>
            </a:extLst>
          </p:cNvPr>
          <p:cNvGrpSpPr>
            <a:grpSpLocks/>
          </p:cNvGrpSpPr>
          <p:nvPr/>
        </p:nvGrpSpPr>
        <p:grpSpPr bwMode="auto">
          <a:xfrm>
            <a:off x="8078788" y="5343537"/>
            <a:ext cx="1370012" cy="971550"/>
            <a:chOff x="4574" y="3342"/>
            <a:chExt cx="960" cy="912"/>
          </a:xfrm>
        </p:grpSpPr>
        <p:sp>
          <p:nvSpPr>
            <p:cNvPr id="23592" name="AutoShape 26">
              <a:extLst>
                <a:ext uri="{FF2B5EF4-FFF2-40B4-BE49-F238E27FC236}">
                  <a16:creationId xmlns:a16="http://schemas.microsoft.com/office/drawing/2014/main" id="{0B618BEB-6EE2-1944-66DE-B8DF413753E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3" name="Text Box 27">
              <a:extLst>
                <a:ext uri="{FF2B5EF4-FFF2-40B4-BE49-F238E27FC236}">
                  <a16:creationId xmlns:a16="http://schemas.microsoft.com/office/drawing/2014/main" id="{63193636-933B-C712-43E7-E79C29CDB670}"/>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3</a:t>
              </a:r>
            </a:p>
          </p:txBody>
        </p:sp>
      </p:grpSp>
      <p:grpSp>
        <p:nvGrpSpPr>
          <p:cNvPr id="4124" name="Group 28">
            <a:extLst>
              <a:ext uri="{FF2B5EF4-FFF2-40B4-BE49-F238E27FC236}">
                <a16:creationId xmlns:a16="http://schemas.microsoft.com/office/drawing/2014/main" id="{8F821673-D895-69C2-030B-ED387AC46E1A}"/>
              </a:ext>
            </a:extLst>
          </p:cNvPr>
          <p:cNvGrpSpPr>
            <a:grpSpLocks/>
          </p:cNvGrpSpPr>
          <p:nvPr/>
        </p:nvGrpSpPr>
        <p:grpSpPr bwMode="auto">
          <a:xfrm>
            <a:off x="8078788" y="5343537"/>
            <a:ext cx="1370012" cy="971550"/>
            <a:chOff x="4574" y="3342"/>
            <a:chExt cx="960" cy="912"/>
          </a:xfrm>
        </p:grpSpPr>
        <p:sp>
          <p:nvSpPr>
            <p:cNvPr id="23590" name="AutoShape 29">
              <a:extLst>
                <a:ext uri="{FF2B5EF4-FFF2-40B4-BE49-F238E27FC236}">
                  <a16:creationId xmlns:a16="http://schemas.microsoft.com/office/drawing/2014/main" id="{993CFF11-2505-D287-531D-B71CC623491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1" name="Text Box 30">
              <a:extLst>
                <a:ext uri="{FF2B5EF4-FFF2-40B4-BE49-F238E27FC236}">
                  <a16:creationId xmlns:a16="http://schemas.microsoft.com/office/drawing/2014/main" id="{8041093D-F0E6-C1C9-1B53-B6B7FF452666}"/>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4</a:t>
              </a:r>
            </a:p>
          </p:txBody>
        </p:sp>
      </p:grpSp>
      <p:grpSp>
        <p:nvGrpSpPr>
          <p:cNvPr id="4127" name="Group 31">
            <a:extLst>
              <a:ext uri="{FF2B5EF4-FFF2-40B4-BE49-F238E27FC236}">
                <a16:creationId xmlns:a16="http://schemas.microsoft.com/office/drawing/2014/main" id="{D6F70A83-4E71-0EB3-8D9F-2D5DDE02C5CD}"/>
              </a:ext>
            </a:extLst>
          </p:cNvPr>
          <p:cNvGrpSpPr>
            <a:grpSpLocks/>
          </p:cNvGrpSpPr>
          <p:nvPr/>
        </p:nvGrpSpPr>
        <p:grpSpPr bwMode="auto">
          <a:xfrm>
            <a:off x="8078788" y="5343537"/>
            <a:ext cx="1370012" cy="971550"/>
            <a:chOff x="4574" y="3342"/>
            <a:chExt cx="960" cy="912"/>
          </a:xfrm>
        </p:grpSpPr>
        <p:sp>
          <p:nvSpPr>
            <p:cNvPr id="23588" name="AutoShape 32">
              <a:extLst>
                <a:ext uri="{FF2B5EF4-FFF2-40B4-BE49-F238E27FC236}">
                  <a16:creationId xmlns:a16="http://schemas.microsoft.com/office/drawing/2014/main" id="{5A63BA46-28D7-ADDE-40D8-DC65DDDBD1F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9" name="Text Box 33">
              <a:extLst>
                <a:ext uri="{FF2B5EF4-FFF2-40B4-BE49-F238E27FC236}">
                  <a16:creationId xmlns:a16="http://schemas.microsoft.com/office/drawing/2014/main" id="{731CCD5C-E02E-BFBA-8F6F-F6575EC3F4F3}"/>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5</a:t>
              </a:r>
            </a:p>
          </p:txBody>
        </p:sp>
      </p:grpSp>
      <p:grpSp>
        <p:nvGrpSpPr>
          <p:cNvPr id="4130" name="Group 34">
            <a:extLst>
              <a:ext uri="{FF2B5EF4-FFF2-40B4-BE49-F238E27FC236}">
                <a16:creationId xmlns:a16="http://schemas.microsoft.com/office/drawing/2014/main" id="{4C0EEB78-24EB-8A92-B8CC-C166A2CD2624}"/>
              </a:ext>
            </a:extLst>
          </p:cNvPr>
          <p:cNvGrpSpPr>
            <a:grpSpLocks/>
          </p:cNvGrpSpPr>
          <p:nvPr/>
        </p:nvGrpSpPr>
        <p:grpSpPr bwMode="auto">
          <a:xfrm>
            <a:off x="8078788" y="5343537"/>
            <a:ext cx="1370012" cy="971550"/>
            <a:chOff x="4574" y="3342"/>
            <a:chExt cx="960" cy="912"/>
          </a:xfrm>
        </p:grpSpPr>
        <p:sp>
          <p:nvSpPr>
            <p:cNvPr id="23586" name="AutoShape 35">
              <a:extLst>
                <a:ext uri="{FF2B5EF4-FFF2-40B4-BE49-F238E27FC236}">
                  <a16:creationId xmlns:a16="http://schemas.microsoft.com/office/drawing/2014/main" id="{3F7CE4FB-5976-6010-CABB-D4B956BE6D7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7" name="Text Box 36">
              <a:extLst>
                <a:ext uri="{FF2B5EF4-FFF2-40B4-BE49-F238E27FC236}">
                  <a16:creationId xmlns:a16="http://schemas.microsoft.com/office/drawing/2014/main" id="{92EA232A-4E96-DCE5-4DF9-02D94132E9CF}"/>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6</a:t>
              </a:r>
            </a:p>
          </p:txBody>
        </p:sp>
      </p:grpSp>
      <p:grpSp>
        <p:nvGrpSpPr>
          <p:cNvPr id="4133" name="Group 37">
            <a:extLst>
              <a:ext uri="{FF2B5EF4-FFF2-40B4-BE49-F238E27FC236}">
                <a16:creationId xmlns:a16="http://schemas.microsoft.com/office/drawing/2014/main" id="{BB915EE9-C603-E13B-D83B-06C8EF3DF655}"/>
              </a:ext>
            </a:extLst>
          </p:cNvPr>
          <p:cNvGrpSpPr>
            <a:grpSpLocks/>
          </p:cNvGrpSpPr>
          <p:nvPr/>
        </p:nvGrpSpPr>
        <p:grpSpPr bwMode="auto">
          <a:xfrm>
            <a:off x="8078788" y="5343537"/>
            <a:ext cx="1370012" cy="971550"/>
            <a:chOff x="4574" y="3342"/>
            <a:chExt cx="960" cy="912"/>
          </a:xfrm>
        </p:grpSpPr>
        <p:sp>
          <p:nvSpPr>
            <p:cNvPr id="23584" name="AutoShape 38">
              <a:extLst>
                <a:ext uri="{FF2B5EF4-FFF2-40B4-BE49-F238E27FC236}">
                  <a16:creationId xmlns:a16="http://schemas.microsoft.com/office/drawing/2014/main" id="{2A4ADDD6-0FD0-5A32-FA44-A57EDE23A8E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5" name="Text Box 39">
              <a:extLst>
                <a:ext uri="{FF2B5EF4-FFF2-40B4-BE49-F238E27FC236}">
                  <a16:creationId xmlns:a16="http://schemas.microsoft.com/office/drawing/2014/main" id="{E140C1F9-D7DA-2DDE-D956-291F9B5218A0}"/>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7</a:t>
              </a:r>
            </a:p>
          </p:txBody>
        </p:sp>
      </p:grpSp>
      <p:grpSp>
        <p:nvGrpSpPr>
          <p:cNvPr id="4136" name="Group 40">
            <a:extLst>
              <a:ext uri="{FF2B5EF4-FFF2-40B4-BE49-F238E27FC236}">
                <a16:creationId xmlns:a16="http://schemas.microsoft.com/office/drawing/2014/main" id="{35F70225-D0BE-5556-1670-A5349EA382A0}"/>
              </a:ext>
            </a:extLst>
          </p:cNvPr>
          <p:cNvGrpSpPr>
            <a:grpSpLocks/>
          </p:cNvGrpSpPr>
          <p:nvPr/>
        </p:nvGrpSpPr>
        <p:grpSpPr bwMode="auto">
          <a:xfrm>
            <a:off x="8078788" y="5343537"/>
            <a:ext cx="1370012" cy="971550"/>
            <a:chOff x="4574" y="3342"/>
            <a:chExt cx="960" cy="912"/>
          </a:xfrm>
        </p:grpSpPr>
        <p:sp>
          <p:nvSpPr>
            <p:cNvPr id="23582" name="AutoShape 41">
              <a:extLst>
                <a:ext uri="{FF2B5EF4-FFF2-40B4-BE49-F238E27FC236}">
                  <a16:creationId xmlns:a16="http://schemas.microsoft.com/office/drawing/2014/main" id="{46153F16-178F-A962-0F3A-E556B353DEF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3" name="Text Box 42">
              <a:extLst>
                <a:ext uri="{FF2B5EF4-FFF2-40B4-BE49-F238E27FC236}">
                  <a16:creationId xmlns:a16="http://schemas.microsoft.com/office/drawing/2014/main" id="{FE70A34C-596E-4A7A-389E-D65A688C111F}"/>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8</a:t>
              </a:r>
            </a:p>
          </p:txBody>
        </p:sp>
      </p:grpSp>
      <p:grpSp>
        <p:nvGrpSpPr>
          <p:cNvPr id="4139" name="Group 43">
            <a:extLst>
              <a:ext uri="{FF2B5EF4-FFF2-40B4-BE49-F238E27FC236}">
                <a16:creationId xmlns:a16="http://schemas.microsoft.com/office/drawing/2014/main" id="{C11C133A-2230-F41E-E602-E63C8A5AEB55}"/>
              </a:ext>
            </a:extLst>
          </p:cNvPr>
          <p:cNvGrpSpPr>
            <a:grpSpLocks/>
          </p:cNvGrpSpPr>
          <p:nvPr/>
        </p:nvGrpSpPr>
        <p:grpSpPr bwMode="auto">
          <a:xfrm>
            <a:off x="8078788" y="5343537"/>
            <a:ext cx="1370012" cy="971550"/>
            <a:chOff x="4574" y="3342"/>
            <a:chExt cx="960" cy="912"/>
          </a:xfrm>
        </p:grpSpPr>
        <p:sp>
          <p:nvSpPr>
            <p:cNvPr id="23580" name="AutoShape 44">
              <a:extLst>
                <a:ext uri="{FF2B5EF4-FFF2-40B4-BE49-F238E27FC236}">
                  <a16:creationId xmlns:a16="http://schemas.microsoft.com/office/drawing/2014/main" id="{B09F89F7-3D59-B6D7-ED2D-1B6509DA9C2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1" name="Text Box 45">
              <a:extLst>
                <a:ext uri="{FF2B5EF4-FFF2-40B4-BE49-F238E27FC236}">
                  <a16:creationId xmlns:a16="http://schemas.microsoft.com/office/drawing/2014/main" id="{D025E969-DB37-7223-3D8F-78C539E2C099}"/>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9</a:t>
              </a:r>
            </a:p>
          </p:txBody>
        </p:sp>
      </p:grpSp>
      <p:grpSp>
        <p:nvGrpSpPr>
          <p:cNvPr id="4142" name="Group 46">
            <a:extLst>
              <a:ext uri="{FF2B5EF4-FFF2-40B4-BE49-F238E27FC236}">
                <a16:creationId xmlns:a16="http://schemas.microsoft.com/office/drawing/2014/main" id="{88D25316-30C0-09A9-2697-AC201C373B18}"/>
              </a:ext>
            </a:extLst>
          </p:cNvPr>
          <p:cNvGrpSpPr>
            <a:grpSpLocks/>
          </p:cNvGrpSpPr>
          <p:nvPr/>
        </p:nvGrpSpPr>
        <p:grpSpPr bwMode="auto">
          <a:xfrm>
            <a:off x="8077200" y="5341950"/>
            <a:ext cx="1371600" cy="971550"/>
            <a:chOff x="4574" y="3342"/>
            <a:chExt cx="960" cy="912"/>
          </a:xfrm>
        </p:grpSpPr>
        <p:sp>
          <p:nvSpPr>
            <p:cNvPr id="23578" name="AutoShape 47">
              <a:extLst>
                <a:ext uri="{FF2B5EF4-FFF2-40B4-BE49-F238E27FC236}">
                  <a16:creationId xmlns:a16="http://schemas.microsoft.com/office/drawing/2014/main" id="{923E68DA-C296-13BB-DC89-1103A9E1D92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79" name="Text Box 48">
              <a:extLst>
                <a:ext uri="{FF2B5EF4-FFF2-40B4-BE49-F238E27FC236}">
                  <a16:creationId xmlns:a16="http://schemas.microsoft.com/office/drawing/2014/main" id="{C85563FC-D775-E5D0-62B1-E849EAE3569D}"/>
                </a:ext>
              </a:extLst>
            </p:cNvPr>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a:solidFill>
                    <a:schemeClr val="bg1"/>
                  </a:solidFill>
                  <a:latin typeface=".VnTime" panose="020B7200000000000000" pitchFamily="34" charset="0"/>
                </a:rPr>
                <a:t>HÕt giê</a:t>
              </a:r>
            </a:p>
          </p:txBody>
        </p:sp>
      </p:grpSp>
      <p:sp>
        <p:nvSpPr>
          <p:cNvPr id="4145" name="Text Box 49">
            <a:extLst>
              <a:ext uri="{FF2B5EF4-FFF2-40B4-BE49-F238E27FC236}">
                <a16:creationId xmlns:a16="http://schemas.microsoft.com/office/drawing/2014/main" id="{CE62646A-82FD-4898-8407-E5B1145D4CC2}"/>
              </a:ext>
            </a:extLst>
          </p:cNvPr>
          <p:cNvSpPr txBox="1">
            <a:spLocks noChangeArrowheads="1"/>
          </p:cNvSpPr>
          <p:nvPr/>
        </p:nvSpPr>
        <p:spPr bwMode="auto">
          <a:xfrm>
            <a:off x="4800600" y="6143637"/>
            <a:ext cx="83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10s</a:t>
            </a:r>
          </a:p>
        </p:txBody>
      </p:sp>
      <p:pic>
        <p:nvPicPr>
          <p:cNvPr id="23577" name="Picture 1">
            <a:hlinkClick r:id="rId12" action="ppaction://hlinksldjump"/>
            <a:extLst>
              <a:ext uri="{FF2B5EF4-FFF2-40B4-BE49-F238E27FC236}">
                <a16:creationId xmlns:a16="http://schemas.microsoft.com/office/drawing/2014/main" id="{B1FD4823-04BD-1BC9-9D29-141136643F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238" y="5975363"/>
            <a:ext cx="60325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a:extLst>
              <a:ext uri="{FF2B5EF4-FFF2-40B4-BE49-F238E27FC236}">
                <a16:creationId xmlns:a16="http://schemas.microsoft.com/office/drawing/2014/main" id="{1AB6C942-CD37-6979-2137-E3E5097C22E3}"/>
              </a:ext>
            </a:extLst>
          </p:cNvPr>
          <p:cNvPicPr>
            <a:picLocks noChangeAspect="1"/>
          </p:cNvPicPr>
          <p:nvPr/>
        </p:nvPicPr>
        <p:blipFill>
          <a:blip r:embed="rId14"/>
          <a:stretch>
            <a:fillRect/>
          </a:stretch>
        </p:blipFill>
        <p:spPr>
          <a:xfrm>
            <a:off x="1038726" y="2775846"/>
            <a:ext cx="7190874" cy="2785192"/>
          </a:xfrm>
          <a:prstGeom prst="rect">
            <a:avLst/>
          </a:prstGeom>
        </p:spPr>
      </p:pic>
    </p:spTree>
    <p:extLst>
      <p:ext uri="{BB962C8B-B14F-4D97-AF65-F5344CB8AC3E}">
        <p14:creationId xmlns:p14="http://schemas.microsoft.com/office/powerpoint/2010/main" val="2802594405"/>
      </p:ext>
    </p:extLst>
  </p:cSld>
  <p:clrMapOvr>
    <a:masterClrMapping/>
  </p:clrMapOvr>
  <p:transition spd="slow" advClick="0">
    <p:zoom/>
    <p:sndAc>
      <p:stSnd>
        <p:snd r:embed="rId3" name="bee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nodeType="clickEffect">
                                  <p:stCondLst>
                                    <p:cond delay="1000"/>
                                  </p:stCondLst>
                                  <p:childTnLst>
                                    <p:set>
                                      <p:cBhvr>
                                        <p:cTn id="19"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nodeType="afterGroup">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nodeType="afterGroup">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nodeType="afterGroup">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22" presetClass="emph" presetSubtype="0" repeatCount="10000" fill="remove" nodeType="withEffect">
                                  <p:stCondLst>
                                    <p:cond delay="0"/>
                                  </p:stCondLst>
                                  <p:childTnLst>
                                    <p:animClr clrSpc="hsl" dir="cw">
                                      <p:cBhvr override="childStyle">
                                        <p:cTn id="53" dur="500" fill="hold"/>
                                        <p:tgtEl>
                                          <p:spTgt spid="4147"/>
                                        </p:tgtEl>
                                        <p:attrNameLst>
                                          <p:attrName>style.color</p:attrName>
                                        </p:attrNameLst>
                                      </p:cBhvr>
                                      <p:by>
                                        <p:hsl h="-7200000" s="0" l="0"/>
                                      </p:by>
                                    </p:animClr>
                                    <p:animClr clrSpc="hsl" dir="cw">
                                      <p:cBhvr>
                                        <p:cTn id="54" dur="500" fill="hold"/>
                                        <p:tgtEl>
                                          <p:spTgt spid="4147"/>
                                        </p:tgtEl>
                                        <p:attrNameLst>
                                          <p:attrName>fillcolor</p:attrName>
                                        </p:attrNameLst>
                                      </p:cBhvr>
                                      <p:by>
                                        <p:hsl h="-7200000" s="0" l="0"/>
                                      </p:by>
                                    </p:animClr>
                                    <p:animClr clrSpc="hsl" dir="cw">
                                      <p:cBhvr>
                                        <p:cTn id="55" dur="500" fill="hold"/>
                                        <p:tgtEl>
                                          <p:spTgt spid="4147"/>
                                        </p:tgtEl>
                                        <p:attrNameLst>
                                          <p:attrName>stroke.color</p:attrName>
                                        </p:attrNameLst>
                                      </p:cBhvr>
                                      <p:by>
                                        <p:hsl h="-7200000" s="0" l="0"/>
                                      </p:by>
                                    </p:animClr>
                                    <p:set>
                                      <p:cBhvr>
                                        <p:cTn id="56"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850" y="1815884"/>
            <a:ext cx="3226230" cy="3226230"/>
          </a:xfrm>
          <a:prstGeom prst="rect">
            <a:avLst/>
          </a:prstGeom>
        </p:spPr>
      </p:pic>
      <p:sp>
        <p:nvSpPr>
          <p:cNvPr id="4" name="Hộp Văn bản 14">
            <a:extLst>
              <a:ext uri="{FF2B5EF4-FFF2-40B4-BE49-F238E27FC236}">
                <a16:creationId xmlns:a16="http://schemas.microsoft.com/office/drawing/2014/main" id="{E9A99D14-E200-6824-31C8-9CB5F82F69AF}"/>
              </a:ext>
            </a:extLst>
          </p:cNvPr>
          <p:cNvSpPr txBox="1"/>
          <p:nvPr/>
        </p:nvSpPr>
        <p:spPr>
          <a:xfrm rot="5400000">
            <a:off x="4963910" y="2122683"/>
            <a:ext cx="677108" cy="2310971"/>
          </a:xfrm>
          <a:prstGeom prst="rect">
            <a:avLst/>
          </a:prstGeom>
          <a:noFill/>
        </p:spPr>
        <p:txBody>
          <a:bodyPr vert="vert270" wrap="square" rtlCol="0">
            <a:spAutoFit/>
          </a:bodyPr>
          <a:lstStyle/>
          <a:p>
            <a:r>
              <a:rPr lang="en-US" sz="3200" smtClean="0">
                <a:latin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461011"/>
      </p:ext>
    </p:extLst>
  </p:cSld>
  <p:clrMapOvr>
    <a:masterClrMapping/>
  </p:clrMapOvr>
  <p:transition spd="slow">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a16="http://schemas.microsoft.com/office/drawing/2014/main" id="{58DAD309-F3E2-5956-EC34-6FA6EFF8A20A}"/>
              </a:ext>
            </a:extLst>
          </p:cNvPr>
          <p:cNvSpPr txBox="1">
            <a:spLocks noChangeArrowheads="1"/>
          </p:cNvSpPr>
          <p:nvPr/>
        </p:nvSpPr>
        <p:spPr bwMode="auto">
          <a:xfrm>
            <a:off x="600075" y="838200"/>
            <a:ext cx="88296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u="sng" dirty="0" err="1">
                <a:solidFill>
                  <a:srgbClr val="FF0000"/>
                </a:solidFill>
                <a:cs typeface="Arial" panose="020B0604020202020204" pitchFamily="34" charset="0"/>
              </a:rPr>
              <a:t>Vận</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dụng</a:t>
            </a:r>
            <a:endParaRPr lang="en-US" altLang="en-US" u="sng" dirty="0">
              <a:solidFill>
                <a:srgbClr val="FF0000"/>
              </a:solidFill>
              <a:cs typeface="Arial" panose="020B0604020202020204" pitchFamily="34" charset="0"/>
            </a:endParaRPr>
          </a:p>
          <a:p>
            <a:pPr>
              <a:spcBef>
                <a:spcPct val="50000"/>
              </a:spcBef>
              <a:buFontTx/>
              <a:buNone/>
            </a:pPr>
            <a:r>
              <a:rPr lang="en-US" altLang="en-US" dirty="0" err="1">
                <a:cs typeface="Arial" panose="020B0604020202020204" pitchFamily="34" charset="0"/>
              </a:rPr>
              <a:t>Mạng</a:t>
            </a:r>
            <a:r>
              <a:rPr lang="en-US" altLang="en-US" dirty="0">
                <a:cs typeface="Arial" panose="020B0604020202020204" pitchFamily="34" charset="0"/>
              </a:rPr>
              <a:t> </a:t>
            </a:r>
            <a:r>
              <a:rPr lang="en-US" altLang="en-US" dirty="0" err="1">
                <a:cs typeface="Arial" panose="020B0604020202020204" pitchFamily="34" charset="0"/>
              </a:rPr>
              <a:t>điện</a:t>
            </a:r>
            <a:r>
              <a:rPr lang="en-US" altLang="en-US" dirty="0">
                <a:cs typeface="Arial" panose="020B0604020202020204" pitchFamily="34" charset="0"/>
              </a:rPr>
              <a:t> </a:t>
            </a:r>
            <a:r>
              <a:rPr lang="en-US" altLang="en-US" dirty="0" err="1">
                <a:cs typeface="Arial" panose="020B0604020202020204" pitchFamily="34" charset="0"/>
              </a:rPr>
              <a:t>gia</a:t>
            </a:r>
            <a:r>
              <a:rPr lang="en-US" altLang="en-US" dirty="0">
                <a:cs typeface="Arial" panose="020B0604020202020204" pitchFamily="34" charset="0"/>
              </a:rPr>
              <a:t> </a:t>
            </a:r>
            <a:r>
              <a:rPr lang="en-US" altLang="en-US" dirty="0" err="1">
                <a:cs typeface="Arial" panose="020B0604020202020204" pitchFamily="34" charset="0"/>
              </a:rPr>
              <a:t>đình</a:t>
            </a:r>
            <a:r>
              <a:rPr lang="en-US" altLang="en-US" dirty="0">
                <a:cs typeface="Arial" panose="020B0604020202020204" pitchFamily="34" charset="0"/>
              </a:rPr>
              <a:t> </a:t>
            </a:r>
            <a:r>
              <a:rPr lang="en-US" altLang="en-US" err="1">
                <a:cs typeface="Arial" panose="020B0604020202020204" pitchFamily="34" charset="0"/>
              </a:rPr>
              <a:t>em</a:t>
            </a:r>
            <a:r>
              <a:rPr lang="en-US" altLang="en-US">
                <a:cs typeface="Arial" panose="020B0604020202020204" pitchFamily="34" charset="0"/>
              </a:rPr>
              <a:t> </a:t>
            </a:r>
            <a:r>
              <a:rPr lang="en-US" altLang="en-US" smtClean="0">
                <a:cs typeface="Arial" panose="020B0604020202020204" pitchFamily="34" charset="0"/>
              </a:rPr>
              <a:t>dùng </a:t>
            </a:r>
            <a:r>
              <a:rPr lang="en-US" altLang="en-US" dirty="0" err="1">
                <a:cs typeface="Arial" panose="020B0604020202020204" pitchFamily="34" charset="0"/>
              </a:rPr>
              <a:t>nguồn</a:t>
            </a:r>
            <a:r>
              <a:rPr lang="en-US" altLang="en-US" dirty="0">
                <a:cs typeface="Arial" panose="020B0604020202020204" pitchFamily="34" charset="0"/>
              </a:rPr>
              <a:t> </a:t>
            </a:r>
            <a:r>
              <a:rPr lang="en-US" altLang="en-US" dirty="0" err="1">
                <a:cs typeface="Arial" panose="020B0604020202020204" pitchFamily="34" charset="0"/>
              </a:rPr>
              <a:t>một</a:t>
            </a:r>
            <a:r>
              <a:rPr lang="en-US" altLang="en-US" dirty="0">
                <a:cs typeface="Arial" panose="020B0604020202020204" pitchFamily="34" charset="0"/>
              </a:rPr>
              <a:t> </a:t>
            </a:r>
            <a:r>
              <a:rPr lang="en-US" altLang="en-US" dirty="0" err="1">
                <a:cs typeface="Arial" panose="020B0604020202020204" pitchFamily="34" charset="0"/>
              </a:rPr>
              <a:t>pha</a:t>
            </a:r>
            <a:r>
              <a:rPr lang="en-US" altLang="en-US" dirty="0">
                <a:cs typeface="Arial" panose="020B0604020202020204" pitchFamily="34" charset="0"/>
              </a:rPr>
              <a:t> hay </a:t>
            </a:r>
            <a:r>
              <a:rPr lang="en-US" altLang="en-US" dirty="0" err="1">
                <a:cs typeface="Arial" panose="020B0604020202020204" pitchFamily="34" charset="0"/>
              </a:rPr>
              <a:t>ba</a:t>
            </a:r>
            <a:r>
              <a:rPr lang="en-US" altLang="en-US" dirty="0">
                <a:cs typeface="Arial" panose="020B0604020202020204" pitchFamily="34" charset="0"/>
              </a:rPr>
              <a:t> </a:t>
            </a:r>
            <a:r>
              <a:rPr lang="en-US" altLang="en-US" dirty="0" err="1">
                <a:cs typeface="Arial" panose="020B0604020202020204" pitchFamily="34" charset="0"/>
              </a:rPr>
              <a:t>pha</a:t>
            </a:r>
            <a:r>
              <a:rPr lang="en-US" altLang="en-US" dirty="0">
                <a:cs typeface="Arial" panose="020B0604020202020204" pitchFamily="34" charset="0"/>
              </a:rPr>
              <a:t>? </a:t>
            </a:r>
            <a:r>
              <a:rPr lang="en-US" altLang="en-US" dirty="0" err="1">
                <a:cs typeface="Arial" panose="020B0604020202020204" pitchFamily="34" charset="0"/>
              </a:rPr>
              <a:t>Trường</a:t>
            </a:r>
            <a:r>
              <a:rPr lang="en-US" altLang="en-US" dirty="0">
                <a:cs typeface="Arial" panose="020B0604020202020204" pitchFamily="34" charset="0"/>
              </a:rPr>
              <a:t> </a:t>
            </a:r>
            <a:r>
              <a:rPr lang="en-US" altLang="en-US" dirty="0" err="1">
                <a:cs typeface="Arial" panose="020B0604020202020204" pitchFamily="34" charset="0"/>
              </a:rPr>
              <a:t>hợp</a:t>
            </a:r>
            <a:r>
              <a:rPr lang="en-US" altLang="en-US" dirty="0">
                <a:cs typeface="Arial" panose="020B0604020202020204" pitchFamily="34" charset="0"/>
              </a:rPr>
              <a:t> </a:t>
            </a:r>
            <a:r>
              <a:rPr lang="en-US" altLang="en-US" dirty="0" err="1">
                <a:cs typeface="Arial" panose="020B0604020202020204" pitchFamily="34" charset="0"/>
              </a:rPr>
              <a:t>nào</a:t>
            </a:r>
            <a:r>
              <a:rPr lang="en-US" altLang="en-US" dirty="0">
                <a:cs typeface="Arial" panose="020B0604020202020204" pitchFamily="34" charset="0"/>
              </a:rPr>
              <a:t> </a:t>
            </a:r>
            <a:r>
              <a:rPr lang="en-US" altLang="en-US" err="1">
                <a:cs typeface="Arial" panose="020B0604020202020204" pitchFamily="34" charset="0"/>
              </a:rPr>
              <a:t>cần</a:t>
            </a:r>
            <a:r>
              <a:rPr lang="en-US" altLang="en-US">
                <a:cs typeface="Arial" panose="020B0604020202020204" pitchFamily="34" charset="0"/>
              </a:rPr>
              <a:t> </a:t>
            </a:r>
            <a:r>
              <a:rPr lang="en-US" altLang="en-US" smtClean="0">
                <a:cs typeface="Arial" panose="020B0604020202020204" pitchFamily="34" charset="0"/>
              </a:rPr>
              <a:t>dùng </a:t>
            </a:r>
            <a:r>
              <a:rPr lang="en-US" altLang="en-US" dirty="0" err="1">
                <a:cs typeface="Arial" panose="020B0604020202020204" pitchFamily="34" charset="0"/>
              </a:rPr>
              <a:t>nguồn</a:t>
            </a:r>
            <a:r>
              <a:rPr lang="en-US" altLang="en-US" dirty="0">
                <a:cs typeface="Arial" panose="020B0604020202020204" pitchFamily="34" charset="0"/>
              </a:rPr>
              <a:t> </a:t>
            </a:r>
            <a:r>
              <a:rPr lang="en-US" altLang="en-US" dirty="0" err="1">
                <a:cs typeface="Arial" panose="020B0604020202020204" pitchFamily="34" charset="0"/>
              </a:rPr>
              <a:t>ba</a:t>
            </a:r>
            <a:r>
              <a:rPr lang="en-US" altLang="en-US" dirty="0">
                <a:cs typeface="Arial" panose="020B0604020202020204" pitchFamily="34" charset="0"/>
              </a:rPr>
              <a:t> </a:t>
            </a:r>
            <a:r>
              <a:rPr lang="en-US" altLang="en-US" dirty="0" err="1">
                <a:cs typeface="Arial" panose="020B0604020202020204" pitchFamily="34" charset="0"/>
              </a:rPr>
              <a:t>pha</a:t>
            </a:r>
            <a:r>
              <a:rPr lang="en-US" altLang="en-US" dirty="0">
                <a:cs typeface="Arial" panose="020B0604020202020204" pitchFamily="34" charset="0"/>
              </a:rPr>
              <a:t>?</a:t>
            </a:r>
          </a:p>
        </p:txBody>
      </p:sp>
      <p:sp>
        <p:nvSpPr>
          <p:cNvPr id="2" name="Rounded Rectangle 1"/>
          <p:cNvSpPr/>
          <p:nvPr/>
        </p:nvSpPr>
        <p:spPr>
          <a:xfrm>
            <a:off x="214313" y="214312"/>
            <a:ext cx="9415462" cy="641508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6">
                                            <p:txEl>
                                              <p:pRg st="1" end="1"/>
                                            </p:txEl>
                                          </p:spTgt>
                                        </p:tgtEl>
                                        <p:attrNameLst>
                                          <p:attrName>style.visibility</p:attrName>
                                        </p:attrNameLst>
                                      </p:cBhvr>
                                      <p:to>
                                        <p:strVal val="visible"/>
                                      </p:to>
                                    </p:set>
                                    <p:animEffect transition="in" filter="blinds(horizontal)">
                                      <p:cBhvr>
                                        <p:cTn id="7" dur="500"/>
                                        <p:tgtEl>
                                          <p:spTgt spid="133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850" y="1815884"/>
            <a:ext cx="3226230" cy="3226230"/>
          </a:xfrm>
          <a:prstGeom prst="rect">
            <a:avLst/>
          </a:prstGeom>
        </p:spPr>
      </p:pic>
      <p:sp>
        <p:nvSpPr>
          <p:cNvPr id="4" name="Hộp Văn bản 14">
            <a:extLst>
              <a:ext uri="{FF2B5EF4-FFF2-40B4-BE49-F238E27FC236}">
                <a16:creationId xmlns:a16="http://schemas.microsoft.com/office/drawing/2014/main" id="{E9A99D14-E200-6824-31C8-9CB5F82F69AF}"/>
              </a:ext>
            </a:extLst>
          </p:cNvPr>
          <p:cNvSpPr txBox="1"/>
          <p:nvPr/>
        </p:nvSpPr>
        <p:spPr>
          <a:xfrm rot="5400000">
            <a:off x="6121197" y="965395"/>
            <a:ext cx="677108" cy="4625545"/>
          </a:xfrm>
          <a:prstGeom prst="rect">
            <a:avLst/>
          </a:prstGeom>
          <a:noFill/>
        </p:spPr>
        <p:txBody>
          <a:bodyPr vert="vert270" wrap="square" rtlCol="0">
            <a:spAutoFit/>
          </a:bodyPr>
          <a:lstStyle/>
          <a:p>
            <a:r>
              <a:rPr lang="en-US" sz="3200" smtClean="0">
                <a:latin typeface="Arial" panose="020B0604020202020204" pitchFamily="34" charset="0"/>
                <a:cs typeface="Arial" panose="020B0604020202020204" pitchFamily="34" charset="0"/>
              </a:rPr>
              <a:t>HƯỚNG DẪN VỀ NHÀ</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526344"/>
      </p:ext>
    </p:extLst>
  </p:cSld>
  <p:clrMapOvr>
    <a:masterClrMapping/>
  </p:clrMapOvr>
  <p:transition spd="slow">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a16="http://schemas.microsoft.com/office/drawing/2014/main" id="{34096F2F-7AA1-D8F1-772F-B2EBE9967454}"/>
              </a:ext>
            </a:extLst>
          </p:cNvPr>
          <p:cNvSpPr txBox="1">
            <a:spLocks noChangeArrowheads="1"/>
          </p:cNvSpPr>
          <p:nvPr/>
        </p:nvSpPr>
        <p:spPr bwMode="auto">
          <a:xfrm>
            <a:off x="838200" y="838200"/>
            <a:ext cx="84455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dirty="0" err="1">
                <a:solidFill>
                  <a:srgbClr val="FF0000"/>
                </a:solidFill>
                <a:cs typeface="Arial" panose="020B0604020202020204" pitchFamily="34" charset="0"/>
              </a:rPr>
              <a:t>Hướng</a:t>
            </a:r>
            <a:r>
              <a:rPr lang="en-US" altLang="en-US" dirty="0">
                <a:solidFill>
                  <a:srgbClr val="FF0000"/>
                </a:solidFill>
                <a:cs typeface="Arial" panose="020B0604020202020204" pitchFamily="34" charset="0"/>
              </a:rPr>
              <a:t> </a:t>
            </a:r>
            <a:r>
              <a:rPr lang="en-US" altLang="en-US" dirty="0" err="1">
                <a:solidFill>
                  <a:srgbClr val="FF0000"/>
                </a:solidFill>
                <a:cs typeface="Arial" panose="020B0604020202020204" pitchFamily="34" charset="0"/>
              </a:rPr>
              <a:t>dẫn</a:t>
            </a:r>
            <a:r>
              <a:rPr lang="en-US" altLang="en-US" dirty="0">
                <a:solidFill>
                  <a:srgbClr val="FF0000"/>
                </a:solidFill>
                <a:cs typeface="Arial" panose="020B0604020202020204" pitchFamily="34" charset="0"/>
              </a:rPr>
              <a:t> </a:t>
            </a:r>
            <a:r>
              <a:rPr lang="en-US" altLang="en-US" dirty="0" err="1">
                <a:solidFill>
                  <a:srgbClr val="FF0000"/>
                </a:solidFill>
                <a:cs typeface="Arial" panose="020B0604020202020204" pitchFamily="34" charset="0"/>
              </a:rPr>
              <a:t>về</a:t>
            </a:r>
            <a:r>
              <a:rPr lang="en-US" altLang="en-US" dirty="0">
                <a:solidFill>
                  <a:srgbClr val="FF0000"/>
                </a:solidFill>
                <a:cs typeface="Arial" panose="020B0604020202020204" pitchFamily="34" charset="0"/>
              </a:rPr>
              <a:t> </a:t>
            </a:r>
            <a:r>
              <a:rPr lang="en-US" altLang="en-US" dirty="0" err="1">
                <a:solidFill>
                  <a:srgbClr val="FF0000"/>
                </a:solidFill>
                <a:cs typeface="Arial" panose="020B0604020202020204" pitchFamily="34" charset="0"/>
              </a:rPr>
              <a:t>nhà</a:t>
            </a:r>
            <a:endParaRPr lang="en-US" altLang="en-US" dirty="0">
              <a:solidFill>
                <a:srgbClr val="FF0000"/>
              </a:solidFill>
              <a:cs typeface="Arial" panose="020B0604020202020204" pitchFamily="34" charset="0"/>
            </a:endParaRPr>
          </a:p>
          <a:p>
            <a:pPr algn="just">
              <a:spcBef>
                <a:spcPct val="50000"/>
              </a:spcBef>
              <a:buFontTx/>
              <a:buNone/>
            </a:pPr>
            <a:r>
              <a:rPr lang="en-US" altLang="en-US" dirty="0">
                <a:cs typeface="Arial" panose="020B0604020202020204" pitchFamily="34" charset="0"/>
              </a:rPr>
              <a:t>- </a:t>
            </a:r>
            <a:r>
              <a:rPr lang="en-US" altLang="en-US" dirty="0" err="1">
                <a:cs typeface="Arial" panose="020B0604020202020204" pitchFamily="34" charset="0"/>
              </a:rPr>
              <a:t>Học</a:t>
            </a:r>
            <a:r>
              <a:rPr lang="en-US" altLang="en-US" dirty="0">
                <a:cs typeface="Arial" panose="020B0604020202020204" pitchFamily="34" charset="0"/>
              </a:rPr>
              <a:t> </a:t>
            </a:r>
            <a:r>
              <a:rPr lang="en-US" altLang="en-US" dirty="0" err="1">
                <a:cs typeface="Arial" panose="020B0604020202020204" pitchFamily="34" charset="0"/>
              </a:rPr>
              <a:t>bài</a:t>
            </a:r>
            <a:r>
              <a:rPr lang="en-US" altLang="en-US" dirty="0">
                <a:cs typeface="Arial" panose="020B0604020202020204" pitchFamily="34" charset="0"/>
              </a:rPr>
              <a:t> </a:t>
            </a:r>
            <a:r>
              <a:rPr lang="en-US" altLang="en-US" dirty="0" err="1">
                <a:cs typeface="Arial" panose="020B0604020202020204" pitchFamily="34" charset="0"/>
              </a:rPr>
              <a:t>ghi</a:t>
            </a:r>
            <a:r>
              <a:rPr lang="en-US" altLang="en-US" dirty="0">
                <a:cs typeface="Arial" panose="020B0604020202020204" pitchFamily="34" charset="0"/>
              </a:rPr>
              <a:t> </a:t>
            </a:r>
            <a:r>
              <a:rPr lang="en-US" altLang="en-US" dirty="0" err="1">
                <a:cs typeface="Arial" panose="020B0604020202020204" pitchFamily="34" charset="0"/>
              </a:rPr>
              <a:t>nhớ</a:t>
            </a:r>
            <a:r>
              <a:rPr lang="en-US" altLang="en-US" dirty="0">
                <a:cs typeface="Arial" panose="020B0604020202020204" pitchFamily="34" charset="0"/>
              </a:rPr>
              <a:t> </a:t>
            </a:r>
            <a:r>
              <a:rPr lang="en-US" altLang="en-US" dirty="0" err="1">
                <a:cs typeface="Arial" panose="020B0604020202020204" pitchFamily="34" charset="0"/>
              </a:rPr>
              <a:t>kiến</a:t>
            </a:r>
            <a:r>
              <a:rPr lang="en-US" altLang="en-US" dirty="0">
                <a:cs typeface="Arial" panose="020B0604020202020204" pitchFamily="34" charset="0"/>
              </a:rPr>
              <a:t> </a:t>
            </a:r>
            <a:r>
              <a:rPr lang="en-US" altLang="en-US" dirty="0" err="1">
                <a:cs typeface="Arial" panose="020B0604020202020204" pitchFamily="34" charset="0"/>
              </a:rPr>
              <a:t>thức</a:t>
            </a:r>
            <a:r>
              <a:rPr lang="en-US" altLang="en-US" dirty="0">
                <a:cs typeface="Arial" panose="020B0604020202020204" pitchFamily="34" charset="0"/>
              </a:rPr>
              <a:t> </a:t>
            </a:r>
            <a:r>
              <a:rPr lang="en-US" altLang="en-US" dirty="0" err="1">
                <a:cs typeface="Arial" panose="020B0604020202020204" pitchFamily="34" charset="0"/>
              </a:rPr>
              <a:t>vừa</a:t>
            </a:r>
            <a:r>
              <a:rPr lang="en-US" altLang="en-US" dirty="0">
                <a:cs typeface="Arial" panose="020B0604020202020204" pitchFamily="34" charset="0"/>
              </a:rPr>
              <a:t> </a:t>
            </a:r>
            <a:r>
              <a:rPr lang="en-US" altLang="en-US" dirty="0" err="1">
                <a:cs typeface="Arial" panose="020B0604020202020204" pitchFamily="34" charset="0"/>
              </a:rPr>
              <a:t>học</a:t>
            </a:r>
            <a:endParaRPr lang="en-US" altLang="en-US" dirty="0">
              <a:cs typeface="Arial" panose="020B0604020202020204" pitchFamily="34" charset="0"/>
            </a:endParaRPr>
          </a:p>
          <a:p>
            <a:pPr algn="just">
              <a:spcBef>
                <a:spcPct val="50000"/>
              </a:spcBef>
              <a:buFontTx/>
              <a:buChar char="-"/>
            </a:pPr>
            <a:r>
              <a:rPr lang="en-US" altLang="en-US" dirty="0">
                <a:cs typeface="Arial" panose="020B0604020202020204" pitchFamily="34" charset="0"/>
              </a:rPr>
              <a:t> </a:t>
            </a:r>
            <a:r>
              <a:rPr lang="en-US" altLang="en-US" dirty="0" err="1">
                <a:cs typeface="Arial" panose="020B0604020202020204" pitchFamily="34" charset="0"/>
              </a:rPr>
              <a:t>Xem</a:t>
            </a:r>
            <a:r>
              <a:rPr lang="en-US" altLang="en-US" dirty="0">
                <a:cs typeface="Arial" panose="020B0604020202020204" pitchFamily="34" charset="0"/>
              </a:rPr>
              <a:t> </a:t>
            </a:r>
            <a:r>
              <a:rPr lang="en-US" altLang="en-US" dirty="0" err="1">
                <a:cs typeface="Arial" panose="020B0604020202020204" pitchFamily="34" charset="0"/>
              </a:rPr>
              <a:t>trước</a:t>
            </a:r>
            <a:r>
              <a:rPr lang="en-US" altLang="en-US" dirty="0">
                <a:cs typeface="Arial" panose="020B0604020202020204" pitchFamily="34" charset="0"/>
              </a:rPr>
              <a:t> </a:t>
            </a:r>
            <a:r>
              <a:rPr lang="en-US" altLang="en-US" dirty="0" err="1">
                <a:cs typeface="Arial" panose="020B0604020202020204" pitchFamily="34" charset="0"/>
              </a:rPr>
              <a:t>bài</a:t>
            </a:r>
            <a:r>
              <a:rPr lang="en-US" altLang="en-US" dirty="0">
                <a:cs typeface="Arial" panose="020B0604020202020204" pitchFamily="34" charset="0"/>
              </a:rPr>
              <a:t> 4</a:t>
            </a:r>
          </a:p>
          <a:p>
            <a:pPr algn="just">
              <a:spcBef>
                <a:spcPct val="50000"/>
              </a:spcBef>
              <a:buFontTx/>
              <a:buChar char="-"/>
            </a:pPr>
            <a:r>
              <a:rPr lang="en-US" altLang="en-US" dirty="0">
                <a:cs typeface="Arial" panose="020B0604020202020204" pitchFamily="34" charset="0"/>
              </a:rPr>
              <a:t> </a:t>
            </a:r>
            <a:r>
              <a:rPr lang="en-US" altLang="en-US" dirty="0" err="1">
                <a:cs typeface="Arial" panose="020B0604020202020204" pitchFamily="34" charset="0"/>
              </a:rPr>
              <a:t>Làm</a:t>
            </a:r>
            <a:r>
              <a:rPr lang="en-US" altLang="en-US" dirty="0">
                <a:cs typeface="Arial" panose="020B0604020202020204" pitchFamily="34" charset="0"/>
              </a:rPr>
              <a:t> </a:t>
            </a:r>
            <a:r>
              <a:rPr lang="en-US" altLang="en-US" dirty="0" err="1">
                <a:cs typeface="Arial" panose="020B0604020202020204" pitchFamily="34" charset="0"/>
              </a:rPr>
              <a:t>hết</a:t>
            </a:r>
            <a:r>
              <a:rPr lang="en-US" altLang="en-US" dirty="0">
                <a:cs typeface="Arial" panose="020B0604020202020204" pitchFamily="34" charset="0"/>
              </a:rPr>
              <a:t> </a:t>
            </a:r>
            <a:r>
              <a:rPr lang="en-US" altLang="en-US" dirty="0" err="1">
                <a:cs typeface="Arial" panose="020B0604020202020204" pitchFamily="34" charset="0"/>
              </a:rPr>
              <a:t>các</a:t>
            </a:r>
            <a:r>
              <a:rPr lang="en-US" altLang="en-US" dirty="0">
                <a:cs typeface="Arial" panose="020B0604020202020204" pitchFamily="34" charset="0"/>
              </a:rPr>
              <a:t> </a:t>
            </a:r>
            <a:r>
              <a:rPr lang="en-US" altLang="en-US" dirty="0" err="1">
                <a:cs typeface="Arial" panose="020B0604020202020204" pitchFamily="34" charset="0"/>
              </a:rPr>
              <a:t>bài</a:t>
            </a:r>
            <a:r>
              <a:rPr lang="en-US" altLang="en-US" dirty="0">
                <a:cs typeface="Arial" panose="020B0604020202020204" pitchFamily="34" charset="0"/>
              </a:rPr>
              <a:t> </a:t>
            </a:r>
            <a:r>
              <a:rPr lang="en-US" altLang="en-US" dirty="0" err="1">
                <a:cs typeface="Arial" panose="020B0604020202020204" pitchFamily="34" charset="0"/>
              </a:rPr>
              <a:t>tập</a:t>
            </a:r>
            <a:r>
              <a:rPr lang="en-US" altLang="en-US" dirty="0">
                <a:cs typeface="Arial" panose="020B0604020202020204" pitchFamily="34" charset="0"/>
              </a:rPr>
              <a:t> </a:t>
            </a:r>
            <a:r>
              <a:rPr lang="en-US" altLang="en-US" dirty="0" err="1">
                <a:cs typeface="Arial" panose="020B0604020202020204" pitchFamily="34" charset="0"/>
              </a:rPr>
              <a:t>phần</a:t>
            </a:r>
            <a:r>
              <a:rPr lang="en-US" altLang="en-US" dirty="0">
                <a:cs typeface="Arial" panose="020B0604020202020204" pitchFamily="34" charset="0"/>
              </a:rPr>
              <a:t> </a:t>
            </a:r>
            <a:r>
              <a:rPr lang="en-US" altLang="en-US" dirty="0" err="1">
                <a:cs typeface="Arial" panose="020B0604020202020204" pitchFamily="34" charset="0"/>
              </a:rPr>
              <a:t>luyện</a:t>
            </a:r>
            <a:r>
              <a:rPr lang="en-US" altLang="en-US" dirty="0">
                <a:cs typeface="Arial" panose="020B0604020202020204" pitchFamily="34" charset="0"/>
              </a:rPr>
              <a:t> </a:t>
            </a:r>
            <a:r>
              <a:rPr lang="en-US" altLang="en-US" dirty="0" err="1">
                <a:cs typeface="Arial" panose="020B0604020202020204" pitchFamily="34" charset="0"/>
              </a:rPr>
              <a:t>tập</a:t>
            </a:r>
            <a:r>
              <a:rPr lang="en-US" altLang="en-US" dirty="0">
                <a:cs typeface="Arial" panose="020B0604020202020204" pitchFamily="34" charset="0"/>
              </a:rPr>
              <a:t>.</a:t>
            </a:r>
          </a:p>
        </p:txBody>
      </p:sp>
      <p:sp>
        <p:nvSpPr>
          <p:cNvPr id="3" name="Rounded Rectangle 2"/>
          <p:cNvSpPr/>
          <p:nvPr/>
        </p:nvSpPr>
        <p:spPr>
          <a:xfrm>
            <a:off x="214313" y="214312"/>
            <a:ext cx="9415462" cy="641508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6">
                                            <p:txEl>
                                              <p:pRg st="1" end="1"/>
                                            </p:txEl>
                                          </p:spTgt>
                                        </p:tgtEl>
                                        <p:attrNameLst>
                                          <p:attrName>style.visibility</p:attrName>
                                        </p:attrNameLst>
                                      </p:cBhvr>
                                      <p:to>
                                        <p:strVal val="visible"/>
                                      </p:to>
                                    </p:set>
                                    <p:animEffect transition="in" filter="blinds(horizontal)">
                                      <p:cBhvr>
                                        <p:cTn id="7" dur="500"/>
                                        <p:tgtEl>
                                          <p:spTgt spid="1331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316">
                                            <p:txEl>
                                              <p:pRg st="2" end="2"/>
                                            </p:txEl>
                                          </p:spTgt>
                                        </p:tgtEl>
                                        <p:attrNameLst>
                                          <p:attrName>style.visibility</p:attrName>
                                        </p:attrNameLst>
                                      </p:cBhvr>
                                      <p:to>
                                        <p:strVal val="visible"/>
                                      </p:to>
                                    </p:set>
                                    <p:animEffect transition="in" filter="blinds(horizontal)">
                                      <p:cBhvr>
                                        <p:cTn id="12" dur="500"/>
                                        <p:tgtEl>
                                          <p:spTgt spid="133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316">
                                            <p:txEl>
                                              <p:pRg st="3" end="3"/>
                                            </p:txEl>
                                          </p:spTgt>
                                        </p:tgtEl>
                                        <p:attrNameLst>
                                          <p:attrName>style.visibility</p:attrName>
                                        </p:attrNameLst>
                                      </p:cBhvr>
                                      <p:to>
                                        <p:strVal val="visible"/>
                                      </p:to>
                                    </p:set>
                                    <p:animEffect transition="in" filter="blinds(horizontal)">
                                      <p:cBhvr>
                                        <p:cTn id="17" dur="500"/>
                                        <p:tgtEl>
                                          <p:spTgt spid="133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2" name="Bảng 236">
            <a:extLst>
              <a:ext uri="{FF2B5EF4-FFF2-40B4-BE49-F238E27FC236}">
                <a16:creationId xmlns:a16="http://schemas.microsoft.com/office/drawing/2014/main" id="{FB2F45FC-3DBC-D378-D0B2-65EDA3F78158}"/>
              </a:ext>
            </a:extLst>
          </p:cNvPr>
          <p:cNvGraphicFramePr>
            <a:graphicFrameLocks noGrp="1"/>
          </p:cNvGraphicFramePr>
          <p:nvPr>
            <p:extLst>
              <p:ext uri="{D42A27DB-BD31-4B8C-83A1-F6EECF244321}">
                <p14:modId xmlns:p14="http://schemas.microsoft.com/office/powerpoint/2010/main" val="3225573466"/>
              </p:ext>
            </p:extLst>
          </p:nvPr>
        </p:nvGraphicFramePr>
        <p:xfrm>
          <a:off x="10412483" y="205391"/>
          <a:ext cx="2897938" cy="5486400"/>
        </p:xfrm>
        <a:graphic>
          <a:graphicData uri="http://schemas.openxmlformats.org/drawingml/2006/table">
            <a:tbl>
              <a:tblPr firstRow="1" bandRow="1">
                <a:tableStyleId>{5940675A-B579-460E-94D1-54222C63F5DA}</a:tableStyleId>
              </a:tblPr>
              <a:tblGrid>
                <a:gridCol w="600508">
                  <a:extLst>
                    <a:ext uri="{9D8B030D-6E8A-4147-A177-3AD203B41FA5}">
                      <a16:colId xmlns:a16="http://schemas.microsoft.com/office/drawing/2014/main" val="3433210084"/>
                    </a:ext>
                  </a:extLst>
                </a:gridCol>
                <a:gridCol w="2297430">
                  <a:extLst>
                    <a:ext uri="{9D8B030D-6E8A-4147-A177-3AD203B41FA5}">
                      <a16:colId xmlns:a16="http://schemas.microsoft.com/office/drawing/2014/main" val="1304310018"/>
                    </a:ext>
                  </a:extLst>
                </a:gridCol>
              </a:tblGrid>
              <a:tr h="354517">
                <a:tc>
                  <a:txBody>
                    <a:bodyPr/>
                    <a:lstStyle/>
                    <a:p>
                      <a:pPr algn="ctr"/>
                      <a:r>
                        <a:rPr lang="en-US" dirty="0">
                          <a:latin typeface="#9Slide03 Swiss 721 Black Conde" panose="02000500000000000000" pitchFamily="2" charset="0"/>
                        </a:rPr>
                        <a:t>1</a:t>
                      </a:r>
                    </a:p>
                  </a:txBody>
                  <a:tcPr/>
                </a:tc>
                <a:tc>
                  <a:txBody>
                    <a:bodyPr/>
                    <a:lstStyle/>
                    <a:p>
                      <a:pPr algn="ctr"/>
                      <a:r>
                        <a:rPr lang="en-US" sz="1800">
                          <a:latin typeface="#9Slide03 Swiss 721 Black Conde" panose="02000500000000000000" pitchFamily="2" charset="0"/>
                        </a:rPr>
                        <a:t>Hình sin</a:t>
                      </a:r>
                      <a:endParaRPr lang="en-US" sz="1800" dirty="0">
                        <a:latin typeface="#9Slide03 Swiss 721 Black Conde" panose="02000500000000000000" pitchFamily="2" charset="0"/>
                      </a:endParaRPr>
                    </a:p>
                  </a:txBody>
                  <a:tcPr/>
                </a:tc>
                <a:extLst>
                  <a:ext uri="{0D108BD9-81ED-4DB2-BD59-A6C34878D82A}">
                    <a16:rowId xmlns:a16="http://schemas.microsoft.com/office/drawing/2014/main" val="3591988879"/>
                  </a:ext>
                </a:extLst>
              </a:tr>
              <a:tr h="354517">
                <a:tc>
                  <a:txBody>
                    <a:bodyPr/>
                    <a:lstStyle/>
                    <a:p>
                      <a:pPr algn="ctr"/>
                      <a:r>
                        <a:rPr lang="en-US">
                          <a:latin typeface="#9Slide03 Swiss 721 Black Conde" panose="02000500000000000000" pitchFamily="2" charset="0"/>
                        </a:rPr>
                        <a:t>2</a:t>
                      </a:r>
                    </a:p>
                  </a:txBody>
                  <a:tcPr/>
                </a:tc>
                <a:tc>
                  <a:txBody>
                    <a:bodyPr/>
                    <a:lstStyle/>
                    <a:p>
                      <a:pPr algn="ctr"/>
                      <a:r>
                        <a:rPr lang="en-US">
                          <a:latin typeface="#9Slide03 Swiss 721 Black Conde" panose="02000500000000000000" pitchFamily="2" charset="0"/>
                        </a:rPr>
                        <a:t>Một pha</a:t>
                      </a:r>
                      <a:endParaRPr lang="en-US" dirty="0">
                        <a:latin typeface="#9Slide03 Swiss 721 Black Conde" panose="02000500000000000000" pitchFamily="2" charset="0"/>
                      </a:endParaRPr>
                    </a:p>
                  </a:txBody>
                  <a:tcPr/>
                </a:tc>
                <a:extLst>
                  <a:ext uri="{0D108BD9-81ED-4DB2-BD59-A6C34878D82A}">
                    <a16:rowId xmlns:a16="http://schemas.microsoft.com/office/drawing/2014/main" val="9925267"/>
                  </a:ext>
                </a:extLst>
              </a:tr>
              <a:tr h="354517">
                <a:tc>
                  <a:txBody>
                    <a:bodyPr/>
                    <a:lstStyle/>
                    <a:p>
                      <a:pPr algn="ctr"/>
                      <a:r>
                        <a:rPr lang="en-US">
                          <a:latin typeface="#9Slide03 Swiss 721 Black Conde" panose="02000500000000000000" pitchFamily="2" charset="0"/>
                        </a:rPr>
                        <a:t>3</a:t>
                      </a:r>
                    </a:p>
                  </a:txBody>
                  <a:tcPr/>
                </a:tc>
                <a:tc>
                  <a:txBody>
                    <a:bodyPr/>
                    <a:lstStyle/>
                    <a:p>
                      <a:pPr algn="ctr"/>
                      <a:r>
                        <a:rPr lang="en-US">
                          <a:latin typeface="#9Slide03 Swiss 721 Black Conde" panose="02000500000000000000" pitchFamily="2" charset="0"/>
                        </a:rPr>
                        <a:t>Giá trị tức thời</a:t>
                      </a:r>
                      <a:endParaRPr lang="en-US" dirty="0">
                        <a:latin typeface="#9Slide03 Swiss 721 Black Conde" panose="02000500000000000000" pitchFamily="2" charset="0"/>
                      </a:endParaRPr>
                    </a:p>
                  </a:txBody>
                  <a:tcPr/>
                </a:tc>
                <a:extLst>
                  <a:ext uri="{0D108BD9-81ED-4DB2-BD59-A6C34878D82A}">
                    <a16:rowId xmlns:a16="http://schemas.microsoft.com/office/drawing/2014/main" val="1100529525"/>
                  </a:ext>
                </a:extLst>
              </a:tr>
              <a:tr h="354517">
                <a:tc>
                  <a:txBody>
                    <a:bodyPr/>
                    <a:lstStyle/>
                    <a:p>
                      <a:pPr algn="ctr"/>
                      <a:r>
                        <a:rPr lang="en-US">
                          <a:latin typeface="#9Slide03 Swiss 721 Black Conde" panose="02000500000000000000" pitchFamily="2" charset="0"/>
                        </a:rPr>
                        <a:t>4</a:t>
                      </a:r>
                    </a:p>
                  </a:txBody>
                  <a:tcPr/>
                </a:tc>
                <a:tc>
                  <a:txBody>
                    <a:bodyPr/>
                    <a:lstStyle/>
                    <a:p>
                      <a:pPr algn="ctr"/>
                      <a:r>
                        <a:rPr lang="en-US">
                          <a:latin typeface="#9Slide03 Swiss 721 Black Conde" panose="02000500000000000000" pitchFamily="2" charset="0"/>
                        </a:rPr>
                        <a:t>Nguồn điện ba pha</a:t>
                      </a:r>
                      <a:endParaRPr lang="en-US" dirty="0">
                        <a:latin typeface="#9Slide03 Swiss 721 Black Conde" panose="02000500000000000000" pitchFamily="2" charset="0"/>
                      </a:endParaRPr>
                    </a:p>
                  </a:txBody>
                  <a:tcPr/>
                </a:tc>
                <a:extLst>
                  <a:ext uri="{0D108BD9-81ED-4DB2-BD59-A6C34878D82A}">
                    <a16:rowId xmlns:a16="http://schemas.microsoft.com/office/drawing/2014/main" val="1150138200"/>
                  </a:ext>
                </a:extLst>
              </a:tr>
              <a:tr h="354517">
                <a:tc>
                  <a:txBody>
                    <a:bodyPr/>
                    <a:lstStyle/>
                    <a:p>
                      <a:pPr algn="ctr"/>
                      <a:r>
                        <a:rPr lang="en-US">
                          <a:latin typeface="#9Slide03 Swiss 721 Black Conde" panose="02000500000000000000" pitchFamily="2" charset="0"/>
                        </a:rPr>
                        <a:t>5</a:t>
                      </a:r>
                    </a:p>
                  </a:txBody>
                  <a:tcPr/>
                </a:tc>
                <a:tc>
                  <a:txBody>
                    <a:bodyPr/>
                    <a:lstStyle/>
                    <a:p>
                      <a:pPr algn="ctr"/>
                      <a:r>
                        <a:rPr lang="en-US">
                          <a:latin typeface="#9Slide03 Swiss 721 Black Conde" panose="02000500000000000000" pitchFamily="2" charset="0"/>
                        </a:rPr>
                        <a:t>Nam châm điện</a:t>
                      </a:r>
                      <a:endParaRPr lang="en-US" dirty="0">
                        <a:latin typeface="#9Slide03 Swiss 721 Black Conde" panose="02000500000000000000" pitchFamily="2" charset="0"/>
                      </a:endParaRPr>
                    </a:p>
                  </a:txBody>
                  <a:tcPr/>
                </a:tc>
                <a:extLst>
                  <a:ext uri="{0D108BD9-81ED-4DB2-BD59-A6C34878D82A}">
                    <a16:rowId xmlns:a16="http://schemas.microsoft.com/office/drawing/2014/main" val="2726929327"/>
                  </a:ext>
                </a:extLst>
              </a:tr>
              <a:tr h="354517">
                <a:tc>
                  <a:txBody>
                    <a:bodyPr/>
                    <a:lstStyle/>
                    <a:p>
                      <a:pPr algn="ctr"/>
                      <a:r>
                        <a:rPr lang="en-US">
                          <a:latin typeface="#9Slide03 Swiss 721 Black Conde" panose="02000500000000000000" pitchFamily="2" charset="0"/>
                        </a:rPr>
                        <a:t>6</a:t>
                      </a:r>
                    </a:p>
                  </a:txBody>
                  <a:tcPr/>
                </a:tc>
                <a:tc>
                  <a:txBody>
                    <a:bodyPr/>
                    <a:lstStyle/>
                    <a:p>
                      <a:pPr algn="ctr"/>
                      <a:r>
                        <a:rPr lang="en-US">
                          <a:latin typeface="#9Slide03 Swiss 721 Black Conde" panose="02000500000000000000" pitchFamily="2" charset="0"/>
                        </a:rPr>
                        <a:t>Phần tĩnh</a:t>
                      </a:r>
                      <a:endParaRPr lang="en-US" dirty="0">
                        <a:latin typeface="#9Slide03 Swiss 721 Black Conde" panose="02000500000000000000" pitchFamily="2" charset="0"/>
                      </a:endParaRPr>
                    </a:p>
                  </a:txBody>
                  <a:tcPr/>
                </a:tc>
                <a:extLst>
                  <a:ext uri="{0D108BD9-81ED-4DB2-BD59-A6C34878D82A}">
                    <a16:rowId xmlns:a16="http://schemas.microsoft.com/office/drawing/2014/main" val="837494596"/>
                  </a:ext>
                </a:extLst>
              </a:tr>
              <a:tr h="354517">
                <a:tc>
                  <a:txBody>
                    <a:bodyPr/>
                    <a:lstStyle/>
                    <a:p>
                      <a:pPr algn="ctr"/>
                      <a:r>
                        <a:rPr lang="en-US" dirty="0">
                          <a:latin typeface="#9Slide03 Swiss 721 Black Conde" panose="02000500000000000000" pitchFamily="2" charset="0"/>
                        </a:rPr>
                        <a:t>7</a:t>
                      </a:r>
                    </a:p>
                  </a:txBody>
                  <a:tcPr/>
                </a:tc>
                <a:tc>
                  <a:txBody>
                    <a:bodyPr/>
                    <a:lstStyle/>
                    <a:p>
                      <a:pPr algn="ctr"/>
                      <a:r>
                        <a:rPr lang="en-US">
                          <a:latin typeface="#9Slide03 Swiss 721 Black Conde" panose="02000500000000000000" pitchFamily="2" charset="0"/>
                        </a:rPr>
                        <a:t>Phần quay</a:t>
                      </a:r>
                      <a:endParaRPr lang="en-US" dirty="0">
                        <a:latin typeface="#9Slide03 Swiss 721 Black Conde" panose="02000500000000000000" pitchFamily="2" charset="0"/>
                      </a:endParaRPr>
                    </a:p>
                  </a:txBody>
                  <a:tcPr/>
                </a:tc>
                <a:extLst>
                  <a:ext uri="{0D108BD9-81ED-4DB2-BD59-A6C34878D82A}">
                    <a16:rowId xmlns:a16="http://schemas.microsoft.com/office/drawing/2014/main" val="3234185030"/>
                  </a:ext>
                </a:extLst>
              </a:tr>
              <a:tr h="354517">
                <a:tc>
                  <a:txBody>
                    <a:bodyPr/>
                    <a:lstStyle/>
                    <a:p>
                      <a:pPr algn="ctr"/>
                      <a:r>
                        <a:rPr lang="en-US" dirty="0">
                          <a:latin typeface="#9Slide03 Swiss 721 Black Conde" panose="02000500000000000000" pitchFamily="2" charset="0"/>
                        </a:rPr>
                        <a:t>8</a:t>
                      </a:r>
                    </a:p>
                  </a:txBody>
                  <a:tcPr/>
                </a:tc>
                <a:tc>
                  <a:txBody>
                    <a:bodyPr/>
                    <a:lstStyle/>
                    <a:p>
                      <a:pPr algn="ctr"/>
                      <a:r>
                        <a:rPr lang="en-US">
                          <a:latin typeface="#9Slide03 Swiss 721 Black Conde" panose="02000500000000000000" pitchFamily="2" charset="0"/>
                        </a:rPr>
                        <a:t>Giá trị lớn nhất</a:t>
                      </a:r>
                      <a:endParaRPr lang="en-US" dirty="0">
                        <a:latin typeface="#9Slide03 Swiss 721 Black Conde" panose="02000500000000000000" pitchFamily="2" charset="0"/>
                      </a:endParaRPr>
                    </a:p>
                  </a:txBody>
                  <a:tcPr/>
                </a:tc>
                <a:extLst>
                  <a:ext uri="{0D108BD9-81ED-4DB2-BD59-A6C34878D82A}">
                    <a16:rowId xmlns:a16="http://schemas.microsoft.com/office/drawing/2014/main" val="1830668507"/>
                  </a:ext>
                </a:extLst>
              </a:tr>
              <a:tr h="354517">
                <a:tc>
                  <a:txBody>
                    <a:bodyPr/>
                    <a:lstStyle/>
                    <a:p>
                      <a:pPr algn="ctr"/>
                      <a:r>
                        <a:rPr lang="en-US" dirty="0">
                          <a:latin typeface="#9Slide03 Swiss 721 Black Conde" panose="02000500000000000000" pitchFamily="2" charset="0"/>
                        </a:rPr>
                        <a:t>9</a:t>
                      </a:r>
                    </a:p>
                  </a:txBody>
                  <a:tcPr/>
                </a:tc>
                <a:tc>
                  <a:txBody>
                    <a:bodyPr/>
                    <a:lstStyle/>
                    <a:p>
                      <a:pPr algn="ctr"/>
                      <a:r>
                        <a:rPr lang="en-US">
                          <a:latin typeface="#9Slide03 Swiss 721 Black Conde" panose="02000500000000000000" pitchFamily="2" charset="0"/>
                        </a:rPr>
                        <a:t>Cuộn dây</a:t>
                      </a:r>
                      <a:endParaRPr lang="en-US" dirty="0">
                        <a:latin typeface="#9Slide03 Swiss 721 Black Conde" panose="02000500000000000000" pitchFamily="2" charset="0"/>
                      </a:endParaRPr>
                    </a:p>
                  </a:txBody>
                  <a:tcPr/>
                </a:tc>
                <a:extLst>
                  <a:ext uri="{0D108BD9-81ED-4DB2-BD59-A6C34878D82A}">
                    <a16:rowId xmlns:a16="http://schemas.microsoft.com/office/drawing/2014/main" val="3713847571"/>
                  </a:ext>
                </a:extLst>
              </a:tr>
              <a:tr h="354517">
                <a:tc>
                  <a:txBody>
                    <a:bodyPr/>
                    <a:lstStyle/>
                    <a:p>
                      <a:pPr algn="ctr"/>
                      <a:r>
                        <a:rPr lang="en-US">
                          <a:latin typeface="#9Slide03 Swiss 721 Black Conde" panose="02000500000000000000" pitchFamily="2" charset="0"/>
                        </a:rPr>
                        <a:t>10</a:t>
                      </a:r>
                    </a:p>
                  </a:txBody>
                  <a:tcPr/>
                </a:tc>
                <a:tc>
                  <a:txBody>
                    <a:bodyPr/>
                    <a:lstStyle/>
                    <a:p>
                      <a:pPr algn="ctr"/>
                      <a:r>
                        <a:rPr lang="en-US">
                          <a:latin typeface="#9Slide03 Swiss 721 Black Conde" panose="02000500000000000000" pitchFamily="2" charset="0"/>
                        </a:rPr>
                        <a:t>Biên độ</a:t>
                      </a:r>
                      <a:endParaRPr lang="en-US" dirty="0">
                        <a:latin typeface="#9Slide03 Swiss 721 Black Conde" panose="02000500000000000000" pitchFamily="2" charset="0"/>
                      </a:endParaRPr>
                    </a:p>
                  </a:txBody>
                  <a:tcPr/>
                </a:tc>
                <a:extLst>
                  <a:ext uri="{0D108BD9-81ED-4DB2-BD59-A6C34878D82A}">
                    <a16:rowId xmlns:a16="http://schemas.microsoft.com/office/drawing/2014/main" val="3970806282"/>
                  </a:ext>
                </a:extLst>
              </a:tr>
              <a:tr h="354517">
                <a:tc>
                  <a:txBody>
                    <a:bodyPr/>
                    <a:lstStyle/>
                    <a:p>
                      <a:pPr algn="ctr"/>
                      <a:r>
                        <a:rPr lang="en-US" dirty="0">
                          <a:latin typeface="#9Slide03 Swiss 721 Black Conde" panose="02000500000000000000" pitchFamily="2" charset="0"/>
                        </a:rPr>
                        <a:t>11</a:t>
                      </a:r>
                    </a:p>
                  </a:txBody>
                  <a:tcPr/>
                </a:tc>
                <a:tc>
                  <a:txBody>
                    <a:bodyPr/>
                    <a:lstStyle/>
                    <a:p>
                      <a:pPr algn="ctr"/>
                      <a:r>
                        <a:rPr lang="en-US">
                          <a:latin typeface="#9Slide03 Swiss 721 Black Conde" panose="02000500000000000000" pitchFamily="2" charset="0"/>
                        </a:rPr>
                        <a:t>Tần số</a:t>
                      </a:r>
                      <a:endParaRPr lang="en-US" dirty="0">
                        <a:latin typeface="#9Slide03 Swiss 721 Black Conde" panose="02000500000000000000" pitchFamily="2" charset="0"/>
                      </a:endParaRPr>
                    </a:p>
                  </a:txBody>
                  <a:tcPr/>
                </a:tc>
                <a:extLst>
                  <a:ext uri="{0D108BD9-81ED-4DB2-BD59-A6C34878D82A}">
                    <a16:rowId xmlns:a16="http://schemas.microsoft.com/office/drawing/2014/main" val="455900989"/>
                  </a:ext>
                </a:extLst>
              </a:tr>
              <a:tr h="354517">
                <a:tc>
                  <a:txBody>
                    <a:bodyPr/>
                    <a:lstStyle/>
                    <a:p>
                      <a:pPr algn="ctr"/>
                      <a:r>
                        <a:rPr lang="en-US" dirty="0">
                          <a:latin typeface="#9Slide03 Swiss 721 Black Conde" panose="02000500000000000000" pitchFamily="2" charset="0"/>
                        </a:rPr>
                        <a:t>12</a:t>
                      </a:r>
                    </a:p>
                  </a:txBody>
                  <a:tcPr/>
                </a:tc>
                <a:tc>
                  <a:txBody>
                    <a:bodyPr/>
                    <a:lstStyle/>
                    <a:p>
                      <a:pPr algn="ctr"/>
                      <a:r>
                        <a:rPr lang="en-US">
                          <a:latin typeface="#9Slide03 Swiss 721 Black Conde" panose="02000500000000000000" pitchFamily="2" charset="0"/>
                        </a:rPr>
                        <a:t>Sức điện động</a:t>
                      </a:r>
                      <a:endParaRPr lang="en-US" dirty="0">
                        <a:latin typeface="#9Slide03 Swiss 721 Black Conde" panose="02000500000000000000" pitchFamily="2" charset="0"/>
                      </a:endParaRPr>
                    </a:p>
                  </a:txBody>
                  <a:tcPr/>
                </a:tc>
                <a:extLst>
                  <a:ext uri="{0D108BD9-81ED-4DB2-BD59-A6C34878D82A}">
                    <a16:rowId xmlns:a16="http://schemas.microsoft.com/office/drawing/2014/main" val="2972450291"/>
                  </a:ext>
                </a:extLst>
              </a:tr>
              <a:tr h="354517">
                <a:tc>
                  <a:txBody>
                    <a:bodyPr/>
                    <a:lstStyle/>
                    <a:p>
                      <a:pPr algn="ctr"/>
                      <a:r>
                        <a:rPr lang="en-US" dirty="0">
                          <a:latin typeface="#9Slide03 Swiss 721 Black Conde" panose="02000500000000000000" pitchFamily="2" charset="0"/>
                        </a:rPr>
                        <a:t>13</a:t>
                      </a:r>
                    </a:p>
                  </a:txBody>
                  <a:tcPr/>
                </a:tc>
                <a:tc>
                  <a:txBody>
                    <a:bodyPr/>
                    <a:lstStyle/>
                    <a:p>
                      <a:pPr algn="ctr"/>
                      <a:r>
                        <a:rPr lang="en-US">
                          <a:latin typeface="#9Slide03 Swiss 721 Black Conde" panose="02000500000000000000" pitchFamily="2" charset="0"/>
                        </a:rPr>
                        <a:t>Giá trị hiệu dụng</a:t>
                      </a:r>
                      <a:endParaRPr lang="en-US" dirty="0">
                        <a:latin typeface="#9Slide03 Swiss 721 Black Conde" panose="02000500000000000000" pitchFamily="2" charset="0"/>
                      </a:endParaRPr>
                    </a:p>
                  </a:txBody>
                  <a:tcPr/>
                </a:tc>
                <a:extLst>
                  <a:ext uri="{0D108BD9-81ED-4DB2-BD59-A6C34878D82A}">
                    <a16:rowId xmlns:a16="http://schemas.microsoft.com/office/drawing/2014/main" val="3668406643"/>
                  </a:ext>
                </a:extLst>
              </a:tr>
              <a:tr h="354517">
                <a:tc>
                  <a:txBody>
                    <a:bodyPr/>
                    <a:lstStyle/>
                    <a:p>
                      <a:pPr algn="ctr"/>
                      <a:r>
                        <a:rPr lang="en-US" dirty="0">
                          <a:latin typeface="#9Slide03 Swiss 721 Black Conde" panose="02000500000000000000" pitchFamily="2" charset="0"/>
                        </a:rPr>
                        <a:t>14</a:t>
                      </a:r>
                    </a:p>
                  </a:txBody>
                  <a:tcPr/>
                </a:tc>
                <a:tc>
                  <a:txBody>
                    <a:bodyPr/>
                    <a:lstStyle/>
                    <a:p>
                      <a:pPr algn="ctr"/>
                      <a:r>
                        <a:rPr lang="en-US">
                          <a:latin typeface="#9Slide03 Swiss 721 Black Conde" panose="02000500000000000000" pitchFamily="2" charset="0"/>
                        </a:rPr>
                        <a:t>Một pha</a:t>
                      </a:r>
                      <a:endParaRPr lang="en-US" dirty="0">
                        <a:latin typeface="#9Slide03 Swiss 721 Black Conde" panose="02000500000000000000" pitchFamily="2" charset="0"/>
                      </a:endParaRPr>
                    </a:p>
                  </a:txBody>
                  <a:tcPr/>
                </a:tc>
                <a:extLst>
                  <a:ext uri="{0D108BD9-81ED-4DB2-BD59-A6C34878D82A}">
                    <a16:rowId xmlns:a16="http://schemas.microsoft.com/office/drawing/2014/main" val="1112740835"/>
                  </a:ext>
                </a:extLst>
              </a:tr>
              <a:tr h="354517">
                <a:tc>
                  <a:txBody>
                    <a:bodyPr/>
                    <a:lstStyle/>
                    <a:p>
                      <a:pPr algn="ctr"/>
                      <a:r>
                        <a:rPr lang="en-US" dirty="0">
                          <a:latin typeface="#9Slide03 Swiss 721 Black Conde" panose="02000500000000000000" pitchFamily="2" charset="0"/>
                        </a:rPr>
                        <a:t>15</a:t>
                      </a:r>
                    </a:p>
                  </a:txBody>
                  <a:tcPr/>
                </a:tc>
                <a:tc>
                  <a:txBody>
                    <a:bodyPr/>
                    <a:lstStyle/>
                    <a:p>
                      <a:pPr algn="ctr"/>
                      <a:r>
                        <a:rPr lang="en-US" dirty="0">
                          <a:latin typeface="#9Slide03 Swiss 721 Black Conde" panose="02000500000000000000" pitchFamily="2" charset="0"/>
                        </a:rPr>
                        <a:t>Ba </a:t>
                      </a:r>
                      <a:r>
                        <a:rPr lang="en-US" dirty="0" err="1">
                          <a:latin typeface="#9Slide03 Swiss 721 Black Conde" panose="02000500000000000000" pitchFamily="2" charset="0"/>
                        </a:rPr>
                        <a:t>pha</a:t>
                      </a:r>
                      <a:endParaRPr lang="en-US" dirty="0">
                        <a:latin typeface="#9Slide03 Swiss 721 Black Conde" panose="02000500000000000000" pitchFamily="2" charset="0"/>
                      </a:endParaRPr>
                    </a:p>
                  </a:txBody>
                  <a:tcPr/>
                </a:tc>
                <a:extLst>
                  <a:ext uri="{0D108BD9-81ED-4DB2-BD59-A6C34878D82A}">
                    <a16:rowId xmlns:a16="http://schemas.microsoft.com/office/drawing/2014/main" val="1874905467"/>
                  </a:ext>
                </a:extLst>
              </a:tr>
            </a:tbl>
          </a:graphicData>
        </a:graphic>
      </p:graphicFrame>
      <p:sp>
        <p:nvSpPr>
          <p:cNvPr id="223" name="TextBox 210">
            <a:extLst>
              <a:ext uri="{FF2B5EF4-FFF2-40B4-BE49-F238E27FC236}">
                <a16:creationId xmlns:a16="http://schemas.microsoft.com/office/drawing/2014/main" id="{9D0FBBC2-18F0-3B0F-AA31-22970234B25D}"/>
              </a:ext>
            </a:extLst>
          </p:cNvPr>
          <p:cNvSpPr txBox="1"/>
          <p:nvPr/>
        </p:nvSpPr>
        <p:spPr>
          <a:xfrm>
            <a:off x="10993767" y="-120308"/>
            <a:ext cx="2201755" cy="307777"/>
          </a:xfrm>
          <a:prstGeom prst="rect">
            <a:avLst/>
          </a:prstGeom>
          <a:noFill/>
        </p:spPr>
        <p:txBody>
          <a:bodyPr wrap="square" rtlCol="0">
            <a:spAutoFit/>
          </a:bodyPr>
          <a:lstStyle/>
          <a:p>
            <a:r>
              <a:rPr lang="vi-VN" sz="1400" b="1" dirty="0">
                <a:latin typeface="#9Slide03 Swiss 721 Black Conde" panose="02000500000000000000" pitchFamily="2" charset="0"/>
              </a:rPr>
              <a:t>TỪ KHÓA TÌM ĐƯỢC</a:t>
            </a:r>
            <a:endParaRPr lang="en-US" sz="1400" b="1" dirty="0">
              <a:latin typeface="#9Slide03 Swiss 721 Black Conde" panose="02000500000000000000" pitchFamily="2" charset="0"/>
            </a:endParaRPr>
          </a:p>
        </p:txBody>
      </p:sp>
      <p:grpSp>
        <p:nvGrpSpPr>
          <p:cNvPr id="2" name="Nhóm 1">
            <a:extLst>
              <a:ext uri="{FF2B5EF4-FFF2-40B4-BE49-F238E27FC236}">
                <a16:creationId xmlns:a16="http://schemas.microsoft.com/office/drawing/2014/main" id="{D91A7F1D-BF57-75DA-3743-C93B2789C0A4}"/>
              </a:ext>
            </a:extLst>
          </p:cNvPr>
          <p:cNvGrpSpPr/>
          <p:nvPr/>
        </p:nvGrpSpPr>
        <p:grpSpPr>
          <a:xfrm>
            <a:off x="297283" y="1084845"/>
            <a:ext cx="7006966" cy="5609845"/>
            <a:chOff x="0" y="145661"/>
            <a:chExt cx="9906000" cy="6722279"/>
          </a:xfrm>
        </p:grpSpPr>
        <p:grpSp>
          <p:nvGrpSpPr>
            <p:cNvPr id="58" name="Nhóm 57">
              <a:extLst>
                <a:ext uri="{FF2B5EF4-FFF2-40B4-BE49-F238E27FC236}">
                  <a16:creationId xmlns:a16="http://schemas.microsoft.com/office/drawing/2014/main" id="{AF22F7EF-407F-3859-6ECC-BE97F6D2BAD4}"/>
                </a:ext>
              </a:extLst>
            </p:cNvPr>
            <p:cNvGrpSpPr/>
            <p:nvPr/>
          </p:nvGrpSpPr>
          <p:grpSpPr>
            <a:xfrm>
              <a:off x="0" y="150725"/>
              <a:ext cx="9906000" cy="6700388"/>
              <a:chOff x="-1" y="150725"/>
              <a:chExt cx="10150869" cy="6700388"/>
            </a:xfrm>
          </p:grpSpPr>
          <p:sp>
            <p:nvSpPr>
              <p:cNvPr id="57" name="Hình tự do: Hình 56">
                <a:extLst>
                  <a:ext uri="{FF2B5EF4-FFF2-40B4-BE49-F238E27FC236}">
                    <a16:creationId xmlns:a16="http://schemas.microsoft.com/office/drawing/2014/main" id="{2B1CEBA0-15F4-CE72-B5A9-7A45498888D3}"/>
                  </a:ext>
                </a:extLst>
              </p:cNvPr>
              <p:cNvSpPr/>
              <p:nvPr/>
            </p:nvSpPr>
            <p:spPr>
              <a:xfrm>
                <a:off x="1" y="683269"/>
                <a:ext cx="10150867" cy="5992307"/>
              </a:xfrm>
              <a:custGeom>
                <a:avLst/>
                <a:gdLst>
                  <a:gd name="connsiteX0" fmla="*/ 951644 w 10150867"/>
                  <a:gd name="connsiteY0" fmla="*/ 1844 h 5992307"/>
                  <a:gd name="connsiteX1" fmla="*/ 5075434 w 10150867"/>
                  <a:gd name="connsiteY1" fmla="*/ 175538 h 5992307"/>
                  <a:gd name="connsiteX2" fmla="*/ 9992261 w 10150867"/>
                  <a:gd name="connsiteY2" fmla="*/ 227312 h 5992307"/>
                  <a:gd name="connsiteX3" fmla="*/ 10150867 w 10150867"/>
                  <a:gd name="connsiteY3" fmla="*/ 175538 h 5992307"/>
                  <a:gd name="connsiteX4" fmla="*/ 10150867 w 10150867"/>
                  <a:gd name="connsiteY4" fmla="*/ 708083 h 5992307"/>
                  <a:gd name="connsiteX5" fmla="*/ 9992262 w 10150867"/>
                  <a:gd name="connsiteY5" fmla="*/ 759856 h 5992307"/>
                  <a:gd name="connsiteX6" fmla="*/ 5075435 w 10150867"/>
                  <a:gd name="connsiteY6" fmla="*/ 708082 h 5992307"/>
                  <a:gd name="connsiteX7" fmla="*/ 1 w 10150867"/>
                  <a:gd name="connsiteY7" fmla="*/ 708082 h 5992307"/>
                  <a:gd name="connsiteX8" fmla="*/ 1 w 10150867"/>
                  <a:gd name="connsiteY8" fmla="*/ 5992307 h 5992307"/>
                  <a:gd name="connsiteX9" fmla="*/ 0 w 10150867"/>
                  <a:gd name="connsiteY9" fmla="*/ 5992307 h 5992307"/>
                  <a:gd name="connsiteX10" fmla="*/ 0 w 10150867"/>
                  <a:gd name="connsiteY10" fmla="*/ 175538 h 5992307"/>
                  <a:gd name="connsiteX11" fmla="*/ 951644 w 10150867"/>
                  <a:gd name="connsiteY11" fmla="*/ 1844 h 599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7" h="5992307">
                    <a:moveTo>
                      <a:pt x="951644" y="1844"/>
                    </a:moveTo>
                    <a:cubicBezTo>
                      <a:pt x="2326241" y="-40615"/>
                      <a:pt x="3700838" y="669602"/>
                      <a:pt x="5075434" y="175538"/>
                    </a:cubicBezTo>
                    <a:cubicBezTo>
                      <a:pt x="6714376" y="-413539"/>
                      <a:pt x="8353319" y="709389"/>
                      <a:pt x="9992261" y="227312"/>
                    </a:cubicBezTo>
                    <a:lnTo>
                      <a:pt x="10150867" y="175538"/>
                    </a:lnTo>
                    <a:lnTo>
                      <a:pt x="10150867" y="708083"/>
                    </a:lnTo>
                    <a:lnTo>
                      <a:pt x="9992262" y="759856"/>
                    </a:lnTo>
                    <a:cubicBezTo>
                      <a:pt x="8353320" y="1241933"/>
                      <a:pt x="6714377" y="119006"/>
                      <a:pt x="5075435" y="708082"/>
                    </a:cubicBezTo>
                    <a:cubicBezTo>
                      <a:pt x="3383624" y="1316161"/>
                      <a:pt x="1691812" y="100003"/>
                      <a:pt x="1" y="708082"/>
                    </a:cubicBezTo>
                    <a:lnTo>
                      <a:pt x="1" y="5992307"/>
                    </a:lnTo>
                    <a:lnTo>
                      <a:pt x="0" y="5992307"/>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schemeClr val="accent4"/>
                  </a:solidFill>
                </a:endParaRPr>
              </a:p>
            </p:txBody>
          </p:sp>
          <p:sp>
            <p:nvSpPr>
              <p:cNvPr id="56" name="Hình tự do: Hình 55">
                <a:extLst>
                  <a:ext uri="{FF2B5EF4-FFF2-40B4-BE49-F238E27FC236}">
                    <a16:creationId xmlns:a16="http://schemas.microsoft.com/office/drawing/2014/main" id="{E4490C56-695C-CCED-7E50-8812B0AF8BF0}"/>
                  </a:ext>
                </a:extLst>
              </p:cNvPr>
              <p:cNvSpPr/>
              <p:nvPr/>
            </p:nvSpPr>
            <p:spPr>
              <a:xfrm>
                <a:off x="3" y="1748357"/>
                <a:ext cx="10150865" cy="4927218"/>
              </a:xfrm>
              <a:custGeom>
                <a:avLst/>
                <a:gdLst>
                  <a:gd name="connsiteX0" fmla="*/ 951644 w 10150865"/>
                  <a:gd name="connsiteY0" fmla="*/ 1844 h 4927218"/>
                  <a:gd name="connsiteX1" fmla="*/ 5075434 w 10150865"/>
                  <a:gd name="connsiteY1" fmla="*/ 175538 h 4927218"/>
                  <a:gd name="connsiteX2" fmla="*/ 9992261 w 10150865"/>
                  <a:gd name="connsiteY2" fmla="*/ 227312 h 4927218"/>
                  <a:gd name="connsiteX3" fmla="*/ 10150865 w 10150865"/>
                  <a:gd name="connsiteY3" fmla="*/ 175539 h 4927218"/>
                  <a:gd name="connsiteX4" fmla="*/ 10150865 w 10150865"/>
                  <a:gd name="connsiteY4" fmla="*/ 708083 h 4927218"/>
                  <a:gd name="connsiteX5" fmla="*/ 9992262 w 10150865"/>
                  <a:gd name="connsiteY5" fmla="*/ 759856 h 4927218"/>
                  <a:gd name="connsiteX6" fmla="*/ 5075435 w 10150865"/>
                  <a:gd name="connsiteY6" fmla="*/ 708082 h 4927218"/>
                  <a:gd name="connsiteX7" fmla="*/ 1 w 10150865"/>
                  <a:gd name="connsiteY7" fmla="*/ 708082 h 4927218"/>
                  <a:gd name="connsiteX8" fmla="*/ 1 w 10150865"/>
                  <a:gd name="connsiteY8" fmla="*/ 4927218 h 4927218"/>
                  <a:gd name="connsiteX9" fmla="*/ 0 w 10150865"/>
                  <a:gd name="connsiteY9" fmla="*/ 4927218 h 4927218"/>
                  <a:gd name="connsiteX10" fmla="*/ 0 w 10150865"/>
                  <a:gd name="connsiteY10" fmla="*/ 175538 h 4927218"/>
                  <a:gd name="connsiteX11" fmla="*/ 951644 w 10150865"/>
                  <a:gd name="connsiteY11" fmla="*/ 1844 h 492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5" h="4927218">
                    <a:moveTo>
                      <a:pt x="951644" y="1844"/>
                    </a:moveTo>
                    <a:cubicBezTo>
                      <a:pt x="2326241" y="-40615"/>
                      <a:pt x="3700838" y="669602"/>
                      <a:pt x="5075434" y="175538"/>
                    </a:cubicBezTo>
                    <a:cubicBezTo>
                      <a:pt x="6714376" y="-413538"/>
                      <a:pt x="8353319" y="709389"/>
                      <a:pt x="9992261" y="227312"/>
                    </a:cubicBezTo>
                    <a:lnTo>
                      <a:pt x="10150865" y="175539"/>
                    </a:lnTo>
                    <a:lnTo>
                      <a:pt x="10150865" y="708083"/>
                    </a:lnTo>
                    <a:lnTo>
                      <a:pt x="9992262" y="759856"/>
                    </a:lnTo>
                    <a:cubicBezTo>
                      <a:pt x="8353320" y="1241933"/>
                      <a:pt x="6714377" y="119006"/>
                      <a:pt x="5075435" y="708082"/>
                    </a:cubicBezTo>
                    <a:cubicBezTo>
                      <a:pt x="3383624" y="1316161"/>
                      <a:pt x="1691812" y="100003"/>
                      <a:pt x="1" y="708082"/>
                    </a:cubicBezTo>
                    <a:lnTo>
                      <a:pt x="1" y="4927218"/>
                    </a:lnTo>
                    <a:lnTo>
                      <a:pt x="0" y="4927218"/>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solidFill>
                    <a:schemeClr val="accent4"/>
                  </a:solidFill>
                </a:endParaRPr>
              </a:p>
            </p:txBody>
          </p:sp>
          <p:sp>
            <p:nvSpPr>
              <p:cNvPr id="55" name="Hình tự do: Hình 54">
                <a:extLst>
                  <a:ext uri="{FF2B5EF4-FFF2-40B4-BE49-F238E27FC236}">
                    <a16:creationId xmlns:a16="http://schemas.microsoft.com/office/drawing/2014/main" id="{32552AB5-AE28-D4AA-6A7B-B93EECC3B886}"/>
                  </a:ext>
                </a:extLst>
              </p:cNvPr>
              <p:cNvSpPr/>
              <p:nvPr/>
            </p:nvSpPr>
            <p:spPr>
              <a:xfrm>
                <a:off x="5" y="2813445"/>
                <a:ext cx="10150863" cy="3862130"/>
              </a:xfrm>
              <a:custGeom>
                <a:avLst/>
                <a:gdLst>
                  <a:gd name="connsiteX0" fmla="*/ 951644 w 10150863"/>
                  <a:gd name="connsiteY0" fmla="*/ 1844 h 3862130"/>
                  <a:gd name="connsiteX1" fmla="*/ 5075434 w 10150863"/>
                  <a:gd name="connsiteY1" fmla="*/ 175538 h 3862130"/>
                  <a:gd name="connsiteX2" fmla="*/ 9992261 w 10150863"/>
                  <a:gd name="connsiteY2" fmla="*/ 227312 h 3862130"/>
                  <a:gd name="connsiteX3" fmla="*/ 10150863 w 10150863"/>
                  <a:gd name="connsiteY3" fmla="*/ 175540 h 3862130"/>
                  <a:gd name="connsiteX4" fmla="*/ 10150863 w 10150863"/>
                  <a:gd name="connsiteY4" fmla="*/ 708084 h 3862130"/>
                  <a:gd name="connsiteX5" fmla="*/ 9992262 w 10150863"/>
                  <a:gd name="connsiteY5" fmla="*/ 759856 h 3862130"/>
                  <a:gd name="connsiteX6" fmla="*/ 5075435 w 10150863"/>
                  <a:gd name="connsiteY6" fmla="*/ 708082 h 3862130"/>
                  <a:gd name="connsiteX7" fmla="*/ 1 w 10150863"/>
                  <a:gd name="connsiteY7" fmla="*/ 708082 h 3862130"/>
                  <a:gd name="connsiteX8" fmla="*/ 1 w 10150863"/>
                  <a:gd name="connsiteY8" fmla="*/ 3862129 h 3862130"/>
                  <a:gd name="connsiteX9" fmla="*/ 0 w 10150863"/>
                  <a:gd name="connsiteY9" fmla="*/ 3862130 h 3862130"/>
                  <a:gd name="connsiteX10" fmla="*/ 0 w 10150863"/>
                  <a:gd name="connsiteY10" fmla="*/ 175538 h 3862130"/>
                  <a:gd name="connsiteX11" fmla="*/ 951644 w 10150863"/>
                  <a:gd name="connsiteY11" fmla="*/ 1844 h 386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3" h="3862130">
                    <a:moveTo>
                      <a:pt x="951644" y="1844"/>
                    </a:moveTo>
                    <a:cubicBezTo>
                      <a:pt x="2326241" y="-40615"/>
                      <a:pt x="3700838" y="669602"/>
                      <a:pt x="5075434" y="175538"/>
                    </a:cubicBezTo>
                    <a:cubicBezTo>
                      <a:pt x="6714376" y="-413538"/>
                      <a:pt x="8353319" y="709389"/>
                      <a:pt x="9992261" y="227312"/>
                    </a:cubicBezTo>
                    <a:lnTo>
                      <a:pt x="10150863" y="175540"/>
                    </a:lnTo>
                    <a:lnTo>
                      <a:pt x="10150863" y="708084"/>
                    </a:lnTo>
                    <a:lnTo>
                      <a:pt x="9992262" y="759856"/>
                    </a:lnTo>
                    <a:cubicBezTo>
                      <a:pt x="8353320" y="1241933"/>
                      <a:pt x="6714377" y="119006"/>
                      <a:pt x="5075435" y="708082"/>
                    </a:cubicBezTo>
                    <a:cubicBezTo>
                      <a:pt x="3383624" y="1316161"/>
                      <a:pt x="1691812" y="100003"/>
                      <a:pt x="1" y="708082"/>
                    </a:cubicBezTo>
                    <a:lnTo>
                      <a:pt x="1" y="3862129"/>
                    </a:lnTo>
                    <a:lnTo>
                      <a:pt x="0" y="3862130"/>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schemeClr val="accent4"/>
                  </a:solidFill>
                </a:endParaRPr>
              </a:p>
            </p:txBody>
          </p:sp>
          <p:sp>
            <p:nvSpPr>
              <p:cNvPr id="54" name="Hình tự do: Hình 53">
                <a:extLst>
                  <a:ext uri="{FF2B5EF4-FFF2-40B4-BE49-F238E27FC236}">
                    <a16:creationId xmlns:a16="http://schemas.microsoft.com/office/drawing/2014/main" id="{14C87452-BCE0-DE06-8378-3C0C6E19A5E7}"/>
                  </a:ext>
                </a:extLst>
              </p:cNvPr>
              <p:cNvSpPr/>
              <p:nvPr/>
            </p:nvSpPr>
            <p:spPr>
              <a:xfrm>
                <a:off x="7" y="3878533"/>
                <a:ext cx="10150861" cy="2797041"/>
              </a:xfrm>
              <a:custGeom>
                <a:avLst/>
                <a:gdLst>
                  <a:gd name="connsiteX0" fmla="*/ 951644 w 10150861"/>
                  <a:gd name="connsiteY0" fmla="*/ 1844 h 2797041"/>
                  <a:gd name="connsiteX1" fmla="*/ 5075434 w 10150861"/>
                  <a:gd name="connsiteY1" fmla="*/ 175538 h 2797041"/>
                  <a:gd name="connsiteX2" fmla="*/ 9992261 w 10150861"/>
                  <a:gd name="connsiteY2" fmla="*/ 227312 h 2797041"/>
                  <a:gd name="connsiteX3" fmla="*/ 10150861 w 10150861"/>
                  <a:gd name="connsiteY3" fmla="*/ 175540 h 2797041"/>
                  <a:gd name="connsiteX4" fmla="*/ 10150861 w 10150861"/>
                  <a:gd name="connsiteY4" fmla="*/ 708085 h 2797041"/>
                  <a:gd name="connsiteX5" fmla="*/ 9992262 w 10150861"/>
                  <a:gd name="connsiteY5" fmla="*/ 759856 h 2797041"/>
                  <a:gd name="connsiteX6" fmla="*/ 5075435 w 10150861"/>
                  <a:gd name="connsiteY6" fmla="*/ 708082 h 2797041"/>
                  <a:gd name="connsiteX7" fmla="*/ 1 w 10150861"/>
                  <a:gd name="connsiteY7" fmla="*/ 708082 h 2797041"/>
                  <a:gd name="connsiteX8" fmla="*/ 1 w 10150861"/>
                  <a:gd name="connsiteY8" fmla="*/ 2797041 h 2797041"/>
                  <a:gd name="connsiteX9" fmla="*/ 0 w 10150861"/>
                  <a:gd name="connsiteY9" fmla="*/ 2797041 h 2797041"/>
                  <a:gd name="connsiteX10" fmla="*/ 0 w 10150861"/>
                  <a:gd name="connsiteY10" fmla="*/ 175538 h 2797041"/>
                  <a:gd name="connsiteX11" fmla="*/ 951644 w 10150861"/>
                  <a:gd name="connsiteY11" fmla="*/ 1844 h 27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1" h="2797041">
                    <a:moveTo>
                      <a:pt x="951644" y="1844"/>
                    </a:moveTo>
                    <a:cubicBezTo>
                      <a:pt x="2326241" y="-40615"/>
                      <a:pt x="3700838" y="669602"/>
                      <a:pt x="5075434" y="175538"/>
                    </a:cubicBezTo>
                    <a:cubicBezTo>
                      <a:pt x="6714376" y="-413538"/>
                      <a:pt x="8353319" y="709389"/>
                      <a:pt x="9992261" y="227312"/>
                    </a:cubicBezTo>
                    <a:lnTo>
                      <a:pt x="10150861" y="175540"/>
                    </a:lnTo>
                    <a:lnTo>
                      <a:pt x="10150861" y="708085"/>
                    </a:lnTo>
                    <a:lnTo>
                      <a:pt x="9992262" y="759856"/>
                    </a:lnTo>
                    <a:cubicBezTo>
                      <a:pt x="8353320" y="1241933"/>
                      <a:pt x="6714377" y="119006"/>
                      <a:pt x="5075435" y="708082"/>
                    </a:cubicBezTo>
                    <a:cubicBezTo>
                      <a:pt x="3383624" y="1316161"/>
                      <a:pt x="1691812" y="100003"/>
                      <a:pt x="1" y="708082"/>
                    </a:cubicBezTo>
                    <a:lnTo>
                      <a:pt x="1" y="2797041"/>
                    </a:lnTo>
                    <a:lnTo>
                      <a:pt x="0" y="2797041"/>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solidFill>
                    <a:schemeClr val="accent4"/>
                  </a:solidFill>
                </a:endParaRPr>
              </a:p>
            </p:txBody>
          </p:sp>
          <p:sp>
            <p:nvSpPr>
              <p:cNvPr id="53" name="Hình tự do: Hình 52">
                <a:extLst>
                  <a:ext uri="{FF2B5EF4-FFF2-40B4-BE49-F238E27FC236}">
                    <a16:creationId xmlns:a16="http://schemas.microsoft.com/office/drawing/2014/main" id="{5BB07759-CB89-6396-49A5-BED370265AFD}"/>
                  </a:ext>
                </a:extLst>
              </p:cNvPr>
              <p:cNvSpPr/>
              <p:nvPr/>
            </p:nvSpPr>
            <p:spPr>
              <a:xfrm>
                <a:off x="9" y="4943621"/>
                <a:ext cx="10150859" cy="1731952"/>
              </a:xfrm>
              <a:custGeom>
                <a:avLst/>
                <a:gdLst>
                  <a:gd name="connsiteX0" fmla="*/ 951644 w 10150859"/>
                  <a:gd name="connsiteY0" fmla="*/ 1844 h 1731952"/>
                  <a:gd name="connsiteX1" fmla="*/ 5075434 w 10150859"/>
                  <a:gd name="connsiteY1" fmla="*/ 175538 h 1731952"/>
                  <a:gd name="connsiteX2" fmla="*/ 9992261 w 10150859"/>
                  <a:gd name="connsiteY2" fmla="*/ 227312 h 1731952"/>
                  <a:gd name="connsiteX3" fmla="*/ 10150859 w 10150859"/>
                  <a:gd name="connsiteY3" fmla="*/ 175541 h 1731952"/>
                  <a:gd name="connsiteX4" fmla="*/ 10150859 w 10150859"/>
                  <a:gd name="connsiteY4" fmla="*/ 708086 h 1731952"/>
                  <a:gd name="connsiteX5" fmla="*/ 9992262 w 10150859"/>
                  <a:gd name="connsiteY5" fmla="*/ 759856 h 1731952"/>
                  <a:gd name="connsiteX6" fmla="*/ 5075435 w 10150859"/>
                  <a:gd name="connsiteY6" fmla="*/ 708082 h 1731952"/>
                  <a:gd name="connsiteX7" fmla="*/ 1 w 10150859"/>
                  <a:gd name="connsiteY7" fmla="*/ 708082 h 1731952"/>
                  <a:gd name="connsiteX8" fmla="*/ 1 w 10150859"/>
                  <a:gd name="connsiteY8" fmla="*/ 1731952 h 1731952"/>
                  <a:gd name="connsiteX9" fmla="*/ 0 w 10150859"/>
                  <a:gd name="connsiteY9" fmla="*/ 1731952 h 1731952"/>
                  <a:gd name="connsiteX10" fmla="*/ 0 w 10150859"/>
                  <a:gd name="connsiteY10" fmla="*/ 175538 h 1731952"/>
                  <a:gd name="connsiteX11" fmla="*/ 951644 w 10150859"/>
                  <a:gd name="connsiteY11" fmla="*/ 1844 h 173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59" h="1731952">
                    <a:moveTo>
                      <a:pt x="951644" y="1844"/>
                    </a:moveTo>
                    <a:cubicBezTo>
                      <a:pt x="2326241" y="-40615"/>
                      <a:pt x="3700838" y="669602"/>
                      <a:pt x="5075434" y="175538"/>
                    </a:cubicBezTo>
                    <a:cubicBezTo>
                      <a:pt x="6714376" y="-413538"/>
                      <a:pt x="8353319" y="709389"/>
                      <a:pt x="9992261" y="227312"/>
                    </a:cubicBezTo>
                    <a:lnTo>
                      <a:pt x="10150859" y="175541"/>
                    </a:lnTo>
                    <a:lnTo>
                      <a:pt x="10150859" y="708086"/>
                    </a:lnTo>
                    <a:lnTo>
                      <a:pt x="9992262" y="759856"/>
                    </a:lnTo>
                    <a:cubicBezTo>
                      <a:pt x="8353320" y="1241933"/>
                      <a:pt x="6714377" y="119006"/>
                      <a:pt x="5075435" y="708082"/>
                    </a:cubicBezTo>
                    <a:cubicBezTo>
                      <a:pt x="3383624" y="1316161"/>
                      <a:pt x="1691812" y="100003"/>
                      <a:pt x="1" y="708082"/>
                    </a:cubicBezTo>
                    <a:lnTo>
                      <a:pt x="1" y="1731952"/>
                    </a:lnTo>
                    <a:lnTo>
                      <a:pt x="0" y="1731952"/>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schemeClr val="accent4"/>
                  </a:solidFill>
                </a:endParaRPr>
              </a:p>
            </p:txBody>
          </p:sp>
          <p:sp>
            <p:nvSpPr>
              <p:cNvPr id="52" name="Hình tự do: Hình 51">
                <a:extLst>
                  <a:ext uri="{FF2B5EF4-FFF2-40B4-BE49-F238E27FC236}">
                    <a16:creationId xmlns:a16="http://schemas.microsoft.com/office/drawing/2014/main" id="{B4CA601E-13C4-39EC-C9C3-8652826C37D2}"/>
                  </a:ext>
                </a:extLst>
              </p:cNvPr>
              <p:cNvSpPr/>
              <p:nvPr/>
            </p:nvSpPr>
            <p:spPr>
              <a:xfrm>
                <a:off x="11" y="6008709"/>
                <a:ext cx="10150857" cy="842404"/>
              </a:xfrm>
              <a:custGeom>
                <a:avLst/>
                <a:gdLst>
                  <a:gd name="connsiteX0" fmla="*/ 951644 w 10150857"/>
                  <a:gd name="connsiteY0" fmla="*/ 1844 h 842404"/>
                  <a:gd name="connsiteX1" fmla="*/ 5075434 w 10150857"/>
                  <a:gd name="connsiteY1" fmla="*/ 175538 h 842404"/>
                  <a:gd name="connsiteX2" fmla="*/ 9992261 w 10150857"/>
                  <a:gd name="connsiteY2" fmla="*/ 227312 h 842404"/>
                  <a:gd name="connsiteX3" fmla="*/ 10150857 w 10150857"/>
                  <a:gd name="connsiteY3" fmla="*/ 175542 h 842404"/>
                  <a:gd name="connsiteX4" fmla="*/ 10150857 w 10150857"/>
                  <a:gd name="connsiteY4" fmla="*/ 666867 h 842404"/>
                  <a:gd name="connsiteX5" fmla="*/ 5075423 w 10150857"/>
                  <a:gd name="connsiteY5" fmla="*/ 666867 h 842404"/>
                  <a:gd name="connsiteX6" fmla="*/ 158596 w 10150857"/>
                  <a:gd name="connsiteY6" fmla="*/ 615093 h 842404"/>
                  <a:gd name="connsiteX7" fmla="*/ 0 w 10150857"/>
                  <a:gd name="connsiteY7" fmla="*/ 666864 h 842404"/>
                  <a:gd name="connsiteX8" fmla="*/ 0 w 10150857"/>
                  <a:gd name="connsiteY8" fmla="*/ 175538 h 842404"/>
                  <a:gd name="connsiteX9" fmla="*/ 951644 w 10150857"/>
                  <a:gd name="connsiteY9" fmla="*/ 1844 h 84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0857" h="842404">
                    <a:moveTo>
                      <a:pt x="951644" y="1844"/>
                    </a:moveTo>
                    <a:cubicBezTo>
                      <a:pt x="2326241" y="-40615"/>
                      <a:pt x="3700838" y="669602"/>
                      <a:pt x="5075434" y="175538"/>
                    </a:cubicBezTo>
                    <a:cubicBezTo>
                      <a:pt x="6714376" y="-413538"/>
                      <a:pt x="8353319" y="709389"/>
                      <a:pt x="9992261" y="227312"/>
                    </a:cubicBezTo>
                    <a:lnTo>
                      <a:pt x="10150857" y="175542"/>
                    </a:lnTo>
                    <a:lnTo>
                      <a:pt x="10150857" y="666867"/>
                    </a:lnTo>
                    <a:cubicBezTo>
                      <a:pt x="8459046" y="1274946"/>
                      <a:pt x="6767234" y="58788"/>
                      <a:pt x="5075423" y="666867"/>
                    </a:cubicBezTo>
                    <a:cubicBezTo>
                      <a:pt x="3436481" y="1255944"/>
                      <a:pt x="1797538" y="133017"/>
                      <a:pt x="158596" y="615093"/>
                    </a:cubicBezTo>
                    <a:lnTo>
                      <a:pt x="0" y="666864"/>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schemeClr val="accent4"/>
                  </a:solidFill>
                </a:endParaRPr>
              </a:p>
            </p:txBody>
          </p:sp>
          <p:sp>
            <p:nvSpPr>
              <p:cNvPr id="39" name="Hình tự do: Hình 38">
                <a:extLst>
                  <a:ext uri="{FF2B5EF4-FFF2-40B4-BE49-F238E27FC236}">
                    <a16:creationId xmlns:a16="http://schemas.microsoft.com/office/drawing/2014/main" id="{45EAF62A-7C10-071F-0628-2800CF5460A5}"/>
                  </a:ext>
                </a:extLst>
              </p:cNvPr>
              <p:cNvSpPr/>
              <p:nvPr/>
            </p:nvSpPr>
            <p:spPr>
              <a:xfrm>
                <a:off x="-1" y="150725"/>
                <a:ext cx="10150868" cy="6524851"/>
              </a:xfrm>
              <a:custGeom>
                <a:avLst/>
                <a:gdLst>
                  <a:gd name="connsiteX0" fmla="*/ 951644 w 10150868"/>
                  <a:gd name="connsiteY0" fmla="*/ 1844 h 6524851"/>
                  <a:gd name="connsiteX1" fmla="*/ 5075434 w 10150868"/>
                  <a:gd name="connsiteY1" fmla="*/ 175538 h 6524851"/>
                  <a:gd name="connsiteX2" fmla="*/ 10150868 w 10150868"/>
                  <a:gd name="connsiteY2" fmla="*/ 175538 h 6524851"/>
                  <a:gd name="connsiteX3" fmla="*/ 10150868 w 10150868"/>
                  <a:gd name="connsiteY3" fmla="*/ 708082 h 6524851"/>
                  <a:gd name="connsiteX4" fmla="*/ 9992262 w 10150868"/>
                  <a:gd name="connsiteY4" fmla="*/ 759856 h 6524851"/>
                  <a:gd name="connsiteX5" fmla="*/ 5075435 w 10150868"/>
                  <a:gd name="connsiteY5" fmla="*/ 708082 h 6524851"/>
                  <a:gd name="connsiteX6" fmla="*/ 1 w 10150868"/>
                  <a:gd name="connsiteY6" fmla="*/ 708082 h 6524851"/>
                  <a:gd name="connsiteX7" fmla="*/ 1 w 10150868"/>
                  <a:gd name="connsiteY7" fmla="*/ 6524851 h 6524851"/>
                  <a:gd name="connsiteX8" fmla="*/ 0 w 10150868"/>
                  <a:gd name="connsiteY8" fmla="*/ 6524851 h 6524851"/>
                  <a:gd name="connsiteX9" fmla="*/ 0 w 10150868"/>
                  <a:gd name="connsiteY9" fmla="*/ 175538 h 6524851"/>
                  <a:gd name="connsiteX10" fmla="*/ 951644 w 10150868"/>
                  <a:gd name="connsiteY10" fmla="*/ 1844 h 65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50868" h="6524851">
                    <a:moveTo>
                      <a:pt x="951644" y="1844"/>
                    </a:moveTo>
                    <a:cubicBezTo>
                      <a:pt x="2326241" y="-40615"/>
                      <a:pt x="3700838" y="669602"/>
                      <a:pt x="5075434" y="175538"/>
                    </a:cubicBezTo>
                    <a:cubicBezTo>
                      <a:pt x="6767245" y="-432541"/>
                      <a:pt x="8459057" y="783617"/>
                      <a:pt x="10150868" y="175538"/>
                    </a:cubicBezTo>
                    <a:lnTo>
                      <a:pt x="10150868" y="708082"/>
                    </a:lnTo>
                    <a:lnTo>
                      <a:pt x="9992262" y="759856"/>
                    </a:lnTo>
                    <a:cubicBezTo>
                      <a:pt x="8353320" y="1241933"/>
                      <a:pt x="6714377" y="119005"/>
                      <a:pt x="5075435" y="708082"/>
                    </a:cubicBezTo>
                    <a:cubicBezTo>
                      <a:pt x="3383624" y="1316161"/>
                      <a:pt x="1691812" y="100003"/>
                      <a:pt x="1" y="708082"/>
                    </a:cubicBezTo>
                    <a:lnTo>
                      <a:pt x="1" y="6524851"/>
                    </a:lnTo>
                    <a:lnTo>
                      <a:pt x="0" y="6524851"/>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schemeClr val="accent4"/>
                  </a:solidFill>
                </a:endParaRPr>
              </a:p>
            </p:txBody>
          </p:sp>
          <p:sp>
            <p:nvSpPr>
              <p:cNvPr id="38" name="Hình tự do: Hình 37">
                <a:extLst>
                  <a:ext uri="{FF2B5EF4-FFF2-40B4-BE49-F238E27FC236}">
                    <a16:creationId xmlns:a16="http://schemas.microsoft.com/office/drawing/2014/main" id="{83C5AAA3-004D-FD45-E7B0-708A752D0827}"/>
                  </a:ext>
                </a:extLst>
              </p:cNvPr>
              <p:cNvSpPr/>
              <p:nvPr/>
            </p:nvSpPr>
            <p:spPr>
              <a:xfrm>
                <a:off x="1" y="1215813"/>
                <a:ext cx="10150866" cy="5459763"/>
              </a:xfrm>
              <a:custGeom>
                <a:avLst/>
                <a:gdLst>
                  <a:gd name="connsiteX0" fmla="*/ 951644 w 10150866"/>
                  <a:gd name="connsiteY0" fmla="*/ 1844 h 5459763"/>
                  <a:gd name="connsiteX1" fmla="*/ 5075434 w 10150866"/>
                  <a:gd name="connsiteY1" fmla="*/ 175538 h 5459763"/>
                  <a:gd name="connsiteX2" fmla="*/ 9992261 w 10150866"/>
                  <a:gd name="connsiteY2" fmla="*/ 227312 h 5459763"/>
                  <a:gd name="connsiteX3" fmla="*/ 10150866 w 10150866"/>
                  <a:gd name="connsiteY3" fmla="*/ 175539 h 5459763"/>
                  <a:gd name="connsiteX4" fmla="*/ 10150866 w 10150866"/>
                  <a:gd name="connsiteY4" fmla="*/ 708083 h 5459763"/>
                  <a:gd name="connsiteX5" fmla="*/ 9992262 w 10150866"/>
                  <a:gd name="connsiteY5" fmla="*/ 759856 h 5459763"/>
                  <a:gd name="connsiteX6" fmla="*/ 5075435 w 10150866"/>
                  <a:gd name="connsiteY6" fmla="*/ 708082 h 5459763"/>
                  <a:gd name="connsiteX7" fmla="*/ 1 w 10150866"/>
                  <a:gd name="connsiteY7" fmla="*/ 708082 h 5459763"/>
                  <a:gd name="connsiteX8" fmla="*/ 1 w 10150866"/>
                  <a:gd name="connsiteY8" fmla="*/ 5459762 h 5459763"/>
                  <a:gd name="connsiteX9" fmla="*/ 0 w 10150866"/>
                  <a:gd name="connsiteY9" fmla="*/ 5459763 h 5459763"/>
                  <a:gd name="connsiteX10" fmla="*/ 0 w 10150866"/>
                  <a:gd name="connsiteY10" fmla="*/ 175538 h 5459763"/>
                  <a:gd name="connsiteX11" fmla="*/ 951644 w 10150866"/>
                  <a:gd name="connsiteY11" fmla="*/ 1844 h 545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6" h="5459763">
                    <a:moveTo>
                      <a:pt x="951644" y="1844"/>
                    </a:moveTo>
                    <a:cubicBezTo>
                      <a:pt x="2326241" y="-40615"/>
                      <a:pt x="3700838" y="669602"/>
                      <a:pt x="5075434" y="175538"/>
                    </a:cubicBezTo>
                    <a:cubicBezTo>
                      <a:pt x="6714376" y="-413538"/>
                      <a:pt x="8353319" y="709389"/>
                      <a:pt x="9992261" y="227312"/>
                    </a:cubicBezTo>
                    <a:lnTo>
                      <a:pt x="10150866" y="175539"/>
                    </a:lnTo>
                    <a:lnTo>
                      <a:pt x="10150866" y="708083"/>
                    </a:lnTo>
                    <a:lnTo>
                      <a:pt x="9992262" y="759856"/>
                    </a:lnTo>
                    <a:cubicBezTo>
                      <a:pt x="8353320" y="1241933"/>
                      <a:pt x="6714377" y="119006"/>
                      <a:pt x="5075435" y="708082"/>
                    </a:cubicBezTo>
                    <a:cubicBezTo>
                      <a:pt x="3383624" y="1316161"/>
                      <a:pt x="1691812" y="100003"/>
                      <a:pt x="1" y="708082"/>
                    </a:cubicBezTo>
                    <a:lnTo>
                      <a:pt x="1" y="5459762"/>
                    </a:lnTo>
                    <a:lnTo>
                      <a:pt x="0" y="5459763"/>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schemeClr val="accent4"/>
                  </a:solidFill>
                </a:endParaRPr>
              </a:p>
            </p:txBody>
          </p:sp>
          <p:sp>
            <p:nvSpPr>
              <p:cNvPr id="37" name="Hình tự do: Hình 36">
                <a:extLst>
                  <a:ext uri="{FF2B5EF4-FFF2-40B4-BE49-F238E27FC236}">
                    <a16:creationId xmlns:a16="http://schemas.microsoft.com/office/drawing/2014/main" id="{0B9C1600-8B29-505A-FD6C-17E6B0050874}"/>
                  </a:ext>
                </a:extLst>
              </p:cNvPr>
              <p:cNvSpPr/>
              <p:nvPr/>
            </p:nvSpPr>
            <p:spPr>
              <a:xfrm>
                <a:off x="3" y="2280901"/>
                <a:ext cx="10150864" cy="4394674"/>
              </a:xfrm>
              <a:custGeom>
                <a:avLst/>
                <a:gdLst>
                  <a:gd name="connsiteX0" fmla="*/ 951644 w 10150864"/>
                  <a:gd name="connsiteY0" fmla="*/ 1844 h 4394674"/>
                  <a:gd name="connsiteX1" fmla="*/ 5075434 w 10150864"/>
                  <a:gd name="connsiteY1" fmla="*/ 175538 h 4394674"/>
                  <a:gd name="connsiteX2" fmla="*/ 9992261 w 10150864"/>
                  <a:gd name="connsiteY2" fmla="*/ 227312 h 4394674"/>
                  <a:gd name="connsiteX3" fmla="*/ 10150864 w 10150864"/>
                  <a:gd name="connsiteY3" fmla="*/ 175539 h 4394674"/>
                  <a:gd name="connsiteX4" fmla="*/ 10150864 w 10150864"/>
                  <a:gd name="connsiteY4" fmla="*/ 708084 h 4394674"/>
                  <a:gd name="connsiteX5" fmla="*/ 9992262 w 10150864"/>
                  <a:gd name="connsiteY5" fmla="*/ 759856 h 4394674"/>
                  <a:gd name="connsiteX6" fmla="*/ 5075435 w 10150864"/>
                  <a:gd name="connsiteY6" fmla="*/ 708082 h 4394674"/>
                  <a:gd name="connsiteX7" fmla="*/ 1 w 10150864"/>
                  <a:gd name="connsiteY7" fmla="*/ 708082 h 4394674"/>
                  <a:gd name="connsiteX8" fmla="*/ 1 w 10150864"/>
                  <a:gd name="connsiteY8" fmla="*/ 4394674 h 4394674"/>
                  <a:gd name="connsiteX9" fmla="*/ 0 w 10150864"/>
                  <a:gd name="connsiteY9" fmla="*/ 4394674 h 4394674"/>
                  <a:gd name="connsiteX10" fmla="*/ 0 w 10150864"/>
                  <a:gd name="connsiteY10" fmla="*/ 175538 h 4394674"/>
                  <a:gd name="connsiteX11" fmla="*/ 951644 w 10150864"/>
                  <a:gd name="connsiteY11" fmla="*/ 1844 h 439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4" h="4394674">
                    <a:moveTo>
                      <a:pt x="951644" y="1844"/>
                    </a:moveTo>
                    <a:cubicBezTo>
                      <a:pt x="2326241" y="-40615"/>
                      <a:pt x="3700838" y="669602"/>
                      <a:pt x="5075434" y="175538"/>
                    </a:cubicBezTo>
                    <a:cubicBezTo>
                      <a:pt x="6714376" y="-413538"/>
                      <a:pt x="8353319" y="709389"/>
                      <a:pt x="9992261" y="227312"/>
                    </a:cubicBezTo>
                    <a:lnTo>
                      <a:pt x="10150864" y="175539"/>
                    </a:lnTo>
                    <a:lnTo>
                      <a:pt x="10150864" y="708084"/>
                    </a:lnTo>
                    <a:lnTo>
                      <a:pt x="9992262" y="759856"/>
                    </a:lnTo>
                    <a:cubicBezTo>
                      <a:pt x="8353320" y="1241933"/>
                      <a:pt x="6714377" y="119006"/>
                      <a:pt x="5075435" y="708082"/>
                    </a:cubicBezTo>
                    <a:cubicBezTo>
                      <a:pt x="3383624" y="1316161"/>
                      <a:pt x="1691812" y="100003"/>
                      <a:pt x="1" y="708082"/>
                    </a:cubicBezTo>
                    <a:lnTo>
                      <a:pt x="1" y="4394674"/>
                    </a:lnTo>
                    <a:lnTo>
                      <a:pt x="0" y="4394674"/>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schemeClr val="accent4"/>
                  </a:solidFill>
                </a:endParaRPr>
              </a:p>
            </p:txBody>
          </p:sp>
          <p:sp>
            <p:nvSpPr>
              <p:cNvPr id="36" name="Hình tự do: Hình 35">
                <a:extLst>
                  <a:ext uri="{FF2B5EF4-FFF2-40B4-BE49-F238E27FC236}">
                    <a16:creationId xmlns:a16="http://schemas.microsoft.com/office/drawing/2014/main" id="{9945D3FF-6CE5-C4C1-F272-25F2E9805B2D}"/>
                  </a:ext>
                </a:extLst>
              </p:cNvPr>
              <p:cNvSpPr/>
              <p:nvPr/>
            </p:nvSpPr>
            <p:spPr>
              <a:xfrm>
                <a:off x="5" y="3345989"/>
                <a:ext cx="10150862" cy="3329585"/>
              </a:xfrm>
              <a:custGeom>
                <a:avLst/>
                <a:gdLst>
                  <a:gd name="connsiteX0" fmla="*/ 951644 w 10150862"/>
                  <a:gd name="connsiteY0" fmla="*/ 1844 h 3329585"/>
                  <a:gd name="connsiteX1" fmla="*/ 5075434 w 10150862"/>
                  <a:gd name="connsiteY1" fmla="*/ 175538 h 3329585"/>
                  <a:gd name="connsiteX2" fmla="*/ 9992261 w 10150862"/>
                  <a:gd name="connsiteY2" fmla="*/ 227312 h 3329585"/>
                  <a:gd name="connsiteX3" fmla="*/ 10150862 w 10150862"/>
                  <a:gd name="connsiteY3" fmla="*/ 175540 h 3329585"/>
                  <a:gd name="connsiteX4" fmla="*/ 10150862 w 10150862"/>
                  <a:gd name="connsiteY4" fmla="*/ 708084 h 3329585"/>
                  <a:gd name="connsiteX5" fmla="*/ 9992262 w 10150862"/>
                  <a:gd name="connsiteY5" fmla="*/ 759856 h 3329585"/>
                  <a:gd name="connsiteX6" fmla="*/ 5075435 w 10150862"/>
                  <a:gd name="connsiteY6" fmla="*/ 708082 h 3329585"/>
                  <a:gd name="connsiteX7" fmla="*/ 1 w 10150862"/>
                  <a:gd name="connsiteY7" fmla="*/ 708082 h 3329585"/>
                  <a:gd name="connsiteX8" fmla="*/ 1 w 10150862"/>
                  <a:gd name="connsiteY8" fmla="*/ 3329585 h 3329585"/>
                  <a:gd name="connsiteX9" fmla="*/ 0 w 10150862"/>
                  <a:gd name="connsiteY9" fmla="*/ 3329585 h 3329585"/>
                  <a:gd name="connsiteX10" fmla="*/ 0 w 10150862"/>
                  <a:gd name="connsiteY10" fmla="*/ 175538 h 3329585"/>
                  <a:gd name="connsiteX11" fmla="*/ 951644 w 10150862"/>
                  <a:gd name="connsiteY11" fmla="*/ 1844 h 332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2" h="3329585">
                    <a:moveTo>
                      <a:pt x="951644" y="1844"/>
                    </a:moveTo>
                    <a:cubicBezTo>
                      <a:pt x="2326241" y="-40615"/>
                      <a:pt x="3700838" y="669602"/>
                      <a:pt x="5075434" y="175538"/>
                    </a:cubicBezTo>
                    <a:cubicBezTo>
                      <a:pt x="6714376" y="-413538"/>
                      <a:pt x="8353319" y="709389"/>
                      <a:pt x="9992261" y="227312"/>
                    </a:cubicBezTo>
                    <a:lnTo>
                      <a:pt x="10150862" y="175540"/>
                    </a:lnTo>
                    <a:lnTo>
                      <a:pt x="10150862" y="708084"/>
                    </a:lnTo>
                    <a:lnTo>
                      <a:pt x="9992262" y="759856"/>
                    </a:lnTo>
                    <a:cubicBezTo>
                      <a:pt x="8353320" y="1241933"/>
                      <a:pt x="6714377" y="119006"/>
                      <a:pt x="5075435" y="708082"/>
                    </a:cubicBezTo>
                    <a:cubicBezTo>
                      <a:pt x="3383624" y="1316161"/>
                      <a:pt x="1691812" y="100003"/>
                      <a:pt x="1" y="708082"/>
                    </a:cubicBezTo>
                    <a:lnTo>
                      <a:pt x="1" y="3329585"/>
                    </a:lnTo>
                    <a:lnTo>
                      <a:pt x="0" y="3329585"/>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solidFill>
                    <a:schemeClr val="accent4"/>
                  </a:solidFill>
                </a:endParaRPr>
              </a:p>
            </p:txBody>
          </p:sp>
          <p:sp>
            <p:nvSpPr>
              <p:cNvPr id="35" name="Hình tự do: Hình 34">
                <a:extLst>
                  <a:ext uri="{FF2B5EF4-FFF2-40B4-BE49-F238E27FC236}">
                    <a16:creationId xmlns:a16="http://schemas.microsoft.com/office/drawing/2014/main" id="{2422FE21-3245-ABE2-262A-A2C51E93645C}"/>
                  </a:ext>
                </a:extLst>
              </p:cNvPr>
              <p:cNvSpPr/>
              <p:nvPr/>
            </p:nvSpPr>
            <p:spPr>
              <a:xfrm>
                <a:off x="7" y="4411077"/>
                <a:ext cx="10150860" cy="2264497"/>
              </a:xfrm>
              <a:custGeom>
                <a:avLst/>
                <a:gdLst>
                  <a:gd name="connsiteX0" fmla="*/ 951644 w 10150860"/>
                  <a:gd name="connsiteY0" fmla="*/ 1844 h 2264497"/>
                  <a:gd name="connsiteX1" fmla="*/ 5075434 w 10150860"/>
                  <a:gd name="connsiteY1" fmla="*/ 175538 h 2264497"/>
                  <a:gd name="connsiteX2" fmla="*/ 9992261 w 10150860"/>
                  <a:gd name="connsiteY2" fmla="*/ 227312 h 2264497"/>
                  <a:gd name="connsiteX3" fmla="*/ 10150860 w 10150860"/>
                  <a:gd name="connsiteY3" fmla="*/ 175541 h 2264497"/>
                  <a:gd name="connsiteX4" fmla="*/ 10150860 w 10150860"/>
                  <a:gd name="connsiteY4" fmla="*/ 708085 h 2264497"/>
                  <a:gd name="connsiteX5" fmla="*/ 9992262 w 10150860"/>
                  <a:gd name="connsiteY5" fmla="*/ 759856 h 2264497"/>
                  <a:gd name="connsiteX6" fmla="*/ 5075435 w 10150860"/>
                  <a:gd name="connsiteY6" fmla="*/ 708082 h 2264497"/>
                  <a:gd name="connsiteX7" fmla="*/ 1 w 10150860"/>
                  <a:gd name="connsiteY7" fmla="*/ 708082 h 2264497"/>
                  <a:gd name="connsiteX8" fmla="*/ 1 w 10150860"/>
                  <a:gd name="connsiteY8" fmla="*/ 2264496 h 2264497"/>
                  <a:gd name="connsiteX9" fmla="*/ 0 w 10150860"/>
                  <a:gd name="connsiteY9" fmla="*/ 2264497 h 2264497"/>
                  <a:gd name="connsiteX10" fmla="*/ 0 w 10150860"/>
                  <a:gd name="connsiteY10" fmla="*/ 175538 h 2264497"/>
                  <a:gd name="connsiteX11" fmla="*/ 951644 w 10150860"/>
                  <a:gd name="connsiteY11" fmla="*/ 1844 h 226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0" h="2264497">
                    <a:moveTo>
                      <a:pt x="951644" y="1844"/>
                    </a:moveTo>
                    <a:cubicBezTo>
                      <a:pt x="2326241" y="-40615"/>
                      <a:pt x="3700838" y="669602"/>
                      <a:pt x="5075434" y="175538"/>
                    </a:cubicBezTo>
                    <a:cubicBezTo>
                      <a:pt x="6714376" y="-413538"/>
                      <a:pt x="8353319" y="709389"/>
                      <a:pt x="9992261" y="227312"/>
                    </a:cubicBezTo>
                    <a:lnTo>
                      <a:pt x="10150860" y="175541"/>
                    </a:lnTo>
                    <a:lnTo>
                      <a:pt x="10150860" y="708085"/>
                    </a:lnTo>
                    <a:lnTo>
                      <a:pt x="9992262" y="759856"/>
                    </a:lnTo>
                    <a:cubicBezTo>
                      <a:pt x="8353320" y="1241933"/>
                      <a:pt x="6714377" y="119006"/>
                      <a:pt x="5075435" y="708082"/>
                    </a:cubicBezTo>
                    <a:cubicBezTo>
                      <a:pt x="3383624" y="1316161"/>
                      <a:pt x="1691812" y="100003"/>
                      <a:pt x="1" y="708082"/>
                    </a:cubicBezTo>
                    <a:lnTo>
                      <a:pt x="1" y="2264496"/>
                    </a:lnTo>
                    <a:lnTo>
                      <a:pt x="0" y="2264497"/>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schemeClr val="accent4"/>
                  </a:solidFill>
                </a:endParaRPr>
              </a:p>
            </p:txBody>
          </p:sp>
          <p:sp>
            <p:nvSpPr>
              <p:cNvPr id="34" name="Hình tự do: Hình 33">
                <a:extLst>
                  <a:ext uri="{FF2B5EF4-FFF2-40B4-BE49-F238E27FC236}">
                    <a16:creationId xmlns:a16="http://schemas.microsoft.com/office/drawing/2014/main" id="{63746E8D-4FEB-5B50-85DF-CDA0165EE921}"/>
                  </a:ext>
                </a:extLst>
              </p:cNvPr>
              <p:cNvSpPr/>
              <p:nvPr/>
            </p:nvSpPr>
            <p:spPr>
              <a:xfrm>
                <a:off x="9" y="5476165"/>
                <a:ext cx="10150858" cy="1199408"/>
              </a:xfrm>
              <a:custGeom>
                <a:avLst/>
                <a:gdLst>
                  <a:gd name="connsiteX0" fmla="*/ 951644 w 10150858"/>
                  <a:gd name="connsiteY0" fmla="*/ 1844 h 1199408"/>
                  <a:gd name="connsiteX1" fmla="*/ 5075434 w 10150858"/>
                  <a:gd name="connsiteY1" fmla="*/ 175538 h 1199408"/>
                  <a:gd name="connsiteX2" fmla="*/ 9992261 w 10150858"/>
                  <a:gd name="connsiteY2" fmla="*/ 227312 h 1199408"/>
                  <a:gd name="connsiteX3" fmla="*/ 10150858 w 10150858"/>
                  <a:gd name="connsiteY3" fmla="*/ 175542 h 1199408"/>
                  <a:gd name="connsiteX4" fmla="*/ 10150858 w 10150858"/>
                  <a:gd name="connsiteY4" fmla="*/ 708086 h 1199408"/>
                  <a:gd name="connsiteX5" fmla="*/ 9992262 w 10150858"/>
                  <a:gd name="connsiteY5" fmla="*/ 759856 h 1199408"/>
                  <a:gd name="connsiteX6" fmla="*/ 5075435 w 10150858"/>
                  <a:gd name="connsiteY6" fmla="*/ 708082 h 1199408"/>
                  <a:gd name="connsiteX7" fmla="*/ 1 w 10150858"/>
                  <a:gd name="connsiteY7" fmla="*/ 708082 h 1199408"/>
                  <a:gd name="connsiteX8" fmla="*/ 1 w 10150858"/>
                  <a:gd name="connsiteY8" fmla="*/ 1199408 h 1199408"/>
                  <a:gd name="connsiteX9" fmla="*/ 0 w 10150858"/>
                  <a:gd name="connsiteY9" fmla="*/ 1199408 h 1199408"/>
                  <a:gd name="connsiteX10" fmla="*/ 0 w 10150858"/>
                  <a:gd name="connsiteY10" fmla="*/ 175538 h 1199408"/>
                  <a:gd name="connsiteX11" fmla="*/ 951644 w 10150858"/>
                  <a:gd name="connsiteY11" fmla="*/ 1844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58" h="1199408">
                    <a:moveTo>
                      <a:pt x="951644" y="1844"/>
                    </a:moveTo>
                    <a:cubicBezTo>
                      <a:pt x="2326241" y="-40615"/>
                      <a:pt x="3700838" y="669602"/>
                      <a:pt x="5075434" y="175538"/>
                    </a:cubicBezTo>
                    <a:cubicBezTo>
                      <a:pt x="6714376" y="-413538"/>
                      <a:pt x="8353319" y="709389"/>
                      <a:pt x="9992261" y="227312"/>
                    </a:cubicBezTo>
                    <a:lnTo>
                      <a:pt x="10150858" y="175542"/>
                    </a:lnTo>
                    <a:lnTo>
                      <a:pt x="10150858" y="708086"/>
                    </a:lnTo>
                    <a:lnTo>
                      <a:pt x="9992262" y="759856"/>
                    </a:lnTo>
                    <a:cubicBezTo>
                      <a:pt x="8353320" y="1241933"/>
                      <a:pt x="6714377" y="119006"/>
                      <a:pt x="5075435" y="708082"/>
                    </a:cubicBezTo>
                    <a:cubicBezTo>
                      <a:pt x="3383624" y="1316161"/>
                      <a:pt x="1691812" y="100003"/>
                      <a:pt x="1" y="708082"/>
                    </a:cubicBezTo>
                    <a:lnTo>
                      <a:pt x="1" y="1199408"/>
                    </a:lnTo>
                    <a:lnTo>
                      <a:pt x="0" y="1199408"/>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schemeClr val="accent4"/>
                  </a:solidFill>
                </a:endParaRPr>
              </a:p>
            </p:txBody>
          </p:sp>
        </p:grpSp>
        <p:cxnSp>
          <p:nvCxnSpPr>
            <p:cNvPr id="60" name="Đường nối Thẳng 59">
              <a:extLst>
                <a:ext uri="{FF2B5EF4-FFF2-40B4-BE49-F238E27FC236}">
                  <a16:creationId xmlns:a16="http://schemas.microsoft.com/office/drawing/2014/main" id="{C4664535-E9E5-5682-93F9-4112B79E33C8}"/>
                </a:ext>
              </a:extLst>
            </p:cNvPr>
            <p:cNvCxnSpPr>
              <a:cxnSpLocks/>
            </p:cNvCxnSpPr>
            <p:nvPr/>
          </p:nvCxnSpPr>
          <p:spPr>
            <a:xfrm>
              <a:off x="503433" y="191051"/>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2" name="Đường nối Thẳng 61">
              <a:extLst>
                <a:ext uri="{FF2B5EF4-FFF2-40B4-BE49-F238E27FC236}">
                  <a16:creationId xmlns:a16="http://schemas.microsoft.com/office/drawing/2014/main" id="{B5C647C6-C611-6810-C420-79502060AF3A}"/>
                </a:ext>
              </a:extLst>
            </p:cNvPr>
            <p:cNvCxnSpPr>
              <a:cxnSpLocks/>
            </p:cNvCxnSpPr>
            <p:nvPr/>
          </p:nvCxnSpPr>
          <p:spPr>
            <a:xfrm>
              <a:off x="1056525" y="157470"/>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3" name="Đường nối Thẳng 62">
              <a:extLst>
                <a:ext uri="{FF2B5EF4-FFF2-40B4-BE49-F238E27FC236}">
                  <a16:creationId xmlns:a16="http://schemas.microsoft.com/office/drawing/2014/main" id="{F1EFD2E0-F40A-30A6-C09E-D4E41BA5D3D9}"/>
                </a:ext>
              </a:extLst>
            </p:cNvPr>
            <p:cNvCxnSpPr>
              <a:cxnSpLocks/>
            </p:cNvCxnSpPr>
            <p:nvPr/>
          </p:nvCxnSpPr>
          <p:spPr>
            <a:xfrm>
              <a:off x="1609616" y="145661"/>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4" name="Đường nối Thẳng 63">
              <a:extLst>
                <a:ext uri="{FF2B5EF4-FFF2-40B4-BE49-F238E27FC236}">
                  <a16:creationId xmlns:a16="http://schemas.microsoft.com/office/drawing/2014/main" id="{0C94E945-728E-9094-1591-8B81DA4ADE9B}"/>
                </a:ext>
              </a:extLst>
            </p:cNvPr>
            <p:cNvCxnSpPr>
              <a:cxnSpLocks/>
            </p:cNvCxnSpPr>
            <p:nvPr/>
          </p:nvCxnSpPr>
          <p:spPr>
            <a:xfrm>
              <a:off x="2101064" y="241512"/>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5" name="Đường nối Thẳng 64">
              <a:extLst>
                <a:ext uri="{FF2B5EF4-FFF2-40B4-BE49-F238E27FC236}">
                  <a16:creationId xmlns:a16="http://schemas.microsoft.com/office/drawing/2014/main" id="{E794B040-6E2F-C77F-7604-F1189A4A5CC0}"/>
                </a:ext>
              </a:extLst>
            </p:cNvPr>
            <p:cNvCxnSpPr>
              <a:cxnSpLocks/>
            </p:cNvCxnSpPr>
            <p:nvPr/>
          </p:nvCxnSpPr>
          <p:spPr>
            <a:xfrm>
              <a:off x="2705527" y="330238"/>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6" name="Đường nối Thẳng 65">
              <a:extLst>
                <a:ext uri="{FF2B5EF4-FFF2-40B4-BE49-F238E27FC236}">
                  <a16:creationId xmlns:a16="http://schemas.microsoft.com/office/drawing/2014/main" id="{4D7FADD3-F459-BE54-1C03-A71D245BCB7C}"/>
                </a:ext>
              </a:extLst>
            </p:cNvPr>
            <p:cNvCxnSpPr>
              <a:cxnSpLocks/>
            </p:cNvCxnSpPr>
            <p:nvPr/>
          </p:nvCxnSpPr>
          <p:spPr>
            <a:xfrm>
              <a:off x="3268893" y="490903"/>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7" name="Đường nối Thẳng 66">
              <a:extLst>
                <a:ext uri="{FF2B5EF4-FFF2-40B4-BE49-F238E27FC236}">
                  <a16:creationId xmlns:a16="http://schemas.microsoft.com/office/drawing/2014/main" id="{5BC46934-F5FC-27F1-5C57-9E2BFD11E367}"/>
                </a:ext>
              </a:extLst>
            </p:cNvPr>
            <p:cNvCxnSpPr>
              <a:cxnSpLocks/>
            </p:cNvCxnSpPr>
            <p:nvPr/>
          </p:nvCxnSpPr>
          <p:spPr>
            <a:xfrm>
              <a:off x="3821985" y="490903"/>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8" name="Đường nối Thẳng 67">
              <a:extLst>
                <a:ext uri="{FF2B5EF4-FFF2-40B4-BE49-F238E27FC236}">
                  <a16:creationId xmlns:a16="http://schemas.microsoft.com/office/drawing/2014/main" id="{5F33CBA5-9051-E0E5-5F50-458E6EBC3FFD}"/>
                </a:ext>
              </a:extLst>
            </p:cNvPr>
            <p:cNvCxnSpPr>
              <a:cxnSpLocks/>
            </p:cNvCxnSpPr>
            <p:nvPr/>
          </p:nvCxnSpPr>
          <p:spPr>
            <a:xfrm>
              <a:off x="4364803" y="474076"/>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9" name="Đường nối Thẳng 68">
              <a:extLst>
                <a:ext uri="{FF2B5EF4-FFF2-40B4-BE49-F238E27FC236}">
                  <a16:creationId xmlns:a16="http://schemas.microsoft.com/office/drawing/2014/main" id="{9D8F50A9-656B-D255-9A2D-2CA839783C5F}"/>
                </a:ext>
              </a:extLst>
            </p:cNvPr>
            <p:cNvCxnSpPr>
              <a:cxnSpLocks/>
            </p:cNvCxnSpPr>
            <p:nvPr/>
          </p:nvCxnSpPr>
          <p:spPr>
            <a:xfrm>
              <a:off x="4952999" y="330238"/>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0" name="Đường nối Thẳng 69">
              <a:extLst>
                <a:ext uri="{FF2B5EF4-FFF2-40B4-BE49-F238E27FC236}">
                  <a16:creationId xmlns:a16="http://schemas.microsoft.com/office/drawing/2014/main" id="{E526922C-2FD5-BEEE-B834-6AC4B12145C8}"/>
                </a:ext>
              </a:extLst>
            </p:cNvPr>
            <p:cNvCxnSpPr>
              <a:cxnSpLocks/>
            </p:cNvCxnSpPr>
            <p:nvPr/>
          </p:nvCxnSpPr>
          <p:spPr>
            <a:xfrm>
              <a:off x="5522357" y="182424"/>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1" name="Đường nối Thẳng 70">
              <a:extLst>
                <a:ext uri="{FF2B5EF4-FFF2-40B4-BE49-F238E27FC236}">
                  <a16:creationId xmlns:a16="http://schemas.microsoft.com/office/drawing/2014/main" id="{19CA3680-FB20-566A-0A1F-163F76417E84}"/>
                </a:ext>
              </a:extLst>
            </p:cNvPr>
            <p:cNvCxnSpPr>
              <a:cxnSpLocks/>
            </p:cNvCxnSpPr>
            <p:nvPr/>
          </p:nvCxnSpPr>
          <p:spPr>
            <a:xfrm>
              <a:off x="6054901" y="157470"/>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Đường nối Thẳng 71">
              <a:extLst>
                <a:ext uri="{FF2B5EF4-FFF2-40B4-BE49-F238E27FC236}">
                  <a16:creationId xmlns:a16="http://schemas.microsoft.com/office/drawing/2014/main" id="{978FE11E-823B-FFAB-360E-7156D2C46F07}"/>
                </a:ext>
              </a:extLst>
            </p:cNvPr>
            <p:cNvCxnSpPr>
              <a:cxnSpLocks/>
            </p:cNvCxnSpPr>
            <p:nvPr/>
          </p:nvCxnSpPr>
          <p:spPr>
            <a:xfrm>
              <a:off x="6556623" y="191051"/>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Đường nối Thẳng 72">
              <a:extLst>
                <a:ext uri="{FF2B5EF4-FFF2-40B4-BE49-F238E27FC236}">
                  <a16:creationId xmlns:a16="http://schemas.microsoft.com/office/drawing/2014/main" id="{8785B10E-FDF8-2743-E865-07A19451DEC4}"/>
                </a:ext>
              </a:extLst>
            </p:cNvPr>
            <p:cNvCxnSpPr>
              <a:cxnSpLocks/>
            </p:cNvCxnSpPr>
            <p:nvPr/>
          </p:nvCxnSpPr>
          <p:spPr>
            <a:xfrm>
              <a:off x="7130263" y="240481"/>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Đường nối Thẳng 73">
              <a:extLst>
                <a:ext uri="{FF2B5EF4-FFF2-40B4-BE49-F238E27FC236}">
                  <a16:creationId xmlns:a16="http://schemas.microsoft.com/office/drawing/2014/main" id="{5A464CF6-178A-69A4-16E8-4B2B55B89F1C}"/>
                </a:ext>
              </a:extLst>
            </p:cNvPr>
            <p:cNvCxnSpPr>
              <a:cxnSpLocks/>
            </p:cNvCxnSpPr>
            <p:nvPr/>
          </p:nvCxnSpPr>
          <p:spPr>
            <a:xfrm>
              <a:off x="7693629" y="330238"/>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Đường nối Thẳng 74">
              <a:extLst>
                <a:ext uri="{FF2B5EF4-FFF2-40B4-BE49-F238E27FC236}">
                  <a16:creationId xmlns:a16="http://schemas.microsoft.com/office/drawing/2014/main" id="{98C99051-0530-7F2E-134B-6CFDEE1944CA}"/>
                </a:ext>
              </a:extLst>
            </p:cNvPr>
            <p:cNvCxnSpPr>
              <a:cxnSpLocks/>
            </p:cNvCxnSpPr>
            <p:nvPr/>
          </p:nvCxnSpPr>
          <p:spPr>
            <a:xfrm>
              <a:off x="8205625" y="474075"/>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Đường nối Thẳng 75">
              <a:extLst>
                <a:ext uri="{FF2B5EF4-FFF2-40B4-BE49-F238E27FC236}">
                  <a16:creationId xmlns:a16="http://schemas.microsoft.com/office/drawing/2014/main" id="{0A8F98D8-C28B-E11D-14AF-AFBA4A9A9D70}"/>
                </a:ext>
              </a:extLst>
            </p:cNvPr>
            <p:cNvCxnSpPr>
              <a:cxnSpLocks/>
            </p:cNvCxnSpPr>
            <p:nvPr/>
          </p:nvCxnSpPr>
          <p:spPr>
            <a:xfrm>
              <a:off x="8779265" y="490903"/>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Đường nối Thẳng 76">
              <a:extLst>
                <a:ext uri="{FF2B5EF4-FFF2-40B4-BE49-F238E27FC236}">
                  <a16:creationId xmlns:a16="http://schemas.microsoft.com/office/drawing/2014/main" id="{3F4EE852-FEB3-1A2B-FAE1-97E739B9284D}"/>
                </a:ext>
              </a:extLst>
            </p:cNvPr>
            <p:cNvCxnSpPr>
              <a:cxnSpLocks/>
            </p:cNvCxnSpPr>
            <p:nvPr/>
          </p:nvCxnSpPr>
          <p:spPr>
            <a:xfrm>
              <a:off x="9270712" y="474074"/>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289" name="Nhóm 288">
            <a:extLst>
              <a:ext uri="{FF2B5EF4-FFF2-40B4-BE49-F238E27FC236}">
                <a16:creationId xmlns:a16="http://schemas.microsoft.com/office/drawing/2014/main" id="{F5D665E6-E5E5-54EC-5053-5F26C72F6C6E}"/>
              </a:ext>
            </a:extLst>
          </p:cNvPr>
          <p:cNvGrpSpPr/>
          <p:nvPr/>
        </p:nvGrpSpPr>
        <p:grpSpPr>
          <a:xfrm>
            <a:off x="710218" y="1169205"/>
            <a:ext cx="2730359" cy="631748"/>
            <a:chOff x="710218" y="1169205"/>
            <a:chExt cx="2730359" cy="631748"/>
          </a:xfrm>
        </p:grpSpPr>
        <p:sp>
          <p:nvSpPr>
            <p:cNvPr id="4" name="Hộp Văn bản 3">
              <a:extLst>
                <a:ext uri="{FF2B5EF4-FFF2-40B4-BE49-F238E27FC236}">
                  <a16:creationId xmlns:a16="http://schemas.microsoft.com/office/drawing/2014/main" id="{638354DC-E630-80F2-A0BD-A7BB5B527528}"/>
                </a:ext>
              </a:extLst>
            </p:cNvPr>
            <p:cNvSpPr txBox="1"/>
            <p:nvPr/>
          </p:nvSpPr>
          <p:spPr>
            <a:xfrm rot="10800000" flipV="1">
              <a:off x="710218" y="1188289"/>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5" name="Hộp Văn bản 4">
              <a:extLst>
                <a:ext uri="{FF2B5EF4-FFF2-40B4-BE49-F238E27FC236}">
                  <a16:creationId xmlns:a16="http://schemas.microsoft.com/office/drawing/2014/main" id="{67322A8E-B4CA-EAE8-CA3D-E09F943A706C}"/>
                </a:ext>
              </a:extLst>
            </p:cNvPr>
            <p:cNvSpPr txBox="1"/>
            <p:nvPr/>
          </p:nvSpPr>
          <p:spPr>
            <a:xfrm rot="10800000" flipV="1">
              <a:off x="1077438" y="1169205"/>
              <a:ext cx="481164" cy="369332"/>
            </a:xfrm>
            <a:prstGeom prst="rect">
              <a:avLst/>
            </a:prstGeom>
            <a:noFill/>
          </p:spPr>
          <p:txBody>
            <a:bodyPr wrap="square" rtlCol="0">
              <a:spAutoFit/>
            </a:bodyPr>
            <a:lstStyle/>
            <a:p>
              <a:pPr algn="ctr"/>
              <a:r>
                <a:rPr lang="en-US" b="1" dirty="0">
                  <a:solidFill>
                    <a:schemeClr val="accent4"/>
                  </a:solidFill>
                </a:rPr>
                <a:t>Ì</a:t>
              </a:r>
            </a:p>
          </p:txBody>
        </p:sp>
        <p:sp>
          <p:nvSpPr>
            <p:cNvPr id="6" name="Hộp Văn bản 5">
              <a:extLst>
                <a:ext uri="{FF2B5EF4-FFF2-40B4-BE49-F238E27FC236}">
                  <a16:creationId xmlns:a16="http://schemas.microsoft.com/office/drawing/2014/main" id="{8BCC5D15-C465-4960-48C5-90CD149B9389}"/>
                </a:ext>
              </a:extLst>
            </p:cNvPr>
            <p:cNvSpPr txBox="1"/>
            <p:nvPr/>
          </p:nvSpPr>
          <p:spPr>
            <a:xfrm rot="10800000" flipV="1">
              <a:off x="1412718" y="1187022"/>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8" name="Hộp Văn bản 7">
              <a:extLst>
                <a:ext uri="{FF2B5EF4-FFF2-40B4-BE49-F238E27FC236}">
                  <a16:creationId xmlns:a16="http://schemas.microsoft.com/office/drawing/2014/main" id="{2FA3A318-3A38-E175-6D04-B564F63821FE}"/>
                </a:ext>
              </a:extLst>
            </p:cNvPr>
            <p:cNvSpPr txBox="1"/>
            <p:nvPr/>
          </p:nvSpPr>
          <p:spPr>
            <a:xfrm rot="10800000" flipV="1">
              <a:off x="1774831" y="1268555"/>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9" name="Hộp Văn bản 8">
              <a:extLst>
                <a:ext uri="{FF2B5EF4-FFF2-40B4-BE49-F238E27FC236}">
                  <a16:creationId xmlns:a16="http://schemas.microsoft.com/office/drawing/2014/main" id="{F8F4179C-2BCA-C3D1-64D2-E5A2646AD3A3}"/>
                </a:ext>
              </a:extLst>
            </p:cNvPr>
            <p:cNvSpPr txBox="1"/>
            <p:nvPr/>
          </p:nvSpPr>
          <p:spPr>
            <a:xfrm rot="10800000" flipV="1">
              <a:off x="2136943" y="1350088"/>
              <a:ext cx="481164" cy="369332"/>
            </a:xfrm>
            <a:prstGeom prst="rect">
              <a:avLst/>
            </a:prstGeom>
            <a:noFill/>
          </p:spPr>
          <p:txBody>
            <a:bodyPr wrap="square" rtlCol="0">
              <a:spAutoFit/>
            </a:bodyPr>
            <a:lstStyle/>
            <a:p>
              <a:pPr algn="ctr"/>
              <a:r>
                <a:rPr lang="en-US" b="1" dirty="0">
                  <a:solidFill>
                    <a:schemeClr val="accent4"/>
                  </a:solidFill>
                </a:rPr>
                <a:t>S</a:t>
              </a:r>
            </a:p>
          </p:txBody>
        </p:sp>
        <p:sp>
          <p:nvSpPr>
            <p:cNvPr id="10" name="Hộp Văn bản 9">
              <a:extLst>
                <a:ext uri="{FF2B5EF4-FFF2-40B4-BE49-F238E27FC236}">
                  <a16:creationId xmlns:a16="http://schemas.microsoft.com/office/drawing/2014/main" id="{99400352-DF49-B211-D60B-5C5CABD86AF5}"/>
                </a:ext>
              </a:extLst>
            </p:cNvPr>
            <p:cNvSpPr txBox="1"/>
            <p:nvPr/>
          </p:nvSpPr>
          <p:spPr>
            <a:xfrm rot="10800000" flipV="1">
              <a:off x="2577026" y="1431621"/>
              <a:ext cx="481164" cy="369332"/>
            </a:xfrm>
            <a:prstGeom prst="rect">
              <a:avLst/>
            </a:prstGeom>
            <a:noFill/>
          </p:spPr>
          <p:txBody>
            <a:bodyPr wrap="square" rtlCol="0">
              <a:spAutoFit/>
            </a:bodyPr>
            <a:lstStyle/>
            <a:p>
              <a:pPr algn="ctr"/>
              <a:r>
                <a:rPr lang="en-US" b="1" dirty="0">
                  <a:solidFill>
                    <a:schemeClr val="accent4"/>
                  </a:solidFill>
                </a:rPr>
                <a:t>I</a:t>
              </a:r>
            </a:p>
          </p:txBody>
        </p:sp>
        <p:sp>
          <p:nvSpPr>
            <p:cNvPr id="11" name="Hộp Văn bản 10">
              <a:extLst>
                <a:ext uri="{FF2B5EF4-FFF2-40B4-BE49-F238E27FC236}">
                  <a16:creationId xmlns:a16="http://schemas.microsoft.com/office/drawing/2014/main" id="{B308F0DA-72FA-8420-0D6D-881EB997396F}"/>
                </a:ext>
              </a:extLst>
            </p:cNvPr>
            <p:cNvSpPr txBox="1"/>
            <p:nvPr/>
          </p:nvSpPr>
          <p:spPr>
            <a:xfrm rot="10800000" flipV="1">
              <a:off x="2959413" y="1422662"/>
              <a:ext cx="481164" cy="369332"/>
            </a:xfrm>
            <a:prstGeom prst="rect">
              <a:avLst/>
            </a:prstGeom>
            <a:noFill/>
          </p:spPr>
          <p:txBody>
            <a:bodyPr wrap="square" rtlCol="0">
              <a:spAutoFit/>
            </a:bodyPr>
            <a:lstStyle/>
            <a:p>
              <a:pPr algn="ctr"/>
              <a:r>
                <a:rPr lang="en-US" b="1" dirty="0">
                  <a:solidFill>
                    <a:schemeClr val="accent4"/>
                  </a:solidFill>
                </a:rPr>
                <a:t>N</a:t>
              </a:r>
            </a:p>
          </p:txBody>
        </p:sp>
      </p:grpSp>
      <p:sp>
        <p:nvSpPr>
          <p:cNvPr id="12" name="Hộp Văn bản 11">
            <a:extLst>
              <a:ext uri="{FF2B5EF4-FFF2-40B4-BE49-F238E27FC236}">
                <a16:creationId xmlns:a16="http://schemas.microsoft.com/office/drawing/2014/main" id="{BD256B5D-C635-FAA7-B170-79E40B0582A9}"/>
              </a:ext>
            </a:extLst>
          </p:cNvPr>
          <p:cNvSpPr txBox="1"/>
          <p:nvPr/>
        </p:nvSpPr>
        <p:spPr>
          <a:xfrm rot="10800000" flipV="1">
            <a:off x="337506" y="1194715"/>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13" name="Hộp Văn bản 12">
            <a:extLst>
              <a:ext uri="{FF2B5EF4-FFF2-40B4-BE49-F238E27FC236}">
                <a16:creationId xmlns:a16="http://schemas.microsoft.com/office/drawing/2014/main" id="{BC6FBB2A-7FB7-224E-7229-04169F78B3AB}"/>
              </a:ext>
            </a:extLst>
          </p:cNvPr>
          <p:cNvSpPr txBox="1"/>
          <p:nvPr/>
        </p:nvSpPr>
        <p:spPr>
          <a:xfrm rot="10800000" flipV="1">
            <a:off x="3321571" y="1350088"/>
            <a:ext cx="481164" cy="369332"/>
          </a:xfrm>
          <a:prstGeom prst="rect">
            <a:avLst/>
          </a:prstGeom>
          <a:noFill/>
        </p:spPr>
        <p:txBody>
          <a:bodyPr wrap="square" rtlCol="0">
            <a:spAutoFit/>
          </a:bodyPr>
          <a:lstStyle/>
          <a:p>
            <a:pPr algn="ctr"/>
            <a:r>
              <a:rPr lang="en-US" b="1" dirty="0">
                <a:solidFill>
                  <a:schemeClr val="accent4"/>
                </a:solidFill>
              </a:rPr>
              <a:t>Z</a:t>
            </a:r>
          </a:p>
        </p:txBody>
      </p:sp>
      <p:sp>
        <p:nvSpPr>
          <p:cNvPr id="14" name="Hộp Văn bản 13">
            <a:extLst>
              <a:ext uri="{FF2B5EF4-FFF2-40B4-BE49-F238E27FC236}">
                <a16:creationId xmlns:a16="http://schemas.microsoft.com/office/drawing/2014/main" id="{4FF562C2-CAC1-573C-E062-1C5E2708AFF2}"/>
              </a:ext>
            </a:extLst>
          </p:cNvPr>
          <p:cNvSpPr txBox="1"/>
          <p:nvPr/>
        </p:nvSpPr>
        <p:spPr>
          <a:xfrm rot="10800000" flipV="1">
            <a:off x="3761892" y="1642215"/>
            <a:ext cx="481164" cy="369332"/>
          </a:xfrm>
          <a:prstGeom prst="rect">
            <a:avLst/>
          </a:prstGeom>
          <a:noFill/>
        </p:spPr>
        <p:txBody>
          <a:bodyPr wrap="square" rtlCol="0">
            <a:spAutoFit/>
          </a:bodyPr>
          <a:lstStyle/>
          <a:p>
            <a:pPr algn="ctr"/>
            <a:r>
              <a:rPr lang="en-US" b="1" dirty="0">
                <a:solidFill>
                  <a:schemeClr val="accent4"/>
                </a:solidFill>
              </a:rPr>
              <a:t>M</a:t>
            </a:r>
          </a:p>
        </p:txBody>
      </p:sp>
      <p:sp>
        <p:nvSpPr>
          <p:cNvPr id="15" name="Hộp Văn bản 14">
            <a:extLst>
              <a:ext uri="{FF2B5EF4-FFF2-40B4-BE49-F238E27FC236}">
                <a16:creationId xmlns:a16="http://schemas.microsoft.com/office/drawing/2014/main" id="{244828B8-48DA-1C09-5ACE-ECEB8F67CA4C}"/>
              </a:ext>
            </a:extLst>
          </p:cNvPr>
          <p:cNvSpPr txBox="1"/>
          <p:nvPr/>
        </p:nvSpPr>
        <p:spPr>
          <a:xfrm rot="10800000" flipV="1">
            <a:off x="4193960" y="1607950"/>
            <a:ext cx="481164" cy="369332"/>
          </a:xfrm>
          <a:prstGeom prst="rect">
            <a:avLst/>
          </a:prstGeom>
          <a:noFill/>
        </p:spPr>
        <p:txBody>
          <a:bodyPr wrap="square" rtlCol="0">
            <a:spAutoFit/>
          </a:bodyPr>
          <a:lstStyle/>
          <a:p>
            <a:pPr algn="ctr"/>
            <a:r>
              <a:rPr lang="en-US" b="1" dirty="0">
                <a:solidFill>
                  <a:schemeClr val="accent4"/>
                </a:solidFill>
              </a:rPr>
              <a:t>Ộ</a:t>
            </a:r>
          </a:p>
        </p:txBody>
      </p:sp>
      <p:sp>
        <p:nvSpPr>
          <p:cNvPr id="16" name="Hộp Văn bản 15">
            <a:extLst>
              <a:ext uri="{FF2B5EF4-FFF2-40B4-BE49-F238E27FC236}">
                <a16:creationId xmlns:a16="http://schemas.microsoft.com/office/drawing/2014/main" id="{E6BE0E79-62B2-BB59-3251-E6A5B373B2DF}"/>
              </a:ext>
            </a:extLst>
          </p:cNvPr>
          <p:cNvSpPr txBox="1"/>
          <p:nvPr/>
        </p:nvSpPr>
        <p:spPr>
          <a:xfrm rot="10800000" flipV="1">
            <a:off x="4482988" y="1618478"/>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17" name="Hộp Văn bản 16">
            <a:extLst>
              <a:ext uri="{FF2B5EF4-FFF2-40B4-BE49-F238E27FC236}">
                <a16:creationId xmlns:a16="http://schemas.microsoft.com/office/drawing/2014/main" id="{B4694448-E527-73D1-9C13-CEA556E2698C}"/>
              </a:ext>
            </a:extLst>
          </p:cNvPr>
          <p:cNvSpPr txBox="1"/>
          <p:nvPr/>
        </p:nvSpPr>
        <p:spPr>
          <a:xfrm rot="10800000" flipV="1">
            <a:off x="4860639" y="1639130"/>
            <a:ext cx="481164" cy="369332"/>
          </a:xfrm>
          <a:prstGeom prst="rect">
            <a:avLst/>
          </a:prstGeom>
          <a:noFill/>
        </p:spPr>
        <p:txBody>
          <a:bodyPr wrap="square" rtlCol="0">
            <a:spAutoFit/>
          </a:bodyPr>
          <a:lstStyle/>
          <a:p>
            <a:pPr algn="ctr"/>
            <a:r>
              <a:rPr lang="en-US" b="1" dirty="0">
                <a:solidFill>
                  <a:schemeClr val="accent4"/>
                </a:solidFill>
              </a:rPr>
              <a:t>P</a:t>
            </a:r>
          </a:p>
        </p:txBody>
      </p:sp>
      <p:sp>
        <p:nvSpPr>
          <p:cNvPr id="18" name="Hộp Văn bản 17">
            <a:extLst>
              <a:ext uri="{FF2B5EF4-FFF2-40B4-BE49-F238E27FC236}">
                <a16:creationId xmlns:a16="http://schemas.microsoft.com/office/drawing/2014/main" id="{07341B90-84C7-32B3-240A-9063DD7CD940}"/>
              </a:ext>
            </a:extLst>
          </p:cNvPr>
          <p:cNvSpPr txBox="1"/>
          <p:nvPr/>
        </p:nvSpPr>
        <p:spPr>
          <a:xfrm rot="10800000" flipV="1">
            <a:off x="5305461" y="1718335"/>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19" name="Hộp Văn bản 18">
            <a:extLst>
              <a:ext uri="{FF2B5EF4-FFF2-40B4-BE49-F238E27FC236}">
                <a16:creationId xmlns:a16="http://schemas.microsoft.com/office/drawing/2014/main" id="{48C9C611-521C-5329-9965-F157FD6F7380}"/>
              </a:ext>
            </a:extLst>
          </p:cNvPr>
          <p:cNvSpPr txBox="1"/>
          <p:nvPr/>
        </p:nvSpPr>
        <p:spPr>
          <a:xfrm rot="10800000" flipV="1">
            <a:off x="5676973" y="1791478"/>
            <a:ext cx="481164" cy="369332"/>
          </a:xfrm>
          <a:prstGeom prst="rect">
            <a:avLst/>
          </a:prstGeom>
          <a:noFill/>
        </p:spPr>
        <p:txBody>
          <a:bodyPr wrap="square" rtlCol="0">
            <a:spAutoFit/>
          </a:bodyPr>
          <a:lstStyle/>
          <a:p>
            <a:pPr algn="ctr"/>
            <a:r>
              <a:rPr lang="en-US" b="1" dirty="0">
                <a:solidFill>
                  <a:schemeClr val="accent4"/>
                </a:solidFill>
              </a:rPr>
              <a:t>A</a:t>
            </a:r>
          </a:p>
        </p:txBody>
      </p:sp>
      <p:sp>
        <p:nvSpPr>
          <p:cNvPr id="20" name="Hộp Văn bản 19">
            <a:extLst>
              <a:ext uri="{FF2B5EF4-FFF2-40B4-BE49-F238E27FC236}">
                <a16:creationId xmlns:a16="http://schemas.microsoft.com/office/drawing/2014/main" id="{E3B49C88-74DC-06CE-4902-FE7E4848AE8A}"/>
              </a:ext>
            </a:extLst>
          </p:cNvPr>
          <p:cNvSpPr txBox="1"/>
          <p:nvPr/>
        </p:nvSpPr>
        <p:spPr>
          <a:xfrm rot="10800000" flipV="1">
            <a:off x="5224397" y="1263633"/>
            <a:ext cx="481164" cy="369332"/>
          </a:xfrm>
          <a:prstGeom prst="rect">
            <a:avLst/>
          </a:prstGeom>
          <a:noFill/>
        </p:spPr>
        <p:txBody>
          <a:bodyPr wrap="square" rtlCol="0">
            <a:spAutoFit/>
          </a:bodyPr>
          <a:lstStyle/>
          <a:p>
            <a:pPr algn="ctr"/>
            <a:r>
              <a:rPr lang="en-US" b="1" dirty="0">
                <a:solidFill>
                  <a:schemeClr val="accent4"/>
                </a:solidFill>
              </a:rPr>
              <a:t>L</a:t>
            </a:r>
          </a:p>
        </p:txBody>
      </p:sp>
      <p:sp>
        <p:nvSpPr>
          <p:cNvPr id="22" name="Hộp Văn bản 21">
            <a:extLst>
              <a:ext uri="{FF2B5EF4-FFF2-40B4-BE49-F238E27FC236}">
                <a16:creationId xmlns:a16="http://schemas.microsoft.com/office/drawing/2014/main" id="{01A45DFE-C5AD-73D2-422D-ED4162824196}"/>
              </a:ext>
            </a:extLst>
          </p:cNvPr>
          <p:cNvSpPr txBox="1"/>
          <p:nvPr/>
        </p:nvSpPr>
        <p:spPr>
          <a:xfrm rot="10800000" flipV="1">
            <a:off x="3772451" y="1237105"/>
            <a:ext cx="481164" cy="369332"/>
          </a:xfrm>
          <a:prstGeom prst="rect">
            <a:avLst/>
          </a:prstGeom>
          <a:noFill/>
        </p:spPr>
        <p:txBody>
          <a:bodyPr wrap="square" rtlCol="0">
            <a:spAutoFit/>
          </a:bodyPr>
          <a:lstStyle/>
          <a:p>
            <a:pPr algn="ctr"/>
            <a:r>
              <a:rPr lang="en-US" b="1" dirty="0">
                <a:solidFill>
                  <a:schemeClr val="accent4"/>
                </a:solidFill>
              </a:rPr>
              <a:t>A</a:t>
            </a:r>
          </a:p>
        </p:txBody>
      </p:sp>
      <p:sp>
        <p:nvSpPr>
          <p:cNvPr id="23" name="Hộp Văn bản 22">
            <a:extLst>
              <a:ext uri="{FF2B5EF4-FFF2-40B4-BE49-F238E27FC236}">
                <a16:creationId xmlns:a16="http://schemas.microsoft.com/office/drawing/2014/main" id="{DAE964C1-8E00-3393-2180-1B1EC8EC0CAC}"/>
              </a:ext>
            </a:extLst>
          </p:cNvPr>
          <p:cNvSpPr txBox="1"/>
          <p:nvPr/>
        </p:nvSpPr>
        <p:spPr>
          <a:xfrm rot="10800000" flipV="1">
            <a:off x="244897" y="2152032"/>
            <a:ext cx="481164" cy="369332"/>
          </a:xfrm>
          <a:prstGeom prst="rect">
            <a:avLst/>
          </a:prstGeom>
          <a:noFill/>
        </p:spPr>
        <p:txBody>
          <a:bodyPr wrap="square" rtlCol="0">
            <a:spAutoFit/>
          </a:bodyPr>
          <a:lstStyle/>
          <a:p>
            <a:pPr algn="ctr"/>
            <a:r>
              <a:rPr lang="en-US" b="1" dirty="0">
                <a:solidFill>
                  <a:schemeClr val="accent4"/>
                </a:solidFill>
              </a:rPr>
              <a:t>M</a:t>
            </a:r>
          </a:p>
        </p:txBody>
      </p:sp>
      <p:sp>
        <p:nvSpPr>
          <p:cNvPr id="24" name="Hộp Văn bản 23">
            <a:extLst>
              <a:ext uri="{FF2B5EF4-FFF2-40B4-BE49-F238E27FC236}">
                <a16:creationId xmlns:a16="http://schemas.microsoft.com/office/drawing/2014/main" id="{D188511B-02FB-BE65-945B-2F5B7D2F6309}"/>
              </a:ext>
            </a:extLst>
          </p:cNvPr>
          <p:cNvSpPr txBox="1"/>
          <p:nvPr/>
        </p:nvSpPr>
        <p:spPr>
          <a:xfrm rot="10800000" flipV="1">
            <a:off x="636073" y="1642215"/>
            <a:ext cx="481164" cy="369332"/>
          </a:xfrm>
          <a:prstGeom prst="rect">
            <a:avLst/>
          </a:prstGeom>
          <a:noFill/>
        </p:spPr>
        <p:txBody>
          <a:bodyPr wrap="square" rtlCol="0">
            <a:spAutoFit/>
          </a:bodyPr>
          <a:lstStyle/>
          <a:p>
            <a:pPr algn="ctr"/>
            <a:r>
              <a:rPr lang="en-US" b="1" dirty="0">
                <a:solidFill>
                  <a:schemeClr val="accent4"/>
                </a:solidFill>
              </a:rPr>
              <a:t>M</a:t>
            </a:r>
          </a:p>
        </p:txBody>
      </p:sp>
      <p:sp>
        <p:nvSpPr>
          <p:cNvPr id="26" name="Hộp Văn bản 25">
            <a:extLst>
              <a:ext uri="{FF2B5EF4-FFF2-40B4-BE49-F238E27FC236}">
                <a16:creationId xmlns:a16="http://schemas.microsoft.com/office/drawing/2014/main" id="{F994CC85-16E4-E3CE-2464-39A50409665C}"/>
              </a:ext>
            </a:extLst>
          </p:cNvPr>
          <p:cNvSpPr txBox="1"/>
          <p:nvPr/>
        </p:nvSpPr>
        <p:spPr>
          <a:xfrm rot="10800000" flipV="1">
            <a:off x="2184187" y="1841226"/>
            <a:ext cx="481164" cy="369332"/>
          </a:xfrm>
          <a:prstGeom prst="rect">
            <a:avLst/>
          </a:prstGeom>
          <a:noFill/>
        </p:spPr>
        <p:txBody>
          <a:bodyPr wrap="square" rtlCol="0">
            <a:spAutoFit/>
          </a:bodyPr>
          <a:lstStyle/>
          <a:p>
            <a:pPr algn="ctr"/>
            <a:r>
              <a:rPr lang="en-US" b="1" dirty="0">
                <a:solidFill>
                  <a:schemeClr val="accent4"/>
                </a:solidFill>
              </a:rPr>
              <a:t>M</a:t>
            </a:r>
          </a:p>
        </p:txBody>
      </p:sp>
      <p:sp>
        <p:nvSpPr>
          <p:cNvPr id="27" name="Hộp Văn bản 26">
            <a:extLst>
              <a:ext uri="{FF2B5EF4-FFF2-40B4-BE49-F238E27FC236}">
                <a16:creationId xmlns:a16="http://schemas.microsoft.com/office/drawing/2014/main" id="{F8EF473F-DB02-43F9-AC47-17187C1567DE}"/>
              </a:ext>
            </a:extLst>
          </p:cNvPr>
          <p:cNvSpPr txBox="1"/>
          <p:nvPr/>
        </p:nvSpPr>
        <p:spPr>
          <a:xfrm rot="10800000" flipV="1">
            <a:off x="5671204" y="1407152"/>
            <a:ext cx="481164" cy="369332"/>
          </a:xfrm>
          <a:prstGeom prst="rect">
            <a:avLst/>
          </a:prstGeom>
          <a:noFill/>
        </p:spPr>
        <p:txBody>
          <a:bodyPr wrap="square" rtlCol="0">
            <a:spAutoFit/>
          </a:bodyPr>
          <a:lstStyle/>
          <a:p>
            <a:pPr algn="ctr"/>
            <a:r>
              <a:rPr lang="en-US" b="1" dirty="0">
                <a:solidFill>
                  <a:schemeClr val="accent4"/>
                </a:solidFill>
              </a:rPr>
              <a:t>M</a:t>
            </a:r>
          </a:p>
        </p:txBody>
      </p:sp>
      <p:sp>
        <p:nvSpPr>
          <p:cNvPr id="28" name="Hộp Văn bản 27">
            <a:extLst>
              <a:ext uri="{FF2B5EF4-FFF2-40B4-BE49-F238E27FC236}">
                <a16:creationId xmlns:a16="http://schemas.microsoft.com/office/drawing/2014/main" id="{EAC94DFD-A0C6-76A3-7185-CD557DA712B5}"/>
              </a:ext>
            </a:extLst>
          </p:cNvPr>
          <p:cNvSpPr txBox="1"/>
          <p:nvPr/>
        </p:nvSpPr>
        <p:spPr>
          <a:xfrm rot="10800000" flipV="1">
            <a:off x="4184057" y="1187429"/>
            <a:ext cx="481164" cy="369332"/>
          </a:xfrm>
          <a:prstGeom prst="rect">
            <a:avLst/>
          </a:prstGeom>
          <a:noFill/>
        </p:spPr>
        <p:txBody>
          <a:bodyPr wrap="square" rtlCol="0">
            <a:spAutoFit/>
          </a:bodyPr>
          <a:lstStyle/>
          <a:p>
            <a:pPr algn="ctr"/>
            <a:r>
              <a:rPr lang="en-US" b="1" dirty="0">
                <a:solidFill>
                  <a:schemeClr val="accent4"/>
                </a:solidFill>
              </a:rPr>
              <a:t>W</a:t>
            </a:r>
          </a:p>
        </p:txBody>
      </p:sp>
      <p:sp>
        <p:nvSpPr>
          <p:cNvPr id="29" name="Hộp Văn bản 28">
            <a:extLst>
              <a:ext uri="{FF2B5EF4-FFF2-40B4-BE49-F238E27FC236}">
                <a16:creationId xmlns:a16="http://schemas.microsoft.com/office/drawing/2014/main" id="{C9FB834A-DAAB-3E76-905C-80F0443F6950}"/>
              </a:ext>
            </a:extLst>
          </p:cNvPr>
          <p:cNvSpPr txBox="1"/>
          <p:nvPr/>
        </p:nvSpPr>
        <p:spPr>
          <a:xfrm rot="10800000" flipV="1">
            <a:off x="622659" y="4296773"/>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31" name="Hộp Văn bản 30">
            <a:extLst>
              <a:ext uri="{FF2B5EF4-FFF2-40B4-BE49-F238E27FC236}">
                <a16:creationId xmlns:a16="http://schemas.microsoft.com/office/drawing/2014/main" id="{33C8EC58-9A73-2D18-44B4-83977883DA76}"/>
              </a:ext>
            </a:extLst>
          </p:cNvPr>
          <p:cNvSpPr txBox="1"/>
          <p:nvPr/>
        </p:nvSpPr>
        <p:spPr>
          <a:xfrm rot="10800000" flipV="1">
            <a:off x="228468" y="3886598"/>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32" name="Hộp Văn bản 31">
            <a:extLst>
              <a:ext uri="{FF2B5EF4-FFF2-40B4-BE49-F238E27FC236}">
                <a16:creationId xmlns:a16="http://schemas.microsoft.com/office/drawing/2014/main" id="{981FFBB2-0E9B-FFB9-4E04-A6B955CEBED1}"/>
              </a:ext>
            </a:extLst>
          </p:cNvPr>
          <p:cNvSpPr txBox="1"/>
          <p:nvPr/>
        </p:nvSpPr>
        <p:spPr>
          <a:xfrm rot="10800000" flipV="1">
            <a:off x="256804" y="5205283"/>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33" name="Hộp Văn bản 32">
            <a:extLst>
              <a:ext uri="{FF2B5EF4-FFF2-40B4-BE49-F238E27FC236}">
                <a16:creationId xmlns:a16="http://schemas.microsoft.com/office/drawing/2014/main" id="{5C72C806-9C93-7DA6-9DF9-391A07BB2FA9}"/>
              </a:ext>
            </a:extLst>
          </p:cNvPr>
          <p:cNvSpPr txBox="1"/>
          <p:nvPr/>
        </p:nvSpPr>
        <p:spPr>
          <a:xfrm rot="10800000" flipV="1">
            <a:off x="211146" y="3008133"/>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41" name="Hộp Văn bản 40">
            <a:extLst>
              <a:ext uri="{FF2B5EF4-FFF2-40B4-BE49-F238E27FC236}">
                <a16:creationId xmlns:a16="http://schemas.microsoft.com/office/drawing/2014/main" id="{9C75495C-8BE4-F1B6-AAB2-E59E620E72D6}"/>
              </a:ext>
            </a:extLst>
          </p:cNvPr>
          <p:cNvSpPr txBox="1"/>
          <p:nvPr/>
        </p:nvSpPr>
        <p:spPr>
          <a:xfrm rot="10800000" flipV="1">
            <a:off x="6813728" y="1393332"/>
            <a:ext cx="481164" cy="369332"/>
          </a:xfrm>
          <a:prstGeom prst="rect">
            <a:avLst/>
          </a:prstGeom>
          <a:noFill/>
        </p:spPr>
        <p:txBody>
          <a:bodyPr wrap="square" rtlCol="0">
            <a:spAutoFit/>
          </a:bodyPr>
          <a:lstStyle/>
          <a:p>
            <a:pPr algn="ctr"/>
            <a:r>
              <a:rPr lang="en-US" b="1" dirty="0">
                <a:solidFill>
                  <a:schemeClr val="accent4"/>
                </a:solidFill>
              </a:rPr>
              <a:t>S</a:t>
            </a:r>
          </a:p>
        </p:txBody>
      </p:sp>
      <p:sp>
        <p:nvSpPr>
          <p:cNvPr id="43" name="Hộp Văn bản 42">
            <a:extLst>
              <a:ext uri="{FF2B5EF4-FFF2-40B4-BE49-F238E27FC236}">
                <a16:creationId xmlns:a16="http://schemas.microsoft.com/office/drawing/2014/main" id="{94A487BA-0370-7E7A-9D12-1F6FDB95DD68}"/>
              </a:ext>
            </a:extLst>
          </p:cNvPr>
          <p:cNvSpPr txBox="1"/>
          <p:nvPr/>
        </p:nvSpPr>
        <p:spPr>
          <a:xfrm rot="10800000" flipV="1">
            <a:off x="231849" y="2610508"/>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44" name="Hộp Văn bản 43">
            <a:extLst>
              <a:ext uri="{FF2B5EF4-FFF2-40B4-BE49-F238E27FC236}">
                <a16:creationId xmlns:a16="http://schemas.microsoft.com/office/drawing/2014/main" id="{70637EE8-1528-81D4-AD77-5D2B265439D3}"/>
              </a:ext>
            </a:extLst>
          </p:cNvPr>
          <p:cNvSpPr txBox="1"/>
          <p:nvPr/>
        </p:nvSpPr>
        <p:spPr>
          <a:xfrm rot="10800000" flipV="1">
            <a:off x="6372564" y="1885722"/>
            <a:ext cx="481164" cy="369332"/>
          </a:xfrm>
          <a:prstGeom prst="rect">
            <a:avLst/>
          </a:prstGeom>
          <a:noFill/>
        </p:spPr>
        <p:txBody>
          <a:bodyPr wrap="square" rtlCol="0">
            <a:spAutoFit/>
          </a:bodyPr>
          <a:lstStyle/>
          <a:p>
            <a:pPr algn="ctr"/>
            <a:r>
              <a:rPr lang="en-US" b="1" dirty="0">
                <a:solidFill>
                  <a:schemeClr val="accent4"/>
                </a:solidFill>
              </a:rPr>
              <a:t>F</a:t>
            </a:r>
          </a:p>
        </p:txBody>
      </p:sp>
      <p:sp>
        <p:nvSpPr>
          <p:cNvPr id="45" name="Hộp Văn bản 44">
            <a:extLst>
              <a:ext uri="{FF2B5EF4-FFF2-40B4-BE49-F238E27FC236}">
                <a16:creationId xmlns:a16="http://schemas.microsoft.com/office/drawing/2014/main" id="{825CCA55-ADAB-4DA6-F831-F607F01C4391}"/>
              </a:ext>
            </a:extLst>
          </p:cNvPr>
          <p:cNvSpPr txBox="1"/>
          <p:nvPr/>
        </p:nvSpPr>
        <p:spPr>
          <a:xfrm rot="10800000" flipV="1">
            <a:off x="4471832" y="1228327"/>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46" name="Hộp Văn bản 45">
            <a:extLst>
              <a:ext uri="{FF2B5EF4-FFF2-40B4-BE49-F238E27FC236}">
                <a16:creationId xmlns:a16="http://schemas.microsoft.com/office/drawing/2014/main" id="{876D8A10-FF09-9549-D57B-F1D54D80A31C}"/>
              </a:ext>
            </a:extLst>
          </p:cNvPr>
          <p:cNvSpPr txBox="1"/>
          <p:nvPr/>
        </p:nvSpPr>
        <p:spPr>
          <a:xfrm rot="10800000" flipV="1">
            <a:off x="3282623" y="1760132"/>
            <a:ext cx="481164" cy="369332"/>
          </a:xfrm>
          <a:prstGeom prst="rect">
            <a:avLst/>
          </a:prstGeom>
          <a:noFill/>
        </p:spPr>
        <p:txBody>
          <a:bodyPr wrap="square" rtlCol="0">
            <a:spAutoFit/>
          </a:bodyPr>
          <a:lstStyle/>
          <a:p>
            <a:pPr algn="ctr"/>
            <a:r>
              <a:rPr lang="en-US" b="1" dirty="0">
                <a:solidFill>
                  <a:schemeClr val="accent4"/>
                </a:solidFill>
              </a:rPr>
              <a:t>S</a:t>
            </a:r>
          </a:p>
        </p:txBody>
      </p:sp>
      <p:sp>
        <p:nvSpPr>
          <p:cNvPr id="47" name="Hộp Văn bản 46">
            <a:extLst>
              <a:ext uri="{FF2B5EF4-FFF2-40B4-BE49-F238E27FC236}">
                <a16:creationId xmlns:a16="http://schemas.microsoft.com/office/drawing/2014/main" id="{EA617675-A207-1D44-20DC-9ADC4EE293CA}"/>
              </a:ext>
            </a:extLst>
          </p:cNvPr>
          <p:cNvSpPr txBox="1"/>
          <p:nvPr/>
        </p:nvSpPr>
        <p:spPr>
          <a:xfrm rot="10800000" flipV="1">
            <a:off x="1332053" y="1626714"/>
            <a:ext cx="481164" cy="369332"/>
          </a:xfrm>
          <a:prstGeom prst="rect">
            <a:avLst/>
          </a:prstGeom>
          <a:noFill/>
        </p:spPr>
        <p:txBody>
          <a:bodyPr wrap="square" rtlCol="0">
            <a:spAutoFit/>
          </a:bodyPr>
          <a:lstStyle/>
          <a:p>
            <a:pPr algn="ctr"/>
            <a:r>
              <a:rPr lang="en-US" b="1" dirty="0">
                <a:solidFill>
                  <a:schemeClr val="accent4"/>
                </a:solidFill>
              </a:rPr>
              <a:t>S</a:t>
            </a:r>
          </a:p>
        </p:txBody>
      </p:sp>
      <p:sp>
        <p:nvSpPr>
          <p:cNvPr id="48" name="Hộp Văn bản 47">
            <a:extLst>
              <a:ext uri="{FF2B5EF4-FFF2-40B4-BE49-F238E27FC236}">
                <a16:creationId xmlns:a16="http://schemas.microsoft.com/office/drawing/2014/main" id="{B95D1C50-4111-C4A2-8792-72443765FA2F}"/>
              </a:ext>
            </a:extLst>
          </p:cNvPr>
          <p:cNvSpPr txBox="1"/>
          <p:nvPr/>
        </p:nvSpPr>
        <p:spPr>
          <a:xfrm rot="10800000" flipV="1">
            <a:off x="227905" y="1684846"/>
            <a:ext cx="481164" cy="369332"/>
          </a:xfrm>
          <a:prstGeom prst="rect">
            <a:avLst/>
          </a:prstGeom>
          <a:noFill/>
        </p:spPr>
        <p:txBody>
          <a:bodyPr wrap="square" rtlCol="0">
            <a:spAutoFit/>
          </a:bodyPr>
          <a:lstStyle/>
          <a:p>
            <a:pPr algn="ctr"/>
            <a:r>
              <a:rPr lang="en-US" b="1" dirty="0">
                <a:solidFill>
                  <a:schemeClr val="accent4"/>
                </a:solidFill>
              </a:rPr>
              <a:t>S</a:t>
            </a:r>
          </a:p>
        </p:txBody>
      </p:sp>
      <p:sp>
        <p:nvSpPr>
          <p:cNvPr id="49" name="Hộp Văn bản 48">
            <a:extLst>
              <a:ext uri="{FF2B5EF4-FFF2-40B4-BE49-F238E27FC236}">
                <a16:creationId xmlns:a16="http://schemas.microsoft.com/office/drawing/2014/main" id="{87AABB4F-4FE9-A1E2-8CE1-716C23C70DE0}"/>
              </a:ext>
            </a:extLst>
          </p:cNvPr>
          <p:cNvSpPr txBox="1"/>
          <p:nvPr/>
        </p:nvSpPr>
        <p:spPr>
          <a:xfrm rot="10800000" flipV="1">
            <a:off x="4831327" y="1187022"/>
            <a:ext cx="481164" cy="369332"/>
          </a:xfrm>
          <a:prstGeom prst="rect">
            <a:avLst/>
          </a:prstGeom>
          <a:noFill/>
        </p:spPr>
        <p:txBody>
          <a:bodyPr wrap="square" rtlCol="0">
            <a:spAutoFit/>
          </a:bodyPr>
          <a:lstStyle/>
          <a:p>
            <a:pPr algn="ctr"/>
            <a:r>
              <a:rPr lang="en-US" b="1" dirty="0">
                <a:solidFill>
                  <a:schemeClr val="accent4"/>
                </a:solidFill>
              </a:rPr>
              <a:t>S</a:t>
            </a:r>
          </a:p>
        </p:txBody>
      </p:sp>
      <p:sp>
        <p:nvSpPr>
          <p:cNvPr id="50" name="Hộp Văn bản 49">
            <a:extLst>
              <a:ext uri="{FF2B5EF4-FFF2-40B4-BE49-F238E27FC236}">
                <a16:creationId xmlns:a16="http://schemas.microsoft.com/office/drawing/2014/main" id="{63383214-DD95-413F-2D82-0243161B5587}"/>
              </a:ext>
            </a:extLst>
          </p:cNvPr>
          <p:cNvSpPr txBox="1"/>
          <p:nvPr/>
        </p:nvSpPr>
        <p:spPr>
          <a:xfrm rot="10800000" flipV="1">
            <a:off x="628854" y="2052328"/>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59" name="Hộp Văn bản 58">
            <a:extLst>
              <a:ext uri="{FF2B5EF4-FFF2-40B4-BE49-F238E27FC236}">
                <a16:creationId xmlns:a16="http://schemas.microsoft.com/office/drawing/2014/main" id="{7F36FABA-68EF-80EC-CF71-66FBC3493A6F}"/>
              </a:ext>
            </a:extLst>
          </p:cNvPr>
          <p:cNvSpPr txBox="1"/>
          <p:nvPr/>
        </p:nvSpPr>
        <p:spPr>
          <a:xfrm rot="10800000" flipV="1">
            <a:off x="2581427" y="1872442"/>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78" name="Hộp Văn bản 77">
            <a:extLst>
              <a:ext uri="{FF2B5EF4-FFF2-40B4-BE49-F238E27FC236}">
                <a16:creationId xmlns:a16="http://schemas.microsoft.com/office/drawing/2014/main" id="{8E8CBCF3-1C29-7A19-4E92-6C2820BF69BF}"/>
              </a:ext>
            </a:extLst>
          </p:cNvPr>
          <p:cNvSpPr txBox="1"/>
          <p:nvPr/>
        </p:nvSpPr>
        <p:spPr>
          <a:xfrm rot="10800000" flipV="1">
            <a:off x="216555" y="5641482"/>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79" name="Hộp Văn bản 78">
            <a:extLst>
              <a:ext uri="{FF2B5EF4-FFF2-40B4-BE49-F238E27FC236}">
                <a16:creationId xmlns:a16="http://schemas.microsoft.com/office/drawing/2014/main" id="{B7BE2970-480F-2030-5DFA-AEF8F59F378B}"/>
              </a:ext>
            </a:extLst>
          </p:cNvPr>
          <p:cNvSpPr txBox="1"/>
          <p:nvPr/>
        </p:nvSpPr>
        <p:spPr>
          <a:xfrm rot="10800000" flipV="1">
            <a:off x="960535" y="2043727"/>
            <a:ext cx="481164" cy="369332"/>
          </a:xfrm>
          <a:prstGeom prst="rect">
            <a:avLst/>
          </a:prstGeom>
          <a:noFill/>
        </p:spPr>
        <p:txBody>
          <a:bodyPr wrap="square" rtlCol="0">
            <a:spAutoFit/>
          </a:bodyPr>
          <a:lstStyle/>
          <a:p>
            <a:pPr algn="ctr"/>
            <a:r>
              <a:rPr lang="en-US" b="1" dirty="0">
                <a:solidFill>
                  <a:schemeClr val="accent4"/>
                </a:solidFill>
              </a:rPr>
              <a:t>I</a:t>
            </a:r>
          </a:p>
        </p:txBody>
      </p:sp>
      <p:sp>
        <p:nvSpPr>
          <p:cNvPr id="80" name="Hộp Văn bản 79">
            <a:extLst>
              <a:ext uri="{FF2B5EF4-FFF2-40B4-BE49-F238E27FC236}">
                <a16:creationId xmlns:a16="http://schemas.microsoft.com/office/drawing/2014/main" id="{1254EA59-29A4-4380-A4D5-E2046A46EF03}"/>
              </a:ext>
            </a:extLst>
          </p:cNvPr>
          <p:cNvSpPr txBox="1"/>
          <p:nvPr/>
        </p:nvSpPr>
        <p:spPr>
          <a:xfrm rot="10800000" flipV="1">
            <a:off x="1724338" y="2143396"/>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81" name="Hộp Văn bản 80">
            <a:extLst>
              <a:ext uri="{FF2B5EF4-FFF2-40B4-BE49-F238E27FC236}">
                <a16:creationId xmlns:a16="http://schemas.microsoft.com/office/drawing/2014/main" id="{C1B00F1A-002F-D6C2-AC16-C1333646291B}"/>
              </a:ext>
            </a:extLst>
          </p:cNvPr>
          <p:cNvSpPr txBox="1"/>
          <p:nvPr/>
        </p:nvSpPr>
        <p:spPr>
          <a:xfrm rot="10800000" flipV="1">
            <a:off x="1312215" y="2070370"/>
            <a:ext cx="481164" cy="369332"/>
          </a:xfrm>
          <a:prstGeom prst="rect">
            <a:avLst/>
          </a:prstGeom>
          <a:noFill/>
        </p:spPr>
        <p:txBody>
          <a:bodyPr wrap="square" rtlCol="0">
            <a:spAutoFit/>
          </a:bodyPr>
          <a:lstStyle/>
          <a:p>
            <a:pPr algn="ctr"/>
            <a:r>
              <a:rPr lang="en-US" b="1" dirty="0">
                <a:solidFill>
                  <a:schemeClr val="accent4"/>
                </a:solidFill>
              </a:rPr>
              <a:t>Á</a:t>
            </a:r>
          </a:p>
        </p:txBody>
      </p:sp>
      <p:sp>
        <p:nvSpPr>
          <p:cNvPr id="82" name="Hộp Văn bản 81">
            <a:extLst>
              <a:ext uri="{FF2B5EF4-FFF2-40B4-BE49-F238E27FC236}">
                <a16:creationId xmlns:a16="http://schemas.microsoft.com/office/drawing/2014/main" id="{4DA6D344-1DAB-520E-C0B4-A629EF26C121}"/>
              </a:ext>
            </a:extLst>
          </p:cNvPr>
          <p:cNvSpPr txBox="1"/>
          <p:nvPr/>
        </p:nvSpPr>
        <p:spPr>
          <a:xfrm rot="10800000" flipV="1">
            <a:off x="2519207" y="2272169"/>
            <a:ext cx="481164" cy="369332"/>
          </a:xfrm>
          <a:prstGeom prst="rect">
            <a:avLst/>
          </a:prstGeom>
          <a:noFill/>
        </p:spPr>
        <p:txBody>
          <a:bodyPr wrap="square" rtlCol="0">
            <a:spAutoFit/>
          </a:bodyPr>
          <a:lstStyle/>
          <a:p>
            <a:pPr algn="ctr"/>
            <a:r>
              <a:rPr lang="en-US" b="1" dirty="0">
                <a:solidFill>
                  <a:schemeClr val="accent4"/>
                </a:solidFill>
              </a:rPr>
              <a:t>Ị</a:t>
            </a:r>
          </a:p>
        </p:txBody>
      </p:sp>
      <p:sp>
        <p:nvSpPr>
          <p:cNvPr id="83" name="Hộp Văn bản 82">
            <a:extLst>
              <a:ext uri="{FF2B5EF4-FFF2-40B4-BE49-F238E27FC236}">
                <a16:creationId xmlns:a16="http://schemas.microsoft.com/office/drawing/2014/main" id="{39F4EAFB-966C-6E24-AF13-B39A63973236}"/>
              </a:ext>
            </a:extLst>
          </p:cNvPr>
          <p:cNvSpPr txBox="1"/>
          <p:nvPr/>
        </p:nvSpPr>
        <p:spPr>
          <a:xfrm rot="10800000" flipV="1">
            <a:off x="2189525" y="2224192"/>
            <a:ext cx="481164" cy="369332"/>
          </a:xfrm>
          <a:prstGeom prst="rect">
            <a:avLst/>
          </a:prstGeom>
          <a:noFill/>
        </p:spPr>
        <p:txBody>
          <a:bodyPr wrap="square" rtlCol="0">
            <a:spAutoFit/>
          </a:bodyPr>
          <a:lstStyle/>
          <a:p>
            <a:pPr algn="ctr"/>
            <a:r>
              <a:rPr lang="en-US" b="1" dirty="0">
                <a:solidFill>
                  <a:schemeClr val="accent4"/>
                </a:solidFill>
              </a:rPr>
              <a:t>R</a:t>
            </a:r>
          </a:p>
        </p:txBody>
      </p:sp>
      <p:sp>
        <p:nvSpPr>
          <p:cNvPr id="84" name="Hộp Văn bản 83">
            <a:extLst>
              <a:ext uri="{FF2B5EF4-FFF2-40B4-BE49-F238E27FC236}">
                <a16:creationId xmlns:a16="http://schemas.microsoft.com/office/drawing/2014/main" id="{6817A85D-0A64-C50A-BA51-1AA189BD3EBC}"/>
              </a:ext>
            </a:extLst>
          </p:cNvPr>
          <p:cNvSpPr txBox="1"/>
          <p:nvPr/>
        </p:nvSpPr>
        <p:spPr>
          <a:xfrm rot="10800000" flipV="1">
            <a:off x="3302490" y="2233834"/>
            <a:ext cx="481164" cy="369332"/>
          </a:xfrm>
          <a:prstGeom prst="rect">
            <a:avLst/>
          </a:prstGeom>
          <a:noFill/>
        </p:spPr>
        <p:txBody>
          <a:bodyPr wrap="square" rtlCol="0">
            <a:spAutoFit/>
          </a:bodyPr>
          <a:lstStyle/>
          <a:p>
            <a:pPr algn="ctr"/>
            <a:r>
              <a:rPr lang="en-US" b="1" dirty="0">
                <a:solidFill>
                  <a:schemeClr val="accent4"/>
                </a:solidFill>
              </a:rPr>
              <a:t>Ứ</a:t>
            </a:r>
          </a:p>
        </p:txBody>
      </p:sp>
      <p:sp>
        <p:nvSpPr>
          <p:cNvPr id="85" name="Hộp Văn bản 84">
            <a:extLst>
              <a:ext uri="{FF2B5EF4-FFF2-40B4-BE49-F238E27FC236}">
                <a16:creationId xmlns:a16="http://schemas.microsoft.com/office/drawing/2014/main" id="{02B357F6-B3FF-D39A-C87B-002AFE7A343C}"/>
              </a:ext>
            </a:extLst>
          </p:cNvPr>
          <p:cNvSpPr txBox="1"/>
          <p:nvPr/>
        </p:nvSpPr>
        <p:spPr>
          <a:xfrm rot="10800000" flipV="1">
            <a:off x="2921818" y="2307640"/>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86" name="Hộp Văn bản 85">
            <a:extLst>
              <a:ext uri="{FF2B5EF4-FFF2-40B4-BE49-F238E27FC236}">
                <a16:creationId xmlns:a16="http://schemas.microsoft.com/office/drawing/2014/main" id="{C48DEBC4-7DC5-EC94-286D-ECBA81881540}"/>
              </a:ext>
            </a:extLst>
          </p:cNvPr>
          <p:cNvSpPr txBox="1"/>
          <p:nvPr/>
        </p:nvSpPr>
        <p:spPr>
          <a:xfrm rot="10800000" flipV="1">
            <a:off x="4136706" y="2043531"/>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87" name="Hộp Văn bản 86">
            <a:extLst>
              <a:ext uri="{FF2B5EF4-FFF2-40B4-BE49-F238E27FC236}">
                <a16:creationId xmlns:a16="http://schemas.microsoft.com/office/drawing/2014/main" id="{17537AC2-DEAF-D85B-1A24-A2FC5CFEF812}"/>
              </a:ext>
            </a:extLst>
          </p:cNvPr>
          <p:cNvSpPr txBox="1"/>
          <p:nvPr/>
        </p:nvSpPr>
        <p:spPr>
          <a:xfrm rot="10800000" flipV="1">
            <a:off x="3733829" y="2143248"/>
            <a:ext cx="481164" cy="369332"/>
          </a:xfrm>
          <a:prstGeom prst="rect">
            <a:avLst/>
          </a:prstGeom>
          <a:noFill/>
        </p:spPr>
        <p:txBody>
          <a:bodyPr wrap="square" rtlCol="0">
            <a:spAutoFit/>
          </a:bodyPr>
          <a:lstStyle/>
          <a:p>
            <a:pPr algn="ctr"/>
            <a:r>
              <a:rPr lang="en-US" b="1" dirty="0">
                <a:solidFill>
                  <a:schemeClr val="accent4"/>
                </a:solidFill>
              </a:rPr>
              <a:t>C</a:t>
            </a:r>
          </a:p>
        </p:txBody>
      </p:sp>
      <p:sp>
        <p:nvSpPr>
          <p:cNvPr id="88" name="Hộp Văn bản 87">
            <a:extLst>
              <a:ext uri="{FF2B5EF4-FFF2-40B4-BE49-F238E27FC236}">
                <a16:creationId xmlns:a16="http://schemas.microsoft.com/office/drawing/2014/main" id="{10AE93CC-E914-1808-EB53-7A7A47515991}"/>
              </a:ext>
            </a:extLst>
          </p:cNvPr>
          <p:cNvSpPr txBox="1"/>
          <p:nvPr/>
        </p:nvSpPr>
        <p:spPr>
          <a:xfrm rot="10800000" flipV="1">
            <a:off x="4870731" y="2070540"/>
            <a:ext cx="481164" cy="369332"/>
          </a:xfrm>
          <a:prstGeom prst="rect">
            <a:avLst/>
          </a:prstGeom>
          <a:noFill/>
        </p:spPr>
        <p:txBody>
          <a:bodyPr wrap="square" rtlCol="0">
            <a:spAutoFit/>
          </a:bodyPr>
          <a:lstStyle/>
          <a:p>
            <a:pPr algn="ctr"/>
            <a:r>
              <a:rPr lang="en-US" b="1" dirty="0">
                <a:solidFill>
                  <a:schemeClr val="accent4"/>
                </a:solidFill>
              </a:rPr>
              <a:t>Ờ</a:t>
            </a:r>
          </a:p>
        </p:txBody>
      </p:sp>
      <p:sp>
        <p:nvSpPr>
          <p:cNvPr id="89" name="Hộp Văn bản 88">
            <a:extLst>
              <a:ext uri="{FF2B5EF4-FFF2-40B4-BE49-F238E27FC236}">
                <a16:creationId xmlns:a16="http://schemas.microsoft.com/office/drawing/2014/main" id="{B5F99E49-600C-DA2E-83B9-A64C8BC9939A}"/>
              </a:ext>
            </a:extLst>
          </p:cNvPr>
          <p:cNvSpPr txBox="1"/>
          <p:nvPr/>
        </p:nvSpPr>
        <p:spPr>
          <a:xfrm rot="10800000" flipV="1">
            <a:off x="4499167" y="2043531"/>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90" name="Hộp Văn bản 89">
            <a:extLst>
              <a:ext uri="{FF2B5EF4-FFF2-40B4-BE49-F238E27FC236}">
                <a16:creationId xmlns:a16="http://schemas.microsoft.com/office/drawing/2014/main" id="{6FC61078-E6D3-E313-1D53-77765C4CAED2}"/>
              </a:ext>
            </a:extLst>
          </p:cNvPr>
          <p:cNvSpPr txBox="1"/>
          <p:nvPr/>
        </p:nvSpPr>
        <p:spPr>
          <a:xfrm rot="10800000" flipV="1">
            <a:off x="5673021" y="2224646"/>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91" name="Hộp Văn bản 90">
            <a:extLst>
              <a:ext uri="{FF2B5EF4-FFF2-40B4-BE49-F238E27FC236}">
                <a16:creationId xmlns:a16="http://schemas.microsoft.com/office/drawing/2014/main" id="{ABB83D57-C957-6F45-E7AC-51EB189C4255}"/>
              </a:ext>
            </a:extLst>
          </p:cNvPr>
          <p:cNvSpPr txBox="1"/>
          <p:nvPr/>
        </p:nvSpPr>
        <p:spPr>
          <a:xfrm rot="10800000" flipV="1">
            <a:off x="5233192" y="2143248"/>
            <a:ext cx="481164" cy="369332"/>
          </a:xfrm>
          <a:prstGeom prst="rect">
            <a:avLst/>
          </a:prstGeom>
          <a:noFill/>
        </p:spPr>
        <p:txBody>
          <a:bodyPr wrap="square" rtlCol="0">
            <a:spAutoFit/>
          </a:bodyPr>
          <a:lstStyle/>
          <a:p>
            <a:pPr algn="ctr"/>
            <a:r>
              <a:rPr lang="en-US" b="1" dirty="0">
                <a:solidFill>
                  <a:schemeClr val="accent4"/>
                </a:solidFill>
              </a:rPr>
              <a:t>I</a:t>
            </a:r>
          </a:p>
        </p:txBody>
      </p:sp>
      <p:sp>
        <p:nvSpPr>
          <p:cNvPr id="92" name="Hộp Văn bản 91">
            <a:extLst>
              <a:ext uri="{FF2B5EF4-FFF2-40B4-BE49-F238E27FC236}">
                <a16:creationId xmlns:a16="http://schemas.microsoft.com/office/drawing/2014/main" id="{F4C4130D-C0DE-002E-245D-58E0D36CDEA9}"/>
              </a:ext>
            </a:extLst>
          </p:cNvPr>
          <p:cNvSpPr txBox="1"/>
          <p:nvPr/>
        </p:nvSpPr>
        <p:spPr>
          <a:xfrm rot="10800000" flipV="1">
            <a:off x="6801516" y="2800897"/>
            <a:ext cx="481164" cy="369332"/>
          </a:xfrm>
          <a:prstGeom prst="rect">
            <a:avLst/>
          </a:prstGeom>
          <a:noFill/>
        </p:spPr>
        <p:txBody>
          <a:bodyPr wrap="square" rtlCol="0">
            <a:spAutoFit/>
          </a:bodyPr>
          <a:lstStyle/>
          <a:p>
            <a:pPr algn="ctr"/>
            <a:r>
              <a:rPr lang="en-US" b="1" dirty="0">
                <a:solidFill>
                  <a:schemeClr val="accent4"/>
                </a:solidFill>
              </a:rPr>
              <a:t>Đ</a:t>
            </a:r>
          </a:p>
        </p:txBody>
      </p:sp>
      <p:sp>
        <p:nvSpPr>
          <p:cNvPr id="93" name="Hộp Văn bản 92">
            <a:extLst>
              <a:ext uri="{FF2B5EF4-FFF2-40B4-BE49-F238E27FC236}">
                <a16:creationId xmlns:a16="http://schemas.microsoft.com/office/drawing/2014/main" id="{CA848311-3EC1-66C3-F249-2E0A4AE241CD}"/>
              </a:ext>
            </a:extLst>
          </p:cNvPr>
          <p:cNvSpPr txBox="1"/>
          <p:nvPr/>
        </p:nvSpPr>
        <p:spPr>
          <a:xfrm rot="10800000" flipV="1">
            <a:off x="589956" y="3830607"/>
            <a:ext cx="481164" cy="369332"/>
          </a:xfrm>
          <a:prstGeom prst="rect">
            <a:avLst/>
          </a:prstGeom>
          <a:noFill/>
        </p:spPr>
        <p:txBody>
          <a:bodyPr wrap="square" rtlCol="0">
            <a:spAutoFit/>
          </a:bodyPr>
          <a:lstStyle/>
          <a:p>
            <a:pPr algn="ctr"/>
            <a:r>
              <a:rPr lang="en-US" b="1" dirty="0">
                <a:solidFill>
                  <a:schemeClr val="accent4"/>
                </a:solidFill>
              </a:rPr>
              <a:t>C</a:t>
            </a:r>
          </a:p>
        </p:txBody>
      </p:sp>
      <p:sp>
        <p:nvSpPr>
          <p:cNvPr id="95" name="Hộp Văn bản 94">
            <a:extLst>
              <a:ext uri="{FF2B5EF4-FFF2-40B4-BE49-F238E27FC236}">
                <a16:creationId xmlns:a16="http://schemas.microsoft.com/office/drawing/2014/main" id="{4B77111F-094E-32A1-9649-1A3F13B2CD31}"/>
              </a:ext>
            </a:extLst>
          </p:cNvPr>
          <p:cNvSpPr txBox="1"/>
          <p:nvPr/>
        </p:nvSpPr>
        <p:spPr>
          <a:xfrm rot="10800000" flipV="1">
            <a:off x="256412" y="3432790"/>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96" name="Hộp Văn bản 95">
            <a:extLst>
              <a:ext uri="{FF2B5EF4-FFF2-40B4-BE49-F238E27FC236}">
                <a16:creationId xmlns:a16="http://schemas.microsoft.com/office/drawing/2014/main" id="{E0F44630-5E1A-311F-627C-F05A74EB03BE}"/>
              </a:ext>
            </a:extLst>
          </p:cNvPr>
          <p:cNvSpPr txBox="1"/>
          <p:nvPr/>
        </p:nvSpPr>
        <p:spPr>
          <a:xfrm rot="10800000" flipV="1">
            <a:off x="6785617" y="2300499"/>
            <a:ext cx="481164" cy="369332"/>
          </a:xfrm>
          <a:prstGeom prst="rect">
            <a:avLst/>
          </a:prstGeom>
          <a:noFill/>
        </p:spPr>
        <p:txBody>
          <a:bodyPr wrap="square" rtlCol="0">
            <a:spAutoFit/>
          </a:bodyPr>
          <a:lstStyle/>
          <a:p>
            <a:pPr algn="ctr"/>
            <a:r>
              <a:rPr lang="en-US" b="1" dirty="0">
                <a:solidFill>
                  <a:schemeClr val="accent4"/>
                </a:solidFill>
              </a:rPr>
              <a:t>C</a:t>
            </a:r>
          </a:p>
        </p:txBody>
      </p:sp>
      <p:sp>
        <p:nvSpPr>
          <p:cNvPr id="97" name="Hộp Văn bản 96">
            <a:extLst>
              <a:ext uri="{FF2B5EF4-FFF2-40B4-BE49-F238E27FC236}">
                <a16:creationId xmlns:a16="http://schemas.microsoft.com/office/drawing/2014/main" id="{1C896870-A15C-B65D-358F-CFED122205D9}"/>
              </a:ext>
            </a:extLst>
          </p:cNvPr>
          <p:cNvSpPr txBox="1"/>
          <p:nvPr/>
        </p:nvSpPr>
        <p:spPr>
          <a:xfrm rot="10800000" flipV="1">
            <a:off x="6784424" y="1854662"/>
            <a:ext cx="481164" cy="369332"/>
          </a:xfrm>
          <a:prstGeom prst="rect">
            <a:avLst/>
          </a:prstGeom>
          <a:noFill/>
        </p:spPr>
        <p:txBody>
          <a:bodyPr wrap="square" rtlCol="0">
            <a:spAutoFit/>
          </a:bodyPr>
          <a:lstStyle/>
          <a:p>
            <a:pPr algn="ctr"/>
            <a:r>
              <a:rPr lang="en-US" b="1" dirty="0">
                <a:solidFill>
                  <a:schemeClr val="accent4"/>
                </a:solidFill>
              </a:rPr>
              <a:t>Ứ</a:t>
            </a:r>
          </a:p>
        </p:txBody>
      </p:sp>
      <p:sp>
        <p:nvSpPr>
          <p:cNvPr id="98" name="Hộp Văn bản 97">
            <a:extLst>
              <a:ext uri="{FF2B5EF4-FFF2-40B4-BE49-F238E27FC236}">
                <a16:creationId xmlns:a16="http://schemas.microsoft.com/office/drawing/2014/main" id="{C566D56C-BD78-4ED3-C765-BF65F35EA9EF}"/>
              </a:ext>
            </a:extLst>
          </p:cNvPr>
          <p:cNvSpPr txBox="1"/>
          <p:nvPr/>
        </p:nvSpPr>
        <p:spPr>
          <a:xfrm rot="10800000" flipV="1">
            <a:off x="6390830" y="2392599"/>
            <a:ext cx="481164" cy="369332"/>
          </a:xfrm>
          <a:prstGeom prst="rect">
            <a:avLst/>
          </a:prstGeom>
          <a:noFill/>
        </p:spPr>
        <p:txBody>
          <a:bodyPr wrap="square" rtlCol="0">
            <a:spAutoFit/>
          </a:bodyPr>
          <a:lstStyle/>
          <a:p>
            <a:pPr algn="ctr"/>
            <a:r>
              <a:rPr lang="en-US" b="1" dirty="0">
                <a:solidFill>
                  <a:schemeClr val="accent4"/>
                </a:solidFill>
              </a:rPr>
              <a:t>C</a:t>
            </a:r>
          </a:p>
        </p:txBody>
      </p:sp>
      <p:sp>
        <p:nvSpPr>
          <p:cNvPr id="99" name="Hộp Văn bản 98">
            <a:extLst>
              <a:ext uri="{FF2B5EF4-FFF2-40B4-BE49-F238E27FC236}">
                <a16:creationId xmlns:a16="http://schemas.microsoft.com/office/drawing/2014/main" id="{1771FE6E-ED8E-9FD7-2F2B-BADE3B6F27B4}"/>
              </a:ext>
            </a:extLst>
          </p:cNvPr>
          <p:cNvSpPr txBox="1"/>
          <p:nvPr/>
        </p:nvSpPr>
        <p:spPr>
          <a:xfrm rot="10800000" flipV="1">
            <a:off x="6425842" y="1444787"/>
            <a:ext cx="481164" cy="369332"/>
          </a:xfrm>
          <a:prstGeom prst="rect">
            <a:avLst/>
          </a:prstGeom>
          <a:noFill/>
        </p:spPr>
        <p:txBody>
          <a:bodyPr wrap="square" rtlCol="0">
            <a:spAutoFit/>
          </a:bodyPr>
          <a:lstStyle/>
          <a:p>
            <a:pPr algn="ctr"/>
            <a:r>
              <a:rPr lang="en-US" b="1" dirty="0">
                <a:solidFill>
                  <a:schemeClr val="accent4"/>
                </a:solidFill>
              </a:rPr>
              <a:t>C</a:t>
            </a:r>
          </a:p>
        </p:txBody>
      </p:sp>
      <p:sp>
        <p:nvSpPr>
          <p:cNvPr id="100" name="Hộp Văn bản 99">
            <a:extLst>
              <a:ext uri="{FF2B5EF4-FFF2-40B4-BE49-F238E27FC236}">
                <a16:creationId xmlns:a16="http://schemas.microsoft.com/office/drawing/2014/main" id="{D72F6A50-9BDF-4842-AF84-0275FC20E982}"/>
              </a:ext>
            </a:extLst>
          </p:cNvPr>
          <p:cNvSpPr txBox="1"/>
          <p:nvPr/>
        </p:nvSpPr>
        <p:spPr>
          <a:xfrm rot="10800000" flipV="1">
            <a:off x="938583" y="5194459"/>
            <a:ext cx="481164" cy="369332"/>
          </a:xfrm>
          <a:prstGeom prst="rect">
            <a:avLst/>
          </a:prstGeom>
          <a:noFill/>
        </p:spPr>
        <p:txBody>
          <a:bodyPr wrap="square" rtlCol="0">
            <a:spAutoFit/>
          </a:bodyPr>
          <a:lstStyle/>
          <a:p>
            <a:pPr algn="ctr"/>
            <a:r>
              <a:rPr lang="en-US" b="1" dirty="0">
                <a:solidFill>
                  <a:schemeClr val="accent4"/>
                </a:solidFill>
              </a:rPr>
              <a:t>M</a:t>
            </a:r>
          </a:p>
        </p:txBody>
      </p:sp>
      <p:sp>
        <p:nvSpPr>
          <p:cNvPr id="101" name="Hộp Văn bản 100">
            <a:extLst>
              <a:ext uri="{FF2B5EF4-FFF2-40B4-BE49-F238E27FC236}">
                <a16:creationId xmlns:a16="http://schemas.microsoft.com/office/drawing/2014/main" id="{1E66D314-B6D8-88B8-7198-36DC74BE7D9D}"/>
              </a:ext>
            </a:extLst>
          </p:cNvPr>
          <p:cNvSpPr txBox="1"/>
          <p:nvPr/>
        </p:nvSpPr>
        <p:spPr>
          <a:xfrm rot="10800000" flipV="1">
            <a:off x="1322787" y="5175864"/>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102" name="Hộp Văn bản 101">
            <a:extLst>
              <a:ext uri="{FF2B5EF4-FFF2-40B4-BE49-F238E27FC236}">
                <a16:creationId xmlns:a16="http://schemas.microsoft.com/office/drawing/2014/main" id="{8EED625B-0727-B2EC-D392-1EB40F3A798C}"/>
              </a:ext>
            </a:extLst>
          </p:cNvPr>
          <p:cNvSpPr txBox="1"/>
          <p:nvPr/>
        </p:nvSpPr>
        <p:spPr>
          <a:xfrm rot="10800000" flipV="1">
            <a:off x="1703475" y="5258978"/>
            <a:ext cx="481164" cy="369332"/>
          </a:xfrm>
          <a:prstGeom prst="rect">
            <a:avLst/>
          </a:prstGeom>
          <a:noFill/>
        </p:spPr>
        <p:txBody>
          <a:bodyPr wrap="square" rtlCol="0">
            <a:spAutoFit/>
          </a:bodyPr>
          <a:lstStyle/>
          <a:p>
            <a:pPr algn="ctr"/>
            <a:r>
              <a:rPr lang="en-US" b="1" dirty="0">
                <a:solidFill>
                  <a:schemeClr val="accent4"/>
                </a:solidFill>
              </a:rPr>
              <a:t>I</a:t>
            </a:r>
          </a:p>
        </p:txBody>
      </p:sp>
      <p:sp>
        <p:nvSpPr>
          <p:cNvPr id="103" name="Hộp Văn bản 102">
            <a:extLst>
              <a:ext uri="{FF2B5EF4-FFF2-40B4-BE49-F238E27FC236}">
                <a16:creationId xmlns:a16="http://schemas.microsoft.com/office/drawing/2014/main" id="{FC85F3DC-1835-9B2E-CB53-FC9CA8D46B11}"/>
              </a:ext>
            </a:extLst>
          </p:cNvPr>
          <p:cNvSpPr txBox="1"/>
          <p:nvPr/>
        </p:nvSpPr>
        <p:spPr>
          <a:xfrm rot="10800000" flipV="1">
            <a:off x="2528228" y="5403698"/>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104" name="Hộp Văn bản 103">
            <a:extLst>
              <a:ext uri="{FF2B5EF4-FFF2-40B4-BE49-F238E27FC236}">
                <a16:creationId xmlns:a16="http://schemas.microsoft.com/office/drawing/2014/main" id="{4E78BDD4-167F-AC7D-E013-242C728904C3}"/>
              </a:ext>
            </a:extLst>
          </p:cNvPr>
          <p:cNvSpPr txBox="1"/>
          <p:nvPr/>
        </p:nvSpPr>
        <p:spPr>
          <a:xfrm rot="10800000" flipV="1">
            <a:off x="2146185" y="5376670"/>
            <a:ext cx="481164" cy="369332"/>
          </a:xfrm>
          <a:prstGeom prst="rect">
            <a:avLst/>
          </a:prstGeom>
          <a:noFill/>
        </p:spPr>
        <p:txBody>
          <a:bodyPr wrap="square" rtlCol="0">
            <a:spAutoFit/>
          </a:bodyPr>
          <a:lstStyle/>
          <a:p>
            <a:pPr algn="ctr"/>
            <a:r>
              <a:rPr lang="en-US" b="1" dirty="0">
                <a:solidFill>
                  <a:schemeClr val="accent4"/>
                </a:solidFill>
              </a:rPr>
              <a:t>Á</a:t>
            </a:r>
          </a:p>
        </p:txBody>
      </p:sp>
      <p:sp>
        <p:nvSpPr>
          <p:cNvPr id="105" name="Hộp Văn bản 104">
            <a:extLst>
              <a:ext uri="{FF2B5EF4-FFF2-40B4-BE49-F238E27FC236}">
                <a16:creationId xmlns:a16="http://schemas.microsoft.com/office/drawing/2014/main" id="{840A65F4-D418-D73D-216D-C970C737FA8E}"/>
              </a:ext>
            </a:extLst>
          </p:cNvPr>
          <p:cNvSpPr txBox="1"/>
          <p:nvPr/>
        </p:nvSpPr>
        <p:spPr>
          <a:xfrm rot="10800000" flipV="1">
            <a:off x="3293340" y="5322113"/>
            <a:ext cx="481164" cy="369332"/>
          </a:xfrm>
          <a:prstGeom prst="rect">
            <a:avLst/>
          </a:prstGeom>
          <a:noFill/>
        </p:spPr>
        <p:txBody>
          <a:bodyPr wrap="square" rtlCol="0">
            <a:spAutoFit/>
          </a:bodyPr>
          <a:lstStyle/>
          <a:p>
            <a:pPr algn="ctr"/>
            <a:r>
              <a:rPr lang="en-US" b="1" dirty="0">
                <a:solidFill>
                  <a:schemeClr val="accent4"/>
                </a:solidFill>
              </a:rPr>
              <a:t>Ị</a:t>
            </a:r>
          </a:p>
        </p:txBody>
      </p:sp>
      <p:sp>
        <p:nvSpPr>
          <p:cNvPr id="106" name="Hộp Văn bản 105">
            <a:extLst>
              <a:ext uri="{FF2B5EF4-FFF2-40B4-BE49-F238E27FC236}">
                <a16:creationId xmlns:a16="http://schemas.microsoft.com/office/drawing/2014/main" id="{4C67FF56-4297-E289-923C-4DC34442EBDB}"/>
              </a:ext>
            </a:extLst>
          </p:cNvPr>
          <p:cNvSpPr txBox="1"/>
          <p:nvPr/>
        </p:nvSpPr>
        <p:spPr>
          <a:xfrm rot="10800000" flipV="1">
            <a:off x="2903543" y="5402722"/>
            <a:ext cx="481164" cy="369332"/>
          </a:xfrm>
          <a:prstGeom prst="rect">
            <a:avLst/>
          </a:prstGeom>
          <a:noFill/>
        </p:spPr>
        <p:txBody>
          <a:bodyPr wrap="square" rtlCol="0">
            <a:spAutoFit/>
          </a:bodyPr>
          <a:lstStyle/>
          <a:p>
            <a:pPr algn="ctr"/>
            <a:r>
              <a:rPr lang="en-US" b="1" dirty="0">
                <a:solidFill>
                  <a:schemeClr val="accent4"/>
                </a:solidFill>
              </a:rPr>
              <a:t>R</a:t>
            </a:r>
          </a:p>
        </p:txBody>
      </p:sp>
      <p:sp>
        <p:nvSpPr>
          <p:cNvPr id="107" name="Hộp Văn bản 106">
            <a:extLst>
              <a:ext uri="{FF2B5EF4-FFF2-40B4-BE49-F238E27FC236}">
                <a16:creationId xmlns:a16="http://schemas.microsoft.com/office/drawing/2014/main" id="{A7F7A075-22F3-CA6D-EB8B-ABF54C33F88A}"/>
              </a:ext>
            </a:extLst>
          </p:cNvPr>
          <p:cNvSpPr txBox="1"/>
          <p:nvPr/>
        </p:nvSpPr>
        <p:spPr>
          <a:xfrm rot="10800000" flipV="1">
            <a:off x="3735933" y="5202105"/>
            <a:ext cx="481164" cy="369332"/>
          </a:xfrm>
          <a:prstGeom prst="rect">
            <a:avLst/>
          </a:prstGeom>
          <a:noFill/>
        </p:spPr>
        <p:txBody>
          <a:bodyPr wrap="square" rtlCol="0">
            <a:spAutoFit/>
          </a:bodyPr>
          <a:lstStyle/>
          <a:p>
            <a:pPr algn="ctr"/>
            <a:r>
              <a:rPr lang="en-US" b="1" dirty="0">
                <a:solidFill>
                  <a:schemeClr val="accent4"/>
                </a:solidFill>
              </a:rPr>
              <a:t>L</a:t>
            </a:r>
          </a:p>
        </p:txBody>
      </p:sp>
      <p:sp>
        <p:nvSpPr>
          <p:cNvPr id="108" name="Hộp Văn bản 107">
            <a:extLst>
              <a:ext uri="{FF2B5EF4-FFF2-40B4-BE49-F238E27FC236}">
                <a16:creationId xmlns:a16="http://schemas.microsoft.com/office/drawing/2014/main" id="{BA352287-AF31-CB5B-ED99-AD1D1DB8635D}"/>
              </a:ext>
            </a:extLst>
          </p:cNvPr>
          <p:cNvSpPr txBox="1"/>
          <p:nvPr/>
        </p:nvSpPr>
        <p:spPr>
          <a:xfrm rot="10800000" flipV="1">
            <a:off x="4157379" y="5153853"/>
            <a:ext cx="481164" cy="369332"/>
          </a:xfrm>
          <a:prstGeom prst="rect">
            <a:avLst/>
          </a:prstGeom>
          <a:noFill/>
        </p:spPr>
        <p:txBody>
          <a:bodyPr wrap="square" rtlCol="0">
            <a:spAutoFit/>
          </a:bodyPr>
          <a:lstStyle/>
          <a:p>
            <a:pPr algn="ctr"/>
            <a:r>
              <a:rPr lang="en-US" b="1" dirty="0">
                <a:solidFill>
                  <a:schemeClr val="accent4"/>
                </a:solidFill>
              </a:rPr>
              <a:t>Ớ</a:t>
            </a:r>
          </a:p>
        </p:txBody>
      </p:sp>
      <p:sp>
        <p:nvSpPr>
          <p:cNvPr id="109" name="Hộp Văn bản 108">
            <a:extLst>
              <a:ext uri="{FF2B5EF4-FFF2-40B4-BE49-F238E27FC236}">
                <a16:creationId xmlns:a16="http://schemas.microsoft.com/office/drawing/2014/main" id="{806DED30-8F7B-0166-E568-76D49767B660}"/>
              </a:ext>
            </a:extLst>
          </p:cNvPr>
          <p:cNvSpPr txBox="1"/>
          <p:nvPr/>
        </p:nvSpPr>
        <p:spPr>
          <a:xfrm rot="10800000" flipV="1">
            <a:off x="4501281" y="5172377"/>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110" name="Hộp Văn bản 109">
            <a:extLst>
              <a:ext uri="{FF2B5EF4-FFF2-40B4-BE49-F238E27FC236}">
                <a16:creationId xmlns:a16="http://schemas.microsoft.com/office/drawing/2014/main" id="{2EFD9D87-8C65-FDEF-0C9A-EA119EF4AEDD}"/>
              </a:ext>
            </a:extLst>
          </p:cNvPr>
          <p:cNvSpPr txBox="1"/>
          <p:nvPr/>
        </p:nvSpPr>
        <p:spPr>
          <a:xfrm rot="10800000" flipV="1">
            <a:off x="4913669" y="5196602"/>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111" name="Hộp Văn bản 110">
            <a:extLst>
              <a:ext uri="{FF2B5EF4-FFF2-40B4-BE49-F238E27FC236}">
                <a16:creationId xmlns:a16="http://schemas.microsoft.com/office/drawing/2014/main" id="{8DCC0FAD-3731-95FE-40CC-960533133FA8}"/>
              </a:ext>
            </a:extLst>
          </p:cNvPr>
          <p:cNvSpPr txBox="1"/>
          <p:nvPr/>
        </p:nvSpPr>
        <p:spPr>
          <a:xfrm rot="10800000" flipV="1">
            <a:off x="5264903" y="5287055"/>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112" name="Hộp Văn bản 111">
            <a:extLst>
              <a:ext uri="{FF2B5EF4-FFF2-40B4-BE49-F238E27FC236}">
                <a16:creationId xmlns:a16="http://schemas.microsoft.com/office/drawing/2014/main" id="{73CC0403-B7C0-1920-6907-DA928D796E15}"/>
              </a:ext>
            </a:extLst>
          </p:cNvPr>
          <p:cNvSpPr txBox="1"/>
          <p:nvPr/>
        </p:nvSpPr>
        <p:spPr>
          <a:xfrm rot="10800000" flipV="1">
            <a:off x="5616138" y="5377509"/>
            <a:ext cx="481164" cy="369332"/>
          </a:xfrm>
          <a:prstGeom prst="rect">
            <a:avLst/>
          </a:prstGeom>
          <a:noFill/>
        </p:spPr>
        <p:txBody>
          <a:bodyPr wrap="square" rtlCol="0">
            <a:spAutoFit/>
          </a:bodyPr>
          <a:lstStyle/>
          <a:p>
            <a:pPr algn="ctr"/>
            <a:r>
              <a:rPr lang="en-US" b="1" dirty="0">
                <a:solidFill>
                  <a:schemeClr val="accent4"/>
                </a:solidFill>
              </a:rPr>
              <a:t>Ấ</a:t>
            </a:r>
          </a:p>
        </p:txBody>
      </p:sp>
      <p:sp>
        <p:nvSpPr>
          <p:cNvPr id="113" name="Hộp Văn bản 112">
            <a:extLst>
              <a:ext uri="{FF2B5EF4-FFF2-40B4-BE49-F238E27FC236}">
                <a16:creationId xmlns:a16="http://schemas.microsoft.com/office/drawing/2014/main" id="{71F4CE71-7F85-BCA6-F85A-B988505923B5}"/>
              </a:ext>
            </a:extLst>
          </p:cNvPr>
          <p:cNvSpPr txBox="1"/>
          <p:nvPr/>
        </p:nvSpPr>
        <p:spPr>
          <a:xfrm rot="10800000" flipV="1">
            <a:off x="6022486" y="5444998"/>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114" name="Hộp Văn bản 113">
            <a:extLst>
              <a:ext uri="{FF2B5EF4-FFF2-40B4-BE49-F238E27FC236}">
                <a16:creationId xmlns:a16="http://schemas.microsoft.com/office/drawing/2014/main" id="{DDA6B2F5-1FCA-BB6F-4B1D-128759F17AAC}"/>
              </a:ext>
            </a:extLst>
          </p:cNvPr>
          <p:cNvSpPr txBox="1"/>
          <p:nvPr/>
        </p:nvSpPr>
        <p:spPr>
          <a:xfrm rot="10800000" flipV="1">
            <a:off x="544508" y="2588442"/>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115" name="Hộp Văn bản 114">
            <a:extLst>
              <a:ext uri="{FF2B5EF4-FFF2-40B4-BE49-F238E27FC236}">
                <a16:creationId xmlns:a16="http://schemas.microsoft.com/office/drawing/2014/main" id="{A8AED29D-8739-E068-08E3-62F3ABD631B2}"/>
              </a:ext>
            </a:extLst>
          </p:cNvPr>
          <p:cNvSpPr txBox="1"/>
          <p:nvPr/>
        </p:nvSpPr>
        <p:spPr>
          <a:xfrm rot="10800000" flipV="1">
            <a:off x="572138" y="2909772"/>
            <a:ext cx="481164" cy="369332"/>
          </a:xfrm>
          <a:prstGeom prst="rect">
            <a:avLst/>
          </a:prstGeom>
          <a:noFill/>
        </p:spPr>
        <p:txBody>
          <a:bodyPr wrap="square" rtlCol="0">
            <a:spAutoFit/>
          </a:bodyPr>
          <a:lstStyle/>
          <a:p>
            <a:pPr algn="ctr"/>
            <a:r>
              <a:rPr lang="en-US" b="1" dirty="0">
                <a:solidFill>
                  <a:schemeClr val="accent4"/>
                </a:solidFill>
              </a:rPr>
              <a:t>A</a:t>
            </a:r>
          </a:p>
        </p:txBody>
      </p:sp>
      <p:sp>
        <p:nvSpPr>
          <p:cNvPr id="116" name="Hộp Văn bản 115">
            <a:extLst>
              <a:ext uri="{FF2B5EF4-FFF2-40B4-BE49-F238E27FC236}">
                <a16:creationId xmlns:a16="http://schemas.microsoft.com/office/drawing/2014/main" id="{D1D6EB22-6C9A-1B24-1C4B-814D9BB76EF5}"/>
              </a:ext>
            </a:extLst>
          </p:cNvPr>
          <p:cNvSpPr txBox="1"/>
          <p:nvPr/>
        </p:nvSpPr>
        <p:spPr>
          <a:xfrm rot="10800000" flipV="1">
            <a:off x="928465" y="2488739"/>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117" name="Hộp Văn bản 116">
            <a:extLst>
              <a:ext uri="{FF2B5EF4-FFF2-40B4-BE49-F238E27FC236}">
                <a16:creationId xmlns:a16="http://schemas.microsoft.com/office/drawing/2014/main" id="{163BAAB2-DC19-FA74-782E-B1EA6E988921}"/>
              </a:ext>
            </a:extLst>
          </p:cNvPr>
          <p:cNvSpPr txBox="1"/>
          <p:nvPr/>
        </p:nvSpPr>
        <p:spPr>
          <a:xfrm rot="10800000" flipV="1">
            <a:off x="1310510" y="2516079"/>
            <a:ext cx="481164" cy="369332"/>
          </a:xfrm>
          <a:prstGeom prst="rect">
            <a:avLst/>
          </a:prstGeom>
          <a:noFill/>
        </p:spPr>
        <p:txBody>
          <a:bodyPr wrap="square" rtlCol="0">
            <a:spAutoFit/>
          </a:bodyPr>
          <a:lstStyle/>
          <a:p>
            <a:pPr algn="ctr"/>
            <a:r>
              <a:rPr lang="en-US" b="1" dirty="0">
                <a:solidFill>
                  <a:schemeClr val="accent4"/>
                </a:solidFill>
              </a:rPr>
              <a:t>U</a:t>
            </a:r>
          </a:p>
        </p:txBody>
      </p:sp>
      <p:sp>
        <p:nvSpPr>
          <p:cNvPr id="118" name="Hộp Văn bản 117">
            <a:extLst>
              <a:ext uri="{FF2B5EF4-FFF2-40B4-BE49-F238E27FC236}">
                <a16:creationId xmlns:a16="http://schemas.microsoft.com/office/drawing/2014/main" id="{F0E617BB-F86A-F8F1-73CC-F39C9CF0F329}"/>
              </a:ext>
            </a:extLst>
          </p:cNvPr>
          <p:cNvSpPr txBox="1"/>
          <p:nvPr/>
        </p:nvSpPr>
        <p:spPr>
          <a:xfrm rot="10800000" flipV="1">
            <a:off x="2122992" y="2698553"/>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119" name="Hộp Văn bản 118">
            <a:extLst>
              <a:ext uri="{FF2B5EF4-FFF2-40B4-BE49-F238E27FC236}">
                <a16:creationId xmlns:a16="http://schemas.microsoft.com/office/drawing/2014/main" id="{D13DD1DD-1EB6-2600-26FF-CC2C6A2F6DFE}"/>
              </a:ext>
            </a:extLst>
          </p:cNvPr>
          <p:cNvSpPr txBox="1"/>
          <p:nvPr/>
        </p:nvSpPr>
        <p:spPr>
          <a:xfrm rot="10800000" flipV="1">
            <a:off x="1693525" y="2605717"/>
            <a:ext cx="481164" cy="369332"/>
          </a:xfrm>
          <a:prstGeom prst="rect">
            <a:avLst/>
          </a:prstGeom>
          <a:noFill/>
        </p:spPr>
        <p:txBody>
          <a:bodyPr wrap="square" rtlCol="0">
            <a:spAutoFit/>
          </a:bodyPr>
          <a:lstStyle/>
          <a:p>
            <a:pPr algn="ctr"/>
            <a:r>
              <a:rPr lang="en-US" b="1" dirty="0">
                <a:solidFill>
                  <a:schemeClr val="accent4"/>
                </a:solidFill>
              </a:rPr>
              <a:t>Ồ</a:t>
            </a:r>
          </a:p>
        </p:txBody>
      </p:sp>
      <p:sp>
        <p:nvSpPr>
          <p:cNvPr id="120" name="Hộp Văn bản 119">
            <a:extLst>
              <a:ext uri="{FF2B5EF4-FFF2-40B4-BE49-F238E27FC236}">
                <a16:creationId xmlns:a16="http://schemas.microsoft.com/office/drawing/2014/main" id="{911DEDE6-BEE9-48B9-23FF-8C40526CD8CF}"/>
              </a:ext>
            </a:extLst>
          </p:cNvPr>
          <p:cNvSpPr txBox="1"/>
          <p:nvPr/>
        </p:nvSpPr>
        <p:spPr>
          <a:xfrm rot="10800000" flipV="1">
            <a:off x="2818818" y="2708579"/>
            <a:ext cx="481164" cy="369332"/>
          </a:xfrm>
          <a:prstGeom prst="rect">
            <a:avLst/>
          </a:prstGeom>
          <a:noFill/>
        </p:spPr>
        <p:txBody>
          <a:bodyPr wrap="square" rtlCol="0">
            <a:spAutoFit/>
          </a:bodyPr>
          <a:lstStyle/>
          <a:p>
            <a:pPr algn="ctr"/>
            <a:r>
              <a:rPr lang="en-US" b="1" dirty="0">
                <a:solidFill>
                  <a:schemeClr val="accent4"/>
                </a:solidFill>
              </a:rPr>
              <a:t>I</a:t>
            </a:r>
          </a:p>
        </p:txBody>
      </p:sp>
      <p:sp>
        <p:nvSpPr>
          <p:cNvPr id="121" name="Hộp Văn bản 120">
            <a:extLst>
              <a:ext uri="{FF2B5EF4-FFF2-40B4-BE49-F238E27FC236}">
                <a16:creationId xmlns:a16="http://schemas.microsoft.com/office/drawing/2014/main" id="{1CE6EC27-5F67-8F9F-BCD2-341B82925B13}"/>
              </a:ext>
            </a:extLst>
          </p:cNvPr>
          <p:cNvSpPr txBox="1"/>
          <p:nvPr/>
        </p:nvSpPr>
        <p:spPr>
          <a:xfrm rot="10800000" flipV="1">
            <a:off x="2499683" y="2715005"/>
            <a:ext cx="481164" cy="369332"/>
          </a:xfrm>
          <a:prstGeom prst="rect">
            <a:avLst/>
          </a:prstGeom>
          <a:noFill/>
        </p:spPr>
        <p:txBody>
          <a:bodyPr wrap="square" rtlCol="0">
            <a:spAutoFit/>
          </a:bodyPr>
          <a:lstStyle/>
          <a:p>
            <a:pPr algn="ctr"/>
            <a:r>
              <a:rPr lang="en-US" b="1" dirty="0">
                <a:solidFill>
                  <a:schemeClr val="accent4"/>
                </a:solidFill>
              </a:rPr>
              <a:t>Đ</a:t>
            </a:r>
          </a:p>
        </p:txBody>
      </p:sp>
      <p:sp>
        <p:nvSpPr>
          <p:cNvPr id="122" name="Hộp Văn bản 121">
            <a:extLst>
              <a:ext uri="{FF2B5EF4-FFF2-40B4-BE49-F238E27FC236}">
                <a16:creationId xmlns:a16="http://schemas.microsoft.com/office/drawing/2014/main" id="{CFB2B442-5B2D-3505-8604-95B99B844266}"/>
              </a:ext>
            </a:extLst>
          </p:cNvPr>
          <p:cNvSpPr txBox="1"/>
          <p:nvPr/>
        </p:nvSpPr>
        <p:spPr>
          <a:xfrm rot="10800000" flipV="1">
            <a:off x="3712664" y="2597691"/>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123" name="Hộp Văn bản 122">
            <a:extLst>
              <a:ext uri="{FF2B5EF4-FFF2-40B4-BE49-F238E27FC236}">
                <a16:creationId xmlns:a16="http://schemas.microsoft.com/office/drawing/2014/main" id="{EB4917CB-C88F-7CAD-00D6-6AC344CE232D}"/>
              </a:ext>
            </a:extLst>
          </p:cNvPr>
          <p:cNvSpPr txBox="1"/>
          <p:nvPr/>
        </p:nvSpPr>
        <p:spPr>
          <a:xfrm rot="10800000" flipV="1">
            <a:off x="3303571" y="2697860"/>
            <a:ext cx="481164" cy="369332"/>
          </a:xfrm>
          <a:prstGeom prst="rect">
            <a:avLst/>
          </a:prstGeom>
          <a:noFill/>
        </p:spPr>
        <p:txBody>
          <a:bodyPr wrap="square" rtlCol="0">
            <a:spAutoFit/>
          </a:bodyPr>
          <a:lstStyle/>
          <a:p>
            <a:pPr algn="ctr"/>
            <a:r>
              <a:rPr lang="en-US" b="1" dirty="0">
                <a:solidFill>
                  <a:schemeClr val="accent4"/>
                </a:solidFill>
              </a:rPr>
              <a:t>Ệ</a:t>
            </a:r>
          </a:p>
        </p:txBody>
      </p:sp>
      <p:sp>
        <p:nvSpPr>
          <p:cNvPr id="124" name="Hộp Văn bản 123">
            <a:extLst>
              <a:ext uri="{FF2B5EF4-FFF2-40B4-BE49-F238E27FC236}">
                <a16:creationId xmlns:a16="http://schemas.microsoft.com/office/drawing/2014/main" id="{420526C7-C213-258A-2A8D-01F17C5BBBC5}"/>
              </a:ext>
            </a:extLst>
          </p:cNvPr>
          <p:cNvSpPr txBox="1"/>
          <p:nvPr/>
        </p:nvSpPr>
        <p:spPr>
          <a:xfrm rot="10800000" flipV="1">
            <a:off x="4487440" y="2498205"/>
            <a:ext cx="481164" cy="369332"/>
          </a:xfrm>
          <a:prstGeom prst="rect">
            <a:avLst/>
          </a:prstGeom>
          <a:noFill/>
        </p:spPr>
        <p:txBody>
          <a:bodyPr wrap="square" rtlCol="0">
            <a:spAutoFit/>
          </a:bodyPr>
          <a:lstStyle/>
          <a:p>
            <a:pPr algn="ctr"/>
            <a:r>
              <a:rPr lang="en-US" b="1" dirty="0">
                <a:solidFill>
                  <a:schemeClr val="accent4"/>
                </a:solidFill>
              </a:rPr>
              <a:t>P</a:t>
            </a:r>
          </a:p>
        </p:txBody>
      </p:sp>
      <p:sp>
        <p:nvSpPr>
          <p:cNvPr id="125" name="Hộp Văn bản 124">
            <a:extLst>
              <a:ext uri="{FF2B5EF4-FFF2-40B4-BE49-F238E27FC236}">
                <a16:creationId xmlns:a16="http://schemas.microsoft.com/office/drawing/2014/main" id="{CBDE76AF-647D-0ED0-38D0-33CBE660098D}"/>
              </a:ext>
            </a:extLst>
          </p:cNvPr>
          <p:cNvSpPr txBox="1"/>
          <p:nvPr/>
        </p:nvSpPr>
        <p:spPr>
          <a:xfrm rot="10800000" flipV="1">
            <a:off x="4103251" y="2543152"/>
            <a:ext cx="481164" cy="369332"/>
          </a:xfrm>
          <a:prstGeom prst="rect">
            <a:avLst/>
          </a:prstGeom>
          <a:noFill/>
        </p:spPr>
        <p:txBody>
          <a:bodyPr wrap="square" rtlCol="0">
            <a:spAutoFit/>
          </a:bodyPr>
          <a:lstStyle/>
          <a:p>
            <a:pPr algn="ctr"/>
            <a:r>
              <a:rPr lang="en-US" b="1" dirty="0">
                <a:solidFill>
                  <a:schemeClr val="accent4"/>
                </a:solidFill>
              </a:rPr>
              <a:t>B</a:t>
            </a:r>
          </a:p>
        </p:txBody>
      </p:sp>
      <p:sp>
        <p:nvSpPr>
          <p:cNvPr id="126" name="Hộp Văn bản 125">
            <a:extLst>
              <a:ext uri="{FF2B5EF4-FFF2-40B4-BE49-F238E27FC236}">
                <a16:creationId xmlns:a16="http://schemas.microsoft.com/office/drawing/2014/main" id="{CDA1A1F5-2F17-1358-091B-9AD84D5BA063}"/>
              </a:ext>
            </a:extLst>
          </p:cNvPr>
          <p:cNvSpPr txBox="1"/>
          <p:nvPr/>
        </p:nvSpPr>
        <p:spPr>
          <a:xfrm rot="10800000" flipV="1">
            <a:off x="5280684" y="2588267"/>
            <a:ext cx="481164" cy="369332"/>
          </a:xfrm>
          <a:prstGeom prst="rect">
            <a:avLst/>
          </a:prstGeom>
          <a:noFill/>
        </p:spPr>
        <p:txBody>
          <a:bodyPr wrap="square" rtlCol="0">
            <a:spAutoFit/>
          </a:bodyPr>
          <a:lstStyle/>
          <a:p>
            <a:pPr algn="ctr"/>
            <a:r>
              <a:rPr lang="en-US" b="1" dirty="0">
                <a:solidFill>
                  <a:schemeClr val="accent4"/>
                </a:solidFill>
              </a:rPr>
              <a:t>A</a:t>
            </a:r>
          </a:p>
        </p:txBody>
      </p:sp>
      <p:sp>
        <p:nvSpPr>
          <p:cNvPr id="127" name="Hộp Văn bản 126">
            <a:extLst>
              <a:ext uri="{FF2B5EF4-FFF2-40B4-BE49-F238E27FC236}">
                <a16:creationId xmlns:a16="http://schemas.microsoft.com/office/drawing/2014/main" id="{7BC68104-6162-0384-221F-81E21EFCD5E1}"/>
              </a:ext>
            </a:extLst>
          </p:cNvPr>
          <p:cNvSpPr txBox="1"/>
          <p:nvPr/>
        </p:nvSpPr>
        <p:spPr>
          <a:xfrm rot="10800000" flipV="1">
            <a:off x="4850142" y="2526152"/>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128" name="Hộp Văn bản 127">
            <a:extLst>
              <a:ext uri="{FF2B5EF4-FFF2-40B4-BE49-F238E27FC236}">
                <a16:creationId xmlns:a16="http://schemas.microsoft.com/office/drawing/2014/main" id="{C6DCE8B8-F5B1-6BDD-A0A3-831B6657B447}"/>
              </a:ext>
            </a:extLst>
          </p:cNvPr>
          <p:cNvSpPr txBox="1"/>
          <p:nvPr/>
        </p:nvSpPr>
        <p:spPr>
          <a:xfrm rot="10800000" flipV="1">
            <a:off x="279062" y="4753087"/>
            <a:ext cx="481164" cy="369332"/>
          </a:xfrm>
          <a:prstGeom prst="rect">
            <a:avLst/>
          </a:prstGeom>
          <a:noFill/>
        </p:spPr>
        <p:txBody>
          <a:bodyPr wrap="square" rtlCol="0">
            <a:spAutoFit/>
          </a:bodyPr>
          <a:lstStyle/>
          <a:p>
            <a:pPr algn="ctr"/>
            <a:r>
              <a:rPr lang="en-US" b="1" dirty="0">
                <a:solidFill>
                  <a:schemeClr val="accent4"/>
                </a:solidFill>
              </a:rPr>
              <a:t>C</a:t>
            </a:r>
          </a:p>
        </p:txBody>
      </p:sp>
      <p:sp>
        <p:nvSpPr>
          <p:cNvPr id="129" name="Hộp Văn bản 128">
            <a:extLst>
              <a:ext uri="{FF2B5EF4-FFF2-40B4-BE49-F238E27FC236}">
                <a16:creationId xmlns:a16="http://schemas.microsoft.com/office/drawing/2014/main" id="{AD3F9E22-1A47-32F3-6230-B79905257209}"/>
              </a:ext>
            </a:extLst>
          </p:cNvPr>
          <p:cNvSpPr txBox="1"/>
          <p:nvPr/>
        </p:nvSpPr>
        <p:spPr>
          <a:xfrm rot="10800000" flipV="1">
            <a:off x="568635" y="5151826"/>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130" name="Hộp Văn bản 129">
            <a:extLst>
              <a:ext uri="{FF2B5EF4-FFF2-40B4-BE49-F238E27FC236}">
                <a16:creationId xmlns:a16="http://schemas.microsoft.com/office/drawing/2014/main" id="{2398490D-6B6B-E4B3-F975-55CD8CE9E872}"/>
              </a:ext>
            </a:extLst>
          </p:cNvPr>
          <p:cNvSpPr txBox="1"/>
          <p:nvPr/>
        </p:nvSpPr>
        <p:spPr>
          <a:xfrm rot="10800000" flipV="1">
            <a:off x="907991" y="4713484"/>
            <a:ext cx="481164" cy="369332"/>
          </a:xfrm>
          <a:prstGeom prst="rect">
            <a:avLst/>
          </a:prstGeom>
          <a:noFill/>
        </p:spPr>
        <p:txBody>
          <a:bodyPr wrap="square" rtlCol="0">
            <a:spAutoFit/>
          </a:bodyPr>
          <a:lstStyle/>
          <a:p>
            <a:pPr algn="ctr"/>
            <a:r>
              <a:rPr lang="en-US" b="1" dirty="0">
                <a:solidFill>
                  <a:schemeClr val="accent4"/>
                </a:solidFill>
              </a:rPr>
              <a:t>M</a:t>
            </a:r>
          </a:p>
        </p:txBody>
      </p:sp>
      <p:sp>
        <p:nvSpPr>
          <p:cNvPr id="131" name="Hộp Văn bản 130">
            <a:extLst>
              <a:ext uri="{FF2B5EF4-FFF2-40B4-BE49-F238E27FC236}">
                <a16:creationId xmlns:a16="http://schemas.microsoft.com/office/drawing/2014/main" id="{D2EEFACE-4DF3-E3CF-276F-53D71A2B4F97}"/>
              </a:ext>
            </a:extLst>
          </p:cNvPr>
          <p:cNvSpPr txBox="1"/>
          <p:nvPr/>
        </p:nvSpPr>
        <p:spPr>
          <a:xfrm rot="10800000" flipV="1">
            <a:off x="1292195" y="4694888"/>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132" name="Hộp Văn bản 131">
            <a:extLst>
              <a:ext uri="{FF2B5EF4-FFF2-40B4-BE49-F238E27FC236}">
                <a16:creationId xmlns:a16="http://schemas.microsoft.com/office/drawing/2014/main" id="{5D24CAAE-22AB-2844-A52E-4E376B76172B}"/>
              </a:ext>
            </a:extLst>
          </p:cNvPr>
          <p:cNvSpPr txBox="1"/>
          <p:nvPr/>
        </p:nvSpPr>
        <p:spPr>
          <a:xfrm rot="10800000" flipV="1">
            <a:off x="1672883" y="4778003"/>
            <a:ext cx="481164" cy="369332"/>
          </a:xfrm>
          <a:prstGeom prst="rect">
            <a:avLst/>
          </a:prstGeom>
          <a:noFill/>
        </p:spPr>
        <p:txBody>
          <a:bodyPr wrap="square" rtlCol="0">
            <a:spAutoFit/>
          </a:bodyPr>
          <a:lstStyle/>
          <a:p>
            <a:pPr algn="ctr"/>
            <a:r>
              <a:rPr lang="en-US" b="1" dirty="0">
                <a:solidFill>
                  <a:schemeClr val="accent4"/>
                </a:solidFill>
              </a:rPr>
              <a:t>I</a:t>
            </a:r>
          </a:p>
        </p:txBody>
      </p:sp>
      <p:sp>
        <p:nvSpPr>
          <p:cNvPr id="133" name="Hộp Văn bản 132">
            <a:extLst>
              <a:ext uri="{FF2B5EF4-FFF2-40B4-BE49-F238E27FC236}">
                <a16:creationId xmlns:a16="http://schemas.microsoft.com/office/drawing/2014/main" id="{D95C5935-E4A1-087E-6275-725768249247}"/>
              </a:ext>
            </a:extLst>
          </p:cNvPr>
          <p:cNvSpPr txBox="1"/>
          <p:nvPr/>
        </p:nvSpPr>
        <p:spPr>
          <a:xfrm rot="10800000" flipV="1">
            <a:off x="2497637" y="4922723"/>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134" name="Hộp Văn bản 133">
            <a:extLst>
              <a:ext uri="{FF2B5EF4-FFF2-40B4-BE49-F238E27FC236}">
                <a16:creationId xmlns:a16="http://schemas.microsoft.com/office/drawing/2014/main" id="{607564ED-A7AE-5B2D-67EF-14B56542F454}"/>
              </a:ext>
            </a:extLst>
          </p:cNvPr>
          <p:cNvSpPr txBox="1"/>
          <p:nvPr/>
        </p:nvSpPr>
        <p:spPr>
          <a:xfrm rot="10800000" flipV="1">
            <a:off x="2115594" y="4895695"/>
            <a:ext cx="481164" cy="369332"/>
          </a:xfrm>
          <a:prstGeom prst="rect">
            <a:avLst/>
          </a:prstGeom>
          <a:noFill/>
        </p:spPr>
        <p:txBody>
          <a:bodyPr wrap="square" rtlCol="0">
            <a:spAutoFit/>
          </a:bodyPr>
          <a:lstStyle/>
          <a:p>
            <a:pPr algn="ctr"/>
            <a:r>
              <a:rPr lang="en-US" b="1" dirty="0">
                <a:solidFill>
                  <a:schemeClr val="accent4"/>
                </a:solidFill>
              </a:rPr>
              <a:t>Á</a:t>
            </a:r>
          </a:p>
        </p:txBody>
      </p:sp>
      <p:sp>
        <p:nvSpPr>
          <p:cNvPr id="135" name="Hộp Văn bản 134">
            <a:extLst>
              <a:ext uri="{FF2B5EF4-FFF2-40B4-BE49-F238E27FC236}">
                <a16:creationId xmlns:a16="http://schemas.microsoft.com/office/drawing/2014/main" id="{3E5A0FD3-FA33-4E5A-E56B-4E4016AEB816}"/>
              </a:ext>
            </a:extLst>
          </p:cNvPr>
          <p:cNvSpPr txBox="1"/>
          <p:nvPr/>
        </p:nvSpPr>
        <p:spPr>
          <a:xfrm rot="10800000" flipV="1">
            <a:off x="3315431" y="4889337"/>
            <a:ext cx="481164" cy="369332"/>
          </a:xfrm>
          <a:prstGeom prst="rect">
            <a:avLst/>
          </a:prstGeom>
          <a:noFill/>
        </p:spPr>
        <p:txBody>
          <a:bodyPr wrap="square" rtlCol="0">
            <a:spAutoFit/>
          </a:bodyPr>
          <a:lstStyle/>
          <a:p>
            <a:pPr algn="ctr"/>
            <a:r>
              <a:rPr lang="en-US" b="1" dirty="0">
                <a:solidFill>
                  <a:schemeClr val="accent4"/>
                </a:solidFill>
              </a:rPr>
              <a:t>Ị</a:t>
            </a:r>
          </a:p>
        </p:txBody>
      </p:sp>
      <p:sp>
        <p:nvSpPr>
          <p:cNvPr id="136" name="Hộp Văn bản 135">
            <a:extLst>
              <a:ext uri="{FF2B5EF4-FFF2-40B4-BE49-F238E27FC236}">
                <a16:creationId xmlns:a16="http://schemas.microsoft.com/office/drawing/2014/main" id="{3D11EBFA-C2F0-9385-AED6-7163799DE4C0}"/>
              </a:ext>
            </a:extLst>
          </p:cNvPr>
          <p:cNvSpPr txBox="1"/>
          <p:nvPr/>
        </p:nvSpPr>
        <p:spPr>
          <a:xfrm rot="10800000" flipV="1">
            <a:off x="2872952" y="4921746"/>
            <a:ext cx="481164" cy="369332"/>
          </a:xfrm>
          <a:prstGeom prst="rect">
            <a:avLst/>
          </a:prstGeom>
          <a:noFill/>
        </p:spPr>
        <p:txBody>
          <a:bodyPr wrap="square" rtlCol="0">
            <a:spAutoFit/>
          </a:bodyPr>
          <a:lstStyle/>
          <a:p>
            <a:pPr algn="ctr"/>
            <a:r>
              <a:rPr lang="en-US" b="1" dirty="0">
                <a:solidFill>
                  <a:schemeClr val="accent4"/>
                </a:solidFill>
              </a:rPr>
              <a:t>R</a:t>
            </a:r>
          </a:p>
        </p:txBody>
      </p:sp>
      <p:sp>
        <p:nvSpPr>
          <p:cNvPr id="137" name="Hộp Văn bản 136">
            <a:extLst>
              <a:ext uri="{FF2B5EF4-FFF2-40B4-BE49-F238E27FC236}">
                <a16:creationId xmlns:a16="http://schemas.microsoft.com/office/drawing/2014/main" id="{072EC945-EF65-C85B-34F1-7D616BEA1437}"/>
              </a:ext>
            </a:extLst>
          </p:cNvPr>
          <p:cNvSpPr txBox="1"/>
          <p:nvPr/>
        </p:nvSpPr>
        <p:spPr>
          <a:xfrm rot="10800000" flipV="1">
            <a:off x="560368" y="4698592"/>
            <a:ext cx="481164" cy="369332"/>
          </a:xfrm>
          <a:prstGeom prst="rect">
            <a:avLst/>
          </a:prstGeom>
          <a:noFill/>
        </p:spPr>
        <p:txBody>
          <a:bodyPr wrap="square" rtlCol="0">
            <a:spAutoFit/>
          </a:bodyPr>
          <a:lstStyle/>
          <a:p>
            <a:pPr algn="ctr"/>
            <a:r>
              <a:rPr lang="en-US" b="1" dirty="0">
                <a:solidFill>
                  <a:schemeClr val="accent4"/>
                </a:solidFill>
              </a:rPr>
              <a:t>F</a:t>
            </a:r>
          </a:p>
        </p:txBody>
      </p:sp>
      <p:sp>
        <p:nvSpPr>
          <p:cNvPr id="138" name="Hộp Văn bản 137">
            <a:extLst>
              <a:ext uri="{FF2B5EF4-FFF2-40B4-BE49-F238E27FC236}">
                <a16:creationId xmlns:a16="http://schemas.microsoft.com/office/drawing/2014/main" id="{2AEA3C79-152B-9389-272D-126DDCC74716}"/>
              </a:ext>
            </a:extLst>
          </p:cNvPr>
          <p:cNvSpPr txBox="1"/>
          <p:nvPr/>
        </p:nvSpPr>
        <p:spPr>
          <a:xfrm rot="10800000" flipV="1">
            <a:off x="572395" y="3363338"/>
            <a:ext cx="481164" cy="369332"/>
          </a:xfrm>
          <a:prstGeom prst="rect">
            <a:avLst/>
          </a:prstGeom>
          <a:noFill/>
        </p:spPr>
        <p:txBody>
          <a:bodyPr wrap="square" rtlCol="0">
            <a:spAutoFit/>
          </a:bodyPr>
          <a:lstStyle/>
          <a:p>
            <a:pPr algn="ctr"/>
            <a:r>
              <a:rPr lang="en-US" b="1" dirty="0">
                <a:solidFill>
                  <a:schemeClr val="accent4"/>
                </a:solidFill>
              </a:rPr>
              <a:t>P</a:t>
            </a:r>
          </a:p>
        </p:txBody>
      </p:sp>
      <p:sp>
        <p:nvSpPr>
          <p:cNvPr id="139" name="Hộp Văn bản 138">
            <a:extLst>
              <a:ext uri="{FF2B5EF4-FFF2-40B4-BE49-F238E27FC236}">
                <a16:creationId xmlns:a16="http://schemas.microsoft.com/office/drawing/2014/main" id="{905595E8-269D-0FE0-E36C-2FCC7B532E5B}"/>
              </a:ext>
            </a:extLst>
          </p:cNvPr>
          <p:cNvSpPr txBox="1"/>
          <p:nvPr/>
        </p:nvSpPr>
        <p:spPr>
          <a:xfrm rot="10800000" flipV="1">
            <a:off x="1311757" y="3395752"/>
            <a:ext cx="481164" cy="369332"/>
          </a:xfrm>
          <a:prstGeom prst="rect">
            <a:avLst/>
          </a:prstGeom>
          <a:noFill/>
        </p:spPr>
        <p:txBody>
          <a:bodyPr wrap="square" rtlCol="0">
            <a:spAutoFit/>
          </a:bodyPr>
          <a:lstStyle/>
          <a:p>
            <a:pPr algn="ctr"/>
            <a:r>
              <a:rPr lang="en-US" b="1" dirty="0">
                <a:solidFill>
                  <a:schemeClr val="accent4"/>
                </a:solidFill>
              </a:rPr>
              <a:t>Ầ</a:t>
            </a:r>
          </a:p>
        </p:txBody>
      </p:sp>
      <p:sp>
        <p:nvSpPr>
          <p:cNvPr id="140" name="Hộp Văn bản 139">
            <a:extLst>
              <a:ext uri="{FF2B5EF4-FFF2-40B4-BE49-F238E27FC236}">
                <a16:creationId xmlns:a16="http://schemas.microsoft.com/office/drawing/2014/main" id="{6DFA3E80-14B8-65AD-04B6-BA596A853834}"/>
              </a:ext>
            </a:extLst>
          </p:cNvPr>
          <p:cNvSpPr txBox="1"/>
          <p:nvPr/>
        </p:nvSpPr>
        <p:spPr>
          <a:xfrm rot="10800000" flipV="1">
            <a:off x="1666356" y="3440576"/>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141" name="Hộp Văn bản 140">
            <a:extLst>
              <a:ext uri="{FF2B5EF4-FFF2-40B4-BE49-F238E27FC236}">
                <a16:creationId xmlns:a16="http://schemas.microsoft.com/office/drawing/2014/main" id="{D8F279C4-FA58-1B3E-90E9-7EE2332D435E}"/>
              </a:ext>
            </a:extLst>
          </p:cNvPr>
          <p:cNvSpPr txBox="1"/>
          <p:nvPr/>
        </p:nvSpPr>
        <p:spPr>
          <a:xfrm rot="10800000" flipV="1">
            <a:off x="2146515" y="3578521"/>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142" name="Hộp Văn bản 141">
            <a:extLst>
              <a:ext uri="{FF2B5EF4-FFF2-40B4-BE49-F238E27FC236}">
                <a16:creationId xmlns:a16="http://schemas.microsoft.com/office/drawing/2014/main" id="{B3735B2E-18B9-FB2A-7A5D-2FB42FB8E6B9}"/>
              </a:ext>
            </a:extLst>
          </p:cNvPr>
          <p:cNvSpPr txBox="1"/>
          <p:nvPr/>
        </p:nvSpPr>
        <p:spPr>
          <a:xfrm rot="10800000" flipV="1">
            <a:off x="2891805" y="3642588"/>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143" name="Hộp Văn bản 142">
            <a:extLst>
              <a:ext uri="{FF2B5EF4-FFF2-40B4-BE49-F238E27FC236}">
                <a16:creationId xmlns:a16="http://schemas.microsoft.com/office/drawing/2014/main" id="{CF866CCD-5196-442A-2527-0FB8FDFCFFA0}"/>
              </a:ext>
            </a:extLst>
          </p:cNvPr>
          <p:cNvSpPr txBox="1"/>
          <p:nvPr/>
        </p:nvSpPr>
        <p:spPr>
          <a:xfrm rot="10800000" flipV="1">
            <a:off x="2519760" y="3632578"/>
            <a:ext cx="481164" cy="369332"/>
          </a:xfrm>
          <a:prstGeom prst="rect">
            <a:avLst/>
          </a:prstGeom>
          <a:noFill/>
        </p:spPr>
        <p:txBody>
          <a:bodyPr wrap="square" rtlCol="0">
            <a:spAutoFit/>
          </a:bodyPr>
          <a:lstStyle/>
          <a:p>
            <a:pPr algn="ctr"/>
            <a:r>
              <a:rPr lang="en-US" b="1" dirty="0">
                <a:solidFill>
                  <a:schemeClr val="accent4"/>
                </a:solidFill>
              </a:rPr>
              <a:t>Ĩ</a:t>
            </a:r>
          </a:p>
        </p:txBody>
      </p:sp>
      <p:sp>
        <p:nvSpPr>
          <p:cNvPr id="144" name="Hộp Văn bản 143">
            <a:extLst>
              <a:ext uri="{FF2B5EF4-FFF2-40B4-BE49-F238E27FC236}">
                <a16:creationId xmlns:a16="http://schemas.microsoft.com/office/drawing/2014/main" id="{9577DC66-B402-AA74-535A-FCEE625198D3}"/>
              </a:ext>
            </a:extLst>
          </p:cNvPr>
          <p:cNvSpPr txBox="1"/>
          <p:nvPr/>
        </p:nvSpPr>
        <p:spPr>
          <a:xfrm rot="10800000" flipV="1">
            <a:off x="3787687" y="3450867"/>
            <a:ext cx="481164" cy="369332"/>
          </a:xfrm>
          <a:prstGeom prst="rect">
            <a:avLst/>
          </a:prstGeom>
          <a:noFill/>
        </p:spPr>
        <p:txBody>
          <a:bodyPr wrap="square" rtlCol="0">
            <a:spAutoFit/>
          </a:bodyPr>
          <a:lstStyle/>
          <a:p>
            <a:pPr algn="ctr"/>
            <a:r>
              <a:rPr lang="en-US" b="1" dirty="0">
                <a:solidFill>
                  <a:schemeClr val="accent4"/>
                </a:solidFill>
              </a:rPr>
              <a:t>Y</a:t>
            </a:r>
          </a:p>
        </p:txBody>
      </p:sp>
      <p:sp>
        <p:nvSpPr>
          <p:cNvPr id="145" name="Hộp Văn bản 144">
            <a:extLst>
              <a:ext uri="{FF2B5EF4-FFF2-40B4-BE49-F238E27FC236}">
                <a16:creationId xmlns:a16="http://schemas.microsoft.com/office/drawing/2014/main" id="{9F525D22-C46F-1A37-E244-224C325DF0FC}"/>
              </a:ext>
            </a:extLst>
          </p:cNvPr>
          <p:cNvSpPr txBox="1"/>
          <p:nvPr/>
        </p:nvSpPr>
        <p:spPr>
          <a:xfrm rot="10800000" flipV="1">
            <a:off x="3286080" y="3585826"/>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146" name="Hộp Văn bản 145">
            <a:extLst>
              <a:ext uri="{FF2B5EF4-FFF2-40B4-BE49-F238E27FC236}">
                <a16:creationId xmlns:a16="http://schemas.microsoft.com/office/drawing/2014/main" id="{0149AAD7-84DC-4DB4-5655-DD6862783F40}"/>
              </a:ext>
            </a:extLst>
          </p:cNvPr>
          <p:cNvSpPr txBox="1"/>
          <p:nvPr/>
        </p:nvSpPr>
        <p:spPr>
          <a:xfrm rot="10800000" flipV="1">
            <a:off x="934555" y="3344550"/>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147" name="Hộp Văn bản 146">
            <a:extLst>
              <a:ext uri="{FF2B5EF4-FFF2-40B4-BE49-F238E27FC236}">
                <a16:creationId xmlns:a16="http://schemas.microsoft.com/office/drawing/2014/main" id="{91D5AEA2-EE6E-B0C3-748A-34B4ABD630D6}"/>
              </a:ext>
            </a:extLst>
          </p:cNvPr>
          <p:cNvSpPr txBox="1"/>
          <p:nvPr/>
        </p:nvSpPr>
        <p:spPr>
          <a:xfrm rot="10800000" flipV="1">
            <a:off x="4147442" y="4701761"/>
            <a:ext cx="481164" cy="369332"/>
          </a:xfrm>
          <a:prstGeom prst="rect">
            <a:avLst/>
          </a:prstGeom>
          <a:noFill/>
        </p:spPr>
        <p:txBody>
          <a:bodyPr wrap="square" rtlCol="0">
            <a:spAutoFit/>
          </a:bodyPr>
          <a:lstStyle/>
          <a:p>
            <a:pPr algn="ctr"/>
            <a:r>
              <a:rPr lang="en-US" b="1" dirty="0">
                <a:solidFill>
                  <a:schemeClr val="accent4"/>
                </a:solidFill>
              </a:rPr>
              <a:t>I</a:t>
            </a:r>
          </a:p>
        </p:txBody>
      </p:sp>
      <p:sp>
        <p:nvSpPr>
          <p:cNvPr id="149" name="Hộp Văn bản 148">
            <a:extLst>
              <a:ext uri="{FF2B5EF4-FFF2-40B4-BE49-F238E27FC236}">
                <a16:creationId xmlns:a16="http://schemas.microsoft.com/office/drawing/2014/main" id="{7DB55702-46B7-BB5B-C77E-4FBDFF3EAA73}"/>
              </a:ext>
            </a:extLst>
          </p:cNvPr>
          <p:cNvSpPr txBox="1"/>
          <p:nvPr/>
        </p:nvSpPr>
        <p:spPr>
          <a:xfrm rot="10800000" flipV="1">
            <a:off x="3725432" y="4787788"/>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150" name="Hộp Văn bản 149">
            <a:extLst>
              <a:ext uri="{FF2B5EF4-FFF2-40B4-BE49-F238E27FC236}">
                <a16:creationId xmlns:a16="http://schemas.microsoft.com/office/drawing/2014/main" id="{BB4B43B6-72D0-417C-79AD-6C677D85B8BC}"/>
              </a:ext>
            </a:extLst>
          </p:cNvPr>
          <p:cNvSpPr txBox="1"/>
          <p:nvPr/>
        </p:nvSpPr>
        <p:spPr>
          <a:xfrm rot="10800000" flipV="1">
            <a:off x="3708944" y="4273053"/>
            <a:ext cx="481164" cy="369332"/>
          </a:xfrm>
          <a:prstGeom prst="rect">
            <a:avLst/>
          </a:prstGeom>
          <a:noFill/>
        </p:spPr>
        <p:txBody>
          <a:bodyPr wrap="square" rtlCol="0">
            <a:spAutoFit/>
          </a:bodyPr>
          <a:lstStyle/>
          <a:p>
            <a:pPr algn="ctr"/>
            <a:r>
              <a:rPr lang="en-US" b="1" dirty="0">
                <a:solidFill>
                  <a:schemeClr val="accent4"/>
                </a:solidFill>
              </a:rPr>
              <a:t>P</a:t>
            </a:r>
          </a:p>
        </p:txBody>
      </p:sp>
      <p:sp>
        <p:nvSpPr>
          <p:cNvPr id="151" name="Hộp Văn bản 150">
            <a:extLst>
              <a:ext uri="{FF2B5EF4-FFF2-40B4-BE49-F238E27FC236}">
                <a16:creationId xmlns:a16="http://schemas.microsoft.com/office/drawing/2014/main" id="{CADA090C-A700-95DA-E9E7-6AACB162FF41}"/>
              </a:ext>
            </a:extLst>
          </p:cNvPr>
          <p:cNvSpPr txBox="1"/>
          <p:nvPr/>
        </p:nvSpPr>
        <p:spPr>
          <a:xfrm rot="10800000" flipV="1">
            <a:off x="4468326" y="4253309"/>
            <a:ext cx="481164" cy="369332"/>
          </a:xfrm>
          <a:prstGeom prst="rect">
            <a:avLst/>
          </a:prstGeom>
          <a:noFill/>
        </p:spPr>
        <p:txBody>
          <a:bodyPr wrap="square" rtlCol="0">
            <a:spAutoFit/>
          </a:bodyPr>
          <a:lstStyle/>
          <a:p>
            <a:pPr algn="ctr"/>
            <a:r>
              <a:rPr lang="en-US" b="1" dirty="0">
                <a:solidFill>
                  <a:schemeClr val="accent4"/>
                </a:solidFill>
              </a:rPr>
              <a:t>Ầ</a:t>
            </a:r>
          </a:p>
        </p:txBody>
      </p:sp>
      <p:sp>
        <p:nvSpPr>
          <p:cNvPr id="152" name="Hộp Văn bản 151">
            <a:extLst>
              <a:ext uri="{FF2B5EF4-FFF2-40B4-BE49-F238E27FC236}">
                <a16:creationId xmlns:a16="http://schemas.microsoft.com/office/drawing/2014/main" id="{1191C7F6-334D-DB65-519C-94B95AC66DBE}"/>
              </a:ext>
            </a:extLst>
          </p:cNvPr>
          <p:cNvSpPr txBox="1"/>
          <p:nvPr/>
        </p:nvSpPr>
        <p:spPr>
          <a:xfrm rot="10800000" flipV="1">
            <a:off x="4893801" y="4304672"/>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153" name="Hộp Văn bản 152">
            <a:extLst>
              <a:ext uri="{FF2B5EF4-FFF2-40B4-BE49-F238E27FC236}">
                <a16:creationId xmlns:a16="http://schemas.microsoft.com/office/drawing/2014/main" id="{9711BBCC-B312-5842-2E4D-A1BE39CC96BC}"/>
              </a:ext>
            </a:extLst>
          </p:cNvPr>
          <p:cNvSpPr txBox="1"/>
          <p:nvPr/>
        </p:nvSpPr>
        <p:spPr>
          <a:xfrm rot="10800000" flipV="1">
            <a:off x="5280790" y="4370784"/>
            <a:ext cx="481164" cy="369332"/>
          </a:xfrm>
          <a:prstGeom prst="rect">
            <a:avLst/>
          </a:prstGeom>
          <a:noFill/>
        </p:spPr>
        <p:txBody>
          <a:bodyPr wrap="square" rtlCol="0">
            <a:spAutoFit/>
          </a:bodyPr>
          <a:lstStyle/>
          <a:p>
            <a:pPr algn="ctr"/>
            <a:r>
              <a:rPr lang="en-US" b="1" dirty="0">
                <a:solidFill>
                  <a:schemeClr val="accent4"/>
                </a:solidFill>
              </a:rPr>
              <a:t>Q</a:t>
            </a:r>
          </a:p>
        </p:txBody>
      </p:sp>
      <p:sp>
        <p:nvSpPr>
          <p:cNvPr id="154" name="Hộp Văn bản 153">
            <a:extLst>
              <a:ext uri="{FF2B5EF4-FFF2-40B4-BE49-F238E27FC236}">
                <a16:creationId xmlns:a16="http://schemas.microsoft.com/office/drawing/2014/main" id="{9DB2A376-AE5D-BD77-F4B0-AB899DBEA4D1}"/>
              </a:ext>
            </a:extLst>
          </p:cNvPr>
          <p:cNvSpPr txBox="1"/>
          <p:nvPr/>
        </p:nvSpPr>
        <p:spPr>
          <a:xfrm rot="10800000" flipV="1">
            <a:off x="6018560" y="4516194"/>
            <a:ext cx="481164" cy="369332"/>
          </a:xfrm>
          <a:prstGeom prst="rect">
            <a:avLst/>
          </a:prstGeom>
          <a:noFill/>
        </p:spPr>
        <p:txBody>
          <a:bodyPr wrap="square" rtlCol="0">
            <a:spAutoFit/>
          </a:bodyPr>
          <a:lstStyle/>
          <a:p>
            <a:pPr algn="ctr"/>
            <a:r>
              <a:rPr lang="en-US" b="1" dirty="0">
                <a:solidFill>
                  <a:schemeClr val="accent4"/>
                </a:solidFill>
              </a:rPr>
              <a:t>A</a:t>
            </a:r>
          </a:p>
        </p:txBody>
      </p:sp>
      <p:sp>
        <p:nvSpPr>
          <p:cNvPr id="155" name="Hộp Văn bản 154">
            <a:extLst>
              <a:ext uri="{FF2B5EF4-FFF2-40B4-BE49-F238E27FC236}">
                <a16:creationId xmlns:a16="http://schemas.microsoft.com/office/drawing/2014/main" id="{4F3B032F-C7F0-3DD6-BEA4-214F90AA6D2F}"/>
              </a:ext>
            </a:extLst>
          </p:cNvPr>
          <p:cNvSpPr txBox="1"/>
          <p:nvPr/>
        </p:nvSpPr>
        <p:spPr>
          <a:xfrm rot="10800000" flipV="1">
            <a:off x="5676083" y="4469656"/>
            <a:ext cx="481164" cy="369332"/>
          </a:xfrm>
          <a:prstGeom prst="rect">
            <a:avLst/>
          </a:prstGeom>
          <a:noFill/>
        </p:spPr>
        <p:txBody>
          <a:bodyPr wrap="square" rtlCol="0">
            <a:spAutoFit/>
          </a:bodyPr>
          <a:lstStyle/>
          <a:p>
            <a:pPr algn="ctr"/>
            <a:r>
              <a:rPr lang="en-US" b="1" dirty="0">
                <a:solidFill>
                  <a:schemeClr val="accent4"/>
                </a:solidFill>
              </a:rPr>
              <a:t>U</a:t>
            </a:r>
          </a:p>
        </p:txBody>
      </p:sp>
      <p:sp>
        <p:nvSpPr>
          <p:cNvPr id="157" name="Hộp Văn bản 156">
            <a:extLst>
              <a:ext uri="{FF2B5EF4-FFF2-40B4-BE49-F238E27FC236}">
                <a16:creationId xmlns:a16="http://schemas.microsoft.com/office/drawing/2014/main" id="{E53E9A1E-22DD-3138-5F98-A2CBA1FF4B48}"/>
              </a:ext>
            </a:extLst>
          </p:cNvPr>
          <p:cNvSpPr txBox="1"/>
          <p:nvPr/>
        </p:nvSpPr>
        <p:spPr>
          <a:xfrm rot="10800000" flipV="1">
            <a:off x="6429451" y="4515800"/>
            <a:ext cx="481164" cy="369332"/>
          </a:xfrm>
          <a:prstGeom prst="rect">
            <a:avLst/>
          </a:prstGeom>
          <a:noFill/>
        </p:spPr>
        <p:txBody>
          <a:bodyPr wrap="square" rtlCol="0">
            <a:spAutoFit/>
          </a:bodyPr>
          <a:lstStyle/>
          <a:p>
            <a:pPr algn="ctr"/>
            <a:r>
              <a:rPr lang="en-US" b="1" dirty="0">
                <a:solidFill>
                  <a:schemeClr val="accent4"/>
                </a:solidFill>
              </a:rPr>
              <a:t>Y</a:t>
            </a:r>
          </a:p>
        </p:txBody>
      </p:sp>
      <p:sp>
        <p:nvSpPr>
          <p:cNvPr id="158" name="Hộp Văn bản 157">
            <a:extLst>
              <a:ext uri="{FF2B5EF4-FFF2-40B4-BE49-F238E27FC236}">
                <a16:creationId xmlns:a16="http://schemas.microsoft.com/office/drawing/2014/main" id="{D09447C3-00AB-698E-F9D7-7C732ED74A96}"/>
              </a:ext>
            </a:extLst>
          </p:cNvPr>
          <p:cNvSpPr txBox="1"/>
          <p:nvPr/>
        </p:nvSpPr>
        <p:spPr>
          <a:xfrm rot="10800000" flipV="1">
            <a:off x="4071104" y="4254264"/>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159" name="Hộp Văn bản 158">
            <a:extLst>
              <a:ext uri="{FF2B5EF4-FFF2-40B4-BE49-F238E27FC236}">
                <a16:creationId xmlns:a16="http://schemas.microsoft.com/office/drawing/2014/main" id="{47BC6949-F140-35FD-BD34-990D34BF025D}"/>
              </a:ext>
            </a:extLst>
          </p:cNvPr>
          <p:cNvSpPr txBox="1"/>
          <p:nvPr/>
        </p:nvSpPr>
        <p:spPr>
          <a:xfrm rot="10800000" flipV="1">
            <a:off x="956224" y="3839452"/>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160" name="Hộp Văn bản 159">
            <a:extLst>
              <a:ext uri="{FF2B5EF4-FFF2-40B4-BE49-F238E27FC236}">
                <a16:creationId xmlns:a16="http://schemas.microsoft.com/office/drawing/2014/main" id="{B6BC5849-CF4A-57CB-9588-850334D20443}"/>
              </a:ext>
            </a:extLst>
          </p:cNvPr>
          <p:cNvSpPr txBox="1"/>
          <p:nvPr/>
        </p:nvSpPr>
        <p:spPr>
          <a:xfrm rot="10800000" flipV="1">
            <a:off x="1391919" y="3848641"/>
            <a:ext cx="481164" cy="369332"/>
          </a:xfrm>
          <a:prstGeom prst="rect">
            <a:avLst/>
          </a:prstGeom>
          <a:noFill/>
        </p:spPr>
        <p:txBody>
          <a:bodyPr wrap="square" rtlCol="0">
            <a:spAutoFit/>
          </a:bodyPr>
          <a:lstStyle/>
          <a:p>
            <a:pPr algn="ctr"/>
            <a:r>
              <a:rPr lang="en-US" b="1" dirty="0">
                <a:solidFill>
                  <a:schemeClr val="accent4"/>
                </a:solidFill>
              </a:rPr>
              <a:t>B</a:t>
            </a:r>
          </a:p>
        </p:txBody>
      </p:sp>
      <p:sp>
        <p:nvSpPr>
          <p:cNvPr id="161" name="Hộp Văn bản 160">
            <a:extLst>
              <a:ext uri="{FF2B5EF4-FFF2-40B4-BE49-F238E27FC236}">
                <a16:creationId xmlns:a16="http://schemas.microsoft.com/office/drawing/2014/main" id="{DBC16A0F-69DE-F99C-F458-5AACA6FE1B9A}"/>
              </a:ext>
            </a:extLst>
          </p:cNvPr>
          <p:cNvSpPr txBox="1"/>
          <p:nvPr/>
        </p:nvSpPr>
        <p:spPr>
          <a:xfrm rot="10800000" flipV="1">
            <a:off x="1008649" y="2896853"/>
            <a:ext cx="481164" cy="369332"/>
          </a:xfrm>
          <a:prstGeom prst="rect">
            <a:avLst/>
          </a:prstGeom>
          <a:noFill/>
        </p:spPr>
        <p:txBody>
          <a:bodyPr wrap="square" rtlCol="0">
            <a:spAutoFit/>
          </a:bodyPr>
          <a:lstStyle/>
          <a:p>
            <a:pPr algn="ctr"/>
            <a:r>
              <a:rPr lang="en-US" b="1" dirty="0">
                <a:solidFill>
                  <a:schemeClr val="accent4"/>
                </a:solidFill>
              </a:rPr>
              <a:t>M</a:t>
            </a:r>
          </a:p>
        </p:txBody>
      </p:sp>
      <p:sp>
        <p:nvSpPr>
          <p:cNvPr id="162" name="Hộp Văn bản 161">
            <a:extLst>
              <a:ext uri="{FF2B5EF4-FFF2-40B4-BE49-F238E27FC236}">
                <a16:creationId xmlns:a16="http://schemas.microsoft.com/office/drawing/2014/main" id="{676E5069-4094-5599-EBF0-62A510995C70}"/>
              </a:ext>
            </a:extLst>
          </p:cNvPr>
          <p:cNvSpPr txBox="1"/>
          <p:nvPr/>
        </p:nvSpPr>
        <p:spPr>
          <a:xfrm rot="10800000" flipV="1">
            <a:off x="1315050" y="2945461"/>
            <a:ext cx="481164" cy="369332"/>
          </a:xfrm>
          <a:prstGeom prst="rect">
            <a:avLst/>
          </a:prstGeom>
          <a:noFill/>
        </p:spPr>
        <p:txBody>
          <a:bodyPr wrap="square" rtlCol="0">
            <a:spAutoFit/>
          </a:bodyPr>
          <a:lstStyle/>
          <a:p>
            <a:pPr algn="ctr"/>
            <a:r>
              <a:rPr lang="en-US" b="1" dirty="0">
                <a:solidFill>
                  <a:schemeClr val="accent4"/>
                </a:solidFill>
              </a:rPr>
              <a:t>C</a:t>
            </a:r>
          </a:p>
        </p:txBody>
      </p:sp>
      <p:sp>
        <p:nvSpPr>
          <p:cNvPr id="163" name="Hộp Văn bản 162">
            <a:extLst>
              <a:ext uri="{FF2B5EF4-FFF2-40B4-BE49-F238E27FC236}">
                <a16:creationId xmlns:a16="http://schemas.microsoft.com/office/drawing/2014/main" id="{20E84EFA-3058-C7A8-1A72-5480180A2CB3}"/>
              </a:ext>
            </a:extLst>
          </p:cNvPr>
          <p:cNvSpPr txBox="1"/>
          <p:nvPr/>
        </p:nvSpPr>
        <p:spPr>
          <a:xfrm rot="10800000" flipV="1">
            <a:off x="2124682" y="3132560"/>
            <a:ext cx="481164" cy="369332"/>
          </a:xfrm>
          <a:prstGeom prst="rect">
            <a:avLst/>
          </a:prstGeom>
          <a:noFill/>
        </p:spPr>
        <p:txBody>
          <a:bodyPr wrap="square" rtlCol="0">
            <a:spAutoFit/>
          </a:bodyPr>
          <a:lstStyle/>
          <a:p>
            <a:pPr algn="ctr"/>
            <a:r>
              <a:rPr lang="en-US" b="1" dirty="0">
                <a:solidFill>
                  <a:schemeClr val="accent4"/>
                </a:solidFill>
              </a:rPr>
              <a:t>Â</a:t>
            </a:r>
          </a:p>
        </p:txBody>
      </p:sp>
      <p:sp>
        <p:nvSpPr>
          <p:cNvPr id="164" name="Hộp Văn bản 163">
            <a:extLst>
              <a:ext uri="{FF2B5EF4-FFF2-40B4-BE49-F238E27FC236}">
                <a16:creationId xmlns:a16="http://schemas.microsoft.com/office/drawing/2014/main" id="{4126B3D6-DE66-EC5B-B71C-DD6EABBBE138}"/>
              </a:ext>
            </a:extLst>
          </p:cNvPr>
          <p:cNvSpPr txBox="1"/>
          <p:nvPr/>
        </p:nvSpPr>
        <p:spPr>
          <a:xfrm rot="10800000" flipV="1">
            <a:off x="2529122" y="3158935"/>
            <a:ext cx="481164" cy="369332"/>
          </a:xfrm>
          <a:prstGeom prst="rect">
            <a:avLst/>
          </a:prstGeom>
          <a:noFill/>
        </p:spPr>
        <p:txBody>
          <a:bodyPr wrap="square" rtlCol="0">
            <a:spAutoFit/>
          </a:bodyPr>
          <a:lstStyle/>
          <a:p>
            <a:pPr algn="ctr"/>
            <a:r>
              <a:rPr lang="en-US" b="1" dirty="0">
                <a:solidFill>
                  <a:schemeClr val="accent4"/>
                </a:solidFill>
              </a:rPr>
              <a:t>M</a:t>
            </a:r>
          </a:p>
        </p:txBody>
      </p:sp>
      <p:sp>
        <p:nvSpPr>
          <p:cNvPr id="165" name="Hộp Văn bản 164">
            <a:extLst>
              <a:ext uri="{FF2B5EF4-FFF2-40B4-BE49-F238E27FC236}">
                <a16:creationId xmlns:a16="http://schemas.microsoft.com/office/drawing/2014/main" id="{6687BE3E-D1C4-EA34-4E87-CA10707D5098}"/>
              </a:ext>
            </a:extLst>
          </p:cNvPr>
          <p:cNvSpPr txBox="1"/>
          <p:nvPr/>
        </p:nvSpPr>
        <p:spPr>
          <a:xfrm rot="10800000" flipV="1">
            <a:off x="2889170" y="3160644"/>
            <a:ext cx="481164" cy="369332"/>
          </a:xfrm>
          <a:prstGeom prst="rect">
            <a:avLst/>
          </a:prstGeom>
          <a:noFill/>
        </p:spPr>
        <p:txBody>
          <a:bodyPr wrap="square" rtlCol="0">
            <a:spAutoFit/>
          </a:bodyPr>
          <a:lstStyle/>
          <a:p>
            <a:pPr algn="ctr"/>
            <a:r>
              <a:rPr lang="en-US" b="1" dirty="0">
                <a:solidFill>
                  <a:schemeClr val="accent4"/>
                </a:solidFill>
              </a:rPr>
              <a:t>Đ</a:t>
            </a:r>
          </a:p>
        </p:txBody>
      </p:sp>
      <p:sp>
        <p:nvSpPr>
          <p:cNvPr id="166" name="Hộp Văn bản 165">
            <a:extLst>
              <a:ext uri="{FF2B5EF4-FFF2-40B4-BE49-F238E27FC236}">
                <a16:creationId xmlns:a16="http://schemas.microsoft.com/office/drawing/2014/main" id="{8D38483F-1635-A723-6796-9FC999C0E186}"/>
              </a:ext>
            </a:extLst>
          </p:cNvPr>
          <p:cNvSpPr txBox="1"/>
          <p:nvPr/>
        </p:nvSpPr>
        <p:spPr>
          <a:xfrm rot="10800000" flipV="1">
            <a:off x="3716209" y="3034094"/>
            <a:ext cx="481164" cy="369332"/>
          </a:xfrm>
          <a:prstGeom prst="rect">
            <a:avLst/>
          </a:prstGeom>
          <a:noFill/>
        </p:spPr>
        <p:txBody>
          <a:bodyPr wrap="square" rtlCol="0">
            <a:spAutoFit/>
          </a:bodyPr>
          <a:lstStyle/>
          <a:p>
            <a:pPr algn="ctr"/>
            <a:r>
              <a:rPr lang="en-US" b="1" dirty="0">
                <a:solidFill>
                  <a:schemeClr val="accent4"/>
                </a:solidFill>
              </a:rPr>
              <a:t>Ệ</a:t>
            </a:r>
          </a:p>
        </p:txBody>
      </p:sp>
      <p:sp>
        <p:nvSpPr>
          <p:cNvPr id="167" name="Hộp Văn bản 166">
            <a:extLst>
              <a:ext uri="{FF2B5EF4-FFF2-40B4-BE49-F238E27FC236}">
                <a16:creationId xmlns:a16="http://schemas.microsoft.com/office/drawing/2014/main" id="{315E61A7-6C0F-93F8-6FDA-B9FEF41868ED}"/>
              </a:ext>
            </a:extLst>
          </p:cNvPr>
          <p:cNvSpPr txBox="1"/>
          <p:nvPr/>
        </p:nvSpPr>
        <p:spPr>
          <a:xfrm rot="10800000" flipV="1">
            <a:off x="3307758" y="3125122"/>
            <a:ext cx="481164" cy="369332"/>
          </a:xfrm>
          <a:prstGeom prst="rect">
            <a:avLst/>
          </a:prstGeom>
          <a:noFill/>
        </p:spPr>
        <p:txBody>
          <a:bodyPr wrap="square" rtlCol="0">
            <a:spAutoFit/>
          </a:bodyPr>
          <a:lstStyle/>
          <a:p>
            <a:pPr algn="ctr"/>
            <a:r>
              <a:rPr lang="en-US" b="1" dirty="0">
                <a:solidFill>
                  <a:schemeClr val="accent4"/>
                </a:solidFill>
              </a:rPr>
              <a:t>I</a:t>
            </a:r>
          </a:p>
        </p:txBody>
      </p:sp>
      <p:sp>
        <p:nvSpPr>
          <p:cNvPr id="168" name="Hộp Văn bản 167">
            <a:extLst>
              <a:ext uri="{FF2B5EF4-FFF2-40B4-BE49-F238E27FC236}">
                <a16:creationId xmlns:a16="http://schemas.microsoft.com/office/drawing/2014/main" id="{FABAD7E5-6286-2927-4697-57A0972CF94B}"/>
              </a:ext>
            </a:extLst>
          </p:cNvPr>
          <p:cNvSpPr txBox="1"/>
          <p:nvPr/>
        </p:nvSpPr>
        <p:spPr>
          <a:xfrm rot="10800000" flipV="1">
            <a:off x="4520032" y="2924116"/>
            <a:ext cx="481164" cy="369332"/>
          </a:xfrm>
          <a:prstGeom prst="rect">
            <a:avLst/>
          </a:prstGeom>
          <a:noFill/>
        </p:spPr>
        <p:txBody>
          <a:bodyPr wrap="square" rtlCol="0">
            <a:spAutoFit/>
          </a:bodyPr>
          <a:lstStyle/>
          <a:p>
            <a:pPr algn="ctr"/>
            <a:r>
              <a:rPr lang="en-US" b="1" dirty="0">
                <a:solidFill>
                  <a:schemeClr val="accent4"/>
                </a:solidFill>
              </a:rPr>
              <a:t>Y</a:t>
            </a:r>
          </a:p>
        </p:txBody>
      </p:sp>
      <p:sp>
        <p:nvSpPr>
          <p:cNvPr id="169" name="Hộp Văn bản 168">
            <a:extLst>
              <a:ext uri="{FF2B5EF4-FFF2-40B4-BE49-F238E27FC236}">
                <a16:creationId xmlns:a16="http://schemas.microsoft.com/office/drawing/2014/main" id="{5A283000-0E2C-1450-115F-1379BA9F61C2}"/>
              </a:ext>
            </a:extLst>
          </p:cNvPr>
          <p:cNvSpPr txBox="1"/>
          <p:nvPr/>
        </p:nvSpPr>
        <p:spPr>
          <a:xfrm rot="10800000" flipV="1">
            <a:off x="4190715" y="2940616"/>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170" name="Hộp Văn bản 169">
            <a:extLst>
              <a:ext uri="{FF2B5EF4-FFF2-40B4-BE49-F238E27FC236}">
                <a16:creationId xmlns:a16="http://schemas.microsoft.com/office/drawing/2014/main" id="{7806AE07-E243-3E31-2715-830A9532FDD4}"/>
              </a:ext>
            </a:extLst>
          </p:cNvPr>
          <p:cNvSpPr txBox="1"/>
          <p:nvPr/>
        </p:nvSpPr>
        <p:spPr>
          <a:xfrm rot="10800000" flipV="1">
            <a:off x="1696614" y="3034920"/>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171" name="Hộp Văn bản 170">
            <a:extLst>
              <a:ext uri="{FF2B5EF4-FFF2-40B4-BE49-F238E27FC236}">
                <a16:creationId xmlns:a16="http://schemas.microsoft.com/office/drawing/2014/main" id="{B52C070B-6F40-75E4-DC75-EA812BF787B3}"/>
              </a:ext>
            </a:extLst>
          </p:cNvPr>
          <p:cNvSpPr txBox="1"/>
          <p:nvPr/>
        </p:nvSpPr>
        <p:spPr>
          <a:xfrm rot="10800000" flipV="1">
            <a:off x="573398" y="5579726"/>
            <a:ext cx="481164" cy="369332"/>
          </a:xfrm>
          <a:prstGeom prst="rect">
            <a:avLst/>
          </a:prstGeom>
          <a:noFill/>
        </p:spPr>
        <p:txBody>
          <a:bodyPr wrap="square" rtlCol="0">
            <a:spAutoFit/>
          </a:bodyPr>
          <a:lstStyle/>
          <a:p>
            <a:pPr algn="ctr"/>
            <a:r>
              <a:rPr lang="en-US" b="1" dirty="0">
                <a:solidFill>
                  <a:schemeClr val="accent4"/>
                </a:solidFill>
              </a:rPr>
              <a:t>C</a:t>
            </a:r>
          </a:p>
        </p:txBody>
      </p:sp>
      <p:sp>
        <p:nvSpPr>
          <p:cNvPr id="172" name="Hộp Văn bản 171">
            <a:extLst>
              <a:ext uri="{FF2B5EF4-FFF2-40B4-BE49-F238E27FC236}">
                <a16:creationId xmlns:a16="http://schemas.microsoft.com/office/drawing/2014/main" id="{C859F661-3BE5-D07B-FC21-EFF3845B9C95}"/>
              </a:ext>
            </a:extLst>
          </p:cNvPr>
          <p:cNvSpPr txBox="1"/>
          <p:nvPr/>
        </p:nvSpPr>
        <p:spPr>
          <a:xfrm rot="10800000" flipV="1">
            <a:off x="960275" y="5597637"/>
            <a:ext cx="481164" cy="369332"/>
          </a:xfrm>
          <a:prstGeom prst="rect">
            <a:avLst/>
          </a:prstGeom>
          <a:noFill/>
        </p:spPr>
        <p:txBody>
          <a:bodyPr wrap="square" rtlCol="0">
            <a:spAutoFit/>
          </a:bodyPr>
          <a:lstStyle/>
          <a:p>
            <a:pPr algn="ctr"/>
            <a:r>
              <a:rPr lang="en-US" b="1" dirty="0">
                <a:solidFill>
                  <a:schemeClr val="accent4"/>
                </a:solidFill>
              </a:rPr>
              <a:t>U</a:t>
            </a:r>
          </a:p>
        </p:txBody>
      </p:sp>
      <p:sp>
        <p:nvSpPr>
          <p:cNvPr id="173" name="Hộp Văn bản 172">
            <a:extLst>
              <a:ext uri="{FF2B5EF4-FFF2-40B4-BE49-F238E27FC236}">
                <a16:creationId xmlns:a16="http://schemas.microsoft.com/office/drawing/2014/main" id="{31792420-6AC5-8585-445B-1D971F45A407}"/>
              </a:ext>
            </a:extLst>
          </p:cNvPr>
          <p:cNvSpPr txBox="1"/>
          <p:nvPr/>
        </p:nvSpPr>
        <p:spPr>
          <a:xfrm rot="10800000" flipV="1">
            <a:off x="4501689" y="5591290"/>
            <a:ext cx="481164" cy="369332"/>
          </a:xfrm>
          <a:prstGeom prst="rect">
            <a:avLst/>
          </a:prstGeom>
          <a:noFill/>
        </p:spPr>
        <p:txBody>
          <a:bodyPr wrap="square" rtlCol="0">
            <a:spAutoFit/>
          </a:bodyPr>
          <a:lstStyle/>
          <a:p>
            <a:pPr algn="ctr"/>
            <a:r>
              <a:rPr lang="en-US" b="1" dirty="0">
                <a:solidFill>
                  <a:schemeClr val="accent4"/>
                </a:solidFill>
              </a:rPr>
              <a:t>B</a:t>
            </a:r>
          </a:p>
        </p:txBody>
      </p:sp>
      <p:sp>
        <p:nvSpPr>
          <p:cNvPr id="174" name="Hộp Văn bản 173">
            <a:extLst>
              <a:ext uri="{FF2B5EF4-FFF2-40B4-BE49-F238E27FC236}">
                <a16:creationId xmlns:a16="http://schemas.microsoft.com/office/drawing/2014/main" id="{BC847B54-E8B9-F642-EF6F-347679E00684}"/>
              </a:ext>
            </a:extLst>
          </p:cNvPr>
          <p:cNvSpPr txBox="1"/>
          <p:nvPr/>
        </p:nvSpPr>
        <p:spPr>
          <a:xfrm rot="10800000" flipV="1">
            <a:off x="1755775" y="5749900"/>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175" name="Hộp Văn bản 174">
            <a:extLst>
              <a:ext uri="{FF2B5EF4-FFF2-40B4-BE49-F238E27FC236}">
                <a16:creationId xmlns:a16="http://schemas.microsoft.com/office/drawing/2014/main" id="{651A516B-43A4-D055-A406-446B6E1F90E0}"/>
              </a:ext>
            </a:extLst>
          </p:cNvPr>
          <p:cNvSpPr txBox="1"/>
          <p:nvPr/>
        </p:nvSpPr>
        <p:spPr>
          <a:xfrm rot="10800000" flipV="1">
            <a:off x="2560738" y="5848797"/>
            <a:ext cx="481164" cy="369332"/>
          </a:xfrm>
          <a:prstGeom prst="rect">
            <a:avLst/>
          </a:prstGeom>
          <a:noFill/>
        </p:spPr>
        <p:txBody>
          <a:bodyPr wrap="square" rtlCol="0">
            <a:spAutoFit/>
          </a:bodyPr>
          <a:lstStyle/>
          <a:p>
            <a:pPr algn="ctr"/>
            <a:r>
              <a:rPr lang="en-US" b="1" dirty="0">
                <a:solidFill>
                  <a:schemeClr val="accent4"/>
                </a:solidFill>
              </a:rPr>
              <a:t>Â</a:t>
            </a:r>
          </a:p>
        </p:txBody>
      </p:sp>
      <p:sp>
        <p:nvSpPr>
          <p:cNvPr id="176" name="Hộp Văn bản 175">
            <a:extLst>
              <a:ext uri="{FF2B5EF4-FFF2-40B4-BE49-F238E27FC236}">
                <a16:creationId xmlns:a16="http://schemas.microsoft.com/office/drawing/2014/main" id="{73942F08-3694-1877-D260-021CB0A842F3}"/>
              </a:ext>
            </a:extLst>
          </p:cNvPr>
          <p:cNvSpPr txBox="1"/>
          <p:nvPr/>
        </p:nvSpPr>
        <p:spPr>
          <a:xfrm rot="10800000" flipV="1">
            <a:off x="2168087" y="5803184"/>
            <a:ext cx="481164" cy="369332"/>
          </a:xfrm>
          <a:prstGeom prst="rect">
            <a:avLst/>
          </a:prstGeom>
          <a:noFill/>
        </p:spPr>
        <p:txBody>
          <a:bodyPr wrap="square" rtlCol="0">
            <a:spAutoFit/>
          </a:bodyPr>
          <a:lstStyle/>
          <a:p>
            <a:pPr algn="ctr"/>
            <a:r>
              <a:rPr lang="en-US" b="1" dirty="0">
                <a:solidFill>
                  <a:schemeClr val="accent4"/>
                </a:solidFill>
              </a:rPr>
              <a:t>D</a:t>
            </a:r>
          </a:p>
        </p:txBody>
      </p:sp>
      <p:sp>
        <p:nvSpPr>
          <p:cNvPr id="178" name="Hộp Văn bản 177">
            <a:extLst>
              <a:ext uri="{FF2B5EF4-FFF2-40B4-BE49-F238E27FC236}">
                <a16:creationId xmlns:a16="http://schemas.microsoft.com/office/drawing/2014/main" id="{3FE05164-B3B4-9E26-84EF-3F81BC174FF7}"/>
              </a:ext>
            </a:extLst>
          </p:cNvPr>
          <p:cNvSpPr txBox="1"/>
          <p:nvPr/>
        </p:nvSpPr>
        <p:spPr>
          <a:xfrm rot="10800000" flipV="1">
            <a:off x="2926308" y="5840495"/>
            <a:ext cx="481164" cy="369332"/>
          </a:xfrm>
          <a:prstGeom prst="rect">
            <a:avLst/>
          </a:prstGeom>
          <a:noFill/>
        </p:spPr>
        <p:txBody>
          <a:bodyPr wrap="square" rtlCol="0">
            <a:spAutoFit/>
          </a:bodyPr>
          <a:lstStyle/>
          <a:p>
            <a:pPr algn="ctr"/>
            <a:r>
              <a:rPr lang="en-US" b="1" dirty="0">
                <a:solidFill>
                  <a:schemeClr val="accent4"/>
                </a:solidFill>
              </a:rPr>
              <a:t>Y</a:t>
            </a:r>
          </a:p>
        </p:txBody>
      </p:sp>
      <p:sp>
        <p:nvSpPr>
          <p:cNvPr id="179" name="Hộp Văn bản 178">
            <a:extLst>
              <a:ext uri="{FF2B5EF4-FFF2-40B4-BE49-F238E27FC236}">
                <a16:creationId xmlns:a16="http://schemas.microsoft.com/office/drawing/2014/main" id="{25A8D433-AFC7-5B20-3184-66F6C33BDE31}"/>
              </a:ext>
            </a:extLst>
          </p:cNvPr>
          <p:cNvSpPr txBox="1"/>
          <p:nvPr/>
        </p:nvSpPr>
        <p:spPr>
          <a:xfrm rot="10800000" flipV="1">
            <a:off x="1416561" y="5670289"/>
            <a:ext cx="481164" cy="369332"/>
          </a:xfrm>
          <a:prstGeom prst="rect">
            <a:avLst/>
          </a:prstGeom>
          <a:noFill/>
        </p:spPr>
        <p:txBody>
          <a:bodyPr wrap="square" rtlCol="0">
            <a:spAutoFit/>
          </a:bodyPr>
          <a:lstStyle/>
          <a:p>
            <a:pPr algn="ctr"/>
            <a:r>
              <a:rPr lang="en-US" b="1" dirty="0">
                <a:solidFill>
                  <a:schemeClr val="accent4"/>
                </a:solidFill>
              </a:rPr>
              <a:t>Ộ</a:t>
            </a:r>
          </a:p>
        </p:txBody>
      </p:sp>
      <p:sp>
        <p:nvSpPr>
          <p:cNvPr id="180" name="Hộp Văn bản 179">
            <a:extLst>
              <a:ext uri="{FF2B5EF4-FFF2-40B4-BE49-F238E27FC236}">
                <a16:creationId xmlns:a16="http://schemas.microsoft.com/office/drawing/2014/main" id="{0367A839-95FB-90FB-0B57-42235BF0567F}"/>
              </a:ext>
            </a:extLst>
          </p:cNvPr>
          <p:cNvSpPr txBox="1"/>
          <p:nvPr/>
        </p:nvSpPr>
        <p:spPr>
          <a:xfrm rot="10800000" flipV="1">
            <a:off x="3736569" y="5686389"/>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181" name="Hộp Văn bản 180">
            <a:extLst>
              <a:ext uri="{FF2B5EF4-FFF2-40B4-BE49-F238E27FC236}">
                <a16:creationId xmlns:a16="http://schemas.microsoft.com/office/drawing/2014/main" id="{FFFC0430-9D72-AB0E-34BB-9214BFD482FE}"/>
              </a:ext>
            </a:extLst>
          </p:cNvPr>
          <p:cNvSpPr txBox="1"/>
          <p:nvPr/>
        </p:nvSpPr>
        <p:spPr>
          <a:xfrm rot="10800000" flipV="1">
            <a:off x="3280236" y="5801670"/>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183" name="Hộp Văn bản 182">
            <a:extLst>
              <a:ext uri="{FF2B5EF4-FFF2-40B4-BE49-F238E27FC236}">
                <a16:creationId xmlns:a16="http://schemas.microsoft.com/office/drawing/2014/main" id="{548458C3-441A-6C33-98C0-5EDD39ECE01E}"/>
              </a:ext>
            </a:extLst>
          </p:cNvPr>
          <p:cNvSpPr txBox="1"/>
          <p:nvPr/>
        </p:nvSpPr>
        <p:spPr>
          <a:xfrm rot="10800000" flipV="1">
            <a:off x="4149534" y="3407100"/>
            <a:ext cx="481164" cy="369332"/>
          </a:xfrm>
          <a:prstGeom prst="rect">
            <a:avLst/>
          </a:prstGeom>
          <a:noFill/>
        </p:spPr>
        <p:txBody>
          <a:bodyPr wrap="square" rtlCol="0">
            <a:spAutoFit/>
          </a:bodyPr>
          <a:lstStyle/>
          <a:p>
            <a:pPr algn="ctr"/>
            <a:r>
              <a:rPr lang="en-US" b="1" dirty="0">
                <a:solidFill>
                  <a:schemeClr val="accent4"/>
                </a:solidFill>
              </a:rPr>
              <a:t>P</a:t>
            </a:r>
          </a:p>
        </p:txBody>
      </p:sp>
      <p:sp>
        <p:nvSpPr>
          <p:cNvPr id="184" name="Hộp Văn bản 183">
            <a:extLst>
              <a:ext uri="{FF2B5EF4-FFF2-40B4-BE49-F238E27FC236}">
                <a16:creationId xmlns:a16="http://schemas.microsoft.com/office/drawing/2014/main" id="{982C87E7-5817-A53F-09F3-CE05397077DC}"/>
              </a:ext>
            </a:extLst>
          </p:cNvPr>
          <p:cNvSpPr txBox="1"/>
          <p:nvPr/>
        </p:nvSpPr>
        <p:spPr>
          <a:xfrm rot="10800000" flipV="1">
            <a:off x="4820975" y="3354802"/>
            <a:ext cx="481164" cy="369332"/>
          </a:xfrm>
          <a:prstGeom prst="rect">
            <a:avLst/>
          </a:prstGeom>
          <a:noFill/>
        </p:spPr>
        <p:txBody>
          <a:bodyPr wrap="square" rtlCol="0">
            <a:spAutoFit/>
          </a:bodyPr>
          <a:lstStyle/>
          <a:p>
            <a:pPr algn="ctr"/>
            <a:r>
              <a:rPr lang="en-US" b="1" dirty="0">
                <a:solidFill>
                  <a:schemeClr val="accent4"/>
                </a:solidFill>
              </a:rPr>
              <a:t>F</a:t>
            </a:r>
          </a:p>
        </p:txBody>
      </p:sp>
      <p:sp>
        <p:nvSpPr>
          <p:cNvPr id="185" name="Hộp Văn bản 184">
            <a:extLst>
              <a:ext uri="{FF2B5EF4-FFF2-40B4-BE49-F238E27FC236}">
                <a16:creationId xmlns:a16="http://schemas.microsoft.com/office/drawing/2014/main" id="{815775FF-5ADD-AFC5-FBA7-BBB610803E37}"/>
              </a:ext>
            </a:extLst>
          </p:cNvPr>
          <p:cNvSpPr txBox="1"/>
          <p:nvPr/>
        </p:nvSpPr>
        <p:spPr>
          <a:xfrm rot="10800000" flipV="1">
            <a:off x="5246450" y="3406166"/>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186" name="Hộp Văn bản 185">
            <a:extLst>
              <a:ext uri="{FF2B5EF4-FFF2-40B4-BE49-F238E27FC236}">
                <a16:creationId xmlns:a16="http://schemas.microsoft.com/office/drawing/2014/main" id="{CE90C361-6C75-2642-0499-710FF55BB042}"/>
              </a:ext>
            </a:extLst>
          </p:cNvPr>
          <p:cNvSpPr txBox="1"/>
          <p:nvPr/>
        </p:nvSpPr>
        <p:spPr>
          <a:xfrm rot="10800000" flipV="1">
            <a:off x="5633439" y="3472278"/>
            <a:ext cx="481164" cy="369332"/>
          </a:xfrm>
          <a:prstGeom prst="rect">
            <a:avLst/>
          </a:prstGeom>
          <a:noFill/>
        </p:spPr>
        <p:txBody>
          <a:bodyPr wrap="square" rtlCol="0">
            <a:spAutoFit/>
          </a:bodyPr>
          <a:lstStyle/>
          <a:p>
            <a:pPr algn="ctr"/>
            <a:r>
              <a:rPr lang="en-US" b="1" dirty="0">
                <a:solidFill>
                  <a:schemeClr val="accent4"/>
                </a:solidFill>
              </a:rPr>
              <a:t>Q</a:t>
            </a:r>
          </a:p>
        </p:txBody>
      </p:sp>
      <p:sp>
        <p:nvSpPr>
          <p:cNvPr id="187" name="Hộp Văn bản 186">
            <a:extLst>
              <a:ext uri="{FF2B5EF4-FFF2-40B4-BE49-F238E27FC236}">
                <a16:creationId xmlns:a16="http://schemas.microsoft.com/office/drawing/2014/main" id="{54DEDD25-701D-098D-90F5-46F6B7BC6B8E}"/>
              </a:ext>
            </a:extLst>
          </p:cNvPr>
          <p:cNvSpPr txBox="1"/>
          <p:nvPr/>
        </p:nvSpPr>
        <p:spPr>
          <a:xfrm rot="10800000" flipV="1">
            <a:off x="6378031" y="3637947"/>
            <a:ext cx="481164" cy="369332"/>
          </a:xfrm>
          <a:prstGeom prst="rect">
            <a:avLst/>
          </a:prstGeom>
          <a:noFill/>
        </p:spPr>
        <p:txBody>
          <a:bodyPr wrap="square" rtlCol="0">
            <a:spAutoFit/>
          </a:bodyPr>
          <a:lstStyle/>
          <a:p>
            <a:pPr algn="ctr"/>
            <a:r>
              <a:rPr lang="en-US" b="1" dirty="0">
                <a:solidFill>
                  <a:schemeClr val="accent4"/>
                </a:solidFill>
              </a:rPr>
              <a:t>K</a:t>
            </a:r>
          </a:p>
        </p:txBody>
      </p:sp>
      <p:sp>
        <p:nvSpPr>
          <p:cNvPr id="188" name="Hộp Văn bản 187">
            <a:extLst>
              <a:ext uri="{FF2B5EF4-FFF2-40B4-BE49-F238E27FC236}">
                <a16:creationId xmlns:a16="http://schemas.microsoft.com/office/drawing/2014/main" id="{D8E0F733-4519-CA8F-3A47-2CB76C6FD31F}"/>
              </a:ext>
            </a:extLst>
          </p:cNvPr>
          <p:cNvSpPr txBox="1"/>
          <p:nvPr/>
        </p:nvSpPr>
        <p:spPr>
          <a:xfrm rot="10800000" flipV="1">
            <a:off x="6773721" y="3583211"/>
            <a:ext cx="481164" cy="369332"/>
          </a:xfrm>
          <a:prstGeom prst="rect">
            <a:avLst/>
          </a:prstGeom>
          <a:noFill/>
        </p:spPr>
        <p:txBody>
          <a:bodyPr wrap="square" rtlCol="0">
            <a:spAutoFit/>
          </a:bodyPr>
          <a:lstStyle/>
          <a:p>
            <a:pPr algn="ctr"/>
            <a:r>
              <a:rPr lang="en-US" b="1" dirty="0">
                <a:solidFill>
                  <a:schemeClr val="accent4"/>
                </a:solidFill>
              </a:rPr>
              <a:t>Ệ</a:t>
            </a:r>
          </a:p>
        </p:txBody>
      </p:sp>
      <p:sp>
        <p:nvSpPr>
          <p:cNvPr id="191" name="Hộp Văn bản 190">
            <a:extLst>
              <a:ext uri="{FF2B5EF4-FFF2-40B4-BE49-F238E27FC236}">
                <a16:creationId xmlns:a16="http://schemas.microsoft.com/office/drawing/2014/main" id="{B1B3046C-19C5-CDF2-8C53-4DE1534AFA45}"/>
              </a:ext>
            </a:extLst>
          </p:cNvPr>
          <p:cNvSpPr txBox="1"/>
          <p:nvPr/>
        </p:nvSpPr>
        <p:spPr>
          <a:xfrm rot="10800000" flipV="1">
            <a:off x="4468325" y="3356538"/>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192" name="Hộp Văn bản 191">
            <a:extLst>
              <a:ext uri="{FF2B5EF4-FFF2-40B4-BE49-F238E27FC236}">
                <a16:creationId xmlns:a16="http://schemas.microsoft.com/office/drawing/2014/main" id="{DBEBD8C3-497F-96BB-536C-43D1C9D562F2}"/>
              </a:ext>
            </a:extLst>
          </p:cNvPr>
          <p:cNvSpPr txBox="1"/>
          <p:nvPr/>
        </p:nvSpPr>
        <p:spPr>
          <a:xfrm rot="10800000" flipV="1">
            <a:off x="5615348" y="2652894"/>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193" name="Hộp Văn bản 192">
            <a:extLst>
              <a:ext uri="{FF2B5EF4-FFF2-40B4-BE49-F238E27FC236}">
                <a16:creationId xmlns:a16="http://schemas.microsoft.com/office/drawing/2014/main" id="{6BC475F8-977C-F8E3-1DE4-410940CBD7B1}"/>
              </a:ext>
            </a:extLst>
          </p:cNvPr>
          <p:cNvSpPr txBox="1"/>
          <p:nvPr/>
        </p:nvSpPr>
        <p:spPr>
          <a:xfrm rot="10800000" flipV="1">
            <a:off x="6771351" y="3227775"/>
            <a:ext cx="481164" cy="369332"/>
          </a:xfrm>
          <a:prstGeom prst="rect">
            <a:avLst/>
          </a:prstGeom>
          <a:noFill/>
        </p:spPr>
        <p:txBody>
          <a:bodyPr wrap="square" rtlCol="0">
            <a:spAutoFit/>
          </a:bodyPr>
          <a:lstStyle/>
          <a:p>
            <a:pPr algn="ctr"/>
            <a:r>
              <a:rPr lang="en-US" b="1" dirty="0">
                <a:solidFill>
                  <a:schemeClr val="accent4"/>
                </a:solidFill>
              </a:rPr>
              <a:t>I</a:t>
            </a:r>
          </a:p>
        </p:txBody>
      </p:sp>
      <p:sp>
        <p:nvSpPr>
          <p:cNvPr id="194" name="Hộp Văn bản 193">
            <a:extLst>
              <a:ext uri="{FF2B5EF4-FFF2-40B4-BE49-F238E27FC236}">
                <a16:creationId xmlns:a16="http://schemas.microsoft.com/office/drawing/2014/main" id="{F4CAA89C-009A-CF2B-4105-CC59797F471D}"/>
              </a:ext>
            </a:extLst>
          </p:cNvPr>
          <p:cNvSpPr txBox="1"/>
          <p:nvPr/>
        </p:nvSpPr>
        <p:spPr>
          <a:xfrm rot="10800000" flipV="1">
            <a:off x="6783718" y="4101413"/>
            <a:ext cx="481164" cy="369332"/>
          </a:xfrm>
          <a:prstGeom prst="rect">
            <a:avLst/>
          </a:prstGeom>
          <a:noFill/>
        </p:spPr>
        <p:txBody>
          <a:bodyPr wrap="square" rtlCol="0">
            <a:spAutoFit/>
          </a:bodyPr>
          <a:lstStyle/>
          <a:p>
            <a:pPr algn="ctr"/>
            <a:r>
              <a:rPr lang="en-US" b="1" dirty="0">
                <a:solidFill>
                  <a:schemeClr val="accent4"/>
                </a:solidFill>
              </a:rPr>
              <a:t>k</a:t>
            </a:r>
          </a:p>
        </p:txBody>
      </p:sp>
      <p:sp>
        <p:nvSpPr>
          <p:cNvPr id="196" name="Hộp Văn bản 195">
            <a:extLst>
              <a:ext uri="{FF2B5EF4-FFF2-40B4-BE49-F238E27FC236}">
                <a16:creationId xmlns:a16="http://schemas.microsoft.com/office/drawing/2014/main" id="{B783EC4E-48AB-C905-FF8D-9B3F0B4AE8C7}"/>
              </a:ext>
            </a:extLst>
          </p:cNvPr>
          <p:cNvSpPr txBox="1"/>
          <p:nvPr/>
        </p:nvSpPr>
        <p:spPr>
          <a:xfrm rot="10800000" flipV="1">
            <a:off x="6793246" y="4501516"/>
            <a:ext cx="481164" cy="369332"/>
          </a:xfrm>
          <a:prstGeom prst="rect">
            <a:avLst/>
          </a:prstGeom>
          <a:noFill/>
        </p:spPr>
        <p:txBody>
          <a:bodyPr wrap="square" rtlCol="0">
            <a:spAutoFit/>
          </a:bodyPr>
          <a:lstStyle/>
          <a:p>
            <a:pPr algn="ctr"/>
            <a:r>
              <a:rPr lang="en-US" b="1" dirty="0">
                <a:solidFill>
                  <a:schemeClr val="accent4"/>
                </a:solidFill>
              </a:rPr>
              <a:t>Đ</a:t>
            </a:r>
          </a:p>
        </p:txBody>
      </p:sp>
      <p:sp>
        <p:nvSpPr>
          <p:cNvPr id="197" name="Hộp Văn bản 196">
            <a:extLst>
              <a:ext uri="{FF2B5EF4-FFF2-40B4-BE49-F238E27FC236}">
                <a16:creationId xmlns:a16="http://schemas.microsoft.com/office/drawing/2014/main" id="{6C7E9FB6-7AE7-F9F1-D082-ABBB32B610BD}"/>
              </a:ext>
            </a:extLst>
          </p:cNvPr>
          <p:cNvSpPr txBox="1"/>
          <p:nvPr/>
        </p:nvSpPr>
        <p:spPr>
          <a:xfrm rot="10800000" flipV="1">
            <a:off x="6787582" y="5340106"/>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198" name="Hộp Văn bản 197">
            <a:extLst>
              <a:ext uri="{FF2B5EF4-FFF2-40B4-BE49-F238E27FC236}">
                <a16:creationId xmlns:a16="http://schemas.microsoft.com/office/drawing/2014/main" id="{3E6702CC-ECA3-3B09-E409-4B1FF82D4CD2}"/>
              </a:ext>
            </a:extLst>
          </p:cNvPr>
          <p:cNvSpPr txBox="1"/>
          <p:nvPr/>
        </p:nvSpPr>
        <p:spPr>
          <a:xfrm rot="10800000" flipV="1">
            <a:off x="6763082" y="4928394"/>
            <a:ext cx="481164" cy="369332"/>
          </a:xfrm>
          <a:prstGeom prst="rect">
            <a:avLst/>
          </a:prstGeom>
          <a:noFill/>
        </p:spPr>
        <p:txBody>
          <a:bodyPr wrap="square" rtlCol="0">
            <a:spAutoFit/>
          </a:bodyPr>
          <a:lstStyle/>
          <a:p>
            <a:pPr algn="ctr"/>
            <a:r>
              <a:rPr lang="en-US" b="1" dirty="0">
                <a:solidFill>
                  <a:schemeClr val="accent4"/>
                </a:solidFill>
              </a:rPr>
              <a:t>Ộ</a:t>
            </a:r>
          </a:p>
        </p:txBody>
      </p:sp>
      <p:sp>
        <p:nvSpPr>
          <p:cNvPr id="199" name="Hộp Văn bản 198">
            <a:extLst>
              <a:ext uri="{FF2B5EF4-FFF2-40B4-BE49-F238E27FC236}">
                <a16:creationId xmlns:a16="http://schemas.microsoft.com/office/drawing/2014/main" id="{9DABC363-BA84-A51E-EC16-EBD3D38408EA}"/>
              </a:ext>
            </a:extLst>
          </p:cNvPr>
          <p:cNvSpPr txBox="1"/>
          <p:nvPr/>
        </p:nvSpPr>
        <p:spPr>
          <a:xfrm rot="10800000" flipV="1">
            <a:off x="6775448" y="5802032"/>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200" name="Hộp Văn bản 199">
            <a:extLst>
              <a:ext uri="{FF2B5EF4-FFF2-40B4-BE49-F238E27FC236}">
                <a16:creationId xmlns:a16="http://schemas.microsoft.com/office/drawing/2014/main" id="{9D8D0769-E0F3-D36E-7EB4-7FF49903F7E1}"/>
              </a:ext>
            </a:extLst>
          </p:cNvPr>
          <p:cNvSpPr txBox="1"/>
          <p:nvPr/>
        </p:nvSpPr>
        <p:spPr>
          <a:xfrm rot="10800000" flipV="1">
            <a:off x="6008970" y="2678602"/>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201" name="Hộp Văn bản 200">
            <a:extLst>
              <a:ext uri="{FF2B5EF4-FFF2-40B4-BE49-F238E27FC236}">
                <a16:creationId xmlns:a16="http://schemas.microsoft.com/office/drawing/2014/main" id="{A8B5AD4A-9124-78CE-BD19-FAC609293C23}"/>
              </a:ext>
            </a:extLst>
          </p:cNvPr>
          <p:cNvSpPr txBox="1"/>
          <p:nvPr/>
        </p:nvSpPr>
        <p:spPr>
          <a:xfrm rot="10800000" flipV="1">
            <a:off x="6029673" y="2280976"/>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202" name="Hộp Văn bản 201">
            <a:extLst>
              <a:ext uri="{FF2B5EF4-FFF2-40B4-BE49-F238E27FC236}">
                <a16:creationId xmlns:a16="http://schemas.microsoft.com/office/drawing/2014/main" id="{0ECEA3BE-48E4-4CE6-4342-7F46F8E181B8}"/>
              </a:ext>
            </a:extLst>
          </p:cNvPr>
          <p:cNvSpPr txBox="1"/>
          <p:nvPr/>
        </p:nvSpPr>
        <p:spPr>
          <a:xfrm rot="10800000" flipV="1">
            <a:off x="6025729" y="1355314"/>
            <a:ext cx="481164" cy="369332"/>
          </a:xfrm>
          <a:prstGeom prst="rect">
            <a:avLst/>
          </a:prstGeom>
          <a:noFill/>
        </p:spPr>
        <p:txBody>
          <a:bodyPr wrap="square" rtlCol="0">
            <a:spAutoFit/>
          </a:bodyPr>
          <a:lstStyle/>
          <a:p>
            <a:pPr algn="ctr"/>
            <a:r>
              <a:rPr lang="en-US" b="1" dirty="0">
                <a:solidFill>
                  <a:schemeClr val="accent4"/>
                </a:solidFill>
              </a:rPr>
              <a:t>S</a:t>
            </a:r>
          </a:p>
        </p:txBody>
      </p:sp>
      <p:sp>
        <p:nvSpPr>
          <p:cNvPr id="203" name="Hộp Văn bản 202">
            <a:extLst>
              <a:ext uri="{FF2B5EF4-FFF2-40B4-BE49-F238E27FC236}">
                <a16:creationId xmlns:a16="http://schemas.microsoft.com/office/drawing/2014/main" id="{A421ABE6-EE49-2BF0-5D75-C078D0542620}"/>
              </a:ext>
            </a:extLst>
          </p:cNvPr>
          <p:cNvSpPr txBox="1"/>
          <p:nvPr/>
        </p:nvSpPr>
        <p:spPr>
          <a:xfrm rot="10800000" flipV="1">
            <a:off x="6045814" y="3194434"/>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204" name="Hộp Văn bản 203">
            <a:extLst>
              <a:ext uri="{FF2B5EF4-FFF2-40B4-BE49-F238E27FC236}">
                <a16:creationId xmlns:a16="http://schemas.microsoft.com/office/drawing/2014/main" id="{749C96D8-69EF-76D0-F6BE-293FAA9CEB3D}"/>
              </a:ext>
            </a:extLst>
          </p:cNvPr>
          <p:cNvSpPr txBox="1"/>
          <p:nvPr/>
        </p:nvSpPr>
        <p:spPr>
          <a:xfrm rot="10800000" flipV="1">
            <a:off x="4136644" y="5594582"/>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205" name="Hộp Văn bản 204">
            <a:extLst>
              <a:ext uri="{FF2B5EF4-FFF2-40B4-BE49-F238E27FC236}">
                <a16:creationId xmlns:a16="http://schemas.microsoft.com/office/drawing/2014/main" id="{20E3BEA8-570B-9CBA-5BF6-B5EFF582BEBE}"/>
              </a:ext>
            </a:extLst>
          </p:cNvPr>
          <p:cNvSpPr txBox="1"/>
          <p:nvPr/>
        </p:nvSpPr>
        <p:spPr>
          <a:xfrm rot="10800000" flipV="1">
            <a:off x="6069440" y="5808917"/>
            <a:ext cx="481164" cy="369332"/>
          </a:xfrm>
          <a:prstGeom prst="rect">
            <a:avLst/>
          </a:prstGeom>
          <a:noFill/>
        </p:spPr>
        <p:txBody>
          <a:bodyPr wrap="square" rtlCol="0">
            <a:spAutoFit/>
          </a:bodyPr>
          <a:lstStyle/>
          <a:p>
            <a:pPr algn="ctr"/>
            <a:r>
              <a:rPr lang="en-US" b="1" dirty="0">
                <a:solidFill>
                  <a:schemeClr val="accent4"/>
                </a:solidFill>
              </a:rPr>
              <a:t>Ộ</a:t>
            </a:r>
          </a:p>
        </p:txBody>
      </p:sp>
      <p:sp>
        <p:nvSpPr>
          <p:cNvPr id="206" name="Hộp Văn bản 205">
            <a:extLst>
              <a:ext uri="{FF2B5EF4-FFF2-40B4-BE49-F238E27FC236}">
                <a16:creationId xmlns:a16="http://schemas.microsoft.com/office/drawing/2014/main" id="{43B8B563-01CA-C0C9-05B3-DBB410A1A41A}"/>
              </a:ext>
            </a:extLst>
          </p:cNvPr>
          <p:cNvSpPr txBox="1"/>
          <p:nvPr/>
        </p:nvSpPr>
        <p:spPr>
          <a:xfrm rot="10800000" flipV="1">
            <a:off x="4867839" y="5631897"/>
            <a:ext cx="481164" cy="369332"/>
          </a:xfrm>
          <a:prstGeom prst="rect">
            <a:avLst/>
          </a:prstGeom>
          <a:noFill/>
        </p:spPr>
        <p:txBody>
          <a:bodyPr wrap="square" rtlCol="0">
            <a:spAutoFit/>
          </a:bodyPr>
          <a:lstStyle/>
          <a:p>
            <a:pPr algn="ctr"/>
            <a:r>
              <a:rPr lang="en-US" b="1" dirty="0">
                <a:solidFill>
                  <a:schemeClr val="accent4"/>
                </a:solidFill>
              </a:rPr>
              <a:t>I</a:t>
            </a:r>
          </a:p>
        </p:txBody>
      </p:sp>
      <p:sp>
        <p:nvSpPr>
          <p:cNvPr id="207" name="Hộp Văn bản 206">
            <a:extLst>
              <a:ext uri="{FF2B5EF4-FFF2-40B4-BE49-F238E27FC236}">
                <a16:creationId xmlns:a16="http://schemas.microsoft.com/office/drawing/2014/main" id="{FCA774AC-F386-9123-1065-E20AD409D8CD}"/>
              </a:ext>
            </a:extLst>
          </p:cNvPr>
          <p:cNvSpPr txBox="1"/>
          <p:nvPr/>
        </p:nvSpPr>
        <p:spPr>
          <a:xfrm rot="10800000" flipV="1">
            <a:off x="5305128" y="5704319"/>
            <a:ext cx="481164" cy="369332"/>
          </a:xfrm>
          <a:prstGeom prst="rect">
            <a:avLst/>
          </a:prstGeom>
          <a:noFill/>
        </p:spPr>
        <p:txBody>
          <a:bodyPr wrap="square" rtlCol="0">
            <a:spAutoFit/>
          </a:bodyPr>
          <a:lstStyle/>
          <a:p>
            <a:pPr algn="ctr"/>
            <a:r>
              <a:rPr lang="en-US" b="1" dirty="0">
                <a:solidFill>
                  <a:schemeClr val="accent4"/>
                </a:solidFill>
              </a:rPr>
              <a:t>Ê</a:t>
            </a:r>
          </a:p>
        </p:txBody>
      </p:sp>
      <p:sp>
        <p:nvSpPr>
          <p:cNvPr id="208" name="Hộp Văn bản 207">
            <a:extLst>
              <a:ext uri="{FF2B5EF4-FFF2-40B4-BE49-F238E27FC236}">
                <a16:creationId xmlns:a16="http://schemas.microsoft.com/office/drawing/2014/main" id="{51C27EBC-4F48-6129-9DFC-EB2B4483442D}"/>
              </a:ext>
            </a:extLst>
          </p:cNvPr>
          <p:cNvSpPr txBox="1"/>
          <p:nvPr/>
        </p:nvSpPr>
        <p:spPr>
          <a:xfrm rot="10800000" flipV="1">
            <a:off x="5623605" y="5765990"/>
            <a:ext cx="481164" cy="369332"/>
          </a:xfrm>
          <a:prstGeom prst="rect">
            <a:avLst/>
          </a:prstGeom>
          <a:noFill/>
        </p:spPr>
        <p:txBody>
          <a:bodyPr wrap="square" rtlCol="0">
            <a:spAutoFit/>
          </a:bodyPr>
          <a:lstStyle/>
          <a:p>
            <a:pPr algn="ctr"/>
            <a:r>
              <a:rPr lang="en-US" b="1" dirty="0">
                <a:solidFill>
                  <a:schemeClr val="accent4"/>
                </a:solidFill>
              </a:rPr>
              <a:t>Đ</a:t>
            </a:r>
          </a:p>
        </p:txBody>
      </p:sp>
      <p:sp>
        <p:nvSpPr>
          <p:cNvPr id="209" name="Hộp Văn bản 208">
            <a:extLst>
              <a:ext uri="{FF2B5EF4-FFF2-40B4-BE49-F238E27FC236}">
                <a16:creationId xmlns:a16="http://schemas.microsoft.com/office/drawing/2014/main" id="{8C2D2CD3-581F-D968-D3F9-870744EB3BF1}"/>
              </a:ext>
            </a:extLst>
          </p:cNvPr>
          <p:cNvSpPr txBox="1"/>
          <p:nvPr/>
        </p:nvSpPr>
        <p:spPr>
          <a:xfrm rot="10800000" flipV="1">
            <a:off x="6422945" y="5762310"/>
            <a:ext cx="481164" cy="369332"/>
          </a:xfrm>
          <a:prstGeom prst="rect">
            <a:avLst/>
          </a:prstGeom>
          <a:noFill/>
        </p:spPr>
        <p:txBody>
          <a:bodyPr wrap="square" rtlCol="0">
            <a:spAutoFit/>
          </a:bodyPr>
          <a:lstStyle/>
          <a:p>
            <a:pPr algn="ctr"/>
            <a:r>
              <a:rPr lang="en-US" b="1" dirty="0">
                <a:solidFill>
                  <a:schemeClr val="accent4"/>
                </a:solidFill>
              </a:rPr>
              <a:t>J</a:t>
            </a:r>
          </a:p>
        </p:txBody>
      </p:sp>
      <p:sp>
        <p:nvSpPr>
          <p:cNvPr id="210" name="Hộp Văn bản 209">
            <a:extLst>
              <a:ext uri="{FF2B5EF4-FFF2-40B4-BE49-F238E27FC236}">
                <a16:creationId xmlns:a16="http://schemas.microsoft.com/office/drawing/2014/main" id="{A310D091-0039-F113-D724-59BFC22D1126}"/>
              </a:ext>
            </a:extLst>
          </p:cNvPr>
          <p:cNvSpPr txBox="1"/>
          <p:nvPr/>
        </p:nvSpPr>
        <p:spPr>
          <a:xfrm rot="10800000" flipV="1">
            <a:off x="302969" y="6083244"/>
            <a:ext cx="481164" cy="369332"/>
          </a:xfrm>
          <a:prstGeom prst="rect">
            <a:avLst/>
          </a:prstGeom>
          <a:noFill/>
        </p:spPr>
        <p:txBody>
          <a:bodyPr wrap="square" rtlCol="0">
            <a:spAutoFit/>
          </a:bodyPr>
          <a:lstStyle/>
          <a:p>
            <a:pPr algn="ctr"/>
            <a:r>
              <a:rPr lang="en-US" b="1" dirty="0">
                <a:solidFill>
                  <a:schemeClr val="accent4"/>
                </a:solidFill>
              </a:rPr>
              <a:t>K</a:t>
            </a:r>
          </a:p>
        </p:txBody>
      </p:sp>
      <p:sp>
        <p:nvSpPr>
          <p:cNvPr id="211" name="Hộp Văn bản 210">
            <a:extLst>
              <a:ext uri="{FF2B5EF4-FFF2-40B4-BE49-F238E27FC236}">
                <a16:creationId xmlns:a16="http://schemas.microsoft.com/office/drawing/2014/main" id="{46BDAEE9-FE9F-85FC-93C1-92A7C2D17D0A}"/>
              </a:ext>
            </a:extLst>
          </p:cNvPr>
          <p:cNvSpPr txBox="1"/>
          <p:nvPr/>
        </p:nvSpPr>
        <p:spPr>
          <a:xfrm rot="10800000" flipV="1">
            <a:off x="659812" y="6021488"/>
            <a:ext cx="481164" cy="369332"/>
          </a:xfrm>
          <a:prstGeom prst="rect">
            <a:avLst/>
          </a:prstGeom>
          <a:noFill/>
        </p:spPr>
        <p:txBody>
          <a:bodyPr wrap="square" rtlCol="0">
            <a:spAutoFit/>
          </a:bodyPr>
          <a:lstStyle/>
          <a:p>
            <a:pPr algn="ctr"/>
            <a:r>
              <a:rPr lang="en-US" b="1" dirty="0">
                <a:solidFill>
                  <a:schemeClr val="accent4"/>
                </a:solidFill>
              </a:rPr>
              <a:t>C</a:t>
            </a:r>
          </a:p>
        </p:txBody>
      </p:sp>
      <p:sp>
        <p:nvSpPr>
          <p:cNvPr id="212" name="Hộp Văn bản 211">
            <a:extLst>
              <a:ext uri="{FF2B5EF4-FFF2-40B4-BE49-F238E27FC236}">
                <a16:creationId xmlns:a16="http://schemas.microsoft.com/office/drawing/2014/main" id="{D1827609-ACFE-8D89-A49A-F6F4B897A939}"/>
              </a:ext>
            </a:extLst>
          </p:cNvPr>
          <p:cNvSpPr txBox="1"/>
          <p:nvPr/>
        </p:nvSpPr>
        <p:spPr>
          <a:xfrm rot="10800000" flipV="1">
            <a:off x="1046689" y="6039399"/>
            <a:ext cx="481164" cy="369332"/>
          </a:xfrm>
          <a:prstGeom prst="rect">
            <a:avLst/>
          </a:prstGeom>
          <a:noFill/>
        </p:spPr>
        <p:txBody>
          <a:bodyPr wrap="square" rtlCol="0">
            <a:spAutoFit/>
          </a:bodyPr>
          <a:lstStyle/>
          <a:p>
            <a:pPr algn="ctr"/>
            <a:r>
              <a:rPr lang="en-US" b="1" dirty="0">
                <a:solidFill>
                  <a:schemeClr val="accent4"/>
                </a:solidFill>
              </a:rPr>
              <a:t>S</a:t>
            </a:r>
          </a:p>
        </p:txBody>
      </p:sp>
      <p:sp>
        <p:nvSpPr>
          <p:cNvPr id="213" name="Hộp Văn bản 212">
            <a:extLst>
              <a:ext uri="{FF2B5EF4-FFF2-40B4-BE49-F238E27FC236}">
                <a16:creationId xmlns:a16="http://schemas.microsoft.com/office/drawing/2014/main" id="{14CDC4E7-AC56-239C-3AB8-C4276E6A2746}"/>
              </a:ext>
            </a:extLst>
          </p:cNvPr>
          <p:cNvSpPr txBox="1"/>
          <p:nvPr/>
        </p:nvSpPr>
        <p:spPr>
          <a:xfrm rot="10800000" flipV="1">
            <a:off x="1842189" y="6191663"/>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214" name="Hộp Văn bản 213">
            <a:extLst>
              <a:ext uri="{FF2B5EF4-FFF2-40B4-BE49-F238E27FC236}">
                <a16:creationId xmlns:a16="http://schemas.microsoft.com/office/drawing/2014/main" id="{71AD2EA4-EE8D-51A1-3CCD-BCBCE76E2805}"/>
              </a:ext>
            </a:extLst>
          </p:cNvPr>
          <p:cNvSpPr txBox="1"/>
          <p:nvPr/>
        </p:nvSpPr>
        <p:spPr>
          <a:xfrm rot="10800000" flipV="1">
            <a:off x="2647152" y="6290559"/>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215" name="Hộp Văn bản 214">
            <a:extLst>
              <a:ext uri="{FF2B5EF4-FFF2-40B4-BE49-F238E27FC236}">
                <a16:creationId xmlns:a16="http://schemas.microsoft.com/office/drawing/2014/main" id="{2E5CC9D7-7347-F999-7AFD-39F4C4481091}"/>
              </a:ext>
            </a:extLst>
          </p:cNvPr>
          <p:cNvSpPr txBox="1"/>
          <p:nvPr/>
        </p:nvSpPr>
        <p:spPr>
          <a:xfrm rot="10800000" flipV="1">
            <a:off x="2254501" y="6244946"/>
            <a:ext cx="481164" cy="369332"/>
          </a:xfrm>
          <a:prstGeom prst="rect">
            <a:avLst/>
          </a:prstGeom>
          <a:noFill/>
        </p:spPr>
        <p:txBody>
          <a:bodyPr wrap="square" rtlCol="0">
            <a:spAutoFit/>
          </a:bodyPr>
          <a:lstStyle/>
          <a:p>
            <a:pPr algn="ctr"/>
            <a:r>
              <a:rPr lang="en-US" b="1" dirty="0">
                <a:solidFill>
                  <a:schemeClr val="accent4"/>
                </a:solidFill>
              </a:rPr>
              <a:t>D</a:t>
            </a:r>
          </a:p>
        </p:txBody>
      </p:sp>
      <p:sp>
        <p:nvSpPr>
          <p:cNvPr id="216" name="Hộp Văn bản 215">
            <a:extLst>
              <a:ext uri="{FF2B5EF4-FFF2-40B4-BE49-F238E27FC236}">
                <a16:creationId xmlns:a16="http://schemas.microsoft.com/office/drawing/2014/main" id="{F5F4B548-B282-6FB6-F1D6-39249F9DB994}"/>
              </a:ext>
            </a:extLst>
          </p:cNvPr>
          <p:cNvSpPr txBox="1"/>
          <p:nvPr/>
        </p:nvSpPr>
        <p:spPr>
          <a:xfrm rot="10800000" flipV="1">
            <a:off x="3012721" y="6282258"/>
            <a:ext cx="481164" cy="369332"/>
          </a:xfrm>
          <a:prstGeom prst="rect">
            <a:avLst/>
          </a:prstGeom>
          <a:noFill/>
        </p:spPr>
        <p:txBody>
          <a:bodyPr wrap="square" rtlCol="0">
            <a:spAutoFit/>
          </a:bodyPr>
          <a:lstStyle/>
          <a:p>
            <a:pPr algn="ctr"/>
            <a:r>
              <a:rPr lang="en-US" b="1" dirty="0">
                <a:solidFill>
                  <a:schemeClr val="accent4"/>
                </a:solidFill>
              </a:rPr>
              <a:t>Y</a:t>
            </a:r>
          </a:p>
        </p:txBody>
      </p:sp>
      <p:sp>
        <p:nvSpPr>
          <p:cNvPr id="217" name="Hộp Văn bản 216">
            <a:extLst>
              <a:ext uri="{FF2B5EF4-FFF2-40B4-BE49-F238E27FC236}">
                <a16:creationId xmlns:a16="http://schemas.microsoft.com/office/drawing/2014/main" id="{75CFF042-EF17-5370-9D20-E647556B404D}"/>
              </a:ext>
            </a:extLst>
          </p:cNvPr>
          <p:cNvSpPr txBox="1"/>
          <p:nvPr/>
        </p:nvSpPr>
        <p:spPr>
          <a:xfrm rot="10800000" flipV="1">
            <a:off x="1418987" y="6064586"/>
            <a:ext cx="481164" cy="369332"/>
          </a:xfrm>
          <a:prstGeom prst="rect">
            <a:avLst/>
          </a:prstGeom>
          <a:noFill/>
        </p:spPr>
        <p:txBody>
          <a:bodyPr wrap="square" rtlCol="0">
            <a:spAutoFit/>
          </a:bodyPr>
          <a:lstStyle/>
          <a:p>
            <a:pPr algn="ctr"/>
            <a:r>
              <a:rPr lang="en-US" b="1" dirty="0">
                <a:solidFill>
                  <a:schemeClr val="accent4"/>
                </a:solidFill>
              </a:rPr>
              <a:t>F</a:t>
            </a:r>
          </a:p>
        </p:txBody>
      </p:sp>
      <p:sp>
        <p:nvSpPr>
          <p:cNvPr id="218" name="Hộp Văn bản 217">
            <a:extLst>
              <a:ext uri="{FF2B5EF4-FFF2-40B4-BE49-F238E27FC236}">
                <a16:creationId xmlns:a16="http://schemas.microsoft.com/office/drawing/2014/main" id="{079918DC-C40B-FB47-8840-3D2EC6E134A5}"/>
              </a:ext>
            </a:extLst>
          </p:cNvPr>
          <p:cNvSpPr txBox="1"/>
          <p:nvPr/>
        </p:nvSpPr>
        <p:spPr>
          <a:xfrm rot="10800000" flipV="1">
            <a:off x="997106" y="1597366"/>
            <a:ext cx="481164" cy="369332"/>
          </a:xfrm>
          <a:prstGeom prst="rect">
            <a:avLst/>
          </a:prstGeom>
          <a:noFill/>
        </p:spPr>
        <p:txBody>
          <a:bodyPr wrap="square" rtlCol="0">
            <a:spAutoFit/>
          </a:bodyPr>
          <a:lstStyle/>
          <a:p>
            <a:pPr algn="ctr"/>
            <a:r>
              <a:rPr lang="en-US" b="1" dirty="0">
                <a:solidFill>
                  <a:schemeClr val="accent4"/>
                </a:solidFill>
              </a:rPr>
              <a:t>R</a:t>
            </a:r>
          </a:p>
        </p:txBody>
      </p:sp>
      <p:sp>
        <p:nvSpPr>
          <p:cNvPr id="219" name="Hộp Văn bản 218">
            <a:extLst>
              <a:ext uri="{FF2B5EF4-FFF2-40B4-BE49-F238E27FC236}">
                <a16:creationId xmlns:a16="http://schemas.microsoft.com/office/drawing/2014/main" id="{62CAA456-8995-F38F-57F8-5DB13F5B8157}"/>
              </a:ext>
            </a:extLst>
          </p:cNvPr>
          <p:cNvSpPr txBox="1"/>
          <p:nvPr/>
        </p:nvSpPr>
        <p:spPr>
          <a:xfrm rot="10800000" flipV="1">
            <a:off x="1717292" y="1705995"/>
            <a:ext cx="481164" cy="369332"/>
          </a:xfrm>
          <a:prstGeom prst="rect">
            <a:avLst/>
          </a:prstGeom>
          <a:noFill/>
        </p:spPr>
        <p:txBody>
          <a:bodyPr wrap="square" rtlCol="0">
            <a:spAutoFit/>
          </a:bodyPr>
          <a:lstStyle/>
          <a:p>
            <a:pPr algn="ctr"/>
            <a:r>
              <a:rPr lang="en-US" b="1" dirty="0">
                <a:solidFill>
                  <a:schemeClr val="accent4"/>
                </a:solidFill>
              </a:rPr>
              <a:t>B</a:t>
            </a:r>
          </a:p>
        </p:txBody>
      </p:sp>
      <p:sp>
        <p:nvSpPr>
          <p:cNvPr id="220" name="Hộp Văn bản 219">
            <a:extLst>
              <a:ext uri="{FF2B5EF4-FFF2-40B4-BE49-F238E27FC236}">
                <a16:creationId xmlns:a16="http://schemas.microsoft.com/office/drawing/2014/main" id="{7C712E76-47E6-8FA7-A8D4-2706255C2321}"/>
              </a:ext>
            </a:extLst>
          </p:cNvPr>
          <p:cNvSpPr txBox="1"/>
          <p:nvPr/>
        </p:nvSpPr>
        <p:spPr>
          <a:xfrm rot="10800000" flipV="1">
            <a:off x="2956997" y="1871465"/>
            <a:ext cx="481164" cy="369332"/>
          </a:xfrm>
          <a:prstGeom prst="rect">
            <a:avLst/>
          </a:prstGeom>
          <a:noFill/>
        </p:spPr>
        <p:txBody>
          <a:bodyPr wrap="square" rtlCol="0">
            <a:spAutoFit/>
          </a:bodyPr>
          <a:lstStyle/>
          <a:p>
            <a:pPr algn="ctr"/>
            <a:r>
              <a:rPr lang="en-US" b="1" dirty="0">
                <a:solidFill>
                  <a:schemeClr val="accent4"/>
                </a:solidFill>
              </a:rPr>
              <a:t>B</a:t>
            </a:r>
          </a:p>
        </p:txBody>
      </p:sp>
      <p:sp>
        <p:nvSpPr>
          <p:cNvPr id="221" name="Hộp Văn bản 220">
            <a:extLst>
              <a:ext uri="{FF2B5EF4-FFF2-40B4-BE49-F238E27FC236}">
                <a16:creationId xmlns:a16="http://schemas.microsoft.com/office/drawing/2014/main" id="{055EB9A4-7AD7-EE3F-6945-6771851D6FE7}"/>
              </a:ext>
            </a:extLst>
          </p:cNvPr>
          <p:cNvSpPr txBox="1"/>
          <p:nvPr/>
        </p:nvSpPr>
        <p:spPr>
          <a:xfrm rot="10800000" flipV="1">
            <a:off x="6022962" y="1847713"/>
            <a:ext cx="481164" cy="369332"/>
          </a:xfrm>
          <a:prstGeom prst="rect">
            <a:avLst/>
          </a:prstGeom>
          <a:noFill/>
        </p:spPr>
        <p:txBody>
          <a:bodyPr wrap="square" rtlCol="0">
            <a:spAutoFit/>
          </a:bodyPr>
          <a:lstStyle/>
          <a:p>
            <a:pPr algn="ctr"/>
            <a:r>
              <a:rPr lang="en-US" b="1" dirty="0">
                <a:solidFill>
                  <a:schemeClr val="accent4"/>
                </a:solidFill>
              </a:rPr>
              <a:t>K</a:t>
            </a:r>
          </a:p>
        </p:txBody>
      </p:sp>
      <p:sp>
        <p:nvSpPr>
          <p:cNvPr id="225" name="Hộp Văn bản 224">
            <a:extLst>
              <a:ext uri="{FF2B5EF4-FFF2-40B4-BE49-F238E27FC236}">
                <a16:creationId xmlns:a16="http://schemas.microsoft.com/office/drawing/2014/main" id="{78576AA1-A660-4FC8-6E1B-C5594F43B957}"/>
              </a:ext>
            </a:extLst>
          </p:cNvPr>
          <p:cNvSpPr txBox="1"/>
          <p:nvPr/>
        </p:nvSpPr>
        <p:spPr>
          <a:xfrm rot="10800000" flipV="1">
            <a:off x="4457282" y="4704147"/>
            <a:ext cx="481164" cy="369332"/>
          </a:xfrm>
          <a:prstGeom prst="rect">
            <a:avLst/>
          </a:prstGeom>
          <a:noFill/>
        </p:spPr>
        <p:txBody>
          <a:bodyPr wrap="square" rtlCol="0">
            <a:spAutoFit/>
          </a:bodyPr>
          <a:lstStyle/>
          <a:p>
            <a:pPr algn="ctr"/>
            <a:r>
              <a:rPr lang="en-US" b="1" dirty="0">
                <a:solidFill>
                  <a:schemeClr val="accent4"/>
                </a:solidFill>
              </a:rPr>
              <a:t>Ệ</a:t>
            </a:r>
          </a:p>
        </p:txBody>
      </p:sp>
      <p:sp>
        <p:nvSpPr>
          <p:cNvPr id="226" name="Hộp Văn bản 225">
            <a:extLst>
              <a:ext uri="{FF2B5EF4-FFF2-40B4-BE49-F238E27FC236}">
                <a16:creationId xmlns:a16="http://schemas.microsoft.com/office/drawing/2014/main" id="{7975FB9B-3CF9-6E4A-3CDE-69C2261E52D7}"/>
              </a:ext>
            </a:extLst>
          </p:cNvPr>
          <p:cNvSpPr txBox="1"/>
          <p:nvPr/>
        </p:nvSpPr>
        <p:spPr>
          <a:xfrm rot="10800000" flipV="1">
            <a:off x="4852301" y="4735911"/>
            <a:ext cx="481164" cy="369332"/>
          </a:xfrm>
          <a:prstGeom prst="rect">
            <a:avLst/>
          </a:prstGeom>
          <a:noFill/>
        </p:spPr>
        <p:txBody>
          <a:bodyPr wrap="square" rtlCol="0">
            <a:spAutoFit/>
          </a:bodyPr>
          <a:lstStyle/>
          <a:p>
            <a:pPr algn="ctr"/>
            <a:r>
              <a:rPr lang="en-US" b="1" dirty="0">
                <a:solidFill>
                  <a:schemeClr val="accent4"/>
                </a:solidFill>
              </a:rPr>
              <a:t>U</a:t>
            </a:r>
          </a:p>
        </p:txBody>
      </p:sp>
      <p:sp>
        <p:nvSpPr>
          <p:cNvPr id="227" name="Hộp Văn bản 226">
            <a:extLst>
              <a:ext uri="{FF2B5EF4-FFF2-40B4-BE49-F238E27FC236}">
                <a16:creationId xmlns:a16="http://schemas.microsoft.com/office/drawing/2014/main" id="{A7CB7B8D-7A8B-2CDC-55E7-72F53CF5C455}"/>
              </a:ext>
            </a:extLst>
          </p:cNvPr>
          <p:cNvSpPr txBox="1"/>
          <p:nvPr/>
        </p:nvSpPr>
        <p:spPr>
          <a:xfrm rot="10800000" flipV="1">
            <a:off x="5257566" y="4804973"/>
            <a:ext cx="481164" cy="369332"/>
          </a:xfrm>
          <a:prstGeom prst="rect">
            <a:avLst/>
          </a:prstGeom>
          <a:noFill/>
        </p:spPr>
        <p:txBody>
          <a:bodyPr wrap="square" rtlCol="0">
            <a:spAutoFit/>
          </a:bodyPr>
          <a:lstStyle/>
          <a:p>
            <a:pPr algn="ctr"/>
            <a:r>
              <a:rPr lang="en-US" b="1" dirty="0">
                <a:solidFill>
                  <a:schemeClr val="accent4"/>
                </a:solidFill>
              </a:rPr>
              <a:t>D</a:t>
            </a:r>
          </a:p>
        </p:txBody>
      </p:sp>
      <p:sp>
        <p:nvSpPr>
          <p:cNvPr id="228" name="Hộp Văn bản 227">
            <a:extLst>
              <a:ext uri="{FF2B5EF4-FFF2-40B4-BE49-F238E27FC236}">
                <a16:creationId xmlns:a16="http://schemas.microsoft.com/office/drawing/2014/main" id="{05544B83-71E7-0F40-DD98-F503343A4445}"/>
              </a:ext>
            </a:extLst>
          </p:cNvPr>
          <p:cNvSpPr txBox="1"/>
          <p:nvPr/>
        </p:nvSpPr>
        <p:spPr>
          <a:xfrm rot="10800000" flipV="1">
            <a:off x="5641865" y="4885236"/>
            <a:ext cx="481164" cy="369332"/>
          </a:xfrm>
          <a:prstGeom prst="rect">
            <a:avLst/>
          </a:prstGeom>
          <a:noFill/>
        </p:spPr>
        <p:txBody>
          <a:bodyPr wrap="square" rtlCol="0">
            <a:spAutoFit/>
          </a:bodyPr>
          <a:lstStyle/>
          <a:p>
            <a:pPr algn="ctr"/>
            <a:r>
              <a:rPr lang="en-US" b="1" dirty="0">
                <a:solidFill>
                  <a:schemeClr val="accent4"/>
                </a:solidFill>
              </a:rPr>
              <a:t>Ụ</a:t>
            </a:r>
          </a:p>
        </p:txBody>
      </p:sp>
      <p:sp>
        <p:nvSpPr>
          <p:cNvPr id="229" name="Hộp Văn bản 228">
            <a:extLst>
              <a:ext uri="{FF2B5EF4-FFF2-40B4-BE49-F238E27FC236}">
                <a16:creationId xmlns:a16="http://schemas.microsoft.com/office/drawing/2014/main" id="{5B858C0B-1AC1-6716-7ACD-06D5571DA089}"/>
              </a:ext>
            </a:extLst>
          </p:cNvPr>
          <p:cNvSpPr txBox="1"/>
          <p:nvPr/>
        </p:nvSpPr>
        <p:spPr>
          <a:xfrm rot="10800000" flipV="1">
            <a:off x="6059294" y="4907047"/>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230" name="Hộp Văn bản 229">
            <a:extLst>
              <a:ext uri="{FF2B5EF4-FFF2-40B4-BE49-F238E27FC236}">
                <a16:creationId xmlns:a16="http://schemas.microsoft.com/office/drawing/2014/main" id="{A2BDF7EC-5209-3E86-EEEC-4C7BA2646BC3}"/>
              </a:ext>
            </a:extLst>
          </p:cNvPr>
          <p:cNvSpPr txBox="1"/>
          <p:nvPr/>
        </p:nvSpPr>
        <p:spPr>
          <a:xfrm rot="10800000" flipV="1">
            <a:off x="6378031" y="4949400"/>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231" name="Hộp Văn bản 230">
            <a:extLst>
              <a:ext uri="{FF2B5EF4-FFF2-40B4-BE49-F238E27FC236}">
                <a16:creationId xmlns:a16="http://schemas.microsoft.com/office/drawing/2014/main" id="{45FF9086-093D-EB63-485C-26C1B8C1A89B}"/>
              </a:ext>
            </a:extLst>
          </p:cNvPr>
          <p:cNvSpPr txBox="1"/>
          <p:nvPr/>
        </p:nvSpPr>
        <p:spPr>
          <a:xfrm rot="10800000" flipV="1">
            <a:off x="4421065" y="6061390"/>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232" name="Hộp Văn bản 231">
            <a:extLst>
              <a:ext uri="{FF2B5EF4-FFF2-40B4-BE49-F238E27FC236}">
                <a16:creationId xmlns:a16="http://schemas.microsoft.com/office/drawing/2014/main" id="{D910A370-FD31-1FE6-D68E-A6F441F912C5}"/>
              </a:ext>
            </a:extLst>
          </p:cNvPr>
          <p:cNvSpPr txBox="1"/>
          <p:nvPr/>
        </p:nvSpPr>
        <p:spPr>
          <a:xfrm rot="10800000" flipV="1">
            <a:off x="5226028" y="6160287"/>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233" name="Hộp Văn bản 232">
            <a:extLst>
              <a:ext uri="{FF2B5EF4-FFF2-40B4-BE49-F238E27FC236}">
                <a16:creationId xmlns:a16="http://schemas.microsoft.com/office/drawing/2014/main" id="{240C4825-A07F-1BAD-6B43-F67E3B6AA8C9}"/>
              </a:ext>
            </a:extLst>
          </p:cNvPr>
          <p:cNvSpPr txBox="1"/>
          <p:nvPr/>
        </p:nvSpPr>
        <p:spPr>
          <a:xfrm rot="10800000" flipV="1">
            <a:off x="4833376" y="6114674"/>
            <a:ext cx="481164" cy="369332"/>
          </a:xfrm>
          <a:prstGeom prst="rect">
            <a:avLst/>
          </a:prstGeom>
          <a:noFill/>
        </p:spPr>
        <p:txBody>
          <a:bodyPr wrap="square" rtlCol="0">
            <a:spAutoFit/>
          </a:bodyPr>
          <a:lstStyle/>
          <a:p>
            <a:pPr algn="ctr"/>
            <a:r>
              <a:rPr lang="en-US" b="1" dirty="0">
                <a:solidFill>
                  <a:schemeClr val="accent4"/>
                </a:solidFill>
              </a:rPr>
              <a:t>Ầ</a:t>
            </a:r>
          </a:p>
        </p:txBody>
      </p:sp>
      <p:sp>
        <p:nvSpPr>
          <p:cNvPr id="234" name="Hộp Văn bản 233">
            <a:extLst>
              <a:ext uri="{FF2B5EF4-FFF2-40B4-BE49-F238E27FC236}">
                <a16:creationId xmlns:a16="http://schemas.microsoft.com/office/drawing/2014/main" id="{B0E0275A-9BCC-32D3-856D-69EDDE60196F}"/>
              </a:ext>
            </a:extLst>
          </p:cNvPr>
          <p:cNvSpPr txBox="1"/>
          <p:nvPr/>
        </p:nvSpPr>
        <p:spPr>
          <a:xfrm rot="10800000" flipV="1">
            <a:off x="5641865" y="6217165"/>
            <a:ext cx="481164" cy="369332"/>
          </a:xfrm>
          <a:prstGeom prst="rect">
            <a:avLst/>
          </a:prstGeom>
          <a:noFill/>
        </p:spPr>
        <p:txBody>
          <a:bodyPr wrap="square" rtlCol="0">
            <a:spAutoFit/>
          </a:bodyPr>
          <a:lstStyle/>
          <a:p>
            <a:pPr algn="ctr"/>
            <a:r>
              <a:rPr lang="en-US" b="1" dirty="0">
                <a:solidFill>
                  <a:schemeClr val="accent4"/>
                </a:solidFill>
              </a:rPr>
              <a:t>S</a:t>
            </a:r>
          </a:p>
        </p:txBody>
      </p:sp>
      <p:sp>
        <p:nvSpPr>
          <p:cNvPr id="235" name="Hộp Văn bản 234">
            <a:extLst>
              <a:ext uri="{FF2B5EF4-FFF2-40B4-BE49-F238E27FC236}">
                <a16:creationId xmlns:a16="http://schemas.microsoft.com/office/drawing/2014/main" id="{7172319D-D176-E6A1-C873-BB6092FF1006}"/>
              </a:ext>
            </a:extLst>
          </p:cNvPr>
          <p:cNvSpPr txBox="1"/>
          <p:nvPr/>
        </p:nvSpPr>
        <p:spPr>
          <a:xfrm rot="10800000" flipV="1">
            <a:off x="5998136" y="6260014"/>
            <a:ext cx="481164" cy="369332"/>
          </a:xfrm>
          <a:prstGeom prst="rect">
            <a:avLst/>
          </a:prstGeom>
          <a:noFill/>
        </p:spPr>
        <p:txBody>
          <a:bodyPr wrap="square" rtlCol="0">
            <a:spAutoFit/>
          </a:bodyPr>
          <a:lstStyle/>
          <a:p>
            <a:pPr algn="ctr"/>
            <a:r>
              <a:rPr lang="en-US" b="1" dirty="0">
                <a:solidFill>
                  <a:schemeClr val="accent4"/>
                </a:solidFill>
              </a:rPr>
              <a:t>Ố</a:t>
            </a:r>
          </a:p>
        </p:txBody>
      </p:sp>
      <p:sp>
        <p:nvSpPr>
          <p:cNvPr id="236" name="Hộp Văn bản 235">
            <a:extLst>
              <a:ext uri="{FF2B5EF4-FFF2-40B4-BE49-F238E27FC236}">
                <a16:creationId xmlns:a16="http://schemas.microsoft.com/office/drawing/2014/main" id="{3F0FF7FD-85FE-FE91-6711-617D210A7282}"/>
              </a:ext>
            </a:extLst>
          </p:cNvPr>
          <p:cNvSpPr txBox="1"/>
          <p:nvPr/>
        </p:nvSpPr>
        <p:spPr>
          <a:xfrm rot="10800000" flipV="1">
            <a:off x="2206528" y="4453043"/>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237" name="Hộp Văn bản 236">
            <a:extLst>
              <a:ext uri="{FF2B5EF4-FFF2-40B4-BE49-F238E27FC236}">
                <a16:creationId xmlns:a16="http://schemas.microsoft.com/office/drawing/2014/main" id="{A224E723-74C6-10DD-C26E-E11B8E1A1639}"/>
              </a:ext>
            </a:extLst>
          </p:cNvPr>
          <p:cNvSpPr txBox="1"/>
          <p:nvPr/>
        </p:nvSpPr>
        <p:spPr>
          <a:xfrm rot="10800000" flipV="1">
            <a:off x="2618801" y="4453431"/>
            <a:ext cx="481164" cy="369332"/>
          </a:xfrm>
          <a:prstGeom prst="rect">
            <a:avLst/>
          </a:prstGeom>
          <a:noFill/>
        </p:spPr>
        <p:txBody>
          <a:bodyPr wrap="square" rtlCol="0">
            <a:spAutoFit/>
          </a:bodyPr>
          <a:lstStyle/>
          <a:p>
            <a:pPr algn="ctr"/>
            <a:r>
              <a:rPr lang="en-US" b="1" dirty="0">
                <a:solidFill>
                  <a:schemeClr val="accent4"/>
                </a:solidFill>
              </a:rPr>
              <a:t>C</a:t>
            </a:r>
          </a:p>
        </p:txBody>
      </p:sp>
      <p:sp>
        <p:nvSpPr>
          <p:cNvPr id="238" name="Hộp Văn bản 237">
            <a:extLst>
              <a:ext uri="{FF2B5EF4-FFF2-40B4-BE49-F238E27FC236}">
                <a16:creationId xmlns:a16="http://schemas.microsoft.com/office/drawing/2014/main" id="{542F1D19-8E8F-D86C-7E11-267B15B63882}"/>
              </a:ext>
            </a:extLst>
          </p:cNvPr>
          <p:cNvSpPr txBox="1"/>
          <p:nvPr/>
        </p:nvSpPr>
        <p:spPr>
          <a:xfrm rot="10800000" flipV="1">
            <a:off x="2958529" y="4488711"/>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239" name="Hộp Văn bản 238">
            <a:extLst>
              <a:ext uri="{FF2B5EF4-FFF2-40B4-BE49-F238E27FC236}">
                <a16:creationId xmlns:a16="http://schemas.microsoft.com/office/drawing/2014/main" id="{D4B89158-612D-F64D-48D1-89AFA5D42D5C}"/>
              </a:ext>
            </a:extLst>
          </p:cNvPr>
          <p:cNvSpPr txBox="1"/>
          <p:nvPr/>
        </p:nvSpPr>
        <p:spPr>
          <a:xfrm rot="10800000" flipV="1">
            <a:off x="3355549" y="4459860"/>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240" name="Hộp Văn bản 239">
            <a:extLst>
              <a:ext uri="{FF2B5EF4-FFF2-40B4-BE49-F238E27FC236}">
                <a16:creationId xmlns:a16="http://schemas.microsoft.com/office/drawing/2014/main" id="{064D8BDA-6517-90CC-5BC1-902EC8E93F62}"/>
              </a:ext>
            </a:extLst>
          </p:cNvPr>
          <p:cNvSpPr txBox="1"/>
          <p:nvPr/>
        </p:nvSpPr>
        <p:spPr>
          <a:xfrm rot="10800000" flipV="1">
            <a:off x="5676082" y="3138712"/>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241" name="Hộp Văn bản 240">
            <a:extLst>
              <a:ext uri="{FF2B5EF4-FFF2-40B4-BE49-F238E27FC236}">
                <a16:creationId xmlns:a16="http://schemas.microsoft.com/office/drawing/2014/main" id="{EE827F11-90A1-1977-8751-C7FA6017B4E3}"/>
              </a:ext>
            </a:extLst>
          </p:cNvPr>
          <p:cNvSpPr txBox="1"/>
          <p:nvPr/>
        </p:nvSpPr>
        <p:spPr>
          <a:xfrm rot="10800000" flipV="1">
            <a:off x="6451204" y="3195033"/>
            <a:ext cx="481164" cy="369332"/>
          </a:xfrm>
          <a:prstGeom prst="rect">
            <a:avLst/>
          </a:prstGeom>
          <a:noFill/>
        </p:spPr>
        <p:txBody>
          <a:bodyPr wrap="square" rtlCol="0">
            <a:spAutoFit/>
          </a:bodyPr>
          <a:lstStyle/>
          <a:p>
            <a:pPr algn="ctr"/>
            <a:r>
              <a:rPr lang="en-US" b="1" dirty="0">
                <a:solidFill>
                  <a:schemeClr val="accent4"/>
                </a:solidFill>
              </a:rPr>
              <a:t>M</a:t>
            </a:r>
          </a:p>
        </p:txBody>
      </p:sp>
      <p:sp>
        <p:nvSpPr>
          <p:cNvPr id="242" name="Hộp Văn bản 241">
            <a:extLst>
              <a:ext uri="{FF2B5EF4-FFF2-40B4-BE49-F238E27FC236}">
                <a16:creationId xmlns:a16="http://schemas.microsoft.com/office/drawing/2014/main" id="{319B4F7E-6C1A-C5A9-F09E-4ACAAB366187}"/>
              </a:ext>
            </a:extLst>
          </p:cNvPr>
          <p:cNvSpPr txBox="1"/>
          <p:nvPr/>
        </p:nvSpPr>
        <p:spPr>
          <a:xfrm rot="10800000" flipV="1">
            <a:off x="5336530" y="3100742"/>
            <a:ext cx="481164" cy="369332"/>
          </a:xfrm>
          <a:prstGeom prst="rect">
            <a:avLst/>
          </a:prstGeom>
          <a:noFill/>
        </p:spPr>
        <p:txBody>
          <a:bodyPr wrap="square" rtlCol="0">
            <a:spAutoFit/>
          </a:bodyPr>
          <a:lstStyle/>
          <a:p>
            <a:pPr algn="ctr"/>
            <a:r>
              <a:rPr lang="en-US" b="1" dirty="0">
                <a:solidFill>
                  <a:schemeClr val="accent4"/>
                </a:solidFill>
              </a:rPr>
              <a:t>M</a:t>
            </a:r>
          </a:p>
        </p:txBody>
      </p:sp>
      <p:sp>
        <p:nvSpPr>
          <p:cNvPr id="243" name="Hộp Văn bản 242">
            <a:extLst>
              <a:ext uri="{FF2B5EF4-FFF2-40B4-BE49-F238E27FC236}">
                <a16:creationId xmlns:a16="http://schemas.microsoft.com/office/drawing/2014/main" id="{E0BB5FC7-D3D1-E8E4-B222-7AD7F96FB929}"/>
              </a:ext>
            </a:extLst>
          </p:cNvPr>
          <p:cNvSpPr txBox="1"/>
          <p:nvPr/>
        </p:nvSpPr>
        <p:spPr>
          <a:xfrm rot="10800000" flipV="1">
            <a:off x="4129220" y="3829162"/>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244" name="Hộp Văn bản 243">
            <a:extLst>
              <a:ext uri="{FF2B5EF4-FFF2-40B4-BE49-F238E27FC236}">
                <a16:creationId xmlns:a16="http://schemas.microsoft.com/office/drawing/2014/main" id="{A26C8FBF-AD48-AFF2-5C08-652E39C4CDF9}"/>
              </a:ext>
            </a:extLst>
          </p:cNvPr>
          <p:cNvSpPr txBox="1"/>
          <p:nvPr/>
        </p:nvSpPr>
        <p:spPr>
          <a:xfrm rot="10800000" flipV="1">
            <a:off x="282712" y="4287894"/>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245" name="Hộp Văn bản 244">
            <a:extLst>
              <a:ext uri="{FF2B5EF4-FFF2-40B4-BE49-F238E27FC236}">
                <a16:creationId xmlns:a16="http://schemas.microsoft.com/office/drawing/2014/main" id="{B52D1B3C-BE6D-A10B-34C8-AC222FC32149}"/>
              </a:ext>
            </a:extLst>
          </p:cNvPr>
          <p:cNvSpPr txBox="1"/>
          <p:nvPr/>
        </p:nvSpPr>
        <p:spPr>
          <a:xfrm rot="10800000" flipV="1">
            <a:off x="992620" y="4279723"/>
            <a:ext cx="481164" cy="369332"/>
          </a:xfrm>
          <a:prstGeom prst="rect">
            <a:avLst/>
          </a:prstGeom>
          <a:noFill/>
        </p:spPr>
        <p:txBody>
          <a:bodyPr wrap="square" rtlCol="0">
            <a:spAutoFit/>
          </a:bodyPr>
          <a:lstStyle/>
          <a:p>
            <a:pPr algn="ctr"/>
            <a:r>
              <a:rPr lang="en-US" b="1" dirty="0">
                <a:solidFill>
                  <a:schemeClr val="accent4"/>
                </a:solidFill>
              </a:rPr>
              <a:t>M</a:t>
            </a:r>
          </a:p>
        </p:txBody>
      </p:sp>
      <p:sp>
        <p:nvSpPr>
          <p:cNvPr id="246" name="Hộp Văn bản 245">
            <a:extLst>
              <a:ext uri="{FF2B5EF4-FFF2-40B4-BE49-F238E27FC236}">
                <a16:creationId xmlns:a16="http://schemas.microsoft.com/office/drawing/2014/main" id="{BB51E181-1B39-DEE8-BDE5-C275971DACD0}"/>
              </a:ext>
            </a:extLst>
          </p:cNvPr>
          <p:cNvSpPr txBox="1"/>
          <p:nvPr/>
        </p:nvSpPr>
        <p:spPr>
          <a:xfrm rot="10800000" flipV="1">
            <a:off x="1402173" y="4295380"/>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247" name="Hộp Văn bản 246">
            <a:extLst>
              <a:ext uri="{FF2B5EF4-FFF2-40B4-BE49-F238E27FC236}">
                <a16:creationId xmlns:a16="http://schemas.microsoft.com/office/drawing/2014/main" id="{1C1E17BD-2C26-6D43-1470-BFEDE8E3F11B}"/>
              </a:ext>
            </a:extLst>
          </p:cNvPr>
          <p:cNvSpPr txBox="1"/>
          <p:nvPr/>
        </p:nvSpPr>
        <p:spPr>
          <a:xfrm rot="10800000" flipV="1">
            <a:off x="1798622" y="4387159"/>
            <a:ext cx="481164" cy="369332"/>
          </a:xfrm>
          <a:prstGeom prst="rect">
            <a:avLst/>
          </a:prstGeom>
          <a:noFill/>
        </p:spPr>
        <p:txBody>
          <a:bodyPr wrap="square" rtlCol="0">
            <a:spAutoFit/>
          </a:bodyPr>
          <a:lstStyle/>
          <a:p>
            <a:pPr algn="ctr"/>
            <a:r>
              <a:rPr lang="en-US" b="1" dirty="0">
                <a:solidFill>
                  <a:schemeClr val="accent4"/>
                </a:solidFill>
              </a:rPr>
              <a:t>G</a:t>
            </a:r>
          </a:p>
        </p:txBody>
      </p:sp>
      <p:sp>
        <p:nvSpPr>
          <p:cNvPr id="248" name="Hộp Văn bản 247">
            <a:extLst>
              <a:ext uri="{FF2B5EF4-FFF2-40B4-BE49-F238E27FC236}">
                <a16:creationId xmlns:a16="http://schemas.microsoft.com/office/drawing/2014/main" id="{4E0199C1-438D-B5D7-9FE9-45CA4F140B8D}"/>
              </a:ext>
            </a:extLst>
          </p:cNvPr>
          <p:cNvSpPr txBox="1"/>
          <p:nvPr/>
        </p:nvSpPr>
        <p:spPr>
          <a:xfrm rot="10800000" flipV="1">
            <a:off x="3367409" y="6229533"/>
            <a:ext cx="481164" cy="369332"/>
          </a:xfrm>
          <a:prstGeom prst="rect">
            <a:avLst/>
          </a:prstGeom>
          <a:noFill/>
        </p:spPr>
        <p:txBody>
          <a:bodyPr wrap="square" rtlCol="0">
            <a:spAutoFit/>
          </a:bodyPr>
          <a:lstStyle/>
          <a:p>
            <a:pPr algn="ctr"/>
            <a:r>
              <a:rPr lang="en-US" b="1" dirty="0">
                <a:solidFill>
                  <a:schemeClr val="accent4"/>
                </a:solidFill>
              </a:rPr>
              <a:t>K</a:t>
            </a:r>
          </a:p>
        </p:txBody>
      </p:sp>
      <p:sp>
        <p:nvSpPr>
          <p:cNvPr id="249" name="Hộp Văn bản 248">
            <a:extLst>
              <a:ext uri="{FF2B5EF4-FFF2-40B4-BE49-F238E27FC236}">
                <a16:creationId xmlns:a16="http://schemas.microsoft.com/office/drawing/2014/main" id="{926378DD-E568-77AE-F139-968635667F94}"/>
              </a:ext>
            </a:extLst>
          </p:cNvPr>
          <p:cNvSpPr txBox="1"/>
          <p:nvPr/>
        </p:nvSpPr>
        <p:spPr>
          <a:xfrm rot="10800000" flipV="1">
            <a:off x="3766800" y="6091875"/>
            <a:ext cx="481164" cy="369332"/>
          </a:xfrm>
          <a:prstGeom prst="rect">
            <a:avLst/>
          </a:prstGeom>
          <a:noFill/>
        </p:spPr>
        <p:txBody>
          <a:bodyPr wrap="square" rtlCol="0">
            <a:spAutoFit/>
          </a:bodyPr>
          <a:lstStyle/>
          <a:p>
            <a:pPr algn="ctr"/>
            <a:r>
              <a:rPr lang="en-US" b="1" dirty="0">
                <a:solidFill>
                  <a:schemeClr val="accent4"/>
                </a:solidFill>
              </a:rPr>
              <a:t>J</a:t>
            </a:r>
          </a:p>
        </p:txBody>
      </p:sp>
      <p:sp>
        <p:nvSpPr>
          <p:cNvPr id="250" name="Hộp Văn bản 249">
            <a:extLst>
              <a:ext uri="{FF2B5EF4-FFF2-40B4-BE49-F238E27FC236}">
                <a16:creationId xmlns:a16="http://schemas.microsoft.com/office/drawing/2014/main" id="{5E716A4C-ECFC-3FBF-0A0D-1A564408F7C7}"/>
              </a:ext>
            </a:extLst>
          </p:cNvPr>
          <p:cNvSpPr txBox="1"/>
          <p:nvPr/>
        </p:nvSpPr>
        <p:spPr>
          <a:xfrm rot="10800000" flipV="1">
            <a:off x="4090614" y="6129026"/>
            <a:ext cx="481164" cy="369332"/>
          </a:xfrm>
          <a:prstGeom prst="rect">
            <a:avLst/>
          </a:prstGeom>
          <a:noFill/>
        </p:spPr>
        <p:txBody>
          <a:bodyPr wrap="square" rtlCol="0">
            <a:spAutoFit/>
          </a:bodyPr>
          <a:lstStyle/>
          <a:p>
            <a:pPr algn="ctr"/>
            <a:r>
              <a:rPr lang="en-US" b="1" dirty="0">
                <a:solidFill>
                  <a:schemeClr val="accent4"/>
                </a:solidFill>
              </a:rPr>
              <a:t>S</a:t>
            </a:r>
          </a:p>
        </p:txBody>
      </p:sp>
      <p:sp>
        <p:nvSpPr>
          <p:cNvPr id="251" name="Hộp Văn bản 250">
            <a:extLst>
              <a:ext uri="{FF2B5EF4-FFF2-40B4-BE49-F238E27FC236}">
                <a16:creationId xmlns:a16="http://schemas.microsoft.com/office/drawing/2014/main" id="{531F2F15-C2E1-4E01-5663-155C2381119B}"/>
              </a:ext>
            </a:extLst>
          </p:cNvPr>
          <p:cNvSpPr txBox="1"/>
          <p:nvPr/>
        </p:nvSpPr>
        <p:spPr>
          <a:xfrm rot="10800000" flipV="1">
            <a:off x="6480758" y="6344017"/>
            <a:ext cx="481164" cy="369332"/>
          </a:xfrm>
          <a:prstGeom prst="rect">
            <a:avLst/>
          </a:prstGeom>
          <a:noFill/>
        </p:spPr>
        <p:txBody>
          <a:bodyPr wrap="square" rtlCol="0">
            <a:spAutoFit/>
          </a:bodyPr>
          <a:lstStyle/>
          <a:p>
            <a:pPr algn="ctr"/>
            <a:r>
              <a:rPr lang="en-US" b="1" dirty="0">
                <a:solidFill>
                  <a:schemeClr val="accent4"/>
                </a:solidFill>
              </a:rPr>
              <a:t>K</a:t>
            </a:r>
          </a:p>
        </p:txBody>
      </p:sp>
      <p:sp>
        <p:nvSpPr>
          <p:cNvPr id="252" name="Hộp Văn bản 251">
            <a:extLst>
              <a:ext uri="{FF2B5EF4-FFF2-40B4-BE49-F238E27FC236}">
                <a16:creationId xmlns:a16="http://schemas.microsoft.com/office/drawing/2014/main" id="{1EF73D49-AC01-2CDF-BA43-53CFC57BCF65}"/>
              </a:ext>
            </a:extLst>
          </p:cNvPr>
          <p:cNvSpPr txBox="1"/>
          <p:nvPr/>
        </p:nvSpPr>
        <p:spPr>
          <a:xfrm rot="10800000" flipV="1">
            <a:off x="6837600" y="6282261"/>
            <a:ext cx="481164" cy="369332"/>
          </a:xfrm>
          <a:prstGeom prst="rect">
            <a:avLst/>
          </a:prstGeom>
          <a:noFill/>
        </p:spPr>
        <p:txBody>
          <a:bodyPr wrap="square" rtlCol="0">
            <a:spAutoFit/>
          </a:bodyPr>
          <a:lstStyle/>
          <a:p>
            <a:pPr algn="ctr"/>
            <a:r>
              <a:rPr lang="en-US" b="1" dirty="0">
                <a:solidFill>
                  <a:schemeClr val="accent4"/>
                </a:solidFill>
              </a:rPr>
              <a:t>C</a:t>
            </a:r>
          </a:p>
        </p:txBody>
      </p:sp>
      <p:sp>
        <p:nvSpPr>
          <p:cNvPr id="254" name="Hộp Văn bản 253">
            <a:extLst>
              <a:ext uri="{FF2B5EF4-FFF2-40B4-BE49-F238E27FC236}">
                <a16:creationId xmlns:a16="http://schemas.microsoft.com/office/drawing/2014/main" id="{418E4998-64D2-9F8D-2CF4-C1D53733194C}"/>
              </a:ext>
            </a:extLst>
          </p:cNvPr>
          <p:cNvSpPr txBox="1"/>
          <p:nvPr/>
        </p:nvSpPr>
        <p:spPr>
          <a:xfrm rot="10800000" flipV="1">
            <a:off x="6018559" y="3640462"/>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255" name="Hộp Văn bản 254">
            <a:extLst>
              <a:ext uri="{FF2B5EF4-FFF2-40B4-BE49-F238E27FC236}">
                <a16:creationId xmlns:a16="http://schemas.microsoft.com/office/drawing/2014/main" id="{943DD5F6-63F4-611D-90D9-0C41DD286185}"/>
              </a:ext>
            </a:extLst>
          </p:cNvPr>
          <p:cNvSpPr txBox="1"/>
          <p:nvPr/>
        </p:nvSpPr>
        <p:spPr>
          <a:xfrm rot="10800000" flipV="1">
            <a:off x="6076825" y="4101922"/>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256" name="Hộp Văn bản 255">
            <a:extLst>
              <a:ext uri="{FF2B5EF4-FFF2-40B4-BE49-F238E27FC236}">
                <a16:creationId xmlns:a16="http://schemas.microsoft.com/office/drawing/2014/main" id="{29B6D5F2-C6CE-F285-E5D6-B4904BE7AC47}"/>
              </a:ext>
            </a:extLst>
          </p:cNvPr>
          <p:cNvSpPr txBox="1"/>
          <p:nvPr/>
        </p:nvSpPr>
        <p:spPr>
          <a:xfrm rot="10800000" flipV="1">
            <a:off x="6364436" y="5426265"/>
            <a:ext cx="481164" cy="369332"/>
          </a:xfrm>
          <a:prstGeom prst="rect">
            <a:avLst/>
          </a:prstGeom>
          <a:noFill/>
        </p:spPr>
        <p:txBody>
          <a:bodyPr wrap="square" rtlCol="0">
            <a:spAutoFit/>
          </a:bodyPr>
          <a:lstStyle/>
          <a:p>
            <a:pPr algn="ctr"/>
            <a:r>
              <a:rPr lang="en-US" b="1" dirty="0">
                <a:solidFill>
                  <a:schemeClr val="accent4"/>
                </a:solidFill>
              </a:rPr>
              <a:t>N</a:t>
            </a:r>
          </a:p>
        </p:txBody>
      </p:sp>
      <p:sp>
        <p:nvSpPr>
          <p:cNvPr id="257" name="Hộp Văn bản 256">
            <a:extLst>
              <a:ext uri="{FF2B5EF4-FFF2-40B4-BE49-F238E27FC236}">
                <a16:creationId xmlns:a16="http://schemas.microsoft.com/office/drawing/2014/main" id="{E7664AF6-8062-C0F6-41B6-3580BA63B0FC}"/>
              </a:ext>
            </a:extLst>
          </p:cNvPr>
          <p:cNvSpPr txBox="1"/>
          <p:nvPr/>
        </p:nvSpPr>
        <p:spPr>
          <a:xfrm rot="10800000" flipV="1">
            <a:off x="4904261" y="3004244"/>
            <a:ext cx="481164" cy="369332"/>
          </a:xfrm>
          <a:prstGeom prst="rect">
            <a:avLst/>
          </a:prstGeom>
          <a:noFill/>
        </p:spPr>
        <p:txBody>
          <a:bodyPr wrap="square" rtlCol="0">
            <a:spAutoFit/>
          </a:bodyPr>
          <a:lstStyle/>
          <a:p>
            <a:pPr algn="ctr"/>
            <a:r>
              <a:rPr lang="en-US" b="1" dirty="0">
                <a:solidFill>
                  <a:schemeClr val="accent4"/>
                </a:solidFill>
              </a:rPr>
              <a:t>K</a:t>
            </a:r>
          </a:p>
        </p:txBody>
      </p:sp>
      <p:sp>
        <p:nvSpPr>
          <p:cNvPr id="259" name="Hộp Văn bản 258">
            <a:extLst>
              <a:ext uri="{FF2B5EF4-FFF2-40B4-BE49-F238E27FC236}">
                <a16:creationId xmlns:a16="http://schemas.microsoft.com/office/drawing/2014/main" id="{1C71EADE-B870-6F91-E681-F3F5770C7313}"/>
              </a:ext>
            </a:extLst>
          </p:cNvPr>
          <p:cNvSpPr txBox="1"/>
          <p:nvPr/>
        </p:nvSpPr>
        <p:spPr>
          <a:xfrm rot="10800000" flipV="1">
            <a:off x="6458721" y="4096129"/>
            <a:ext cx="481164" cy="369332"/>
          </a:xfrm>
          <a:prstGeom prst="rect">
            <a:avLst/>
          </a:prstGeom>
          <a:noFill/>
        </p:spPr>
        <p:txBody>
          <a:bodyPr wrap="square" rtlCol="0">
            <a:spAutoFit/>
          </a:bodyPr>
          <a:lstStyle/>
          <a:p>
            <a:pPr algn="ctr"/>
            <a:r>
              <a:rPr lang="en-US" b="1" dirty="0">
                <a:solidFill>
                  <a:schemeClr val="accent4"/>
                </a:solidFill>
              </a:rPr>
              <a:t>A</a:t>
            </a:r>
          </a:p>
        </p:txBody>
      </p:sp>
      <p:sp>
        <p:nvSpPr>
          <p:cNvPr id="260" name="Hộp Văn bản 259">
            <a:extLst>
              <a:ext uri="{FF2B5EF4-FFF2-40B4-BE49-F238E27FC236}">
                <a16:creationId xmlns:a16="http://schemas.microsoft.com/office/drawing/2014/main" id="{52AC82BB-14AB-4F37-3D4C-D04636E3D874}"/>
              </a:ext>
            </a:extLst>
          </p:cNvPr>
          <p:cNvSpPr txBox="1"/>
          <p:nvPr/>
        </p:nvSpPr>
        <p:spPr>
          <a:xfrm rot="10800000" flipV="1">
            <a:off x="4487431" y="3829776"/>
            <a:ext cx="481164" cy="369332"/>
          </a:xfrm>
          <a:prstGeom prst="rect">
            <a:avLst/>
          </a:prstGeom>
          <a:noFill/>
        </p:spPr>
        <p:txBody>
          <a:bodyPr wrap="square" rtlCol="0">
            <a:spAutoFit/>
          </a:bodyPr>
          <a:lstStyle/>
          <a:p>
            <a:pPr algn="ctr"/>
            <a:r>
              <a:rPr lang="en-US" b="1" dirty="0">
                <a:solidFill>
                  <a:schemeClr val="accent4"/>
                </a:solidFill>
              </a:rPr>
              <a:t>M</a:t>
            </a:r>
          </a:p>
        </p:txBody>
      </p:sp>
      <p:sp>
        <p:nvSpPr>
          <p:cNvPr id="261" name="Hộp Văn bản 260">
            <a:extLst>
              <a:ext uri="{FF2B5EF4-FFF2-40B4-BE49-F238E27FC236}">
                <a16:creationId xmlns:a16="http://schemas.microsoft.com/office/drawing/2014/main" id="{545FF709-9ABA-6B47-9975-77BB66824B1D}"/>
              </a:ext>
            </a:extLst>
          </p:cNvPr>
          <p:cNvSpPr txBox="1"/>
          <p:nvPr/>
        </p:nvSpPr>
        <p:spPr>
          <a:xfrm rot="10800000" flipV="1">
            <a:off x="4883654" y="3881035"/>
            <a:ext cx="481164" cy="369332"/>
          </a:xfrm>
          <a:prstGeom prst="rect">
            <a:avLst/>
          </a:prstGeom>
          <a:noFill/>
        </p:spPr>
        <p:txBody>
          <a:bodyPr wrap="square" rtlCol="0">
            <a:spAutoFit/>
          </a:bodyPr>
          <a:lstStyle/>
          <a:p>
            <a:pPr algn="ctr"/>
            <a:r>
              <a:rPr lang="en-US" b="1" dirty="0">
                <a:solidFill>
                  <a:schemeClr val="accent4"/>
                </a:solidFill>
              </a:rPr>
              <a:t>Ộ</a:t>
            </a:r>
          </a:p>
        </p:txBody>
      </p:sp>
      <p:sp>
        <p:nvSpPr>
          <p:cNvPr id="262" name="Hộp Văn bản 261">
            <a:extLst>
              <a:ext uri="{FF2B5EF4-FFF2-40B4-BE49-F238E27FC236}">
                <a16:creationId xmlns:a16="http://schemas.microsoft.com/office/drawing/2014/main" id="{0C70A921-0C88-9A8B-AA29-250318A4E182}"/>
              </a:ext>
            </a:extLst>
          </p:cNvPr>
          <p:cNvSpPr txBox="1"/>
          <p:nvPr/>
        </p:nvSpPr>
        <p:spPr>
          <a:xfrm rot="10800000" flipV="1">
            <a:off x="5274443" y="3893351"/>
            <a:ext cx="481164" cy="369332"/>
          </a:xfrm>
          <a:prstGeom prst="rect">
            <a:avLst/>
          </a:prstGeom>
          <a:noFill/>
        </p:spPr>
        <p:txBody>
          <a:bodyPr wrap="square" rtlCol="0">
            <a:spAutoFit/>
          </a:bodyPr>
          <a:lstStyle/>
          <a:p>
            <a:pPr algn="ctr"/>
            <a:r>
              <a:rPr lang="en-US" b="1" dirty="0">
                <a:solidFill>
                  <a:schemeClr val="accent4"/>
                </a:solidFill>
              </a:rPr>
              <a:t>T</a:t>
            </a:r>
          </a:p>
        </p:txBody>
      </p:sp>
      <p:sp>
        <p:nvSpPr>
          <p:cNvPr id="263" name="Hộp Văn bản 262">
            <a:extLst>
              <a:ext uri="{FF2B5EF4-FFF2-40B4-BE49-F238E27FC236}">
                <a16:creationId xmlns:a16="http://schemas.microsoft.com/office/drawing/2014/main" id="{7E7EDA7A-EE11-0EBC-29AC-31541696DFCA}"/>
              </a:ext>
            </a:extLst>
          </p:cNvPr>
          <p:cNvSpPr txBox="1"/>
          <p:nvPr/>
        </p:nvSpPr>
        <p:spPr>
          <a:xfrm rot="10800000" flipV="1">
            <a:off x="5692176" y="4012058"/>
            <a:ext cx="481164" cy="369332"/>
          </a:xfrm>
          <a:prstGeom prst="rect">
            <a:avLst/>
          </a:prstGeom>
          <a:noFill/>
        </p:spPr>
        <p:txBody>
          <a:bodyPr wrap="square" rtlCol="0">
            <a:spAutoFit/>
          </a:bodyPr>
          <a:lstStyle/>
          <a:p>
            <a:pPr algn="ctr"/>
            <a:r>
              <a:rPr lang="en-US" b="1" dirty="0">
                <a:solidFill>
                  <a:schemeClr val="accent4"/>
                </a:solidFill>
              </a:rPr>
              <a:t>P</a:t>
            </a:r>
          </a:p>
        </p:txBody>
      </p:sp>
      <p:sp>
        <p:nvSpPr>
          <p:cNvPr id="264" name="Hộp Văn bản 263">
            <a:extLst>
              <a:ext uri="{FF2B5EF4-FFF2-40B4-BE49-F238E27FC236}">
                <a16:creationId xmlns:a16="http://schemas.microsoft.com/office/drawing/2014/main" id="{E62FD794-C431-09BB-E235-878C64D59608}"/>
              </a:ext>
            </a:extLst>
          </p:cNvPr>
          <p:cNvSpPr txBox="1"/>
          <p:nvPr/>
        </p:nvSpPr>
        <p:spPr>
          <a:xfrm rot="10800000" flipV="1">
            <a:off x="6428897" y="2764972"/>
            <a:ext cx="481164" cy="369332"/>
          </a:xfrm>
          <a:prstGeom prst="rect">
            <a:avLst/>
          </a:prstGeom>
          <a:noFill/>
        </p:spPr>
        <p:txBody>
          <a:bodyPr wrap="square" rtlCol="0">
            <a:spAutoFit/>
          </a:bodyPr>
          <a:lstStyle/>
          <a:p>
            <a:pPr algn="ctr"/>
            <a:r>
              <a:rPr lang="en-US" b="1" dirty="0">
                <a:solidFill>
                  <a:schemeClr val="accent4"/>
                </a:solidFill>
              </a:rPr>
              <a:t>k</a:t>
            </a:r>
          </a:p>
        </p:txBody>
      </p:sp>
      <p:sp>
        <p:nvSpPr>
          <p:cNvPr id="265" name="Hộp Văn bản 264">
            <a:extLst>
              <a:ext uri="{FF2B5EF4-FFF2-40B4-BE49-F238E27FC236}">
                <a16:creationId xmlns:a16="http://schemas.microsoft.com/office/drawing/2014/main" id="{5E2A9CED-9F40-75E5-02EC-DD3B5F9FA0BB}"/>
              </a:ext>
            </a:extLst>
          </p:cNvPr>
          <p:cNvSpPr txBox="1"/>
          <p:nvPr/>
        </p:nvSpPr>
        <p:spPr>
          <a:xfrm rot="10800000" flipV="1">
            <a:off x="1763340" y="3938480"/>
            <a:ext cx="481164" cy="369332"/>
          </a:xfrm>
          <a:prstGeom prst="rect">
            <a:avLst/>
          </a:prstGeom>
          <a:noFill/>
        </p:spPr>
        <p:txBody>
          <a:bodyPr wrap="square" rtlCol="0">
            <a:spAutoFit/>
          </a:bodyPr>
          <a:lstStyle/>
          <a:p>
            <a:pPr algn="ctr"/>
            <a:r>
              <a:rPr lang="en-US" b="1" dirty="0">
                <a:solidFill>
                  <a:schemeClr val="accent4"/>
                </a:solidFill>
              </a:rPr>
              <a:t>A</a:t>
            </a:r>
          </a:p>
        </p:txBody>
      </p:sp>
      <p:sp>
        <p:nvSpPr>
          <p:cNvPr id="266" name="Hộp Văn bản 265">
            <a:extLst>
              <a:ext uri="{FF2B5EF4-FFF2-40B4-BE49-F238E27FC236}">
                <a16:creationId xmlns:a16="http://schemas.microsoft.com/office/drawing/2014/main" id="{B45CA86D-09D2-4D3B-C535-653C54804459}"/>
              </a:ext>
            </a:extLst>
          </p:cNvPr>
          <p:cNvSpPr txBox="1"/>
          <p:nvPr/>
        </p:nvSpPr>
        <p:spPr>
          <a:xfrm rot="10800000" flipV="1">
            <a:off x="2144091" y="3995851"/>
            <a:ext cx="481164" cy="369332"/>
          </a:xfrm>
          <a:prstGeom prst="rect">
            <a:avLst/>
          </a:prstGeom>
          <a:noFill/>
        </p:spPr>
        <p:txBody>
          <a:bodyPr wrap="square" rtlCol="0">
            <a:spAutoFit/>
          </a:bodyPr>
          <a:lstStyle/>
          <a:p>
            <a:pPr algn="ctr"/>
            <a:r>
              <a:rPr lang="en-US" b="1" dirty="0">
                <a:solidFill>
                  <a:schemeClr val="accent4"/>
                </a:solidFill>
              </a:rPr>
              <a:t>P</a:t>
            </a:r>
          </a:p>
        </p:txBody>
      </p:sp>
      <p:sp>
        <p:nvSpPr>
          <p:cNvPr id="267" name="Hộp Văn bản 266">
            <a:extLst>
              <a:ext uri="{FF2B5EF4-FFF2-40B4-BE49-F238E27FC236}">
                <a16:creationId xmlns:a16="http://schemas.microsoft.com/office/drawing/2014/main" id="{4EF772F8-C16B-C5E2-C4FA-A307B29C49E7}"/>
              </a:ext>
            </a:extLst>
          </p:cNvPr>
          <p:cNvSpPr txBox="1"/>
          <p:nvPr/>
        </p:nvSpPr>
        <p:spPr>
          <a:xfrm rot="10800000" flipV="1">
            <a:off x="2547022" y="4049477"/>
            <a:ext cx="481164" cy="369332"/>
          </a:xfrm>
          <a:prstGeom prst="rect">
            <a:avLst/>
          </a:prstGeom>
          <a:noFill/>
        </p:spPr>
        <p:txBody>
          <a:bodyPr wrap="square" rtlCol="0">
            <a:spAutoFit/>
          </a:bodyPr>
          <a:lstStyle/>
          <a:p>
            <a:pPr algn="ctr"/>
            <a:r>
              <a:rPr lang="en-US" b="1" dirty="0">
                <a:solidFill>
                  <a:schemeClr val="accent4"/>
                </a:solidFill>
              </a:rPr>
              <a:t>H</a:t>
            </a:r>
          </a:p>
        </p:txBody>
      </p:sp>
      <p:sp>
        <p:nvSpPr>
          <p:cNvPr id="268" name="Hộp Văn bản 267">
            <a:extLst>
              <a:ext uri="{FF2B5EF4-FFF2-40B4-BE49-F238E27FC236}">
                <a16:creationId xmlns:a16="http://schemas.microsoft.com/office/drawing/2014/main" id="{2FCE97BB-77D1-70C1-4055-B7ACF3D2FA7A}"/>
              </a:ext>
            </a:extLst>
          </p:cNvPr>
          <p:cNvSpPr txBox="1"/>
          <p:nvPr/>
        </p:nvSpPr>
        <p:spPr>
          <a:xfrm rot="10800000" flipV="1">
            <a:off x="2925235" y="4051407"/>
            <a:ext cx="481164" cy="369332"/>
          </a:xfrm>
          <a:prstGeom prst="rect">
            <a:avLst/>
          </a:prstGeom>
          <a:noFill/>
        </p:spPr>
        <p:txBody>
          <a:bodyPr wrap="square" rtlCol="0">
            <a:spAutoFit/>
          </a:bodyPr>
          <a:lstStyle/>
          <a:p>
            <a:pPr algn="ctr"/>
            <a:r>
              <a:rPr lang="en-US" b="1" dirty="0">
                <a:solidFill>
                  <a:schemeClr val="accent4"/>
                </a:solidFill>
              </a:rPr>
              <a:t>A</a:t>
            </a:r>
          </a:p>
        </p:txBody>
      </p:sp>
      <p:sp>
        <p:nvSpPr>
          <p:cNvPr id="269" name="Hộp Văn bản 268">
            <a:extLst>
              <a:ext uri="{FF2B5EF4-FFF2-40B4-BE49-F238E27FC236}">
                <a16:creationId xmlns:a16="http://schemas.microsoft.com/office/drawing/2014/main" id="{0C42029A-065F-3616-891D-BC0A1994106C}"/>
              </a:ext>
            </a:extLst>
          </p:cNvPr>
          <p:cNvSpPr txBox="1"/>
          <p:nvPr/>
        </p:nvSpPr>
        <p:spPr>
          <a:xfrm rot="10800000" flipV="1">
            <a:off x="3340457" y="3960993"/>
            <a:ext cx="481164" cy="369332"/>
          </a:xfrm>
          <a:prstGeom prst="rect">
            <a:avLst/>
          </a:prstGeom>
          <a:noFill/>
        </p:spPr>
        <p:txBody>
          <a:bodyPr wrap="square" rtlCol="0">
            <a:spAutoFit/>
          </a:bodyPr>
          <a:lstStyle/>
          <a:p>
            <a:pPr algn="ctr"/>
            <a:r>
              <a:rPr lang="en-US" b="1" dirty="0">
                <a:solidFill>
                  <a:schemeClr val="accent4"/>
                </a:solidFill>
              </a:rPr>
              <a:t>Z</a:t>
            </a:r>
          </a:p>
        </p:txBody>
      </p:sp>
      <p:sp>
        <p:nvSpPr>
          <p:cNvPr id="270" name="Hộp Văn bản 269">
            <a:extLst>
              <a:ext uri="{FF2B5EF4-FFF2-40B4-BE49-F238E27FC236}">
                <a16:creationId xmlns:a16="http://schemas.microsoft.com/office/drawing/2014/main" id="{650E06CC-946D-00FB-1FAD-B6B83951F1AD}"/>
              </a:ext>
            </a:extLst>
          </p:cNvPr>
          <p:cNvSpPr txBox="1"/>
          <p:nvPr/>
        </p:nvSpPr>
        <p:spPr>
          <a:xfrm rot="10800000" flipV="1">
            <a:off x="3755132" y="3847759"/>
            <a:ext cx="481164" cy="369332"/>
          </a:xfrm>
          <a:prstGeom prst="rect">
            <a:avLst/>
          </a:prstGeom>
          <a:noFill/>
        </p:spPr>
        <p:txBody>
          <a:bodyPr wrap="square" rtlCol="0">
            <a:spAutoFit/>
          </a:bodyPr>
          <a:lstStyle/>
          <a:p>
            <a:pPr algn="ctr"/>
            <a:r>
              <a:rPr lang="en-US" b="1" dirty="0">
                <a:solidFill>
                  <a:schemeClr val="accent4"/>
                </a:solidFill>
              </a:rPr>
              <a:t>A</a:t>
            </a:r>
          </a:p>
        </p:txBody>
      </p:sp>
      <p:grpSp>
        <p:nvGrpSpPr>
          <p:cNvPr id="283" name="Nhóm 282">
            <a:extLst>
              <a:ext uri="{FF2B5EF4-FFF2-40B4-BE49-F238E27FC236}">
                <a16:creationId xmlns:a16="http://schemas.microsoft.com/office/drawing/2014/main" id="{1F846D04-F4D2-2B6F-9689-514075CA70D6}"/>
              </a:ext>
            </a:extLst>
          </p:cNvPr>
          <p:cNvGrpSpPr/>
          <p:nvPr/>
        </p:nvGrpSpPr>
        <p:grpSpPr>
          <a:xfrm>
            <a:off x="7741519" y="889021"/>
            <a:ext cx="1961389" cy="5765082"/>
            <a:chOff x="8029325" y="1333029"/>
            <a:chExt cx="1733639" cy="4520636"/>
          </a:xfrm>
        </p:grpSpPr>
        <p:pic>
          <p:nvPicPr>
            <p:cNvPr id="280" name="Hình ảnh 279" descr="Ảnh có chứa văn bản, Phông chữ, ảnh chụp màn hình&#10;&#10;Mô tả được tạo tự động">
              <a:extLst>
                <a:ext uri="{FF2B5EF4-FFF2-40B4-BE49-F238E27FC236}">
                  <a16:creationId xmlns:a16="http://schemas.microsoft.com/office/drawing/2014/main" id="{4F0BCFAE-2984-2F8D-9CE2-64D5041E7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0770" y="4748708"/>
              <a:ext cx="1681280" cy="1104957"/>
            </a:xfrm>
            <a:prstGeom prst="rect">
              <a:avLst/>
            </a:prstGeom>
          </p:spPr>
        </p:pic>
        <p:pic>
          <p:nvPicPr>
            <p:cNvPr id="282" name="Hình ảnh 281" descr="Ảnh có chứa văn bản, số, ảnh chụp màn hình, Phông chữ&#10;&#10;Mô tả được tạo tự động">
              <a:extLst>
                <a:ext uri="{FF2B5EF4-FFF2-40B4-BE49-F238E27FC236}">
                  <a16:creationId xmlns:a16="http://schemas.microsoft.com/office/drawing/2014/main" id="{EBF17D7B-BFA1-7150-88F9-522974300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9325" y="1333029"/>
              <a:ext cx="1733639" cy="3391074"/>
            </a:xfrm>
            <a:prstGeom prst="rect">
              <a:avLst/>
            </a:prstGeom>
          </p:spPr>
        </p:pic>
      </p:grpSp>
      <p:sp>
        <p:nvSpPr>
          <p:cNvPr id="285" name="Hộp Văn bản 284">
            <a:extLst>
              <a:ext uri="{FF2B5EF4-FFF2-40B4-BE49-F238E27FC236}">
                <a16:creationId xmlns:a16="http://schemas.microsoft.com/office/drawing/2014/main" id="{7CDAB880-AC5A-3D44-4C0F-BEE03AD0A1CE}"/>
              </a:ext>
            </a:extLst>
          </p:cNvPr>
          <p:cNvSpPr txBox="1"/>
          <p:nvPr/>
        </p:nvSpPr>
        <p:spPr>
          <a:xfrm>
            <a:off x="2087739" y="289456"/>
            <a:ext cx="4013391"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ĐÔI MẮT TINH ANH</a:t>
            </a:r>
          </a:p>
        </p:txBody>
      </p:sp>
      <p:sp>
        <p:nvSpPr>
          <p:cNvPr id="288" name="Hộp Văn bản 287">
            <a:extLst>
              <a:ext uri="{FF2B5EF4-FFF2-40B4-BE49-F238E27FC236}">
                <a16:creationId xmlns:a16="http://schemas.microsoft.com/office/drawing/2014/main" id="{E07AB75E-78E9-1303-F09A-BF2D881D0126}"/>
              </a:ext>
            </a:extLst>
          </p:cNvPr>
          <p:cNvSpPr txBox="1"/>
          <p:nvPr/>
        </p:nvSpPr>
        <p:spPr>
          <a:xfrm>
            <a:off x="7609321" y="226263"/>
            <a:ext cx="4187174" cy="369332"/>
          </a:xfrm>
          <a:prstGeom prst="rect">
            <a:avLst/>
          </a:prstGeom>
          <a:noFill/>
        </p:spPr>
        <p:txBody>
          <a:bodyPr wrap="square" rtlCol="0">
            <a:spAutoFit/>
          </a:bodyPr>
          <a:lstStyle/>
          <a:p>
            <a:r>
              <a:rPr lang="en-US" b="1" dirty="0">
                <a:latin typeface="#9Slide03 Arima Madurai" panose="00000500000000000000" pitchFamily="2" charset="0"/>
                <a:cs typeface="#9Slide03 Arima Madurai" panose="00000500000000000000" pitchFamily="2" charset="0"/>
              </a:rPr>
              <a:t>PHIẾU HỌC TẬP SỐ 1</a:t>
            </a:r>
          </a:p>
        </p:txBody>
      </p:sp>
    </p:spTree>
    <p:extLst>
      <p:ext uri="{BB962C8B-B14F-4D97-AF65-F5344CB8AC3E}">
        <p14:creationId xmlns:p14="http://schemas.microsoft.com/office/powerpoint/2010/main" val="3193284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C Generato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304800"/>
            <a:ext cx="8229600" cy="6172200"/>
          </a:xfrm>
          <a:prstGeom prst="rect">
            <a:avLst/>
          </a:prstGeom>
        </p:spPr>
      </p:pic>
    </p:spTree>
    <p:extLst>
      <p:ext uri="{BB962C8B-B14F-4D97-AF65-F5344CB8AC3E}">
        <p14:creationId xmlns:p14="http://schemas.microsoft.com/office/powerpoint/2010/main" val="886385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91A7F1D-BF57-75DA-3743-C93B2789C0A4}"/>
              </a:ext>
            </a:extLst>
          </p:cNvPr>
          <p:cNvGrpSpPr/>
          <p:nvPr/>
        </p:nvGrpSpPr>
        <p:grpSpPr>
          <a:xfrm>
            <a:off x="0" y="21772"/>
            <a:ext cx="7588469" cy="6722279"/>
            <a:chOff x="0" y="145661"/>
            <a:chExt cx="9906000" cy="6722279"/>
          </a:xfrm>
        </p:grpSpPr>
        <p:grpSp>
          <p:nvGrpSpPr>
            <p:cNvPr id="58" name="Nhóm 57">
              <a:extLst>
                <a:ext uri="{FF2B5EF4-FFF2-40B4-BE49-F238E27FC236}">
                  <a16:creationId xmlns:a16="http://schemas.microsoft.com/office/drawing/2014/main" id="{AF22F7EF-407F-3859-6ECC-BE97F6D2BAD4}"/>
                </a:ext>
              </a:extLst>
            </p:cNvPr>
            <p:cNvGrpSpPr/>
            <p:nvPr/>
          </p:nvGrpSpPr>
          <p:grpSpPr>
            <a:xfrm>
              <a:off x="0" y="150725"/>
              <a:ext cx="9906000" cy="6700388"/>
              <a:chOff x="-1" y="150725"/>
              <a:chExt cx="10150869" cy="6700388"/>
            </a:xfrm>
          </p:grpSpPr>
          <p:sp>
            <p:nvSpPr>
              <p:cNvPr id="57" name="Hình tự do: Hình 56">
                <a:extLst>
                  <a:ext uri="{FF2B5EF4-FFF2-40B4-BE49-F238E27FC236}">
                    <a16:creationId xmlns:a16="http://schemas.microsoft.com/office/drawing/2014/main" id="{2B1CEBA0-15F4-CE72-B5A9-7A45498888D3}"/>
                  </a:ext>
                </a:extLst>
              </p:cNvPr>
              <p:cNvSpPr/>
              <p:nvPr/>
            </p:nvSpPr>
            <p:spPr>
              <a:xfrm>
                <a:off x="1" y="683269"/>
                <a:ext cx="10150867" cy="5992307"/>
              </a:xfrm>
              <a:custGeom>
                <a:avLst/>
                <a:gdLst>
                  <a:gd name="connsiteX0" fmla="*/ 951644 w 10150867"/>
                  <a:gd name="connsiteY0" fmla="*/ 1844 h 5992307"/>
                  <a:gd name="connsiteX1" fmla="*/ 5075434 w 10150867"/>
                  <a:gd name="connsiteY1" fmla="*/ 175538 h 5992307"/>
                  <a:gd name="connsiteX2" fmla="*/ 9992261 w 10150867"/>
                  <a:gd name="connsiteY2" fmla="*/ 227312 h 5992307"/>
                  <a:gd name="connsiteX3" fmla="*/ 10150867 w 10150867"/>
                  <a:gd name="connsiteY3" fmla="*/ 175538 h 5992307"/>
                  <a:gd name="connsiteX4" fmla="*/ 10150867 w 10150867"/>
                  <a:gd name="connsiteY4" fmla="*/ 708083 h 5992307"/>
                  <a:gd name="connsiteX5" fmla="*/ 9992262 w 10150867"/>
                  <a:gd name="connsiteY5" fmla="*/ 759856 h 5992307"/>
                  <a:gd name="connsiteX6" fmla="*/ 5075435 w 10150867"/>
                  <a:gd name="connsiteY6" fmla="*/ 708082 h 5992307"/>
                  <a:gd name="connsiteX7" fmla="*/ 1 w 10150867"/>
                  <a:gd name="connsiteY7" fmla="*/ 708082 h 5992307"/>
                  <a:gd name="connsiteX8" fmla="*/ 1 w 10150867"/>
                  <a:gd name="connsiteY8" fmla="*/ 5992307 h 5992307"/>
                  <a:gd name="connsiteX9" fmla="*/ 0 w 10150867"/>
                  <a:gd name="connsiteY9" fmla="*/ 5992307 h 5992307"/>
                  <a:gd name="connsiteX10" fmla="*/ 0 w 10150867"/>
                  <a:gd name="connsiteY10" fmla="*/ 175538 h 5992307"/>
                  <a:gd name="connsiteX11" fmla="*/ 951644 w 10150867"/>
                  <a:gd name="connsiteY11" fmla="*/ 1844 h 599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7" h="5992307">
                    <a:moveTo>
                      <a:pt x="951644" y="1844"/>
                    </a:moveTo>
                    <a:cubicBezTo>
                      <a:pt x="2326241" y="-40615"/>
                      <a:pt x="3700838" y="669602"/>
                      <a:pt x="5075434" y="175538"/>
                    </a:cubicBezTo>
                    <a:cubicBezTo>
                      <a:pt x="6714376" y="-413539"/>
                      <a:pt x="8353319" y="709389"/>
                      <a:pt x="9992261" y="227312"/>
                    </a:cubicBezTo>
                    <a:lnTo>
                      <a:pt x="10150867" y="175538"/>
                    </a:lnTo>
                    <a:lnTo>
                      <a:pt x="10150867" y="708083"/>
                    </a:lnTo>
                    <a:lnTo>
                      <a:pt x="9992262" y="759856"/>
                    </a:lnTo>
                    <a:cubicBezTo>
                      <a:pt x="8353320" y="1241933"/>
                      <a:pt x="6714377" y="119006"/>
                      <a:pt x="5075435" y="708082"/>
                    </a:cubicBezTo>
                    <a:cubicBezTo>
                      <a:pt x="3383624" y="1316161"/>
                      <a:pt x="1691812" y="100003"/>
                      <a:pt x="1" y="708082"/>
                    </a:cubicBezTo>
                    <a:lnTo>
                      <a:pt x="1" y="5992307"/>
                    </a:lnTo>
                    <a:lnTo>
                      <a:pt x="0" y="5992307"/>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56" name="Hình tự do: Hình 55">
                <a:extLst>
                  <a:ext uri="{FF2B5EF4-FFF2-40B4-BE49-F238E27FC236}">
                    <a16:creationId xmlns:a16="http://schemas.microsoft.com/office/drawing/2014/main" id="{E4490C56-695C-CCED-7E50-8812B0AF8BF0}"/>
                  </a:ext>
                </a:extLst>
              </p:cNvPr>
              <p:cNvSpPr/>
              <p:nvPr/>
            </p:nvSpPr>
            <p:spPr>
              <a:xfrm>
                <a:off x="3" y="1748357"/>
                <a:ext cx="10150865" cy="4927218"/>
              </a:xfrm>
              <a:custGeom>
                <a:avLst/>
                <a:gdLst>
                  <a:gd name="connsiteX0" fmla="*/ 951644 w 10150865"/>
                  <a:gd name="connsiteY0" fmla="*/ 1844 h 4927218"/>
                  <a:gd name="connsiteX1" fmla="*/ 5075434 w 10150865"/>
                  <a:gd name="connsiteY1" fmla="*/ 175538 h 4927218"/>
                  <a:gd name="connsiteX2" fmla="*/ 9992261 w 10150865"/>
                  <a:gd name="connsiteY2" fmla="*/ 227312 h 4927218"/>
                  <a:gd name="connsiteX3" fmla="*/ 10150865 w 10150865"/>
                  <a:gd name="connsiteY3" fmla="*/ 175539 h 4927218"/>
                  <a:gd name="connsiteX4" fmla="*/ 10150865 w 10150865"/>
                  <a:gd name="connsiteY4" fmla="*/ 708083 h 4927218"/>
                  <a:gd name="connsiteX5" fmla="*/ 9992262 w 10150865"/>
                  <a:gd name="connsiteY5" fmla="*/ 759856 h 4927218"/>
                  <a:gd name="connsiteX6" fmla="*/ 5075435 w 10150865"/>
                  <a:gd name="connsiteY6" fmla="*/ 708082 h 4927218"/>
                  <a:gd name="connsiteX7" fmla="*/ 1 w 10150865"/>
                  <a:gd name="connsiteY7" fmla="*/ 708082 h 4927218"/>
                  <a:gd name="connsiteX8" fmla="*/ 1 w 10150865"/>
                  <a:gd name="connsiteY8" fmla="*/ 4927218 h 4927218"/>
                  <a:gd name="connsiteX9" fmla="*/ 0 w 10150865"/>
                  <a:gd name="connsiteY9" fmla="*/ 4927218 h 4927218"/>
                  <a:gd name="connsiteX10" fmla="*/ 0 w 10150865"/>
                  <a:gd name="connsiteY10" fmla="*/ 175538 h 4927218"/>
                  <a:gd name="connsiteX11" fmla="*/ 951644 w 10150865"/>
                  <a:gd name="connsiteY11" fmla="*/ 1844 h 492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5" h="4927218">
                    <a:moveTo>
                      <a:pt x="951644" y="1844"/>
                    </a:moveTo>
                    <a:cubicBezTo>
                      <a:pt x="2326241" y="-40615"/>
                      <a:pt x="3700838" y="669602"/>
                      <a:pt x="5075434" y="175538"/>
                    </a:cubicBezTo>
                    <a:cubicBezTo>
                      <a:pt x="6714376" y="-413538"/>
                      <a:pt x="8353319" y="709389"/>
                      <a:pt x="9992261" y="227312"/>
                    </a:cubicBezTo>
                    <a:lnTo>
                      <a:pt x="10150865" y="175539"/>
                    </a:lnTo>
                    <a:lnTo>
                      <a:pt x="10150865" y="708083"/>
                    </a:lnTo>
                    <a:lnTo>
                      <a:pt x="9992262" y="759856"/>
                    </a:lnTo>
                    <a:cubicBezTo>
                      <a:pt x="8353320" y="1241933"/>
                      <a:pt x="6714377" y="119006"/>
                      <a:pt x="5075435" y="708082"/>
                    </a:cubicBezTo>
                    <a:cubicBezTo>
                      <a:pt x="3383624" y="1316161"/>
                      <a:pt x="1691812" y="100003"/>
                      <a:pt x="1" y="708082"/>
                    </a:cubicBezTo>
                    <a:lnTo>
                      <a:pt x="1" y="4927218"/>
                    </a:lnTo>
                    <a:lnTo>
                      <a:pt x="0" y="4927218"/>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55" name="Hình tự do: Hình 54">
                <a:extLst>
                  <a:ext uri="{FF2B5EF4-FFF2-40B4-BE49-F238E27FC236}">
                    <a16:creationId xmlns:a16="http://schemas.microsoft.com/office/drawing/2014/main" id="{32552AB5-AE28-D4AA-6A7B-B93EECC3B886}"/>
                  </a:ext>
                </a:extLst>
              </p:cNvPr>
              <p:cNvSpPr/>
              <p:nvPr/>
            </p:nvSpPr>
            <p:spPr>
              <a:xfrm>
                <a:off x="5" y="2813445"/>
                <a:ext cx="10150863" cy="3862130"/>
              </a:xfrm>
              <a:custGeom>
                <a:avLst/>
                <a:gdLst>
                  <a:gd name="connsiteX0" fmla="*/ 951644 w 10150863"/>
                  <a:gd name="connsiteY0" fmla="*/ 1844 h 3862130"/>
                  <a:gd name="connsiteX1" fmla="*/ 5075434 w 10150863"/>
                  <a:gd name="connsiteY1" fmla="*/ 175538 h 3862130"/>
                  <a:gd name="connsiteX2" fmla="*/ 9992261 w 10150863"/>
                  <a:gd name="connsiteY2" fmla="*/ 227312 h 3862130"/>
                  <a:gd name="connsiteX3" fmla="*/ 10150863 w 10150863"/>
                  <a:gd name="connsiteY3" fmla="*/ 175540 h 3862130"/>
                  <a:gd name="connsiteX4" fmla="*/ 10150863 w 10150863"/>
                  <a:gd name="connsiteY4" fmla="*/ 708084 h 3862130"/>
                  <a:gd name="connsiteX5" fmla="*/ 9992262 w 10150863"/>
                  <a:gd name="connsiteY5" fmla="*/ 759856 h 3862130"/>
                  <a:gd name="connsiteX6" fmla="*/ 5075435 w 10150863"/>
                  <a:gd name="connsiteY6" fmla="*/ 708082 h 3862130"/>
                  <a:gd name="connsiteX7" fmla="*/ 1 w 10150863"/>
                  <a:gd name="connsiteY7" fmla="*/ 708082 h 3862130"/>
                  <a:gd name="connsiteX8" fmla="*/ 1 w 10150863"/>
                  <a:gd name="connsiteY8" fmla="*/ 3862129 h 3862130"/>
                  <a:gd name="connsiteX9" fmla="*/ 0 w 10150863"/>
                  <a:gd name="connsiteY9" fmla="*/ 3862130 h 3862130"/>
                  <a:gd name="connsiteX10" fmla="*/ 0 w 10150863"/>
                  <a:gd name="connsiteY10" fmla="*/ 175538 h 3862130"/>
                  <a:gd name="connsiteX11" fmla="*/ 951644 w 10150863"/>
                  <a:gd name="connsiteY11" fmla="*/ 1844 h 386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3" h="3862130">
                    <a:moveTo>
                      <a:pt x="951644" y="1844"/>
                    </a:moveTo>
                    <a:cubicBezTo>
                      <a:pt x="2326241" y="-40615"/>
                      <a:pt x="3700838" y="669602"/>
                      <a:pt x="5075434" y="175538"/>
                    </a:cubicBezTo>
                    <a:cubicBezTo>
                      <a:pt x="6714376" y="-413538"/>
                      <a:pt x="8353319" y="709389"/>
                      <a:pt x="9992261" y="227312"/>
                    </a:cubicBezTo>
                    <a:lnTo>
                      <a:pt x="10150863" y="175540"/>
                    </a:lnTo>
                    <a:lnTo>
                      <a:pt x="10150863" y="708084"/>
                    </a:lnTo>
                    <a:lnTo>
                      <a:pt x="9992262" y="759856"/>
                    </a:lnTo>
                    <a:cubicBezTo>
                      <a:pt x="8353320" y="1241933"/>
                      <a:pt x="6714377" y="119006"/>
                      <a:pt x="5075435" y="708082"/>
                    </a:cubicBezTo>
                    <a:cubicBezTo>
                      <a:pt x="3383624" y="1316161"/>
                      <a:pt x="1691812" y="100003"/>
                      <a:pt x="1" y="708082"/>
                    </a:cubicBezTo>
                    <a:lnTo>
                      <a:pt x="1" y="3862129"/>
                    </a:lnTo>
                    <a:lnTo>
                      <a:pt x="0" y="3862130"/>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54" name="Hình tự do: Hình 53">
                <a:extLst>
                  <a:ext uri="{FF2B5EF4-FFF2-40B4-BE49-F238E27FC236}">
                    <a16:creationId xmlns:a16="http://schemas.microsoft.com/office/drawing/2014/main" id="{14C87452-BCE0-DE06-8378-3C0C6E19A5E7}"/>
                  </a:ext>
                </a:extLst>
              </p:cNvPr>
              <p:cNvSpPr/>
              <p:nvPr/>
            </p:nvSpPr>
            <p:spPr>
              <a:xfrm>
                <a:off x="7" y="3878533"/>
                <a:ext cx="10150861" cy="2797041"/>
              </a:xfrm>
              <a:custGeom>
                <a:avLst/>
                <a:gdLst>
                  <a:gd name="connsiteX0" fmla="*/ 951644 w 10150861"/>
                  <a:gd name="connsiteY0" fmla="*/ 1844 h 2797041"/>
                  <a:gd name="connsiteX1" fmla="*/ 5075434 w 10150861"/>
                  <a:gd name="connsiteY1" fmla="*/ 175538 h 2797041"/>
                  <a:gd name="connsiteX2" fmla="*/ 9992261 w 10150861"/>
                  <a:gd name="connsiteY2" fmla="*/ 227312 h 2797041"/>
                  <a:gd name="connsiteX3" fmla="*/ 10150861 w 10150861"/>
                  <a:gd name="connsiteY3" fmla="*/ 175540 h 2797041"/>
                  <a:gd name="connsiteX4" fmla="*/ 10150861 w 10150861"/>
                  <a:gd name="connsiteY4" fmla="*/ 708085 h 2797041"/>
                  <a:gd name="connsiteX5" fmla="*/ 9992262 w 10150861"/>
                  <a:gd name="connsiteY5" fmla="*/ 759856 h 2797041"/>
                  <a:gd name="connsiteX6" fmla="*/ 5075435 w 10150861"/>
                  <a:gd name="connsiteY6" fmla="*/ 708082 h 2797041"/>
                  <a:gd name="connsiteX7" fmla="*/ 1 w 10150861"/>
                  <a:gd name="connsiteY7" fmla="*/ 708082 h 2797041"/>
                  <a:gd name="connsiteX8" fmla="*/ 1 w 10150861"/>
                  <a:gd name="connsiteY8" fmla="*/ 2797041 h 2797041"/>
                  <a:gd name="connsiteX9" fmla="*/ 0 w 10150861"/>
                  <a:gd name="connsiteY9" fmla="*/ 2797041 h 2797041"/>
                  <a:gd name="connsiteX10" fmla="*/ 0 w 10150861"/>
                  <a:gd name="connsiteY10" fmla="*/ 175538 h 2797041"/>
                  <a:gd name="connsiteX11" fmla="*/ 951644 w 10150861"/>
                  <a:gd name="connsiteY11" fmla="*/ 1844 h 27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1" h="2797041">
                    <a:moveTo>
                      <a:pt x="951644" y="1844"/>
                    </a:moveTo>
                    <a:cubicBezTo>
                      <a:pt x="2326241" y="-40615"/>
                      <a:pt x="3700838" y="669602"/>
                      <a:pt x="5075434" y="175538"/>
                    </a:cubicBezTo>
                    <a:cubicBezTo>
                      <a:pt x="6714376" y="-413538"/>
                      <a:pt x="8353319" y="709389"/>
                      <a:pt x="9992261" y="227312"/>
                    </a:cubicBezTo>
                    <a:lnTo>
                      <a:pt x="10150861" y="175540"/>
                    </a:lnTo>
                    <a:lnTo>
                      <a:pt x="10150861" y="708085"/>
                    </a:lnTo>
                    <a:lnTo>
                      <a:pt x="9992262" y="759856"/>
                    </a:lnTo>
                    <a:cubicBezTo>
                      <a:pt x="8353320" y="1241933"/>
                      <a:pt x="6714377" y="119006"/>
                      <a:pt x="5075435" y="708082"/>
                    </a:cubicBezTo>
                    <a:cubicBezTo>
                      <a:pt x="3383624" y="1316161"/>
                      <a:pt x="1691812" y="100003"/>
                      <a:pt x="1" y="708082"/>
                    </a:cubicBezTo>
                    <a:lnTo>
                      <a:pt x="1" y="2797041"/>
                    </a:lnTo>
                    <a:lnTo>
                      <a:pt x="0" y="2797041"/>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53" name="Hình tự do: Hình 52">
                <a:extLst>
                  <a:ext uri="{FF2B5EF4-FFF2-40B4-BE49-F238E27FC236}">
                    <a16:creationId xmlns:a16="http://schemas.microsoft.com/office/drawing/2014/main" id="{5BB07759-CB89-6396-49A5-BED370265AFD}"/>
                  </a:ext>
                </a:extLst>
              </p:cNvPr>
              <p:cNvSpPr/>
              <p:nvPr/>
            </p:nvSpPr>
            <p:spPr>
              <a:xfrm>
                <a:off x="9" y="4943621"/>
                <a:ext cx="10150859" cy="1731952"/>
              </a:xfrm>
              <a:custGeom>
                <a:avLst/>
                <a:gdLst>
                  <a:gd name="connsiteX0" fmla="*/ 951644 w 10150859"/>
                  <a:gd name="connsiteY0" fmla="*/ 1844 h 1731952"/>
                  <a:gd name="connsiteX1" fmla="*/ 5075434 w 10150859"/>
                  <a:gd name="connsiteY1" fmla="*/ 175538 h 1731952"/>
                  <a:gd name="connsiteX2" fmla="*/ 9992261 w 10150859"/>
                  <a:gd name="connsiteY2" fmla="*/ 227312 h 1731952"/>
                  <a:gd name="connsiteX3" fmla="*/ 10150859 w 10150859"/>
                  <a:gd name="connsiteY3" fmla="*/ 175541 h 1731952"/>
                  <a:gd name="connsiteX4" fmla="*/ 10150859 w 10150859"/>
                  <a:gd name="connsiteY4" fmla="*/ 708086 h 1731952"/>
                  <a:gd name="connsiteX5" fmla="*/ 9992262 w 10150859"/>
                  <a:gd name="connsiteY5" fmla="*/ 759856 h 1731952"/>
                  <a:gd name="connsiteX6" fmla="*/ 5075435 w 10150859"/>
                  <a:gd name="connsiteY6" fmla="*/ 708082 h 1731952"/>
                  <a:gd name="connsiteX7" fmla="*/ 1 w 10150859"/>
                  <a:gd name="connsiteY7" fmla="*/ 708082 h 1731952"/>
                  <a:gd name="connsiteX8" fmla="*/ 1 w 10150859"/>
                  <a:gd name="connsiteY8" fmla="*/ 1731952 h 1731952"/>
                  <a:gd name="connsiteX9" fmla="*/ 0 w 10150859"/>
                  <a:gd name="connsiteY9" fmla="*/ 1731952 h 1731952"/>
                  <a:gd name="connsiteX10" fmla="*/ 0 w 10150859"/>
                  <a:gd name="connsiteY10" fmla="*/ 175538 h 1731952"/>
                  <a:gd name="connsiteX11" fmla="*/ 951644 w 10150859"/>
                  <a:gd name="connsiteY11" fmla="*/ 1844 h 173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59" h="1731952">
                    <a:moveTo>
                      <a:pt x="951644" y="1844"/>
                    </a:moveTo>
                    <a:cubicBezTo>
                      <a:pt x="2326241" y="-40615"/>
                      <a:pt x="3700838" y="669602"/>
                      <a:pt x="5075434" y="175538"/>
                    </a:cubicBezTo>
                    <a:cubicBezTo>
                      <a:pt x="6714376" y="-413538"/>
                      <a:pt x="8353319" y="709389"/>
                      <a:pt x="9992261" y="227312"/>
                    </a:cubicBezTo>
                    <a:lnTo>
                      <a:pt x="10150859" y="175541"/>
                    </a:lnTo>
                    <a:lnTo>
                      <a:pt x="10150859" y="708086"/>
                    </a:lnTo>
                    <a:lnTo>
                      <a:pt x="9992262" y="759856"/>
                    </a:lnTo>
                    <a:cubicBezTo>
                      <a:pt x="8353320" y="1241933"/>
                      <a:pt x="6714377" y="119006"/>
                      <a:pt x="5075435" y="708082"/>
                    </a:cubicBezTo>
                    <a:cubicBezTo>
                      <a:pt x="3383624" y="1316161"/>
                      <a:pt x="1691812" y="100003"/>
                      <a:pt x="1" y="708082"/>
                    </a:cubicBezTo>
                    <a:lnTo>
                      <a:pt x="1" y="1731952"/>
                    </a:lnTo>
                    <a:lnTo>
                      <a:pt x="0" y="1731952"/>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52" name="Hình tự do: Hình 51">
                <a:extLst>
                  <a:ext uri="{FF2B5EF4-FFF2-40B4-BE49-F238E27FC236}">
                    <a16:creationId xmlns:a16="http://schemas.microsoft.com/office/drawing/2014/main" id="{B4CA601E-13C4-39EC-C9C3-8652826C37D2}"/>
                  </a:ext>
                </a:extLst>
              </p:cNvPr>
              <p:cNvSpPr/>
              <p:nvPr/>
            </p:nvSpPr>
            <p:spPr>
              <a:xfrm>
                <a:off x="11" y="6008709"/>
                <a:ext cx="10150857" cy="842404"/>
              </a:xfrm>
              <a:custGeom>
                <a:avLst/>
                <a:gdLst>
                  <a:gd name="connsiteX0" fmla="*/ 951644 w 10150857"/>
                  <a:gd name="connsiteY0" fmla="*/ 1844 h 842404"/>
                  <a:gd name="connsiteX1" fmla="*/ 5075434 w 10150857"/>
                  <a:gd name="connsiteY1" fmla="*/ 175538 h 842404"/>
                  <a:gd name="connsiteX2" fmla="*/ 9992261 w 10150857"/>
                  <a:gd name="connsiteY2" fmla="*/ 227312 h 842404"/>
                  <a:gd name="connsiteX3" fmla="*/ 10150857 w 10150857"/>
                  <a:gd name="connsiteY3" fmla="*/ 175542 h 842404"/>
                  <a:gd name="connsiteX4" fmla="*/ 10150857 w 10150857"/>
                  <a:gd name="connsiteY4" fmla="*/ 666867 h 842404"/>
                  <a:gd name="connsiteX5" fmla="*/ 5075423 w 10150857"/>
                  <a:gd name="connsiteY5" fmla="*/ 666867 h 842404"/>
                  <a:gd name="connsiteX6" fmla="*/ 158596 w 10150857"/>
                  <a:gd name="connsiteY6" fmla="*/ 615093 h 842404"/>
                  <a:gd name="connsiteX7" fmla="*/ 0 w 10150857"/>
                  <a:gd name="connsiteY7" fmla="*/ 666864 h 842404"/>
                  <a:gd name="connsiteX8" fmla="*/ 0 w 10150857"/>
                  <a:gd name="connsiteY8" fmla="*/ 175538 h 842404"/>
                  <a:gd name="connsiteX9" fmla="*/ 951644 w 10150857"/>
                  <a:gd name="connsiteY9" fmla="*/ 1844 h 84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0857" h="842404">
                    <a:moveTo>
                      <a:pt x="951644" y="1844"/>
                    </a:moveTo>
                    <a:cubicBezTo>
                      <a:pt x="2326241" y="-40615"/>
                      <a:pt x="3700838" y="669602"/>
                      <a:pt x="5075434" y="175538"/>
                    </a:cubicBezTo>
                    <a:cubicBezTo>
                      <a:pt x="6714376" y="-413538"/>
                      <a:pt x="8353319" y="709389"/>
                      <a:pt x="9992261" y="227312"/>
                    </a:cubicBezTo>
                    <a:lnTo>
                      <a:pt x="10150857" y="175542"/>
                    </a:lnTo>
                    <a:lnTo>
                      <a:pt x="10150857" y="666867"/>
                    </a:lnTo>
                    <a:cubicBezTo>
                      <a:pt x="8459046" y="1274946"/>
                      <a:pt x="6767234" y="58788"/>
                      <a:pt x="5075423" y="666867"/>
                    </a:cubicBezTo>
                    <a:cubicBezTo>
                      <a:pt x="3436481" y="1255944"/>
                      <a:pt x="1797538" y="133017"/>
                      <a:pt x="158596" y="615093"/>
                    </a:cubicBezTo>
                    <a:lnTo>
                      <a:pt x="0" y="666864"/>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39" name="Hình tự do: Hình 38">
                <a:extLst>
                  <a:ext uri="{FF2B5EF4-FFF2-40B4-BE49-F238E27FC236}">
                    <a16:creationId xmlns:a16="http://schemas.microsoft.com/office/drawing/2014/main" id="{45EAF62A-7C10-071F-0628-2800CF5460A5}"/>
                  </a:ext>
                </a:extLst>
              </p:cNvPr>
              <p:cNvSpPr/>
              <p:nvPr/>
            </p:nvSpPr>
            <p:spPr>
              <a:xfrm>
                <a:off x="-1" y="150725"/>
                <a:ext cx="10150868" cy="6524851"/>
              </a:xfrm>
              <a:custGeom>
                <a:avLst/>
                <a:gdLst>
                  <a:gd name="connsiteX0" fmla="*/ 951644 w 10150868"/>
                  <a:gd name="connsiteY0" fmla="*/ 1844 h 6524851"/>
                  <a:gd name="connsiteX1" fmla="*/ 5075434 w 10150868"/>
                  <a:gd name="connsiteY1" fmla="*/ 175538 h 6524851"/>
                  <a:gd name="connsiteX2" fmla="*/ 10150868 w 10150868"/>
                  <a:gd name="connsiteY2" fmla="*/ 175538 h 6524851"/>
                  <a:gd name="connsiteX3" fmla="*/ 10150868 w 10150868"/>
                  <a:gd name="connsiteY3" fmla="*/ 708082 h 6524851"/>
                  <a:gd name="connsiteX4" fmla="*/ 9992262 w 10150868"/>
                  <a:gd name="connsiteY4" fmla="*/ 759856 h 6524851"/>
                  <a:gd name="connsiteX5" fmla="*/ 5075435 w 10150868"/>
                  <a:gd name="connsiteY5" fmla="*/ 708082 h 6524851"/>
                  <a:gd name="connsiteX6" fmla="*/ 1 w 10150868"/>
                  <a:gd name="connsiteY6" fmla="*/ 708082 h 6524851"/>
                  <a:gd name="connsiteX7" fmla="*/ 1 w 10150868"/>
                  <a:gd name="connsiteY7" fmla="*/ 6524851 h 6524851"/>
                  <a:gd name="connsiteX8" fmla="*/ 0 w 10150868"/>
                  <a:gd name="connsiteY8" fmla="*/ 6524851 h 6524851"/>
                  <a:gd name="connsiteX9" fmla="*/ 0 w 10150868"/>
                  <a:gd name="connsiteY9" fmla="*/ 175538 h 6524851"/>
                  <a:gd name="connsiteX10" fmla="*/ 951644 w 10150868"/>
                  <a:gd name="connsiteY10" fmla="*/ 1844 h 65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50868" h="6524851">
                    <a:moveTo>
                      <a:pt x="951644" y="1844"/>
                    </a:moveTo>
                    <a:cubicBezTo>
                      <a:pt x="2326241" y="-40615"/>
                      <a:pt x="3700838" y="669602"/>
                      <a:pt x="5075434" y="175538"/>
                    </a:cubicBezTo>
                    <a:cubicBezTo>
                      <a:pt x="6767245" y="-432541"/>
                      <a:pt x="8459057" y="783617"/>
                      <a:pt x="10150868" y="175538"/>
                    </a:cubicBezTo>
                    <a:lnTo>
                      <a:pt x="10150868" y="708082"/>
                    </a:lnTo>
                    <a:lnTo>
                      <a:pt x="9992262" y="759856"/>
                    </a:lnTo>
                    <a:cubicBezTo>
                      <a:pt x="8353320" y="1241933"/>
                      <a:pt x="6714377" y="119005"/>
                      <a:pt x="5075435" y="708082"/>
                    </a:cubicBezTo>
                    <a:cubicBezTo>
                      <a:pt x="3383624" y="1316161"/>
                      <a:pt x="1691812" y="100003"/>
                      <a:pt x="1" y="708082"/>
                    </a:cubicBezTo>
                    <a:lnTo>
                      <a:pt x="1" y="6524851"/>
                    </a:lnTo>
                    <a:lnTo>
                      <a:pt x="0" y="6524851"/>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38" name="Hình tự do: Hình 37">
                <a:extLst>
                  <a:ext uri="{FF2B5EF4-FFF2-40B4-BE49-F238E27FC236}">
                    <a16:creationId xmlns:a16="http://schemas.microsoft.com/office/drawing/2014/main" id="{83C5AAA3-004D-FD45-E7B0-708A752D0827}"/>
                  </a:ext>
                </a:extLst>
              </p:cNvPr>
              <p:cNvSpPr/>
              <p:nvPr/>
            </p:nvSpPr>
            <p:spPr>
              <a:xfrm>
                <a:off x="1" y="1215813"/>
                <a:ext cx="10150866" cy="5459763"/>
              </a:xfrm>
              <a:custGeom>
                <a:avLst/>
                <a:gdLst>
                  <a:gd name="connsiteX0" fmla="*/ 951644 w 10150866"/>
                  <a:gd name="connsiteY0" fmla="*/ 1844 h 5459763"/>
                  <a:gd name="connsiteX1" fmla="*/ 5075434 w 10150866"/>
                  <a:gd name="connsiteY1" fmla="*/ 175538 h 5459763"/>
                  <a:gd name="connsiteX2" fmla="*/ 9992261 w 10150866"/>
                  <a:gd name="connsiteY2" fmla="*/ 227312 h 5459763"/>
                  <a:gd name="connsiteX3" fmla="*/ 10150866 w 10150866"/>
                  <a:gd name="connsiteY3" fmla="*/ 175539 h 5459763"/>
                  <a:gd name="connsiteX4" fmla="*/ 10150866 w 10150866"/>
                  <a:gd name="connsiteY4" fmla="*/ 708083 h 5459763"/>
                  <a:gd name="connsiteX5" fmla="*/ 9992262 w 10150866"/>
                  <a:gd name="connsiteY5" fmla="*/ 759856 h 5459763"/>
                  <a:gd name="connsiteX6" fmla="*/ 5075435 w 10150866"/>
                  <a:gd name="connsiteY6" fmla="*/ 708082 h 5459763"/>
                  <a:gd name="connsiteX7" fmla="*/ 1 w 10150866"/>
                  <a:gd name="connsiteY7" fmla="*/ 708082 h 5459763"/>
                  <a:gd name="connsiteX8" fmla="*/ 1 w 10150866"/>
                  <a:gd name="connsiteY8" fmla="*/ 5459762 h 5459763"/>
                  <a:gd name="connsiteX9" fmla="*/ 0 w 10150866"/>
                  <a:gd name="connsiteY9" fmla="*/ 5459763 h 5459763"/>
                  <a:gd name="connsiteX10" fmla="*/ 0 w 10150866"/>
                  <a:gd name="connsiteY10" fmla="*/ 175538 h 5459763"/>
                  <a:gd name="connsiteX11" fmla="*/ 951644 w 10150866"/>
                  <a:gd name="connsiteY11" fmla="*/ 1844 h 545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6" h="5459763">
                    <a:moveTo>
                      <a:pt x="951644" y="1844"/>
                    </a:moveTo>
                    <a:cubicBezTo>
                      <a:pt x="2326241" y="-40615"/>
                      <a:pt x="3700838" y="669602"/>
                      <a:pt x="5075434" y="175538"/>
                    </a:cubicBezTo>
                    <a:cubicBezTo>
                      <a:pt x="6714376" y="-413538"/>
                      <a:pt x="8353319" y="709389"/>
                      <a:pt x="9992261" y="227312"/>
                    </a:cubicBezTo>
                    <a:lnTo>
                      <a:pt x="10150866" y="175539"/>
                    </a:lnTo>
                    <a:lnTo>
                      <a:pt x="10150866" y="708083"/>
                    </a:lnTo>
                    <a:lnTo>
                      <a:pt x="9992262" y="759856"/>
                    </a:lnTo>
                    <a:cubicBezTo>
                      <a:pt x="8353320" y="1241933"/>
                      <a:pt x="6714377" y="119006"/>
                      <a:pt x="5075435" y="708082"/>
                    </a:cubicBezTo>
                    <a:cubicBezTo>
                      <a:pt x="3383624" y="1316161"/>
                      <a:pt x="1691812" y="100003"/>
                      <a:pt x="1" y="708082"/>
                    </a:cubicBezTo>
                    <a:lnTo>
                      <a:pt x="1" y="5459762"/>
                    </a:lnTo>
                    <a:lnTo>
                      <a:pt x="0" y="5459763"/>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37" name="Hình tự do: Hình 36">
                <a:extLst>
                  <a:ext uri="{FF2B5EF4-FFF2-40B4-BE49-F238E27FC236}">
                    <a16:creationId xmlns:a16="http://schemas.microsoft.com/office/drawing/2014/main" id="{0B9C1600-8B29-505A-FD6C-17E6B0050874}"/>
                  </a:ext>
                </a:extLst>
              </p:cNvPr>
              <p:cNvSpPr/>
              <p:nvPr/>
            </p:nvSpPr>
            <p:spPr>
              <a:xfrm>
                <a:off x="3" y="2280901"/>
                <a:ext cx="10150864" cy="4394674"/>
              </a:xfrm>
              <a:custGeom>
                <a:avLst/>
                <a:gdLst>
                  <a:gd name="connsiteX0" fmla="*/ 951644 w 10150864"/>
                  <a:gd name="connsiteY0" fmla="*/ 1844 h 4394674"/>
                  <a:gd name="connsiteX1" fmla="*/ 5075434 w 10150864"/>
                  <a:gd name="connsiteY1" fmla="*/ 175538 h 4394674"/>
                  <a:gd name="connsiteX2" fmla="*/ 9992261 w 10150864"/>
                  <a:gd name="connsiteY2" fmla="*/ 227312 h 4394674"/>
                  <a:gd name="connsiteX3" fmla="*/ 10150864 w 10150864"/>
                  <a:gd name="connsiteY3" fmla="*/ 175539 h 4394674"/>
                  <a:gd name="connsiteX4" fmla="*/ 10150864 w 10150864"/>
                  <a:gd name="connsiteY4" fmla="*/ 708084 h 4394674"/>
                  <a:gd name="connsiteX5" fmla="*/ 9992262 w 10150864"/>
                  <a:gd name="connsiteY5" fmla="*/ 759856 h 4394674"/>
                  <a:gd name="connsiteX6" fmla="*/ 5075435 w 10150864"/>
                  <a:gd name="connsiteY6" fmla="*/ 708082 h 4394674"/>
                  <a:gd name="connsiteX7" fmla="*/ 1 w 10150864"/>
                  <a:gd name="connsiteY7" fmla="*/ 708082 h 4394674"/>
                  <a:gd name="connsiteX8" fmla="*/ 1 w 10150864"/>
                  <a:gd name="connsiteY8" fmla="*/ 4394674 h 4394674"/>
                  <a:gd name="connsiteX9" fmla="*/ 0 w 10150864"/>
                  <a:gd name="connsiteY9" fmla="*/ 4394674 h 4394674"/>
                  <a:gd name="connsiteX10" fmla="*/ 0 w 10150864"/>
                  <a:gd name="connsiteY10" fmla="*/ 175538 h 4394674"/>
                  <a:gd name="connsiteX11" fmla="*/ 951644 w 10150864"/>
                  <a:gd name="connsiteY11" fmla="*/ 1844 h 439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4" h="4394674">
                    <a:moveTo>
                      <a:pt x="951644" y="1844"/>
                    </a:moveTo>
                    <a:cubicBezTo>
                      <a:pt x="2326241" y="-40615"/>
                      <a:pt x="3700838" y="669602"/>
                      <a:pt x="5075434" y="175538"/>
                    </a:cubicBezTo>
                    <a:cubicBezTo>
                      <a:pt x="6714376" y="-413538"/>
                      <a:pt x="8353319" y="709389"/>
                      <a:pt x="9992261" y="227312"/>
                    </a:cubicBezTo>
                    <a:lnTo>
                      <a:pt x="10150864" y="175539"/>
                    </a:lnTo>
                    <a:lnTo>
                      <a:pt x="10150864" y="708084"/>
                    </a:lnTo>
                    <a:lnTo>
                      <a:pt x="9992262" y="759856"/>
                    </a:lnTo>
                    <a:cubicBezTo>
                      <a:pt x="8353320" y="1241933"/>
                      <a:pt x="6714377" y="119006"/>
                      <a:pt x="5075435" y="708082"/>
                    </a:cubicBezTo>
                    <a:cubicBezTo>
                      <a:pt x="3383624" y="1316161"/>
                      <a:pt x="1691812" y="100003"/>
                      <a:pt x="1" y="708082"/>
                    </a:cubicBezTo>
                    <a:lnTo>
                      <a:pt x="1" y="4394674"/>
                    </a:lnTo>
                    <a:lnTo>
                      <a:pt x="0" y="4394674"/>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36" name="Hình tự do: Hình 35">
                <a:extLst>
                  <a:ext uri="{FF2B5EF4-FFF2-40B4-BE49-F238E27FC236}">
                    <a16:creationId xmlns:a16="http://schemas.microsoft.com/office/drawing/2014/main" id="{9945D3FF-6CE5-C4C1-F272-25F2E9805B2D}"/>
                  </a:ext>
                </a:extLst>
              </p:cNvPr>
              <p:cNvSpPr/>
              <p:nvPr/>
            </p:nvSpPr>
            <p:spPr>
              <a:xfrm>
                <a:off x="5" y="3345989"/>
                <a:ext cx="10150862" cy="3329585"/>
              </a:xfrm>
              <a:custGeom>
                <a:avLst/>
                <a:gdLst>
                  <a:gd name="connsiteX0" fmla="*/ 951644 w 10150862"/>
                  <a:gd name="connsiteY0" fmla="*/ 1844 h 3329585"/>
                  <a:gd name="connsiteX1" fmla="*/ 5075434 w 10150862"/>
                  <a:gd name="connsiteY1" fmla="*/ 175538 h 3329585"/>
                  <a:gd name="connsiteX2" fmla="*/ 9992261 w 10150862"/>
                  <a:gd name="connsiteY2" fmla="*/ 227312 h 3329585"/>
                  <a:gd name="connsiteX3" fmla="*/ 10150862 w 10150862"/>
                  <a:gd name="connsiteY3" fmla="*/ 175540 h 3329585"/>
                  <a:gd name="connsiteX4" fmla="*/ 10150862 w 10150862"/>
                  <a:gd name="connsiteY4" fmla="*/ 708084 h 3329585"/>
                  <a:gd name="connsiteX5" fmla="*/ 9992262 w 10150862"/>
                  <a:gd name="connsiteY5" fmla="*/ 759856 h 3329585"/>
                  <a:gd name="connsiteX6" fmla="*/ 5075435 w 10150862"/>
                  <a:gd name="connsiteY6" fmla="*/ 708082 h 3329585"/>
                  <a:gd name="connsiteX7" fmla="*/ 1 w 10150862"/>
                  <a:gd name="connsiteY7" fmla="*/ 708082 h 3329585"/>
                  <a:gd name="connsiteX8" fmla="*/ 1 w 10150862"/>
                  <a:gd name="connsiteY8" fmla="*/ 3329585 h 3329585"/>
                  <a:gd name="connsiteX9" fmla="*/ 0 w 10150862"/>
                  <a:gd name="connsiteY9" fmla="*/ 3329585 h 3329585"/>
                  <a:gd name="connsiteX10" fmla="*/ 0 w 10150862"/>
                  <a:gd name="connsiteY10" fmla="*/ 175538 h 3329585"/>
                  <a:gd name="connsiteX11" fmla="*/ 951644 w 10150862"/>
                  <a:gd name="connsiteY11" fmla="*/ 1844 h 332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2" h="3329585">
                    <a:moveTo>
                      <a:pt x="951644" y="1844"/>
                    </a:moveTo>
                    <a:cubicBezTo>
                      <a:pt x="2326241" y="-40615"/>
                      <a:pt x="3700838" y="669602"/>
                      <a:pt x="5075434" y="175538"/>
                    </a:cubicBezTo>
                    <a:cubicBezTo>
                      <a:pt x="6714376" y="-413538"/>
                      <a:pt x="8353319" y="709389"/>
                      <a:pt x="9992261" y="227312"/>
                    </a:cubicBezTo>
                    <a:lnTo>
                      <a:pt x="10150862" y="175540"/>
                    </a:lnTo>
                    <a:lnTo>
                      <a:pt x="10150862" y="708084"/>
                    </a:lnTo>
                    <a:lnTo>
                      <a:pt x="9992262" y="759856"/>
                    </a:lnTo>
                    <a:cubicBezTo>
                      <a:pt x="8353320" y="1241933"/>
                      <a:pt x="6714377" y="119006"/>
                      <a:pt x="5075435" y="708082"/>
                    </a:cubicBezTo>
                    <a:cubicBezTo>
                      <a:pt x="3383624" y="1316161"/>
                      <a:pt x="1691812" y="100003"/>
                      <a:pt x="1" y="708082"/>
                    </a:cubicBezTo>
                    <a:lnTo>
                      <a:pt x="1" y="3329585"/>
                    </a:lnTo>
                    <a:lnTo>
                      <a:pt x="0" y="3329585"/>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35" name="Hình tự do: Hình 34">
                <a:extLst>
                  <a:ext uri="{FF2B5EF4-FFF2-40B4-BE49-F238E27FC236}">
                    <a16:creationId xmlns:a16="http://schemas.microsoft.com/office/drawing/2014/main" id="{2422FE21-3245-ABE2-262A-A2C51E93645C}"/>
                  </a:ext>
                </a:extLst>
              </p:cNvPr>
              <p:cNvSpPr/>
              <p:nvPr/>
            </p:nvSpPr>
            <p:spPr>
              <a:xfrm>
                <a:off x="7" y="4411077"/>
                <a:ext cx="10150860" cy="2264497"/>
              </a:xfrm>
              <a:custGeom>
                <a:avLst/>
                <a:gdLst>
                  <a:gd name="connsiteX0" fmla="*/ 951644 w 10150860"/>
                  <a:gd name="connsiteY0" fmla="*/ 1844 h 2264497"/>
                  <a:gd name="connsiteX1" fmla="*/ 5075434 w 10150860"/>
                  <a:gd name="connsiteY1" fmla="*/ 175538 h 2264497"/>
                  <a:gd name="connsiteX2" fmla="*/ 9992261 w 10150860"/>
                  <a:gd name="connsiteY2" fmla="*/ 227312 h 2264497"/>
                  <a:gd name="connsiteX3" fmla="*/ 10150860 w 10150860"/>
                  <a:gd name="connsiteY3" fmla="*/ 175541 h 2264497"/>
                  <a:gd name="connsiteX4" fmla="*/ 10150860 w 10150860"/>
                  <a:gd name="connsiteY4" fmla="*/ 708085 h 2264497"/>
                  <a:gd name="connsiteX5" fmla="*/ 9992262 w 10150860"/>
                  <a:gd name="connsiteY5" fmla="*/ 759856 h 2264497"/>
                  <a:gd name="connsiteX6" fmla="*/ 5075435 w 10150860"/>
                  <a:gd name="connsiteY6" fmla="*/ 708082 h 2264497"/>
                  <a:gd name="connsiteX7" fmla="*/ 1 w 10150860"/>
                  <a:gd name="connsiteY7" fmla="*/ 708082 h 2264497"/>
                  <a:gd name="connsiteX8" fmla="*/ 1 w 10150860"/>
                  <a:gd name="connsiteY8" fmla="*/ 2264496 h 2264497"/>
                  <a:gd name="connsiteX9" fmla="*/ 0 w 10150860"/>
                  <a:gd name="connsiteY9" fmla="*/ 2264497 h 2264497"/>
                  <a:gd name="connsiteX10" fmla="*/ 0 w 10150860"/>
                  <a:gd name="connsiteY10" fmla="*/ 175538 h 2264497"/>
                  <a:gd name="connsiteX11" fmla="*/ 951644 w 10150860"/>
                  <a:gd name="connsiteY11" fmla="*/ 1844 h 226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60" h="2264497">
                    <a:moveTo>
                      <a:pt x="951644" y="1844"/>
                    </a:moveTo>
                    <a:cubicBezTo>
                      <a:pt x="2326241" y="-40615"/>
                      <a:pt x="3700838" y="669602"/>
                      <a:pt x="5075434" y="175538"/>
                    </a:cubicBezTo>
                    <a:cubicBezTo>
                      <a:pt x="6714376" y="-413538"/>
                      <a:pt x="8353319" y="709389"/>
                      <a:pt x="9992261" y="227312"/>
                    </a:cubicBezTo>
                    <a:lnTo>
                      <a:pt x="10150860" y="175541"/>
                    </a:lnTo>
                    <a:lnTo>
                      <a:pt x="10150860" y="708085"/>
                    </a:lnTo>
                    <a:lnTo>
                      <a:pt x="9992262" y="759856"/>
                    </a:lnTo>
                    <a:cubicBezTo>
                      <a:pt x="8353320" y="1241933"/>
                      <a:pt x="6714377" y="119006"/>
                      <a:pt x="5075435" y="708082"/>
                    </a:cubicBezTo>
                    <a:cubicBezTo>
                      <a:pt x="3383624" y="1316161"/>
                      <a:pt x="1691812" y="100003"/>
                      <a:pt x="1" y="708082"/>
                    </a:cubicBezTo>
                    <a:lnTo>
                      <a:pt x="1" y="2264496"/>
                    </a:lnTo>
                    <a:lnTo>
                      <a:pt x="0" y="2264497"/>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34" name="Hình tự do: Hình 33">
                <a:extLst>
                  <a:ext uri="{FF2B5EF4-FFF2-40B4-BE49-F238E27FC236}">
                    <a16:creationId xmlns:a16="http://schemas.microsoft.com/office/drawing/2014/main" id="{63746E8D-4FEB-5B50-85DF-CDA0165EE921}"/>
                  </a:ext>
                </a:extLst>
              </p:cNvPr>
              <p:cNvSpPr/>
              <p:nvPr/>
            </p:nvSpPr>
            <p:spPr>
              <a:xfrm>
                <a:off x="9" y="5476165"/>
                <a:ext cx="10150858" cy="1199408"/>
              </a:xfrm>
              <a:custGeom>
                <a:avLst/>
                <a:gdLst>
                  <a:gd name="connsiteX0" fmla="*/ 951644 w 10150858"/>
                  <a:gd name="connsiteY0" fmla="*/ 1844 h 1199408"/>
                  <a:gd name="connsiteX1" fmla="*/ 5075434 w 10150858"/>
                  <a:gd name="connsiteY1" fmla="*/ 175538 h 1199408"/>
                  <a:gd name="connsiteX2" fmla="*/ 9992261 w 10150858"/>
                  <a:gd name="connsiteY2" fmla="*/ 227312 h 1199408"/>
                  <a:gd name="connsiteX3" fmla="*/ 10150858 w 10150858"/>
                  <a:gd name="connsiteY3" fmla="*/ 175542 h 1199408"/>
                  <a:gd name="connsiteX4" fmla="*/ 10150858 w 10150858"/>
                  <a:gd name="connsiteY4" fmla="*/ 708086 h 1199408"/>
                  <a:gd name="connsiteX5" fmla="*/ 9992262 w 10150858"/>
                  <a:gd name="connsiteY5" fmla="*/ 759856 h 1199408"/>
                  <a:gd name="connsiteX6" fmla="*/ 5075435 w 10150858"/>
                  <a:gd name="connsiteY6" fmla="*/ 708082 h 1199408"/>
                  <a:gd name="connsiteX7" fmla="*/ 1 w 10150858"/>
                  <a:gd name="connsiteY7" fmla="*/ 708082 h 1199408"/>
                  <a:gd name="connsiteX8" fmla="*/ 1 w 10150858"/>
                  <a:gd name="connsiteY8" fmla="*/ 1199408 h 1199408"/>
                  <a:gd name="connsiteX9" fmla="*/ 0 w 10150858"/>
                  <a:gd name="connsiteY9" fmla="*/ 1199408 h 1199408"/>
                  <a:gd name="connsiteX10" fmla="*/ 0 w 10150858"/>
                  <a:gd name="connsiteY10" fmla="*/ 175538 h 1199408"/>
                  <a:gd name="connsiteX11" fmla="*/ 951644 w 10150858"/>
                  <a:gd name="connsiteY11" fmla="*/ 1844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0858" h="1199408">
                    <a:moveTo>
                      <a:pt x="951644" y="1844"/>
                    </a:moveTo>
                    <a:cubicBezTo>
                      <a:pt x="2326241" y="-40615"/>
                      <a:pt x="3700838" y="669602"/>
                      <a:pt x="5075434" y="175538"/>
                    </a:cubicBezTo>
                    <a:cubicBezTo>
                      <a:pt x="6714376" y="-413538"/>
                      <a:pt x="8353319" y="709389"/>
                      <a:pt x="9992261" y="227312"/>
                    </a:cubicBezTo>
                    <a:lnTo>
                      <a:pt x="10150858" y="175542"/>
                    </a:lnTo>
                    <a:lnTo>
                      <a:pt x="10150858" y="708086"/>
                    </a:lnTo>
                    <a:lnTo>
                      <a:pt x="9992262" y="759856"/>
                    </a:lnTo>
                    <a:cubicBezTo>
                      <a:pt x="8353320" y="1241933"/>
                      <a:pt x="6714377" y="119006"/>
                      <a:pt x="5075435" y="708082"/>
                    </a:cubicBezTo>
                    <a:cubicBezTo>
                      <a:pt x="3383624" y="1316161"/>
                      <a:pt x="1691812" y="100003"/>
                      <a:pt x="1" y="708082"/>
                    </a:cubicBezTo>
                    <a:lnTo>
                      <a:pt x="1" y="1199408"/>
                    </a:lnTo>
                    <a:lnTo>
                      <a:pt x="0" y="1199408"/>
                    </a:lnTo>
                    <a:lnTo>
                      <a:pt x="0" y="175538"/>
                    </a:lnTo>
                    <a:cubicBezTo>
                      <a:pt x="317215" y="61523"/>
                      <a:pt x="634429" y="11642"/>
                      <a:pt x="951644" y="1844"/>
                    </a:cubicBezTo>
                    <a:close/>
                  </a:path>
                </a:pathLst>
              </a:cu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grpSp>
        <p:cxnSp>
          <p:nvCxnSpPr>
            <p:cNvPr id="60" name="Đường nối Thẳng 59">
              <a:extLst>
                <a:ext uri="{FF2B5EF4-FFF2-40B4-BE49-F238E27FC236}">
                  <a16:creationId xmlns:a16="http://schemas.microsoft.com/office/drawing/2014/main" id="{C4664535-E9E5-5682-93F9-4112B79E33C8}"/>
                </a:ext>
              </a:extLst>
            </p:cNvPr>
            <p:cNvCxnSpPr>
              <a:cxnSpLocks/>
            </p:cNvCxnSpPr>
            <p:nvPr/>
          </p:nvCxnSpPr>
          <p:spPr>
            <a:xfrm>
              <a:off x="503433" y="191051"/>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2" name="Đường nối Thẳng 61">
              <a:extLst>
                <a:ext uri="{FF2B5EF4-FFF2-40B4-BE49-F238E27FC236}">
                  <a16:creationId xmlns:a16="http://schemas.microsoft.com/office/drawing/2014/main" id="{B5C647C6-C611-6810-C420-79502060AF3A}"/>
                </a:ext>
              </a:extLst>
            </p:cNvPr>
            <p:cNvCxnSpPr>
              <a:cxnSpLocks/>
            </p:cNvCxnSpPr>
            <p:nvPr/>
          </p:nvCxnSpPr>
          <p:spPr>
            <a:xfrm>
              <a:off x="1056525" y="157470"/>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3" name="Đường nối Thẳng 62">
              <a:extLst>
                <a:ext uri="{FF2B5EF4-FFF2-40B4-BE49-F238E27FC236}">
                  <a16:creationId xmlns:a16="http://schemas.microsoft.com/office/drawing/2014/main" id="{F1EFD2E0-F40A-30A6-C09E-D4E41BA5D3D9}"/>
                </a:ext>
              </a:extLst>
            </p:cNvPr>
            <p:cNvCxnSpPr>
              <a:cxnSpLocks/>
            </p:cNvCxnSpPr>
            <p:nvPr/>
          </p:nvCxnSpPr>
          <p:spPr>
            <a:xfrm>
              <a:off x="1609616" y="145661"/>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4" name="Đường nối Thẳng 63">
              <a:extLst>
                <a:ext uri="{FF2B5EF4-FFF2-40B4-BE49-F238E27FC236}">
                  <a16:creationId xmlns:a16="http://schemas.microsoft.com/office/drawing/2014/main" id="{0C94E945-728E-9094-1591-8B81DA4ADE9B}"/>
                </a:ext>
              </a:extLst>
            </p:cNvPr>
            <p:cNvCxnSpPr>
              <a:cxnSpLocks/>
            </p:cNvCxnSpPr>
            <p:nvPr/>
          </p:nvCxnSpPr>
          <p:spPr>
            <a:xfrm>
              <a:off x="2101064" y="241512"/>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5" name="Đường nối Thẳng 64">
              <a:extLst>
                <a:ext uri="{FF2B5EF4-FFF2-40B4-BE49-F238E27FC236}">
                  <a16:creationId xmlns:a16="http://schemas.microsoft.com/office/drawing/2014/main" id="{E794B040-6E2F-C77F-7604-F1189A4A5CC0}"/>
                </a:ext>
              </a:extLst>
            </p:cNvPr>
            <p:cNvCxnSpPr>
              <a:cxnSpLocks/>
            </p:cNvCxnSpPr>
            <p:nvPr/>
          </p:nvCxnSpPr>
          <p:spPr>
            <a:xfrm>
              <a:off x="2705527" y="330238"/>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6" name="Đường nối Thẳng 65">
              <a:extLst>
                <a:ext uri="{FF2B5EF4-FFF2-40B4-BE49-F238E27FC236}">
                  <a16:creationId xmlns:a16="http://schemas.microsoft.com/office/drawing/2014/main" id="{4D7FADD3-F459-BE54-1C03-A71D245BCB7C}"/>
                </a:ext>
              </a:extLst>
            </p:cNvPr>
            <p:cNvCxnSpPr>
              <a:cxnSpLocks/>
            </p:cNvCxnSpPr>
            <p:nvPr/>
          </p:nvCxnSpPr>
          <p:spPr>
            <a:xfrm>
              <a:off x="3268893" y="490903"/>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7" name="Đường nối Thẳng 66">
              <a:extLst>
                <a:ext uri="{FF2B5EF4-FFF2-40B4-BE49-F238E27FC236}">
                  <a16:creationId xmlns:a16="http://schemas.microsoft.com/office/drawing/2014/main" id="{5BC46934-F5FC-27F1-5C57-9E2BFD11E367}"/>
                </a:ext>
              </a:extLst>
            </p:cNvPr>
            <p:cNvCxnSpPr>
              <a:cxnSpLocks/>
            </p:cNvCxnSpPr>
            <p:nvPr/>
          </p:nvCxnSpPr>
          <p:spPr>
            <a:xfrm>
              <a:off x="3821985" y="490903"/>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8" name="Đường nối Thẳng 67">
              <a:extLst>
                <a:ext uri="{FF2B5EF4-FFF2-40B4-BE49-F238E27FC236}">
                  <a16:creationId xmlns:a16="http://schemas.microsoft.com/office/drawing/2014/main" id="{5F33CBA5-9051-E0E5-5F50-458E6EBC3FFD}"/>
                </a:ext>
              </a:extLst>
            </p:cNvPr>
            <p:cNvCxnSpPr>
              <a:cxnSpLocks/>
            </p:cNvCxnSpPr>
            <p:nvPr/>
          </p:nvCxnSpPr>
          <p:spPr>
            <a:xfrm>
              <a:off x="4364803" y="474076"/>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9" name="Đường nối Thẳng 68">
              <a:extLst>
                <a:ext uri="{FF2B5EF4-FFF2-40B4-BE49-F238E27FC236}">
                  <a16:creationId xmlns:a16="http://schemas.microsoft.com/office/drawing/2014/main" id="{9D8F50A9-656B-D255-9A2D-2CA839783C5F}"/>
                </a:ext>
              </a:extLst>
            </p:cNvPr>
            <p:cNvCxnSpPr>
              <a:cxnSpLocks/>
            </p:cNvCxnSpPr>
            <p:nvPr/>
          </p:nvCxnSpPr>
          <p:spPr>
            <a:xfrm>
              <a:off x="4952999" y="330238"/>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0" name="Đường nối Thẳng 69">
              <a:extLst>
                <a:ext uri="{FF2B5EF4-FFF2-40B4-BE49-F238E27FC236}">
                  <a16:creationId xmlns:a16="http://schemas.microsoft.com/office/drawing/2014/main" id="{E526922C-2FD5-BEEE-B834-6AC4B12145C8}"/>
                </a:ext>
              </a:extLst>
            </p:cNvPr>
            <p:cNvCxnSpPr>
              <a:cxnSpLocks/>
            </p:cNvCxnSpPr>
            <p:nvPr/>
          </p:nvCxnSpPr>
          <p:spPr>
            <a:xfrm>
              <a:off x="5522357" y="182424"/>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1" name="Đường nối Thẳng 70">
              <a:extLst>
                <a:ext uri="{FF2B5EF4-FFF2-40B4-BE49-F238E27FC236}">
                  <a16:creationId xmlns:a16="http://schemas.microsoft.com/office/drawing/2014/main" id="{19CA3680-FB20-566A-0A1F-163F76417E84}"/>
                </a:ext>
              </a:extLst>
            </p:cNvPr>
            <p:cNvCxnSpPr>
              <a:cxnSpLocks/>
            </p:cNvCxnSpPr>
            <p:nvPr/>
          </p:nvCxnSpPr>
          <p:spPr>
            <a:xfrm>
              <a:off x="6054901" y="157470"/>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Đường nối Thẳng 71">
              <a:extLst>
                <a:ext uri="{FF2B5EF4-FFF2-40B4-BE49-F238E27FC236}">
                  <a16:creationId xmlns:a16="http://schemas.microsoft.com/office/drawing/2014/main" id="{978FE11E-823B-FFAB-360E-7156D2C46F07}"/>
                </a:ext>
              </a:extLst>
            </p:cNvPr>
            <p:cNvCxnSpPr>
              <a:cxnSpLocks/>
            </p:cNvCxnSpPr>
            <p:nvPr/>
          </p:nvCxnSpPr>
          <p:spPr>
            <a:xfrm>
              <a:off x="6556623" y="191051"/>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Đường nối Thẳng 72">
              <a:extLst>
                <a:ext uri="{FF2B5EF4-FFF2-40B4-BE49-F238E27FC236}">
                  <a16:creationId xmlns:a16="http://schemas.microsoft.com/office/drawing/2014/main" id="{8785B10E-FDF8-2743-E865-07A19451DEC4}"/>
                </a:ext>
              </a:extLst>
            </p:cNvPr>
            <p:cNvCxnSpPr>
              <a:cxnSpLocks/>
            </p:cNvCxnSpPr>
            <p:nvPr/>
          </p:nvCxnSpPr>
          <p:spPr>
            <a:xfrm>
              <a:off x="7130263" y="240481"/>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Đường nối Thẳng 73">
              <a:extLst>
                <a:ext uri="{FF2B5EF4-FFF2-40B4-BE49-F238E27FC236}">
                  <a16:creationId xmlns:a16="http://schemas.microsoft.com/office/drawing/2014/main" id="{5A464CF6-178A-69A4-16E8-4B2B55B89F1C}"/>
                </a:ext>
              </a:extLst>
            </p:cNvPr>
            <p:cNvCxnSpPr>
              <a:cxnSpLocks/>
            </p:cNvCxnSpPr>
            <p:nvPr/>
          </p:nvCxnSpPr>
          <p:spPr>
            <a:xfrm>
              <a:off x="7693629" y="330238"/>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Đường nối Thẳng 74">
              <a:extLst>
                <a:ext uri="{FF2B5EF4-FFF2-40B4-BE49-F238E27FC236}">
                  <a16:creationId xmlns:a16="http://schemas.microsoft.com/office/drawing/2014/main" id="{98C99051-0530-7F2E-134B-6CFDEE1944CA}"/>
                </a:ext>
              </a:extLst>
            </p:cNvPr>
            <p:cNvCxnSpPr>
              <a:cxnSpLocks/>
            </p:cNvCxnSpPr>
            <p:nvPr/>
          </p:nvCxnSpPr>
          <p:spPr>
            <a:xfrm>
              <a:off x="8205625" y="474075"/>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Đường nối Thẳng 75">
              <a:extLst>
                <a:ext uri="{FF2B5EF4-FFF2-40B4-BE49-F238E27FC236}">
                  <a16:creationId xmlns:a16="http://schemas.microsoft.com/office/drawing/2014/main" id="{0A8F98D8-C28B-E11D-14AF-AFBA4A9A9D70}"/>
                </a:ext>
              </a:extLst>
            </p:cNvPr>
            <p:cNvCxnSpPr>
              <a:cxnSpLocks/>
            </p:cNvCxnSpPr>
            <p:nvPr/>
          </p:nvCxnSpPr>
          <p:spPr>
            <a:xfrm>
              <a:off x="8779265" y="490903"/>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Đường nối Thẳng 76">
              <a:extLst>
                <a:ext uri="{FF2B5EF4-FFF2-40B4-BE49-F238E27FC236}">
                  <a16:creationId xmlns:a16="http://schemas.microsoft.com/office/drawing/2014/main" id="{3F4EE852-FEB3-1A2B-FAE1-97E739B9284D}"/>
                </a:ext>
              </a:extLst>
            </p:cNvPr>
            <p:cNvCxnSpPr>
              <a:cxnSpLocks/>
            </p:cNvCxnSpPr>
            <p:nvPr/>
          </p:nvCxnSpPr>
          <p:spPr>
            <a:xfrm>
              <a:off x="9270712" y="474074"/>
              <a:ext cx="0" cy="6377037"/>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3" name="Nhóm 2">
            <a:extLst>
              <a:ext uri="{FF2B5EF4-FFF2-40B4-BE49-F238E27FC236}">
                <a16:creationId xmlns:a16="http://schemas.microsoft.com/office/drawing/2014/main" id="{4FE2A542-89A3-5343-B158-449472A07AF4}"/>
              </a:ext>
            </a:extLst>
          </p:cNvPr>
          <p:cNvGrpSpPr/>
          <p:nvPr/>
        </p:nvGrpSpPr>
        <p:grpSpPr>
          <a:xfrm>
            <a:off x="447205" y="159480"/>
            <a:ext cx="2956949" cy="683785"/>
            <a:chOff x="447205" y="159480"/>
            <a:chExt cx="2956949" cy="683785"/>
          </a:xfrm>
        </p:grpSpPr>
        <p:sp>
          <p:nvSpPr>
            <p:cNvPr id="4" name="Hộp Văn bản 3">
              <a:extLst>
                <a:ext uri="{FF2B5EF4-FFF2-40B4-BE49-F238E27FC236}">
                  <a16:creationId xmlns:a16="http://schemas.microsoft.com/office/drawing/2014/main" id="{638354DC-E630-80F2-A0BD-A7BB5B527528}"/>
                </a:ext>
              </a:extLst>
            </p:cNvPr>
            <p:cNvSpPr txBox="1"/>
            <p:nvPr/>
          </p:nvSpPr>
          <p:spPr>
            <a:xfrm rot="10800000" flipV="1">
              <a:off x="447205" y="182348"/>
              <a:ext cx="521095" cy="369332"/>
            </a:xfrm>
            <a:prstGeom prst="rect">
              <a:avLst/>
            </a:prstGeom>
            <a:noFill/>
          </p:spPr>
          <p:txBody>
            <a:bodyPr wrap="square" rtlCol="0">
              <a:spAutoFit/>
            </a:bodyPr>
            <a:lstStyle/>
            <a:p>
              <a:r>
                <a:rPr lang="en-US" b="1" dirty="0">
                  <a:solidFill>
                    <a:srgbClr val="FFC000"/>
                  </a:solidFill>
                </a:rPr>
                <a:t>H</a:t>
              </a:r>
            </a:p>
          </p:txBody>
        </p:sp>
        <p:sp>
          <p:nvSpPr>
            <p:cNvPr id="5" name="Hộp Văn bản 4">
              <a:extLst>
                <a:ext uri="{FF2B5EF4-FFF2-40B4-BE49-F238E27FC236}">
                  <a16:creationId xmlns:a16="http://schemas.microsoft.com/office/drawing/2014/main" id="{67322A8E-B4CA-EAE8-CA3D-E09F943A706C}"/>
                </a:ext>
              </a:extLst>
            </p:cNvPr>
            <p:cNvSpPr txBox="1"/>
            <p:nvPr/>
          </p:nvSpPr>
          <p:spPr>
            <a:xfrm rot="10800000" flipV="1">
              <a:off x="844900" y="159480"/>
              <a:ext cx="521095" cy="369332"/>
            </a:xfrm>
            <a:prstGeom prst="rect">
              <a:avLst/>
            </a:prstGeom>
            <a:noFill/>
          </p:spPr>
          <p:txBody>
            <a:bodyPr wrap="square" rtlCol="0">
              <a:spAutoFit/>
            </a:bodyPr>
            <a:lstStyle/>
            <a:p>
              <a:r>
                <a:rPr lang="en-US" b="1" dirty="0">
                  <a:solidFill>
                    <a:srgbClr val="FFC000"/>
                  </a:solidFill>
                </a:rPr>
                <a:t>Ì</a:t>
              </a:r>
            </a:p>
          </p:txBody>
        </p:sp>
        <p:sp>
          <p:nvSpPr>
            <p:cNvPr id="6" name="Hộp Văn bản 5">
              <a:extLst>
                <a:ext uri="{FF2B5EF4-FFF2-40B4-BE49-F238E27FC236}">
                  <a16:creationId xmlns:a16="http://schemas.microsoft.com/office/drawing/2014/main" id="{8BCC5D15-C465-4960-48C5-90CD149B9389}"/>
                </a:ext>
              </a:extLst>
            </p:cNvPr>
            <p:cNvSpPr txBox="1"/>
            <p:nvPr/>
          </p:nvSpPr>
          <p:spPr>
            <a:xfrm rot="10800000" flipV="1">
              <a:off x="1208005" y="180830"/>
              <a:ext cx="521095" cy="369332"/>
            </a:xfrm>
            <a:prstGeom prst="rect">
              <a:avLst/>
            </a:prstGeom>
            <a:noFill/>
          </p:spPr>
          <p:txBody>
            <a:bodyPr wrap="square" rtlCol="0">
              <a:spAutoFit/>
            </a:bodyPr>
            <a:lstStyle/>
            <a:p>
              <a:r>
                <a:rPr lang="en-US" b="1" dirty="0">
                  <a:solidFill>
                    <a:srgbClr val="FFC000"/>
                  </a:solidFill>
                </a:rPr>
                <a:t>N</a:t>
              </a:r>
            </a:p>
          </p:txBody>
        </p:sp>
        <p:sp>
          <p:nvSpPr>
            <p:cNvPr id="8" name="Hộp Văn bản 7">
              <a:extLst>
                <a:ext uri="{FF2B5EF4-FFF2-40B4-BE49-F238E27FC236}">
                  <a16:creationId xmlns:a16="http://schemas.microsoft.com/office/drawing/2014/main" id="{2FA3A318-3A38-E175-6D04-B564F63821FE}"/>
                </a:ext>
              </a:extLst>
            </p:cNvPr>
            <p:cNvSpPr txBox="1"/>
            <p:nvPr/>
          </p:nvSpPr>
          <p:spPr>
            <a:xfrm rot="10800000" flipV="1">
              <a:off x="1600169" y="278531"/>
              <a:ext cx="521095" cy="369332"/>
            </a:xfrm>
            <a:prstGeom prst="rect">
              <a:avLst/>
            </a:prstGeom>
            <a:noFill/>
          </p:spPr>
          <p:txBody>
            <a:bodyPr wrap="square" rtlCol="0">
              <a:spAutoFit/>
            </a:bodyPr>
            <a:lstStyle/>
            <a:p>
              <a:r>
                <a:rPr lang="en-US" b="1" dirty="0">
                  <a:solidFill>
                    <a:srgbClr val="FFC000"/>
                  </a:solidFill>
                </a:rPr>
                <a:t>H</a:t>
              </a:r>
            </a:p>
          </p:txBody>
        </p:sp>
        <p:sp>
          <p:nvSpPr>
            <p:cNvPr id="9" name="Hộp Văn bản 8">
              <a:extLst>
                <a:ext uri="{FF2B5EF4-FFF2-40B4-BE49-F238E27FC236}">
                  <a16:creationId xmlns:a16="http://schemas.microsoft.com/office/drawing/2014/main" id="{F8F4179C-2BCA-C3D1-64D2-E5A2646AD3A3}"/>
                </a:ext>
              </a:extLst>
            </p:cNvPr>
            <p:cNvSpPr txBox="1"/>
            <p:nvPr/>
          </p:nvSpPr>
          <p:spPr>
            <a:xfrm rot="10800000" flipV="1">
              <a:off x="1992333" y="376232"/>
              <a:ext cx="521095" cy="369332"/>
            </a:xfrm>
            <a:prstGeom prst="rect">
              <a:avLst/>
            </a:prstGeom>
            <a:noFill/>
          </p:spPr>
          <p:txBody>
            <a:bodyPr wrap="square" rtlCol="0">
              <a:spAutoFit/>
            </a:bodyPr>
            <a:lstStyle/>
            <a:p>
              <a:pPr algn="ctr"/>
              <a:r>
                <a:rPr lang="en-US" b="1" dirty="0">
                  <a:solidFill>
                    <a:srgbClr val="FFC000"/>
                  </a:solidFill>
                </a:rPr>
                <a:t>S</a:t>
              </a:r>
            </a:p>
          </p:txBody>
        </p:sp>
        <p:sp>
          <p:nvSpPr>
            <p:cNvPr id="10" name="Hộp Văn bản 9">
              <a:extLst>
                <a:ext uri="{FF2B5EF4-FFF2-40B4-BE49-F238E27FC236}">
                  <a16:creationId xmlns:a16="http://schemas.microsoft.com/office/drawing/2014/main" id="{99400352-DF49-B211-D60B-5C5CABD86AF5}"/>
                </a:ext>
              </a:extLst>
            </p:cNvPr>
            <p:cNvSpPr txBox="1"/>
            <p:nvPr/>
          </p:nvSpPr>
          <p:spPr>
            <a:xfrm rot="10800000" flipV="1">
              <a:off x="2468938" y="473933"/>
              <a:ext cx="521095" cy="369332"/>
            </a:xfrm>
            <a:prstGeom prst="rect">
              <a:avLst/>
            </a:prstGeom>
            <a:noFill/>
          </p:spPr>
          <p:txBody>
            <a:bodyPr wrap="square" rtlCol="0">
              <a:spAutoFit/>
            </a:bodyPr>
            <a:lstStyle/>
            <a:p>
              <a:pPr algn="ctr"/>
              <a:r>
                <a:rPr lang="en-US" b="1" dirty="0">
                  <a:solidFill>
                    <a:srgbClr val="FFC000"/>
                  </a:solidFill>
                </a:rPr>
                <a:t>I</a:t>
              </a:r>
            </a:p>
          </p:txBody>
        </p:sp>
        <p:sp>
          <p:nvSpPr>
            <p:cNvPr id="11" name="Hộp Văn bản 10">
              <a:extLst>
                <a:ext uri="{FF2B5EF4-FFF2-40B4-BE49-F238E27FC236}">
                  <a16:creationId xmlns:a16="http://schemas.microsoft.com/office/drawing/2014/main" id="{B308F0DA-72FA-8420-0D6D-881EB997396F}"/>
                </a:ext>
              </a:extLst>
            </p:cNvPr>
            <p:cNvSpPr txBox="1"/>
            <p:nvPr/>
          </p:nvSpPr>
          <p:spPr>
            <a:xfrm rot="10800000" flipV="1">
              <a:off x="2883059" y="463197"/>
              <a:ext cx="521095" cy="369332"/>
            </a:xfrm>
            <a:prstGeom prst="rect">
              <a:avLst/>
            </a:prstGeom>
            <a:noFill/>
          </p:spPr>
          <p:txBody>
            <a:bodyPr wrap="square" rtlCol="0">
              <a:spAutoFit/>
            </a:bodyPr>
            <a:lstStyle/>
            <a:p>
              <a:pPr algn="ctr"/>
              <a:r>
                <a:rPr lang="en-US" b="1" dirty="0">
                  <a:solidFill>
                    <a:srgbClr val="FFC000"/>
                  </a:solidFill>
                </a:rPr>
                <a:t>N</a:t>
              </a:r>
            </a:p>
          </p:txBody>
        </p:sp>
      </p:grpSp>
      <p:sp>
        <p:nvSpPr>
          <p:cNvPr id="12" name="Hộp Văn bản 11">
            <a:extLst>
              <a:ext uri="{FF2B5EF4-FFF2-40B4-BE49-F238E27FC236}">
                <a16:creationId xmlns:a16="http://schemas.microsoft.com/office/drawing/2014/main" id="{BD256B5D-C635-FAA7-B170-79E40B0582A9}"/>
              </a:ext>
            </a:extLst>
          </p:cNvPr>
          <p:cNvSpPr txBox="1"/>
          <p:nvPr/>
        </p:nvSpPr>
        <p:spPr>
          <a:xfrm rot="10800000" flipV="1">
            <a:off x="43561" y="190048"/>
            <a:ext cx="521095" cy="369332"/>
          </a:xfrm>
          <a:prstGeom prst="rect">
            <a:avLst/>
          </a:prstGeom>
          <a:noFill/>
        </p:spPr>
        <p:txBody>
          <a:bodyPr wrap="square" rtlCol="0">
            <a:spAutoFit/>
          </a:bodyPr>
          <a:lstStyle/>
          <a:p>
            <a:r>
              <a:rPr lang="en-US" b="1" dirty="0"/>
              <a:t>N</a:t>
            </a:r>
          </a:p>
        </p:txBody>
      </p:sp>
      <p:sp>
        <p:nvSpPr>
          <p:cNvPr id="13" name="Hộp Văn bản 12">
            <a:extLst>
              <a:ext uri="{FF2B5EF4-FFF2-40B4-BE49-F238E27FC236}">
                <a16:creationId xmlns:a16="http://schemas.microsoft.com/office/drawing/2014/main" id="{BC6FBB2A-7FB7-224E-7229-04169F78B3AB}"/>
              </a:ext>
            </a:extLst>
          </p:cNvPr>
          <p:cNvSpPr txBox="1"/>
          <p:nvPr/>
        </p:nvSpPr>
        <p:spPr>
          <a:xfrm rot="10800000" flipV="1">
            <a:off x="3275272" y="376232"/>
            <a:ext cx="521095" cy="369332"/>
          </a:xfrm>
          <a:prstGeom prst="rect">
            <a:avLst/>
          </a:prstGeom>
          <a:noFill/>
        </p:spPr>
        <p:txBody>
          <a:bodyPr wrap="square" rtlCol="0">
            <a:spAutoFit/>
          </a:bodyPr>
          <a:lstStyle/>
          <a:p>
            <a:pPr algn="ctr"/>
            <a:r>
              <a:rPr lang="en-US" b="1" dirty="0"/>
              <a:t>Z</a:t>
            </a:r>
          </a:p>
        </p:txBody>
      </p:sp>
      <p:sp>
        <p:nvSpPr>
          <p:cNvPr id="14" name="Hộp Văn bản 13">
            <a:extLst>
              <a:ext uri="{FF2B5EF4-FFF2-40B4-BE49-F238E27FC236}">
                <a16:creationId xmlns:a16="http://schemas.microsoft.com/office/drawing/2014/main" id="{4FF562C2-CAC1-573C-E062-1C5E2708AFF2}"/>
              </a:ext>
            </a:extLst>
          </p:cNvPr>
          <p:cNvSpPr txBox="1"/>
          <p:nvPr/>
        </p:nvSpPr>
        <p:spPr>
          <a:xfrm rot="10800000" flipV="1">
            <a:off x="3752135" y="726288"/>
            <a:ext cx="521095" cy="369332"/>
          </a:xfrm>
          <a:prstGeom prst="rect">
            <a:avLst/>
          </a:prstGeom>
          <a:noFill/>
        </p:spPr>
        <p:txBody>
          <a:bodyPr wrap="square" rtlCol="0">
            <a:spAutoFit/>
          </a:bodyPr>
          <a:lstStyle/>
          <a:p>
            <a:pPr algn="ctr"/>
            <a:r>
              <a:rPr lang="en-US" b="1" dirty="0">
                <a:solidFill>
                  <a:schemeClr val="accent3">
                    <a:lumMod val="60000"/>
                    <a:lumOff val="40000"/>
                  </a:schemeClr>
                </a:solidFill>
              </a:rPr>
              <a:t>M</a:t>
            </a:r>
          </a:p>
        </p:txBody>
      </p:sp>
      <p:sp>
        <p:nvSpPr>
          <p:cNvPr id="15" name="Hộp Văn bản 14">
            <a:extLst>
              <a:ext uri="{FF2B5EF4-FFF2-40B4-BE49-F238E27FC236}">
                <a16:creationId xmlns:a16="http://schemas.microsoft.com/office/drawing/2014/main" id="{244828B8-48DA-1C09-5ACE-ECEB8F67CA4C}"/>
              </a:ext>
            </a:extLst>
          </p:cNvPr>
          <p:cNvSpPr txBox="1"/>
          <p:nvPr/>
        </p:nvSpPr>
        <p:spPr>
          <a:xfrm rot="10800000" flipV="1">
            <a:off x="4220060" y="685228"/>
            <a:ext cx="521095" cy="369332"/>
          </a:xfrm>
          <a:prstGeom prst="rect">
            <a:avLst/>
          </a:prstGeom>
          <a:noFill/>
        </p:spPr>
        <p:txBody>
          <a:bodyPr wrap="square" rtlCol="0">
            <a:spAutoFit/>
          </a:bodyPr>
          <a:lstStyle/>
          <a:p>
            <a:pPr algn="ctr"/>
            <a:r>
              <a:rPr lang="en-US" b="1" dirty="0">
                <a:solidFill>
                  <a:schemeClr val="accent3">
                    <a:lumMod val="60000"/>
                    <a:lumOff val="40000"/>
                  </a:schemeClr>
                </a:solidFill>
              </a:rPr>
              <a:t>Ộ</a:t>
            </a:r>
          </a:p>
        </p:txBody>
      </p:sp>
      <p:sp>
        <p:nvSpPr>
          <p:cNvPr id="16" name="Hộp Văn bản 15">
            <a:extLst>
              <a:ext uri="{FF2B5EF4-FFF2-40B4-BE49-F238E27FC236}">
                <a16:creationId xmlns:a16="http://schemas.microsoft.com/office/drawing/2014/main" id="{E6BE0E79-62B2-BB59-3251-E6A5B373B2DF}"/>
              </a:ext>
            </a:extLst>
          </p:cNvPr>
          <p:cNvSpPr txBox="1"/>
          <p:nvPr/>
        </p:nvSpPr>
        <p:spPr>
          <a:xfrm rot="10800000" flipV="1">
            <a:off x="4533074" y="697843"/>
            <a:ext cx="521095" cy="369332"/>
          </a:xfrm>
          <a:prstGeom prst="rect">
            <a:avLst/>
          </a:prstGeom>
          <a:noFill/>
        </p:spPr>
        <p:txBody>
          <a:bodyPr wrap="square" rtlCol="0">
            <a:spAutoFit/>
          </a:bodyPr>
          <a:lstStyle/>
          <a:p>
            <a:pPr algn="ctr"/>
            <a:r>
              <a:rPr lang="en-US" b="1" dirty="0">
                <a:solidFill>
                  <a:schemeClr val="accent3">
                    <a:lumMod val="60000"/>
                    <a:lumOff val="40000"/>
                  </a:schemeClr>
                </a:solidFill>
              </a:rPr>
              <a:t>T</a:t>
            </a:r>
          </a:p>
        </p:txBody>
      </p:sp>
      <p:sp>
        <p:nvSpPr>
          <p:cNvPr id="17" name="Hộp Văn bản 16">
            <a:extLst>
              <a:ext uri="{FF2B5EF4-FFF2-40B4-BE49-F238E27FC236}">
                <a16:creationId xmlns:a16="http://schemas.microsoft.com/office/drawing/2014/main" id="{B4694448-E527-73D1-9C13-CEA556E2698C}"/>
              </a:ext>
            </a:extLst>
          </p:cNvPr>
          <p:cNvSpPr txBox="1"/>
          <p:nvPr/>
        </p:nvSpPr>
        <p:spPr>
          <a:xfrm rot="10800000" flipV="1">
            <a:off x="4942066" y="722591"/>
            <a:ext cx="521095" cy="369332"/>
          </a:xfrm>
          <a:prstGeom prst="rect">
            <a:avLst/>
          </a:prstGeom>
          <a:noFill/>
        </p:spPr>
        <p:txBody>
          <a:bodyPr wrap="square" rtlCol="0">
            <a:spAutoFit/>
          </a:bodyPr>
          <a:lstStyle/>
          <a:p>
            <a:pPr algn="ctr"/>
            <a:r>
              <a:rPr lang="en-US" b="1" dirty="0">
                <a:solidFill>
                  <a:schemeClr val="accent3">
                    <a:lumMod val="60000"/>
                    <a:lumOff val="40000"/>
                  </a:schemeClr>
                </a:solidFill>
              </a:rPr>
              <a:t>P</a:t>
            </a:r>
          </a:p>
        </p:txBody>
      </p:sp>
      <p:sp>
        <p:nvSpPr>
          <p:cNvPr id="18" name="Hộp Văn bản 17">
            <a:extLst>
              <a:ext uri="{FF2B5EF4-FFF2-40B4-BE49-F238E27FC236}">
                <a16:creationId xmlns:a16="http://schemas.microsoft.com/office/drawing/2014/main" id="{07341B90-84C7-32B3-240A-9063DD7CD940}"/>
              </a:ext>
            </a:extLst>
          </p:cNvPr>
          <p:cNvSpPr txBox="1"/>
          <p:nvPr/>
        </p:nvSpPr>
        <p:spPr>
          <a:xfrm rot="10800000" flipV="1">
            <a:off x="5423804" y="817502"/>
            <a:ext cx="521095" cy="369332"/>
          </a:xfrm>
          <a:prstGeom prst="rect">
            <a:avLst/>
          </a:prstGeom>
          <a:noFill/>
        </p:spPr>
        <p:txBody>
          <a:bodyPr wrap="square" rtlCol="0">
            <a:spAutoFit/>
          </a:bodyPr>
          <a:lstStyle/>
          <a:p>
            <a:pPr algn="ctr"/>
            <a:r>
              <a:rPr lang="en-US" b="1" dirty="0">
                <a:solidFill>
                  <a:schemeClr val="accent3">
                    <a:lumMod val="60000"/>
                    <a:lumOff val="40000"/>
                  </a:schemeClr>
                </a:solidFill>
              </a:rPr>
              <a:t>H</a:t>
            </a:r>
          </a:p>
        </p:txBody>
      </p:sp>
      <p:sp>
        <p:nvSpPr>
          <p:cNvPr id="19" name="Hộp Văn bản 18">
            <a:extLst>
              <a:ext uri="{FF2B5EF4-FFF2-40B4-BE49-F238E27FC236}">
                <a16:creationId xmlns:a16="http://schemas.microsoft.com/office/drawing/2014/main" id="{48C9C611-521C-5329-9965-F157FD6F7380}"/>
              </a:ext>
            </a:extLst>
          </p:cNvPr>
          <p:cNvSpPr txBox="1"/>
          <p:nvPr/>
        </p:nvSpPr>
        <p:spPr>
          <a:xfrm rot="10800000" flipV="1">
            <a:off x="5826147" y="905150"/>
            <a:ext cx="521095" cy="369332"/>
          </a:xfrm>
          <a:prstGeom prst="rect">
            <a:avLst/>
          </a:prstGeom>
          <a:noFill/>
        </p:spPr>
        <p:txBody>
          <a:bodyPr wrap="square" rtlCol="0">
            <a:spAutoFit/>
          </a:bodyPr>
          <a:lstStyle/>
          <a:p>
            <a:pPr algn="ctr"/>
            <a:r>
              <a:rPr lang="en-US" b="1" dirty="0">
                <a:solidFill>
                  <a:schemeClr val="accent3">
                    <a:lumMod val="60000"/>
                    <a:lumOff val="40000"/>
                  </a:schemeClr>
                </a:solidFill>
              </a:rPr>
              <a:t>A</a:t>
            </a:r>
          </a:p>
        </p:txBody>
      </p:sp>
      <p:sp>
        <p:nvSpPr>
          <p:cNvPr id="20" name="Hộp Văn bản 19">
            <a:extLst>
              <a:ext uri="{FF2B5EF4-FFF2-40B4-BE49-F238E27FC236}">
                <a16:creationId xmlns:a16="http://schemas.microsoft.com/office/drawing/2014/main" id="{E3B49C88-74DC-06CE-4902-FE7E4848AE8A}"/>
              </a:ext>
            </a:extLst>
          </p:cNvPr>
          <p:cNvSpPr txBox="1"/>
          <p:nvPr/>
        </p:nvSpPr>
        <p:spPr>
          <a:xfrm rot="10800000" flipV="1">
            <a:off x="5336012" y="272633"/>
            <a:ext cx="521095" cy="369332"/>
          </a:xfrm>
          <a:prstGeom prst="rect">
            <a:avLst/>
          </a:prstGeom>
          <a:noFill/>
        </p:spPr>
        <p:txBody>
          <a:bodyPr wrap="square" rtlCol="0">
            <a:spAutoFit/>
          </a:bodyPr>
          <a:lstStyle/>
          <a:p>
            <a:pPr algn="ctr"/>
            <a:r>
              <a:rPr lang="en-US" b="1" dirty="0"/>
              <a:t>L</a:t>
            </a:r>
          </a:p>
        </p:txBody>
      </p:sp>
      <p:sp>
        <p:nvSpPr>
          <p:cNvPr id="22" name="Hộp Văn bản 21">
            <a:extLst>
              <a:ext uri="{FF2B5EF4-FFF2-40B4-BE49-F238E27FC236}">
                <a16:creationId xmlns:a16="http://schemas.microsoft.com/office/drawing/2014/main" id="{01A45DFE-C5AD-73D2-422D-ED4162824196}"/>
              </a:ext>
            </a:extLst>
          </p:cNvPr>
          <p:cNvSpPr txBox="1"/>
          <p:nvPr/>
        </p:nvSpPr>
        <p:spPr>
          <a:xfrm rot="10800000" flipV="1">
            <a:off x="3763570" y="240844"/>
            <a:ext cx="521095" cy="369332"/>
          </a:xfrm>
          <a:prstGeom prst="rect">
            <a:avLst/>
          </a:prstGeom>
          <a:noFill/>
        </p:spPr>
        <p:txBody>
          <a:bodyPr wrap="square" rtlCol="0">
            <a:spAutoFit/>
          </a:bodyPr>
          <a:lstStyle/>
          <a:p>
            <a:pPr algn="ctr"/>
            <a:r>
              <a:rPr lang="en-US" b="1" dirty="0"/>
              <a:t>A</a:t>
            </a:r>
          </a:p>
        </p:txBody>
      </p:sp>
      <p:sp>
        <p:nvSpPr>
          <p:cNvPr id="23" name="Hộp Văn bản 22">
            <a:extLst>
              <a:ext uri="{FF2B5EF4-FFF2-40B4-BE49-F238E27FC236}">
                <a16:creationId xmlns:a16="http://schemas.microsoft.com/office/drawing/2014/main" id="{DAE964C1-8E00-3393-2180-1B1EC8EC0CAC}"/>
              </a:ext>
            </a:extLst>
          </p:cNvPr>
          <p:cNvSpPr txBox="1"/>
          <p:nvPr/>
        </p:nvSpPr>
        <p:spPr>
          <a:xfrm rot="10800000" flipV="1">
            <a:off x="-56733" y="1337201"/>
            <a:ext cx="521095" cy="369332"/>
          </a:xfrm>
          <a:prstGeom prst="rect">
            <a:avLst/>
          </a:prstGeom>
          <a:noFill/>
        </p:spPr>
        <p:txBody>
          <a:bodyPr wrap="square" rtlCol="0">
            <a:spAutoFit/>
          </a:bodyPr>
          <a:lstStyle/>
          <a:p>
            <a:pPr algn="ctr"/>
            <a:r>
              <a:rPr lang="en-US" b="1" dirty="0"/>
              <a:t>M</a:t>
            </a:r>
          </a:p>
        </p:txBody>
      </p:sp>
      <p:sp>
        <p:nvSpPr>
          <p:cNvPr id="24" name="Hộp Văn bản 23">
            <a:extLst>
              <a:ext uri="{FF2B5EF4-FFF2-40B4-BE49-F238E27FC236}">
                <a16:creationId xmlns:a16="http://schemas.microsoft.com/office/drawing/2014/main" id="{D188511B-02FB-BE65-945B-2F5B7D2F6309}"/>
              </a:ext>
            </a:extLst>
          </p:cNvPr>
          <p:cNvSpPr txBox="1"/>
          <p:nvPr/>
        </p:nvSpPr>
        <p:spPr>
          <a:xfrm rot="10800000" flipV="1">
            <a:off x="366906" y="726288"/>
            <a:ext cx="521095" cy="369332"/>
          </a:xfrm>
          <a:prstGeom prst="rect">
            <a:avLst/>
          </a:prstGeom>
          <a:noFill/>
        </p:spPr>
        <p:txBody>
          <a:bodyPr wrap="square" rtlCol="0">
            <a:spAutoFit/>
          </a:bodyPr>
          <a:lstStyle/>
          <a:p>
            <a:pPr algn="ctr"/>
            <a:r>
              <a:rPr lang="en-US" b="1" dirty="0"/>
              <a:t>M</a:t>
            </a:r>
          </a:p>
        </p:txBody>
      </p:sp>
      <p:sp>
        <p:nvSpPr>
          <p:cNvPr id="26" name="Hộp Văn bản 25">
            <a:extLst>
              <a:ext uri="{FF2B5EF4-FFF2-40B4-BE49-F238E27FC236}">
                <a16:creationId xmlns:a16="http://schemas.microsoft.com/office/drawing/2014/main" id="{F994CC85-16E4-E3CE-2464-39A50409665C}"/>
              </a:ext>
            </a:extLst>
          </p:cNvPr>
          <p:cNvSpPr txBox="1"/>
          <p:nvPr/>
        </p:nvSpPr>
        <p:spPr>
          <a:xfrm rot="10800000" flipV="1">
            <a:off x="2043497" y="964762"/>
            <a:ext cx="521095" cy="369332"/>
          </a:xfrm>
          <a:prstGeom prst="rect">
            <a:avLst/>
          </a:prstGeom>
          <a:noFill/>
        </p:spPr>
        <p:txBody>
          <a:bodyPr wrap="square" rtlCol="0">
            <a:spAutoFit/>
          </a:bodyPr>
          <a:lstStyle/>
          <a:p>
            <a:pPr algn="ctr"/>
            <a:r>
              <a:rPr lang="en-US" b="1" dirty="0"/>
              <a:t>M</a:t>
            </a:r>
          </a:p>
        </p:txBody>
      </p:sp>
      <p:sp>
        <p:nvSpPr>
          <p:cNvPr id="27" name="Hộp Văn bản 26">
            <a:extLst>
              <a:ext uri="{FF2B5EF4-FFF2-40B4-BE49-F238E27FC236}">
                <a16:creationId xmlns:a16="http://schemas.microsoft.com/office/drawing/2014/main" id="{F8EF473F-DB02-43F9-AC47-17187C1567DE}"/>
              </a:ext>
            </a:extLst>
          </p:cNvPr>
          <p:cNvSpPr txBox="1"/>
          <p:nvPr/>
        </p:nvSpPr>
        <p:spPr>
          <a:xfrm rot="10800000" flipV="1">
            <a:off x="5819899" y="444612"/>
            <a:ext cx="521095" cy="369332"/>
          </a:xfrm>
          <a:prstGeom prst="rect">
            <a:avLst/>
          </a:prstGeom>
          <a:noFill/>
        </p:spPr>
        <p:txBody>
          <a:bodyPr wrap="square" rtlCol="0">
            <a:spAutoFit/>
          </a:bodyPr>
          <a:lstStyle/>
          <a:p>
            <a:pPr algn="ctr"/>
            <a:r>
              <a:rPr lang="en-US" b="1" dirty="0"/>
              <a:t>M</a:t>
            </a:r>
          </a:p>
        </p:txBody>
      </p:sp>
      <p:sp>
        <p:nvSpPr>
          <p:cNvPr id="28" name="Hộp Văn bản 27">
            <a:extLst>
              <a:ext uri="{FF2B5EF4-FFF2-40B4-BE49-F238E27FC236}">
                <a16:creationId xmlns:a16="http://schemas.microsoft.com/office/drawing/2014/main" id="{EAC94DFD-A0C6-76A3-7185-CD557DA712B5}"/>
              </a:ext>
            </a:extLst>
          </p:cNvPr>
          <p:cNvSpPr txBox="1"/>
          <p:nvPr/>
        </p:nvSpPr>
        <p:spPr>
          <a:xfrm rot="10800000" flipV="1">
            <a:off x="4209335" y="181317"/>
            <a:ext cx="521095" cy="369332"/>
          </a:xfrm>
          <a:prstGeom prst="rect">
            <a:avLst/>
          </a:prstGeom>
          <a:noFill/>
        </p:spPr>
        <p:txBody>
          <a:bodyPr wrap="square" rtlCol="0">
            <a:spAutoFit/>
          </a:bodyPr>
          <a:lstStyle/>
          <a:p>
            <a:pPr algn="ctr"/>
            <a:r>
              <a:rPr lang="en-US" b="1" dirty="0"/>
              <a:t>W</a:t>
            </a:r>
          </a:p>
        </p:txBody>
      </p:sp>
      <p:sp>
        <p:nvSpPr>
          <p:cNvPr id="29" name="Hộp Văn bản 28">
            <a:extLst>
              <a:ext uri="{FF2B5EF4-FFF2-40B4-BE49-F238E27FC236}">
                <a16:creationId xmlns:a16="http://schemas.microsoft.com/office/drawing/2014/main" id="{C9FB834A-DAAB-3E76-905C-80F0443F6950}"/>
              </a:ext>
            </a:extLst>
          </p:cNvPr>
          <p:cNvSpPr txBox="1"/>
          <p:nvPr/>
        </p:nvSpPr>
        <p:spPr>
          <a:xfrm rot="10800000" flipV="1">
            <a:off x="352379" y="3907245"/>
            <a:ext cx="521095" cy="369332"/>
          </a:xfrm>
          <a:prstGeom prst="rect">
            <a:avLst/>
          </a:prstGeom>
          <a:noFill/>
        </p:spPr>
        <p:txBody>
          <a:bodyPr wrap="square" rtlCol="0">
            <a:spAutoFit/>
          </a:bodyPr>
          <a:lstStyle/>
          <a:p>
            <a:pPr algn="ctr"/>
            <a:r>
              <a:rPr lang="en-US" b="1" dirty="0"/>
              <a:t>T</a:t>
            </a:r>
          </a:p>
        </p:txBody>
      </p:sp>
      <p:sp>
        <p:nvSpPr>
          <p:cNvPr id="31" name="Hộp Văn bản 30">
            <a:extLst>
              <a:ext uri="{FF2B5EF4-FFF2-40B4-BE49-F238E27FC236}">
                <a16:creationId xmlns:a16="http://schemas.microsoft.com/office/drawing/2014/main" id="{33C8EC58-9A73-2D18-44B4-83977883DA76}"/>
              </a:ext>
            </a:extLst>
          </p:cNvPr>
          <p:cNvSpPr txBox="1"/>
          <p:nvPr/>
        </p:nvSpPr>
        <p:spPr>
          <a:xfrm rot="10800000" flipV="1">
            <a:off x="-74526" y="3415732"/>
            <a:ext cx="521095" cy="369332"/>
          </a:xfrm>
          <a:prstGeom prst="rect">
            <a:avLst/>
          </a:prstGeom>
          <a:noFill/>
        </p:spPr>
        <p:txBody>
          <a:bodyPr wrap="square" rtlCol="0">
            <a:spAutoFit/>
          </a:bodyPr>
          <a:lstStyle/>
          <a:p>
            <a:pPr algn="ctr"/>
            <a:r>
              <a:rPr lang="en-US" b="1" dirty="0"/>
              <a:t>T</a:t>
            </a:r>
          </a:p>
        </p:txBody>
      </p:sp>
      <p:sp>
        <p:nvSpPr>
          <p:cNvPr id="32" name="Hộp Văn bản 31">
            <a:extLst>
              <a:ext uri="{FF2B5EF4-FFF2-40B4-BE49-F238E27FC236}">
                <a16:creationId xmlns:a16="http://schemas.microsoft.com/office/drawing/2014/main" id="{981FFBB2-0E9B-FFB9-4E04-A6B955CEBED1}"/>
              </a:ext>
            </a:extLst>
          </p:cNvPr>
          <p:cNvSpPr txBox="1"/>
          <p:nvPr/>
        </p:nvSpPr>
        <p:spPr>
          <a:xfrm rot="10800000" flipV="1">
            <a:off x="-43838" y="4995913"/>
            <a:ext cx="521095" cy="369332"/>
          </a:xfrm>
          <a:prstGeom prst="rect">
            <a:avLst/>
          </a:prstGeom>
          <a:noFill/>
        </p:spPr>
        <p:txBody>
          <a:bodyPr wrap="square" rtlCol="0">
            <a:spAutoFit/>
          </a:bodyPr>
          <a:lstStyle/>
          <a:p>
            <a:pPr algn="ctr"/>
            <a:r>
              <a:rPr lang="en-US" b="1" dirty="0"/>
              <a:t>H</a:t>
            </a:r>
          </a:p>
        </p:txBody>
      </p:sp>
      <p:sp>
        <p:nvSpPr>
          <p:cNvPr id="33" name="Hộp Văn bản 32">
            <a:extLst>
              <a:ext uri="{FF2B5EF4-FFF2-40B4-BE49-F238E27FC236}">
                <a16:creationId xmlns:a16="http://schemas.microsoft.com/office/drawing/2014/main" id="{5C72C806-9C93-7DA6-9DF9-391A07BB2FA9}"/>
              </a:ext>
            </a:extLst>
          </p:cNvPr>
          <p:cNvSpPr txBox="1"/>
          <p:nvPr/>
        </p:nvSpPr>
        <p:spPr>
          <a:xfrm rot="10800000" flipV="1">
            <a:off x="-93285" y="2363068"/>
            <a:ext cx="521095" cy="369332"/>
          </a:xfrm>
          <a:prstGeom prst="rect">
            <a:avLst/>
          </a:prstGeom>
          <a:noFill/>
        </p:spPr>
        <p:txBody>
          <a:bodyPr wrap="square" rtlCol="0">
            <a:spAutoFit/>
          </a:bodyPr>
          <a:lstStyle/>
          <a:p>
            <a:pPr algn="ctr"/>
            <a:r>
              <a:rPr lang="en-US" b="1" dirty="0">
                <a:solidFill>
                  <a:schemeClr val="accent1">
                    <a:lumMod val="60000"/>
                    <a:lumOff val="40000"/>
                  </a:schemeClr>
                </a:solidFill>
              </a:rPr>
              <a:t>N</a:t>
            </a:r>
          </a:p>
        </p:txBody>
      </p:sp>
      <p:sp>
        <p:nvSpPr>
          <p:cNvPr id="41" name="Hộp Văn bản 40">
            <a:extLst>
              <a:ext uri="{FF2B5EF4-FFF2-40B4-BE49-F238E27FC236}">
                <a16:creationId xmlns:a16="http://schemas.microsoft.com/office/drawing/2014/main" id="{9C75495C-8BE4-F1B6-AAB2-E59E620E72D6}"/>
              </a:ext>
            </a:extLst>
          </p:cNvPr>
          <p:cNvSpPr txBox="1"/>
          <p:nvPr/>
        </p:nvSpPr>
        <p:spPr>
          <a:xfrm rot="10800000" flipV="1">
            <a:off x="7057240" y="428051"/>
            <a:ext cx="521095" cy="369332"/>
          </a:xfrm>
          <a:prstGeom prst="rect">
            <a:avLst/>
          </a:prstGeom>
          <a:noFill/>
        </p:spPr>
        <p:txBody>
          <a:bodyPr wrap="square" rtlCol="0">
            <a:spAutoFit/>
          </a:bodyPr>
          <a:lstStyle/>
          <a:p>
            <a:pPr algn="ctr"/>
            <a:r>
              <a:rPr lang="en-US" b="1" dirty="0">
                <a:solidFill>
                  <a:srgbClr val="66FFCC"/>
                </a:solidFill>
              </a:rPr>
              <a:t>S</a:t>
            </a:r>
          </a:p>
        </p:txBody>
      </p:sp>
      <p:sp>
        <p:nvSpPr>
          <p:cNvPr id="43" name="Hộp Văn bản 42">
            <a:extLst>
              <a:ext uri="{FF2B5EF4-FFF2-40B4-BE49-F238E27FC236}">
                <a16:creationId xmlns:a16="http://schemas.microsoft.com/office/drawing/2014/main" id="{94A487BA-0370-7E7A-9D12-1F6FDB95DD68}"/>
              </a:ext>
            </a:extLst>
          </p:cNvPr>
          <p:cNvSpPr txBox="1"/>
          <p:nvPr/>
        </p:nvSpPr>
        <p:spPr>
          <a:xfrm rot="10800000" flipV="1">
            <a:off x="-70864" y="1886593"/>
            <a:ext cx="521095" cy="369332"/>
          </a:xfrm>
          <a:prstGeom prst="rect">
            <a:avLst/>
          </a:prstGeom>
          <a:noFill/>
        </p:spPr>
        <p:txBody>
          <a:bodyPr wrap="square" rtlCol="0">
            <a:spAutoFit/>
          </a:bodyPr>
          <a:lstStyle/>
          <a:p>
            <a:pPr algn="ctr"/>
            <a:r>
              <a:rPr lang="en-US" b="1" dirty="0"/>
              <a:t>T</a:t>
            </a:r>
          </a:p>
        </p:txBody>
      </p:sp>
      <p:sp>
        <p:nvSpPr>
          <p:cNvPr id="44" name="Hộp Văn bản 43">
            <a:extLst>
              <a:ext uri="{FF2B5EF4-FFF2-40B4-BE49-F238E27FC236}">
                <a16:creationId xmlns:a16="http://schemas.microsoft.com/office/drawing/2014/main" id="{70637EE8-1528-81D4-AD77-5D2B265439D3}"/>
              </a:ext>
            </a:extLst>
          </p:cNvPr>
          <p:cNvSpPr txBox="1"/>
          <p:nvPr/>
        </p:nvSpPr>
        <p:spPr>
          <a:xfrm rot="10800000" flipV="1">
            <a:off x="6579465" y="1018082"/>
            <a:ext cx="521095" cy="369332"/>
          </a:xfrm>
          <a:prstGeom prst="rect">
            <a:avLst/>
          </a:prstGeom>
          <a:noFill/>
        </p:spPr>
        <p:txBody>
          <a:bodyPr wrap="square" rtlCol="0">
            <a:spAutoFit/>
          </a:bodyPr>
          <a:lstStyle/>
          <a:p>
            <a:pPr algn="ctr"/>
            <a:r>
              <a:rPr lang="en-US" b="1" dirty="0"/>
              <a:t>F</a:t>
            </a:r>
          </a:p>
        </p:txBody>
      </p:sp>
      <p:sp>
        <p:nvSpPr>
          <p:cNvPr id="45" name="Hộp Văn bản 44">
            <a:extLst>
              <a:ext uri="{FF2B5EF4-FFF2-40B4-BE49-F238E27FC236}">
                <a16:creationId xmlns:a16="http://schemas.microsoft.com/office/drawing/2014/main" id="{825CCA55-ADAB-4DA6-F831-F607F01C4391}"/>
              </a:ext>
            </a:extLst>
          </p:cNvPr>
          <p:cNvSpPr txBox="1"/>
          <p:nvPr/>
        </p:nvSpPr>
        <p:spPr>
          <a:xfrm rot="10800000" flipV="1">
            <a:off x="4520992" y="230325"/>
            <a:ext cx="521095" cy="369332"/>
          </a:xfrm>
          <a:prstGeom prst="rect">
            <a:avLst/>
          </a:prstGeom>
          <a:noFill/>
        </p:spPr>
        <p:txBody>
          <a:bodyPr wrap="square" rtlCol="0">
            <a:spAutoFit/>
          </a:bodyPr>
          <a:lstStyle/>
          <a:p>
            <a:pPr algn="ctr"/>
            <a:r>
              <a:rPr lang="en-US" b="1" dirty="0"/>
              <a:t>T</a:t>
            </a:r>
          </a:p>
        </p:txBody>
      </p:sp>
      <p:sp>
        <p:nvSpPr>
          <p:cNvPr id="46" name="Hộp Văn bản 45">
            <a:extLst>
              <a:ext uri="{FF2B5EF4-FFF2-40B4-BE49-F238E27FC236}">
                <a16:creationId xmlns:a16="http://schemas.microsoft.com/office/drawing/2014/main" id="{876D8A10-FF09-9549-D57B-F1D54D80A31C}"/>
              </a:ext>
            </a:extLst>
          </p:cNvPr>
          <p:cNvSpPr txBox="1"/>
          <p:nvPr/>
        </p:nvSpPr>
        <p:spPr>
          <a:xfrm rot="10800000" flipV="1">
            <a:off x="3233092" y="867587"/>
            <a:ext cx="521095" cy="369332"/>
          </a:xfrm>
          <a:prstGeom prst="rect">
            <a:avLst/>
          </a:prstGeom>
          <a:noFill/>
        </p:spPr>
        <p:txBody>
          <a:bodyPr wrap="square" rtlCol="0">
            <a:spAutoFit/>
          </a:bodyPr>
          <a:lstStyle/>
          <a:p>
            <a:pPr algn="ctr"/>
            <a:r>
              <a:rPr lang="en-US" b="1" dirty="0"/>
              <a:t>S</a:t>
            </a:r>
          </a:p>
        </p:txBody>
      </p:sp>
      <p:sp>
        <p:nvSpPr>
          <p:cNvPr id="47" name="Hộp Văn bản 46">
            <a:extLst>
              <a:ext uri="{FF2B5EF4-FFF2-40B4-BE49-F238E27FC236}">
                <a16:creationId xmlns:a16="http://schemas.microsoft.com/office/drawing/2014/main" id="{EA617675-A207-1D44-20DC-9ADC4EE293CA}"/>
              </a:ext>
            </a:extLst>
          </p:cNvPr>
          <p:cNvSpPr txBox="1"/>
          <p:nvPr/>
        </p:nvSpPr>
        <p:spPr>
          <a:xfrm rot="10800000" flipV="1">
            <a:off x="1120645" y="707713"/>
            <a:ext cx="521095" cy="369332"/>
          </a:xfrm>
          <a:prstGeom prst="rect">
            <a:avLst/>
          </a:prstGeom>
          <a:noFill/>
        </p:spPr>
        <p:txBody>
          <a:bodyPr wrap="square" rtlCol="0">
            <a:spAutoFit/>
          </a:bodyPr>
          <a:lstStyle/>
          <a:p>
            <a:pPr algn="ctr"/>
            <a:r>
              <a:rPr lang="en-US" b="1" dirty="0"/>
              <a:t>S</a:t>
            </a:r>
          </a:p>
        </p:txBody>
      </p:sp>
      <p:sp>
        <p:nvSpPr>
          <p:cNvPr id="48" name="Hộp Văn bản 47">
            <a:extLst>
              <a:ext uri="{FF2B5EF4-FFF2-40B4-BE49-F238E27FC236}">
                <a16:creationId xmlns:a16="http://schemas.microsoft.com/office/drawing/2014/main" id="{B95D1C50-4111-C4A2-8792-72443765FA2F}"/>
              </a:ext>
            </a:extLst>
          </p:cNvPr>
          <p:cNvSpPr txBox="1"/>
          <p:nvPr/>
        </p:nvSpPr>
        <p:spPr>
          <a:xfrm rot="10800000" flipV="1">
            <a:off x="-75135" y="777372"/>
            <a:ext cx="521095" cy="369332"/>
          </a:xfrm>
          <a:prstGeom prst="rect">
            <a:avLst/>
          </a:prstGeom>
          <a:noFill/>
        </p:spPr>
        <p:txBody>
          <a:bodyPr wrap="square" rtlCol="0">
            <a:spAutoFit/>
          </a:bodyPr>
          <a:lstStyle/>
          <a:p>
            <a:pPr algn="ctr"/>
            <a:r>
              <a:rPr lang="en-US" b="1" dirty="0"/>
              <a:t>S</a:t>
            </a:r>
          </a:p>
        </p:txBody>
      </p:sp>
      <p:sp>
        <p:nvSpPr>
          <p:cNvPr id="49" name="Hộp Văn bản 48">
            <a:extLst>
              <a:ext uri="{FF2B5EF4-FFF2-40B4-BE49-F238E27FC236}">
                <a16:creationId xmlns:a16="http://schemas.microsoft.com/office/drawing/2014/main" id="{87AABB4F-4FE9-A1E2-8CE1-716C23C70DE0}"/>
              </a:ext>
            </a:extLst>
          </p:cNvPr>
          <p:cNvSpPr txBox="1"/>
          <p:nvPr/>
        </p:nvSpPr>
        <p:spPr>
          <a:xfrm rot="10800000" flipV="1">
            <a:off x="4910321" y="180829"/>
            <a:ext cx="521095" cy="369332"/>
          </a:xfrm>
          <a:prstGeom prst="rect">
            <a:avLst/>
          </a:prstGeom>
          <a:noFill/>
        </p:spPr>
        <p:txBody>
          <a:bodyPr wrap="square" rtlCol="0">
            <a:spAutoFit/>
          </a:bodyPr>
          <a:lstStyle/>
          <a:p>
            <a:pPr algn="ctr"/>
            <a:r>
              <a:rPr lang="en-US" b="1" dirty="0"/>
              <a:t>S</a:t>
            </a:r>
          </a:p>
        </p:txBody>
      </p:sp>
      <p:sp>
        <p:nvSpPr>
          <p:cNvPr id="50" name="Hộp Văn bản 49">
            <a:extLst>
              <a:ext uri="{FF2B5EF4-FFF2-40B4-BE49-F238E27FC236}">
                <a16:creationId xmlns:a16="http://schemas.microsoft.com/office/drawing/2014/main" id="{63383214-DD95-413F-2D82-0243161B5587}"/>
              </a:ext>
            </a:extLst>
          </p:cNvPr>
          <p:cNvSpPr txBox="1"/>
          <p:nvPr/>
        </p:nvSpPr>
        <p:spPr>
          <a:xfrm rot="10800000" flipV="1">
            <a:off x="323729" y="1217726"/>
            <a:ext cx="521095" cy="369332"/>
          </a:xfrm>
          <a:prstGeom prst="rect">
            <a:avLst/>
          </a:prstGeom>
          <a:noFill/>
        </p:spPr>
        <p:txBody>
          <a:bodyPr wrap="square" rtlCol="0">
            <a:spAutoFit/>
          </a:bodyPr>
          <a:lstStyle/>
          <a:p>
            <a:pPr algn="ctr"/>
            <a:r>
              <a:rPr lang="en-US" b="1" dirty="0">
                <a:solidFill>
                  <a:schemeClr val="accent2">
                    <a:lumMod val="75000"/>
                  </a:schemeClr>
                </a:solidFill>
              </a:rPr>
              <a:t>G</a:t>
            </a:r>
          </a:p>
        </p:txBody>
      </p:sp>
      <p:sp>
        <p:nvSpPr>
          <p:cNvPr id="59" name="Hộp Văn bản 58">
            <a:extLst>
              <a:ext uri="{FF2B5EF4-FFF2-40B4-BE49-F238E27FC236}">
                <a16:creationId xmlns:a16="http://schemas.microsoft.com/office/drawing/2014/main" id="{7F36FABA-68EF-80EC-CF71-66FBC3493A6F}"/>
              </a:ext>
            </a:extLst>
          </p:cNvPr>
          <p:cNvSpPr txBox="1"/>
          <p:nvPr/>
        </p:nvSpPr>
        <p:spPr>
          <a:xfrm rot="10800000" flipV="1">
            <a:off x="2473704" y="1002168"/>
            <a:ext cx="521095" cy="369332"/>
          </a:xfrm>
          <a:prstGeom prst="rect">
            <a:avLst/>
          </a:prstGeom>
          <a:noFill/>
        </p:spPr>
        <p:txBody>
          <a:bodyPr wrap="square" rtlCol="0">
            <a:spAutoFit/>
          </a:bodyPr>
          <a:lstStyle/>
          <a:p>
            <a:pPr algn="ctr"/>
            <a:r>
              <a:rPr lang="en-US" b="1" dirty="0"/>
              <a:t>H</a:t>
            </a:r>
          </a:p>
        </p:txBody>
      </p:sp>
      <p:sp>
        <p:nvSpPr>
          <p:cNvPr id="78" name="Hộp Văn bản 77">
            <a:extLst>
              <a:ext uri="{FF2B5EF4-FFF2-40B4-BE49-F238E27FC236}">
                <a16:creationId xmlns:a16="http://schemas.microsoft.com/office/drawing/2014/main" id="{8E8CBCF3-1C29-7A19-4E92-6C2820BF69BF}"/>
              </a:ext>
            </a:extLst>
          </p:cNvPr>
          <p:cNvSpPr txBox="1"/>
          <p:nvPr/>
        </p:nvSpPr>
        <p:spPr>
          <a:xfrm rot="10800000" flipV="1">
            <a:off x="-87427" y="5518610"/>
            <a:ext cx="521095" cy="369332"/>
          </a:xfrm>
          <a:prstGeom prst="rect">
            <a:avLst/>
          </a:prstGeom>
          <a:noFill/>
        </p:spPr>
        <p:txBody>
          <a:bodyPr wrap="square" rtlCol="0">
            <a:spAutoFit/>
          </a:bodyPr>
          <a:lstStyle/>
          <a:p>
            <a:pPr algn="ctr"/>
            <a:r>
              <a:rPr lang="en-US" b="1" dirty="0"/>
              <a:t>G</a:t>
            </a:r>
          </a:p>
        </p:txBody>
      </p:sp>
      <p:sp>
        <p:nvSpPr>
          <p:cNvPr id="79" name="Hộp Văn bản 78">
            <a:extLst>
              <a:ext uri="{FF2B5EF4-FFF2-40B4-BE49-F238E27FC236}">
                <a16:creationId xmlns:a16="http://schemas.microsoft.com/office/drawing/2014/main" id="{B7BE2970-480F-2030-5DFA-AEF8F59F378B}"/>
              </a:ext>
            </a:extLst>
          </p:cNvPr>
          <p:cNvSpPr txBox="1"/>
          <p:nvPr/>
        </p:nvSpPr>
        <p:spPr>
          <a:xfrm rot="10800000" flipV="1">
            <a:off x="682936" y="1207419"/>
            <a:ext cx="521095" cy="369332"/>
          </a:xfrm>
          <a:prstGeom prst="rect">
            <a:avLst/>
          </a:prstGeom>
          <a:noFill/>
        </p:spPr>
        <p:txBody>
          <a:bodyPr wrap="square" rtlCol="0">
            <a:spAutoFit/>
          </a:bodyPr>
          <a:lstStyle/>
          <a:p>
            <a:pPr algn="ctr"/>
            <a:r>
              <a:rPr lang="en-US" b="1" dirty="0">
                <a:solidFill>
                  <a:schemeClr val="accent2">
                    <a:lumMod val="75000"/>
                  </a:schemeClr>
                </a:solidFill>
              </a:rPr>
              <a:t>I</a:t>
            </a:r>
          </a:p>
        </p:txBody>
      </p:sp>
      <p:sp>
        <p:nvSpPr>
          <p:cNvPr id="80" name="Hộp Văn bản 79">
            <a:extLst>
              <a:ext uri="{FF2B5EF4-FFF2-40B4-BE49-F238E27FC236}">
                <a16:creationId xmlns:a16="http://schemas.microsoft.com/office/drawing/2014/main" id="{1254EA59-29A4-4380-A4D5-E2046A46EF03}"/>
              </a:ext>
            </a:extLst>
          </p:cNvPr>
          <p:cNvSpPr txBox="1"/>
          <p:nvPr/>
        </p:nvSpPr>
        <p:spPr>
          <a:xfrm rot="10800000" flipV="1">
            <a:off x="1510127" y="1326853"/>
            <a:ext cx="521095" cy="369332"/>
          </a:xfrm>
          <a:prstGeom prst="rect">
            <a:avLst/>
          </a:prstGeom>
          <a:noFill/>
        </p:spPr>
        <p:txBody>
          <a:bodyPr wrap="square" rtlCol="0">
            <a:spAutoFit/>
          </a:bodyPr>
          <a:lstStyle/>
          <a:p>
            <a:pPr algn="ctr"/>
            <a:r>
              <a:rPr lang="en-US" b="1" dirty="0">
                <a:solidFill>
                  <a:schemeClr val="accent2">
                    <a:lumMod val="75000"/>
                  </a:schemeClr>
                </a:solidFill>
              </a:rPr>
              <a:t>T</a:t>
            </a:r>
          </a:p>
        </p:txBody>
      </p:sp>
      <p:sp>
        <p:nvSpPr>
          <p:cNvPr id="81" name="Hộp Văn bản 80">
            <a:extLst>
              <a:ext uri="{FF2B5EF4-FFF2-40B4-BE49-F238E27FC236}">
                <a16:creationId xmlns:a16="http://schemas.microsoft.com/office/drawing/2014/main" id="{C1B00F1A-002F-D6C2-AC16-C1333646291B}"/>
              </a:ext>
            </a:extLst>
          </p:cNvPr>
          <p:cNvSpPr txBox="1"/>
          <p:nvPr/>
        </p:nvSpPr>
        <p:spPr>
          <a:xfrm rot="10800000" flipV="1">
            <a:off x="1063802" y="1239346"/>
            <a:ext cx="521095" cy="369332"/>
          </a:xfrm>
          <a:prstGeom prst="rect">
            <a:avLst/>
          </a:prstGeom>
          <a:noFill/>
        </p:spPr>
        <p:txBody>
          <a:bodyPr wrap="square" rtlCol="0">
            <a:spAutoFit/>
          </a:bodyPr>
          <a:lstStyle/>
          <a:p>
            <a:pPr algn="ctr"/>
            <a:r>
              <a:rPr lang="en-US" b="1" dirty="0">
                <a:solidFill>
                  <a:schemeClr val="accent2">
                    <a:lumMod val="75000"/>
                  </a:schemeClr>
                </a:solidFill>
              </a:rPr>
              <a:t>Á</a:t>
            </a:r>
          </a:p>
        </p:txBody>
      </p:sp>
      <p:sp>
        <p:nvSpPr>
          <p:cNvPr id="82" name="Hộp Văn bản 81">
            <a:extLst>
              <a:ext uri="{FF2B5EF4-FFF2-40B4-BE49-F238E27FC236}">
                <a16:creationId xmlns:a16="http://schemas.microsoft.com/office/drawing/2014/main" id="{4DA6D344-1DAB-520E-C0B4-A629EF26C121}"/>
              </a:ext>
            </a:extLst>
          </p:cNvPr>
          <p:cNvSpPr txBox="1"/>
          <p:nvPr/>
        </p:nvSpPr>
        <p:spPr>
          <a:xfrm rot="10800000" flipV="1">
            <a:off x="2370961" y="1481161"/>
            <a:ext cx="521095" cy="369332"/>
          </a:xfrm>
          <a:prstGeom prst="rect">
            <a:avLst/>
          </a:prstGeom>
          <a:noFill/>
        </p:spPr>
        <p:txBody>
          <a:bodyPr wrap="square" rtlCol="0">
            <a:spAutoFit/>
          </a:bodyPr>
          <a:lstStyle/>
          <a:p>
            <a:pPr algn="ctr"/>
            <a:r>
              <a:rPr lang="en-US" b="1" dirty="0">
                <a:solidFill>
                  <a:schemeClr val="accent2">
                    <a:lumMod val="75000"/>
                  </a:schemeClr>
                </a:solidFill>
              </a:rPr>
              <a:t>Ị</a:t>
            </a:r>
          </a:p>
        </p:txBody>
      </p:sp>
      <p:sp>
        <p:nvSpPr>
          <p:cNvPr id="83" name="Hộp Văn bản 82">
            <a:extLst>
              <a:ext uri="{FF2B5EF4-FFF2-40B4-BE49-F238E27FC236}">
                <a16:creationId xmlns:a16="http://schemas.microsoft.com/office/drawing/2014/main" id="{39F4EAFB-966C-6E24-AF13-B39A63973236}"/>
              </a:ext>
            </a:extLst>
          </p:cNvPr>
          <p:cNvSpPr txBox="1"/>
          <p:nvPr/>
        </p:nvSpPr>
        <p:spPr>
          <a:xfrm rot="10800000" flipV="1">
            <a:off x="2013919" y="1423671"/>
            <a:ext cx="521095" cy="369332"/>
          </a:xfrm>
          <a:prstGeom prst="rect">
            <a:avLst/>
          </a:prstGeom>
          <a:noFill/>
        </p:spPr>
        <p:txBody>
          <a:bodyPr wrap="square" rtlCol="0">
            <a:spAutoFit/>
          </a:bodyPr>
          <a:lstStyle/>
          <a:p>
            <a:pPr algn="ctr"/>
            <a:r>
              <a:rPr lang="en-US" b="1" dirty="0">
                <a:solidFill>
                  <a:schemeClr val="accent2">
                    <a:lumMod val="75000"/>
                  </a:schemeClr>
                </a:solidFill>
              </a:rPr>
              <a:t>R</a:t>
            </a:r>
          </a:p>
        </p:txBody>
      </p:sp>
      <p:sp>
        <p:nvSpPr>
          <p:cNvPr id="84" name="Hộp Văn bản 83">
            <a:extLst>
              <a:ext uri="{FF2B5EF4-FFF2-40B4-BE49-F238E27FC236}">
                <a16:creationId xmlns:a16="http://schemas.microsoft.com/office/drawing/2014/main" id="{6817A85D-0A64-C50A-BA51-1AA189BD3EBC}"/>
              </a:ext>
            </a:extLst>
          </p:cNvPr>
          <p:cNvSpPr txBox="1"/>
          <p:nvPr/>
        </p:nvSpPr>
        <p:spPr>
          <a:xfrm rot="10800000" flipV="1">
            <a:off x="3254607" y="1435225"/>
            <a:ext cx="521095" cy="369332"/>
          </a:xfrm>
          <a:prstGeom prst="rect">
            <a:avLst/>
          </a:prstGeom>
          <a:noFill/>
        </p:spPr>
        <p:txBody>
          <a:bodyPr wrap="square" rtlCol="0">
            <a:spAutoFit/>
          </a:bodyPr>
          <a:lstStyle/>
          <a:p>
            <a:pPr algn="ctr"/>
            <a:r>
              <a:rPr lang="en-US" b="1" dirty="0">
                <a:solidFill>
                  <a:schemeClr val="accent2">
                    <a:lumMod val="75000"/>
                  </a:schemeClr>
                </a:solidFill>
              </a:rPr>
              <a:t>Ứ</a:t>
            </a:r>
          </a:p>
        </p:txBody>
      </p:sp>
      <p:sp>
        <p:nvSpPr>
          <p:cNvPr id="85" name="Hộp Văn bản 84">
            <a:extLst>
              <a:ext uri="{FF2B5EF4-FFF2-40B4-BE49-F238E27FC236}">
                <a16:creationId xmlns:a16="http://schemas.microsoft.com/office/drawing/2014/main" id="{02B357F6-B3FF-D39A-C87B-002AFE7A343C}"/>
              </a:ext>
            </a:extLst>
          </p:cNvPr>
          <p:cNvSpPr txBox="1"/>
          <p:nvPr/>
        </p:nvSpPr>
        <p:spPr>
          <a:xfrm rot="10800000" flipV="1">
            <a:off x="2806985" y="1523666"/>
            <a:ext cx="521095" cy="369332"/>
          </a:xfrm>
          <a:prstGeom prst="rect">
            <a:avLst/>
          </a:prstGeom>
          <a:noFill/>
        </p:spPr>
        <p:txBody>
          <a:bodyPr wrap="square" rtlCol="0">
            <a:spAutoFit/>
          </a:bodyPr>
          <a:lstStyle/>
          <a:p>
            <a:pPr algn="ctr"/>
            <a:r>
              <a:rPr lang="en-US" b="1" dirty="0">
                <a:solidFill>
                  <a:schemeClr val="accent2">
                    <a:lumMod val="75000"/>
                  </a:schemeClr>
                </a:solidFill>
              </a:rPr>
              <a:t>T</a:t>
            </a:r>
          </a:p>
        </p:txBody>
      </p:sp>
      <p:sp>
        <p:nvSpPr>
          <p:cNvPr id="86" name="Hộp Văn bản 85">
            <a:extLst>
              <a:ext uri="{FF2B5EF4-FFF2-40B4-BE49-F238E27FC236}">
                <a16:creationId xmlns:a16="http://schemas.microsoft.com/office/drawing/2014/main" id="{C48DEBC4-7DC5-EC94-286D-ECBA81881540}"/>
              </a:ext>
            </a:extLst>
          </p:cNvPr>
          <p:cNvSpPr txBox="1"/>
          <p:nvPr/>
        </p:nvSpPr>
        <p:spPr>
          <a:xfrm rot="10800000" flipV="1">
            <a:off x="4158054" y="1207184"/>
            <a:ext cx="521095" cy="369332"/>
          </a:xfrm>
          <a:prstGeom prst="rect">
            <a:avLst/>
          </a:prstGeom>
          <a:noFill/>
        </p:spPr>
        <p:txBody>
          <a:bodyPr wrap="square" rtlCol="0">
            <a:spAutoFit/>
          </a:bodyPr>
          <a:lstStyle/>
          <a:p>
            <a:pPr algn="ctr"/>
            <a:r>
              <a:rPr lang="en-US" b="1" dirty="0">
                <a:solidFill>
                  <a:schemeClr val="accent2">
                    <a:lumMod val="75000"/>
                  </a:schemeClr>
                </a:solidFill>
              </a:rPr>
              <a:t>T</a:t>
            </a:r>
          </a:p>
        </p:txBody>
      </p:sp>
      <p:sp>
        <p:nvSpPr>
          <p:cNvPr id="87" name="Hộp Văn bản 86">
            <a:extLst>
              <a:ext uri="{FF2B5EF4-FFF2-40B4-BE49-F238E27FC236}">
                <a16:creationId xmlns:a16="http://schemas.microsoft.com/office/drawing/2014/main" id="{17537AC2-DEAF-D85B-1A24-A2FC5CFEF812}"/>
              </a:ext>
            </a:extLst>
          </p:cNvPr>
          <p:cNvSpPr txBox="1"/>
          <p:nvPr/>
        </p:nvSpPr>
        <p:spPr>
          <a:xfrm rot="10800000" flipV="1">
            <a:off x="3721743" y="1326675"/>
            <a:ext cx="521095" cy="369332"/>
          </a:xfrm>
          <a:prstGeom prst="rect">
            <a:avLst/>
          </a:prstGeom>
          <a:noFill/>
        </p:spPr>
        <p:txBody>
          <a:bodyPr wrap="square" rtlCol="0">
            <a:spAutoFit/>
          </a:bodyPr>
          <a:lstStyle/>
          <a:p>
            <a:pPr algn="ctr"/>
            <a:r>
              <a:rPr lang="en-US" b="1" dirty="0">
                <a:solidFill>
                  <a:schemeClr val="accent2">
                    <a:lumMod val="75000"/>
                  </a:schemeClr>
                </a:solidFill>
              </a:rPr>
              <a:t>C</a:t>
            </a:r>
          </a:p>
        </p:txBody>
      </p:sp>
      <p:sp>
        <p:nvSpPr>
          <p:cNvPr id="88" name="Hộp Văn bản 87">
            <a:extLst>
              <a:ext uri="{FF2B5EF4-FFF2-40B4-BE49-F238E27FC236}">
                <a16:creationId xmlns:a16="http://schemas.microsoft.com/office/drawing/2014/main" id="{10AE93CC-E914-1808-EB53-7A7A47515991}"/>
              </a:ext>
            </a:extLst>
          </p:cNvPr>
          <p:cNvSpPr txBox="1"/>
          <p:nvPr/>
        </p:nvSpPr>
        <p:spPr>
          <a:xfrm rot="10800000" flipV="1">
            <a:off x="4952995" y="1239550"/>
            <a:ext cx="521095" cy="369332"/>
          </a:xfrm>
          <a:prstGeom prst="rect">
            <a:avLst/>
          </a:prstGeom>
          <a:noFill/>
        </p:spPr>
        <p:txBody>
          <a:bodyPr wrap="square" rtlCol="0">
            <a:spAutoFit/>
          </a:bodyPr>
          <a:lstStyle/>
          <a:p>
            <a:pPr algn="ctr"/>
            <a:r>
              <a:rPr lang="en-US" b="1" dirty="0">
                <a:solidFill>
                  <a:schemeClr val="accent2">
                    <a:lumMod val="75000"/>
                  </a:schemeClr>
                </a:solidFill>
              </a:rPr>
              <a:t>Ờ</a:t>
            </a:r>
          </a:p>
        </p:txBody>
      </p:sp>
      <p:sp>
        <p:nvSpPr>
          <p:cNvPr id="89" name="Hộp Văn bản 88">
            <a:extLst>
              <a:ext uri="{FF2B5EF4-FFF2-40B4-BE49-F238E27FC236}">
                <a16:creationId xmlns:a16="http://schemas.microsoft.com/office/drawing/2014/main" id="{B5F99E49-600C-DA2E-83B9-A64C8BC9939A}"/>
              </a:ext>
            </a:extLst>
          </p:cNvPr>
          <p:cNvSpPr txBox="1"/>
          <p:nvPr/>
        </p:nvSpPr>
        <p:spPr>
          <a:xfrm rot="10800000" flipV="1">
            <a:off x="4550596" y="1207184"/>
            <a:ext cx="521095" cy="369332"/>
          </a:xfrm>
          <a:prstGeom prst="rect">
            <a:avLst/>
          </a:prstGeom>
          <a:noFill/>
        </p:spPr>
        <p:txBody>
          <a:bodyPr wrap="square" rtlCol="0">
            <a:spAutoFit/>
          </a:bodyPr>
          <a:lstStyle/>
          <a:p>
            <a:pPr algn="ctr"/>
            <a:r>
              <a:rPr lang="en-US" b="1" dirty="0">
                <a:solidFill>
                  <a:schemeClr val="accent2">
                    <a:lumMod val="75000"/>
                  </a:schemeClr>
                </a:solidFill>
              </a:rPr>
              <a:t>H</a:t>
            </a:r>
          </a:p>
        </p:txBody>
      </p:sp>
      <p:sp>
        <p:nvSpPr>
          <p:cNvPr id="90" name="Hộp Văn bản 89">
            <a:extLst>
              <a:ext uri="{FF2B5EF4-FFF2-40B4-BE49-F238E27FC236}">
                <a16:creationId xmlns:a16="http://schemas.microsoft.com/office/drawing/2014/main" id="{6FC61078-E6D3-E313-1D53-77765C4CAED2}"/>
              </a:ext>
            </a:extLst>
          </p:cNvPr>
          <p:cNvSpPr txBox="1"/>
          <p:nvPr/>
        </p:nvSpPr>
        <p:spPr>
          <a:xfrm rot="10800000" flipV="1">
            <a:off x="5821867" y="1424215"/>
            <a:ext cx="521095" cy="369332"/>
          </a:xfrm>
          <a:prstGeom prst="rect">
            <a:avLst/>
          </a:prstGeom>
          <a:noFill/>
        </p:spPr>
        <p:txBody>
          <a:bodyPr wrap="square" rtlCol="0">
            <a:spAutoFit/>
          </a:bodyPr>
          <a:lstStyle/>
          <a:p>
            <a:pPr algn="ctr"/>
            <a:r>
              <a:rPr lang="en-US" b="1" dirty="0"/>
              <a:t>G</a:t>
            </a:r>
          </a:p>
        </p:txBody>
      </p:sp>
      <p:sp>
        <p:nvSpPr>
          <p:cNvPr id="91" name="Hộp Văn bản 90">
            <a:extLst>
              <a:ext uri="{FF2B5EF4-FFF2-40B4-BE49-F238E27FC236}">
                <a16:creationId xmlns:a16="http://schemas.microsoft.com/office/drawing/2014/main" id="{ABB83D57-C957-6F45-E7AC-51EB189C4255}"/>
              </a:ext>
            </a:extLst>
          </p:cNvPr>
          <p:cNvSpPr txBox="1"/>
          <p:nvPr/>
        </p:nvSpPr>
        <p:spPr>
          <a:xfrm rot="10800000" flipV="1">
            <a:off x="5345537" y="1326675"/>
            <a:ext cx="521095" cy="369332"/>
          </a:xfrm>
          <a:prstGeom prst="rect">
            <a:avLst/>
          </a:prstGeom>
          <a:noFill/>
        </p:spPr>
        <p:txBody>
          <a:bodyPr wrap="square" rtlCol="0">
            <a:spAutoFit/>
          </a:bodyPr>
          <a:lstStyle/>
          <a:p>
            <a:pPr algn="ctr"/>
            <a:r>
              <a:rPr lang="en-US" b="1" dirty="0">
                <a:solidFill>
                  <a:schemeClr val="accent2">
                    <a:lumMod val="75000"/>
                  </a:schemeClr>
                </a:solidFill>
              </a:rPr>
              <a:t>I</a:t>
            </a:r>
          </a:p>
        </p:txBody>
      </p:sp>
      <p:sp>
        <p:nvSpPr>
          <p:cNvPr id="92" name="Hộp Văn bản 91">
            <a:extLst>
              <a:ext uri="{FF2B5EF4-FFF2-40B4-BE49-F238E27FC236}">
                <a16:creationId xmlns:a16="http://schemas.microsoft.com/office/drawing/2014/main" id="{F4C4130D-C0DE-002E-245D-58E0D36CDEA9}"/>
              </a:ext>
            </a:extLst>
          </p:cNvPr>
          <p:cNvSpPr txBox="1"/>
          <p:nvPr/>
        </p:nvSpPr>
        <p:spPr>
          <a:xfrm rot="10800000" flipV="1">
            <a:off x="7044015" y="2114736"/>
            <a:ext cx="521095" cy="369332"/>
          </a:xfrm>
          <a:prstGeom prst="rect">
            <a:avLst/>
          </a:prstGeom>
          <a:noFill/>
        </p:spPr>
        <p:txBody>
          <a:bodyPr wrap="square" rtlCol="0">
            <a:spAutoFit/>
          </a:bodyPr>
          <a:lstStyle/>
          <a:p>
            <a:pPr algn="ctr"/>
            <a:r>
              <a:rPr lang="en-US" b="1" dirty="0">
                <a:solidFill>
                  <a:srgbClr val="66FFCC"/>
                </a:solidFill>
              </a:rPr>
              <a:t>Đ</a:t>
            </a:r>
          </a:p>
        </p:txBody>
      </p:sp>
      <p:sp>
        <p:nvSpPr>
          <p:cNvPr id="93" name="Hộp Văn bản 92">
            <a:extLst>
              <a:ext uri="{FF2B5EF4-FFF2-40B4-BE49-F238E27FC236}">
                <a16:creationId xmlns:a16="http://schemas.microsoft.com/office/drawing/2014/main" id="{CA848311-3EC1-66C3-F249-2E0A4AE241CD}"/>
              </a:ext>
            </a:extLst>
          </p:cNvPr>
          <p:cNvSpPr txBox="1"/>
          <p:nvPr/>
        </p:nvSpPr>
        <p:spPr>
          <a:xfrm rot="10800000" flipV="1">
            <a:off x="316962" y="3348638"/>
            <a:ext cx="521095" cy="369332"/>
          </a:xfrm>
          <a:prstGeom prst="rect">
            <a:avLst/>
          </a:prstGeom>
          <a:noFill/>
        </p:spPr>
        <p:txBody>
          <a:bodyPr wrap="square" rtlCol="0">
            <a:spAutoFit/>
          </a:bodyPr>
          <a:lstStyle/>
          <a:p>
            <a:pPr algn="ctr"/>
            <a:r>
              <a:rPr lang="en-US" b="1" dirty="0"/>
              <a:t>C</a:t>
            </a:r>
          </a:p>
        </p:txBody>
      </p:sp>
      <p:sp>
        <p:nvSpPr>
          <p:cNvPr id="95" name="Hộp Văn bản 94">
            <a:extLst>
              <a:ext uri="{FF2B5EF4-FFF2-40B4-BE49-F238E27FC236}">
                <a16:creationId xmlns:a16="http://schemas.microsoft.com/office/drawing/2014/main" id="{4B77111F-094E-32A1-9649-1A3F13B2CD31}"/>
              </a:ext>
            </a:extLst>
          </p:cNvPr>
          <p:cNvSpPr txBox="1"/>
          <p:nvPr/>
        </p:nvSpPr>
        <p:spPr>
          <a:xfrm rot="10800000" flipV="1">
            <a:off x="-44262" y="2871934"/>
            <a:ext cx="521095" cy="369332"/>
          </a:xfrm>
          <a:prstGeom prst="rect">
            <a:avLst/>
          </a:prstGeom>
          <a:noFill/>
        </p:spPr>
        <p:txBody>
          <a:bodyPr wrap="square" rtlCol="0">
            <a:spAutoFit/>
          </a:bodyPr>
          <a:lstStyle/>
          <a:p>
            <a:pPr algn="ctr"/>
            <a:r>
              <a:rPr lang="en-US" b="1" dirty="0"/>
              <a:t>G</a:t>
            </a:r>
          </a:p>
        </p:txBody>
      </p:sp>
      <p:sp>
        <p:nvSpPr>
          <p:cNvPr id="96" name="Hộp Văn bản 95">
            <a:extLst>
              <a:ext uri="{FF2B5EF4-FFF2-40B4-BE49-F238E27FC236}">
                <a16:creationId xmlns:a16="http://schemas.microsoft.com/office/drawing/2014/main" id="{E0F44630-5E1A-311F-627C-F05A74EB03BE}"/>
              </a:ext>
            </a:extLst>
          </p:cNvPr>
          <p:cNvSpPr txBox="1"/>
          <p:nvPr/>
        </p:nvSpPr>
        <p:spPr>
          <a:xfrm rot="10800000" flipV="1">
            <a:off x="7026797" y="1515109"/>
            <a:ext cx="521095" cy="369332"/>
          </a:xfrm>
          <a:prstGeom prst="rect">
            <a:avLst/>
          </a:prstGeom>
          <a:noFill/>
        </p:spPr>
        <p:txBody>
          <a:bodyPr wrap="square" rtlCol="0">
            <a:spAutoFit/>
          </a:bodyPr>
          <a:lstStyle/>
          <a:p>
            <a:pPr algn="ctr"/>
            <a:r>
              <a:rPr lang="en-US" b="1" dirty="0">
                <a:solidFill>
                  <a:srgbClr val="66FFCC"/>
                </a:solidFill>
              </a:rPr>
              <a:t>C</a:t>
            </a:r>
          </a:p>
        </p:txBody>
      </p:sp>
      <p:sp>
        <p:nvSpPr>
          <p:cNvPr id="97" name="Hộp Văn bản 96">
            <a:extLst>
              <a:ext uri="{FF2B5EF4-FFF2-40B4-BE49-F238E27FC236}">
                <a16:creationId xmlns:a16="http://schemas.microsoft.com/office/drawing/2014/main" id="{1C896870-A15C-B65D-358F-CFED122205D9}"/>
              </a:ext>
            </a:extLst>
          </p:cNvPr>
          <p:cNvSpPr txBox="1"/>
          <p:nvPr/>
        </p:nvSpPr>
        <p:spPr>
          <a:xfrm rot="10800000" flipV="1">
            <a:off x="7025504" y="980863"/>
            <a:ext cx="521095" cy="369332"/>
          </a:xfrm>
          <a:prstGeom prst="rect">
            <a:avLst/>
          </a:prstGeom>
          <a:noFill/>
        </p:spPr>
        <p:txBody>
          <a:bodyPr wrap="square" rtlCol="0">
            <a:spAutoFit/>
          </a:bodyPr>
          <a:lstStyle/>
          <a:p>
            <a:pPr algn="ctr"/>
            <a:r>
              <a:rPr lang="en-US" b="1" dirty="0">
                <a:solidFill>
                  <a:srgbClr val="66FFCC"/>
                </a:solidFill>
              </a:rPr>
              <a:t>Ứ</a:t>
            </a:r>
          </a:p>
        </p:txBody>
      </p:sp>
      <p:sp>
        <p:nvSpPr>
          <p:cNvPr id="98" name="Hộp Văn bản 97">
            <a:extLst>
              <a:ext uri="{FF2B5EF4-FFF2-40B4-BE49-F238E27FC236}">
                <a16:creationId xmlns:a16="http://schemas.microsoft.com/office/drawing/2014/main" id="{C566D56C-BD78-4ED3-C765-BF65F35EA9EF}"/>
              </a:ext>
            </a:extLst>
          </p:cNvPr>
          <p:cNvSpPr txBox="1"/>
          <p:nvPr/>
        </p:nvSpPr>
        <p:spPr>
          <a:xfrm rot="10800000" flipV="1">
            <a:off x="6599246" y="1625473"/>
            <a:ext cx="521095" cy="369332"/>
          </a:xfrm>
          <a:prstGeom prst="rect">
            <a:avLst/>
          </a:prstGeom>
          <a:noFill/>
        </p:spPr>
        <p:txBody>
          <a:bodyPr wrap="square" rtlCol="0">
            <a:spAutoFit/>
          </a:bodyPr>
          <a:lstStyle/>
          <a:p>
            <a:pPr algn="ctr"/>
            <a:r>
              <a:rPr lang="en-US" b="1" dirty="0"/>
              <a:t>C</a:t>
            </a:r>
          </a:p>
        </p:txBody>
      </p:sp>
      <p:sp>
        <p:nvSpPr>
          <p:cNvPr id="99" name="Hộp Văn bản 98">
            <a:extLst>
              <a:ext uri="{FF2B5EF4-FFF2-40B4-BE49-F238E27FC236}">
                <a16:creationId xmlns:a16="http://schemas.microsoft.com/office/drawing/2014/main" id="{1771FE6E-ED8E-9FD7-2F2B-BADE3B6F27B4}"/>
              </a:ext>
            </a:extLst>
          </p:cNvPr>
          <p:cNvSpPr txBox="1"/>
          <p:nvPr/>
        </p:nvSpPr>
        <p:spPr>
          <a:xfrm rot="10800000" flipV="1">
            <a:off x="6637164" y="489709"/>
            <a:ext cx="521095" cy="369332"/>
          </a:xfrm>
          <a:prstGeom prst="rect">
            <a:avLst/>
          </a:prstGeom>
          <a:noFill/>
        </p:spPr>
        <p:txBody>
          <a:bodyPr wrap="square" rtlCol="0">
            <a:spAutoFit/>
          </a:bodyPr>
          <a:lstStyle/>
          <a:p>
            <a:pPr algn="ctr"/>
            <a:r>
              <a:rPr lang="en-US" b="1" dirty="0"/>
              <a:t>C</a:t>
            </a:r>
          </a:p>
        </p:txBody>
      </p:sp>
      <p:sp>
        <p:nvSpPr>
          <p:cNvPr id="100" name="Hộp Văn bản 99">
            <a:extLst>
              <a:ext uri="{FF2B5EF4-FFF2-40B4-BE49-F238E27FC236}">
                <a16:creationId xmlns:a16="http://schemas.microsoft.com/office/drawing/2014/main" id="{D72F6A50-9BDF-4842-AF84-0275FC20E982}"/>
              </a:ext>
            </a:extLst>
          </p:cNvPr>
          <p:cNvSpPr txBox="1"/>
          <p:nvPr/>
        </p:nvSpPr>
        <p:spPr>
          <a:xfrm rot="10800000" flipV="1">
            <a:off x="694521" y="4982943"/>
            <a:ext cx="521095" cy="369332"/>
          </a:xfrm>
          <a:prstGeom prst="rect">
            <a:avLst/>
          </a:prstGeom>
          <a:noFill/>
        </p:spPr>
        <p:txBody>
          <a:bodyPr wrap="square" rtlCol="0">
            <a:spAutoFit/>
          </a:bodyPr>
          <a:lstStyle/>
          <a:p>
            <a:pPr algn="ctr"/>
            <a:r>
              <a:rPr lang="en-US" b="1" dirty="0"/>
              <a:t>M</a:t>
            </a:r>
          </a:p>
        </p:txBody>
      </p:sp>
      <p:sp>
        <p:nvSpPr>
          <p:cNvPr id="101" name="Hộp Văn bản 100">
            <a:extLst>
              <a:ext uri="{FF2B5EF4-FFF2-40B4-BE49-F238E27FC236}">
                <a16:creationId xmlns:a16="http://schemas.microsoft.com/office/drawing/2014/main" id="{1E66D314-B6D8-88B8-7198-36DC74BE7D9D}"/>
              </a:ext>
            </a:extLst>
          </p:cNvPr>
          <p:cNvSpPr txBox="1"/>
          <p:nvPr/>
        </p:nvSpPr>
        <p:spPr>
          <a:xfrm rot="10800000" flipV="1">
            <a:off x="1110610" y="4960660"/>
            <a:ext cx="521095" cy="369332"/>
          </a:xfrm>
          <a:prstGeom prst="rect">
            <a:avLst/>
          </a:prstGeom>
          <a:noFill/>
        </p:spPr>
        <p:txBody>
          <a:bodyPr wrap="square" rtlCol="0">
            <a:spAutoFit/>
          </a:bodyPr>
          <a:lstStyle/>
          <a:p>
            <a:pPr algn="ctr"/>
            <a:r>
              <a:rPr lang="en-US" b="1" dirty="0">
                <a:solidFill>
                  <a:srgbClr val="FF3300"/>
                </a:solidFill>
              </a:rPr>
              <a:t>G</a:t>
            </a:r>
          </a:p>
        </p:txBody>
      </p:sp>
      <p:sp>
        <p:nvSpPr>
          <p:cNvPr id="102" name="Hộp Văn bản 101">
            <a:extLst>
              <a:ext uri="{FF2B5EF4-FFF2-40B4-BE49-F238E27FC236}">
                <a16:creationId xmlns:a16="http://schemas.microsoft.com/office/drawing/2014/main" id="{8EED625B-0727-B2EC-D392-1EB40F3A798C}"/>
              </a:ext>
            </a:extLst>
          </p:cNvPr>
          <p:cNvSpPr txBox="1"/>
          <p:nvPr/>
        </p:nvSpPr>
        <p:spPr>
          <a:xfrm rot="10800000" flipV="1">
            <a:off x="1522891" y="5060256"/>
            <a:ext cx="521095" cy="369332"/>
          </a:xfrm>
          <a:prstGeom prst="rect">
            <a:avLst/>
          </a:prstGeom>
          <a:noFill/>
        </p:spPr>
        <p:txBody>
          <a:bodyPr wrap="square" rtlCol="0">
            <a:spAutoFit/>
          </a:bodyPr>
          <a:lstStyle/>
          <a:p>
            <a:pPr algn="ctr"/>
            <a:r>
              <a:rPr lang="en-US" b="1" dirty="0">
                <a:solidFill>
                  <a:srgbClr val="FF3300"/>
                </a:solidFill>
              </a:rPr>
              <a:t>I</a:t>
            </a:r>
          </a:p>
        </p:txBody>
      </p:sp>
      <p:sp>
        <p:nvSpPr>
          <p:cNvPr id="103" name="Hộp Văn bản 102">
            <a:extLst>
              <a:ext uri="{FF2B5EF4-FFF2-40B4-BE49-F238E27FC236}">
                <a16:creationId xmlns:a16="http://schemas.microsoft.com/office/drawing/2014/main" id="{FC85F3DC-1835-9B2E-CB53-FC9CA8D46B11}"/>
              </a:ext>
            </a:extLst>
          </p:cNvPr>
          <p:cNvSpPr txBox="1"/>
          <p:nvPr/>
        </p:nvSpPr>
        <p:spPr>
          <a:xfrm rot="10800000" flipV="1">
            <a:off x="2416090" y="5233674"/>
            <a:ext cx="521095" cy="369332"/>
          </a:xfrm>
          <a:prstGeom prst="rect">
            <a:avLst/>
          </a:prstGeom>
          <a:noFill/>
        </p:spPr>
        <p:txBody>
          <a:bodyPr wrap="square" rtlCol="0">
            <a:spAutoFit/>
          </a:bodyPr>
          <a:lstStyle/>
          <a:p>
            <a:pPr algn="ctr"/>
            <a:r>
              <a:rPr lang="en-US" b="1" dirty="0">
                <a:solidFill>
                  <a:srgbClr val="FF3300"/>
                </a:solidFill>
              </a:rPr>
              <a:t>T</a:t>
            </a:r>
          </a:p>
        </p:txBody>
      </p:sp>
      <p:sp>
        <p:nvSpPr>
          <p:cNvPr id="104" name="Hộp Văn bản 103">
            <a:extLst>
              <a:ext uri="{FF2B5EF4-FFF2-40B4-BE49-F238E27FC236}">
                <a16:creationId xmlns:a16="http://schemas.microsoft.com/office/drawing/2014/main" id="{4E78BDD4-167F-AC7D-E013-242C728904C3}"/>
              </a:ext>
            </a:extLst>
          </p:cNvPr>
          <p:cNvSpPr txBox="1"/>
          <p:nvPr/>
        </p:nvSpPr>
        <p:spPr>
          <a:xfrm rot="10800000" flipV="1">
            <a:off x="2002342" y="5201286"/>
            <a:ext cx="521095" cy="369332"/>
          </a:xfrm>
          <a:prstGeom prst="rect">
            <a:avLst/>
          </a:prstGeom>
          <a:noFill/>
        </p:spPr>
        <p:txBody>
          <a:bodyPr wrap="square" rtlCol="0">
            <a:spAutoFit/>
          </a:bodyPr>
          <a:lstStyle/>
          <a:p>
            <a:pPr algn="ctr"/>
            <a:r>
              <a:rPr lang="en-US" b="1" dirty="0">
                <a:solidFill>
                  <a:srgbClr val="FF3300"/>
                </a:solidFill>
              </a:rPr>
              <a:t>Á</a:t>
            </a:r>
          </a:p>
        </p:txBody>
      </p:sp>
      <p:sp>
        <p:nvSpPr>
          <p:cNvPr id="105" name="Hộp Văn bản 104">
            <a:extLst>
              <a:ext uri="{FF2B5EF4-FFF2-40B4-BE49-F238E27FC236}">
                <a16:creationId xmlns:a16="http://schemas.microsoft.com/office/drawing/2014/main" id="{840A65F4-D418-D73D-216D-C970C737FA8E}"/>
              </a:ext>
            </a:extLst>
          </p:cNvPr>
          <p:cNvSpPr txBox="1"/>
          <p:nvPr/>
        </p:nvSpPr>
        <p:spPr>
          <a:xfrm rot="10800000" flipV="1">
            <a:off x="3244698" y="5135911"/>
            <a:ext cx="521095" cy="369332"/>
          </a:xfrm>
          <a:prstGeom prst="rect">
            <a:avLst/>
          </a:prstGeom>
          <a:noFill/>
        </p:spPr>
        <p:txBody>
          <a:bodyPr wrap="square" rtlCol="0">
            <a:spAutoFit/>
          </a:bodyPr>
          <a:lstStyle/>
          <a:p>
            <a:pPr algn="ctr"/>
            <a:r>
              <a:rPr lang="en-US" b="1" dirty="0">
                <a:solidFill>
                  <a:srgbClr val="FF3300"/>
                </a:solidFill>
              </a:rPr>
              <a:t>Ị</a:t>
            </a:r>
          </a:p>
        </p:txBody>
      </p:sp>
      <p:sp>
        <p:nvSpPr>
          <p:cNvPr id="106" name="Hộp Văn bản 105">
            <a:extLst>
              <a:ext uri="{FF2B5EF4-FFF2-40B4-BE49-F238E27FC236}">
                <a16:creationId xmlns:a16="http://schemas.microsoft.com/office/drawing/2014/main" id="{4C67FF56-4297-E289-923C-4DC34442EBDB}"/>
              </a:ext>
            </a:extLst>
          </p:cNvPr>
          <p:cNvSpPr txBox="1"/>
          <p:nvPr/>
        </p:nvSpPr>
        <p:spPr>
          <a:xfrm rot="10800000" flipV="1">
            <a:off x="2822552" y="5232504"/>
            <a:ext cx="521095" cy="369332"/>
          </a:xfrm>
          <a:prstGeom prst="rect">
            <a:avLst/>
          </a:prstGeom>
          <a:noFill/>
        </p:spPr>
        <p:txBody>
          <a:bodyPr wrap="square" rtlCol="0">
            <a:spAutoFit/>
          </a:bodyPr>
          <a:lstStyle/>
          <a:p>
            <a:pPr algn="ctr"/>
            <a:r>
              <a:rPr lang="en-US" b="1" dirty="0">
                <a:solidFill>
                  <a:srgbClr val="FF3300"/>
                </a:solidFill>
              </a:rPr>
              <a:t>R</a:t>
            </a:r>
          </a:p>
        </p:txBody>
      </p:sp>
      <p:sp>
        <p:nvSpPr>
          <p:cNvPr id="107" name="Hộp Văn bản 106">
            <a:extLst>
              <a:ext uri="{FF2B5EF4-FFF2-40B4-BE49-F238E27FC236}">
                <a16:creationId xmlns:a16="http://schemas.microsoft.com/office/drawing/2014/main" id="{A7F7A075-22F3-CA6D-EB8B-ABF54C33F88A}"/>
              </a:ext>
            </a:extLst>
          </p:cNvPr>
          <p:cNvSpPr txBox="1"/>
          <p:nvPr/>
        </p:nvSpPr>
        <p:spPr>
          <a:xfrm rot="10800000" flipV="1">
            <a:off x="3724022" y="4992105"/>
            <a:ext cx="521095" cy="369332"/>
          </a:xfrm>
          <a:prstGeom prst="rect">
            <a:avLst/>
          </a:prstGeom>
          <a:noFill/>
        </p:spPr>
        <p:txBody>
          <a:bodyPr wrap="square" rtlCol="0">
            <a:spAutoFit/>
          </a:bodyPr>
          <a:lstStyle/>
          <a:p>
            <a:pPr algn="ctr"/>
            <a:r>
              <a:rPr lang="en-US" b="1" dirty="0">
                <a:solidFill>
                  <a:srgbClr val="FF3300"/>
                </a:solidFill>
              </a:rPr>
              <a:t>L</a:t>
            </a:r>
          </a:p>
        </p:txBody>
      </p:sp>
      <p:sp>
        <p:nvSpPr>
          <p:cNvPr id="108" name="Hộp Văn bản 107">
            <a:extLst>
              <a:ext uri="{FF2B5EF4-FFF2-40B4-BE49-F238E27FC236}">
                <a16:creationId xmlns:a16="http://schemas.microsoft.com/office/drawing/2014/main" id="{BA352287-AF31-CB5B-ED99-AD1D1DB8635D}"/>
              </a:ext>
            </a:extLst>
          </p:cNvPr>
          <p:cNvSpPr txBox="1"/>
          <p:nvPr/>
        </p:nvSpPr>
        <p:spPr>
          <a:xfrm rot="10800000" flipV="1">
            <a:off x="4180443" y="4934284"/>
            <a:ext cx="521095" cy="369332"/>
          </a:xfrm>
          <a:prstGeom prst="rect">
            <a:avLst/>
          </a:prstGeom>
          <a:noFill/>
        </p:spPr>
        <p:txBody>
          <a:bodyPr wrap="square" rtlCol="0">
            <a:spAutoFit/>
          </a:bodyPr>
          <a:lstStyle/>
          <a:p>
            <a:pPr algn="ctr"/>
            <a:r>
              <a:rPr lang="en-US" b="1" dirty="0">
                <a:solidFill>
                  <a:srgbClr val="FF3300"/>
                </a:solidFill>
              </a:rPr>
              <a:t>Ớ</a:t>
            </a:r>
          </a:p>
        </p:txBody>
      </p:sp>
      <p:sp>
        <p:nvSpPr>
          <p:cNvPr id="109" name="Hộp Văn bản 108">
            <a:extLst>
              <a:ext uri="{FF2B5EF4-FFF2-40B4-BE49-F238E27FC236}">
                <a16:creationId xmlns:a16="http://schemas.microsoft.com/office/drawing/2014/main" id="{806DED30-8F7B-0166-E568-76D49767B660}"/>
              </a:ext>
            </a:extLst>
          </p:cNvPr>
          <p:cNvSpPr txBox="1"/>
          <p:nvPr/>
        </p:nvSpPr>
        <p:spPr>
          <a:xfrm rot="10800000" flipV="1">
            <a:off x="4552885" y="4956482"/>
            <a:ext cx="521095" cy="369332"/>
          </a:xfrm>
          <a:prstGeom prst="rect">
            <a:avLst/>
          </a:prstGeom>
          <a:noFill/>
        </p:spPr>
        <p:txBody>
          <a:bodyPr wrap="square" rtlCol="0">
            <a:spAutoFit/>
          </a:bodyPr>
          <a:lstStyle/>
          <a:p>
            <a:pPr algn="ctr"/>
            <a:r>
              <a:rPr lang="en-US" b="1" dirty="0">
                <a:solidFill>
                  <a:srgbClr val="FF3300"/>
                </a:solidFill>
              </a:rPr>
              <a:t>N</a:t>
            </a:r>
          </a:p>
        </p:txBody>
      </p:sp>
      <p:sp>
        <p:nvSpPr>
          <p:cNvPr id="110" name="Hộp Văn bản 109">
            <a:extLst>
              <a:ext uri="{FF2B5EF4-FFF2-40B4-BE49-F238E27FC236}">
                <a16:creationId xmlns:a16="http://schemas.microsoft.com/office/drawing/2014/main" id="{2EFD9D87-8C65-FDEF-0C9A-EA119EF4AEDD}"/>
              </a:ext>
            </a:extLst>
          </p:cNvPr>
          <p:cNvSpPr txBox="1"/>
          <p:nvPr/>
        </p:nvSpPr>
        <p:spPr>
          <a:xfrm rot="10800000" flipV="1">
            <a:off x="4999497" y="4985511"/>
            <a:ext cx="521095" cy="369332"/>
          </a:xfrm>
          <a:prstGeom prst="rect">
            <a:avLst/>
          </a:prstGeom>
          <a:noFill/>
        </p:spPr>
        <p:txBody>
          <a:bodyPr wrap="square" rtlCol="0">
            <a:spAutoFit/>
          </a:bodyPr>
          <a:lstStyle/>
          <a:p>
            <a:pPr algn="ctr"/>
            <a:r>
              <a:rPr lang="en-US" b="1" dirty="0">
                <a:solidFill>
                  <a:srgbClr val="FF3300"/>
                </a:solidFill>
              </a:rPr>
              <a:t>N</a:t>
            </a:r>
          </a:p>
        </p:txBody>
      </p:sp>
      <p:sp>
        <p:nvSpPr>
          <p:cNvPr id="111" name="Hộp Văn bản 110">
            <a:extLst>
              <a:ext uri="{FF2B5EF4-FFF2-40B4-BE49-F238E27FC236}">
                <a16:creationId xmlns:a16="http://schemas.microsoft.com/office/drawing/2014/main" id="{8DCC0FAD-3731-95FE-40CC-960533133FA8}"/>
              </a:ext>
            </a:extLst>
          </p:cNvPr>
          <p:cNvSpPr txBox="1"/>
          <p:nvPr/>
        </p:nvSpPr>
        <p:spPr>
          <a:xfrm rot="10800000" flipV="1">
            <a:off x="5379880" y="5093901"/>
            <a:ext cx="521095" cy="369332"/>
          </a:xfrm>
          <a:prstGeom prst="rect">
            <a:avLst/>
          </a:prstGeom>
          <a:noFill/>
        </p:spPr>
        <p:txBody>
          <a:bodyPr wrap="square" rtlCol="0">
            <a:spAutoFit/>
          </a:bodyPr>
          <a:lstStyle/>
          <a:p>
            <a:pPr algn="ctr"/>
            <a:r>
              <a:rPr lang="en-US" b="1" dirty="0">
                <a:solidFill>
                  <a:srgbClr val="FF3300"/>
                </a:solidFill>
              </a:rPr>
              <a:t>H</a:t>
            </a:r>
          </a:p>
        </p:txBody>
      </p:sp>
      <p:sp>
        <p:nvSpPr>
          <p:cNvPr id="112" name="Hộp Văn bản 111">
            <a:extLst>
              <a:ext uri="{FF2B5EF4-FFF2-40B4-BE49-F238E27FC236}">
                <a16:creationId xmlns:a16="http://schemas.microsoft.com/office/drawing/2014/main" id="{73CC0403-B7C0-1920-6907-DA928D796E15}"/>
              </a:ext>
            </a:extLst>
          </p:cNvPr>
          <p:cNvSpPr txBox="1"/>
          <p:nvPr/>
        </p:nvSpPr>
        <p:spPr>
          <a:xfrm rot="10800000" flipV="1">
            <a:off x="5760263" y="5202291"/>
            <a:ext cx="521095" cy="369332"/>
          </a:xfrm>
          <a:prstGeom prst="rect">
            <a:avLst/>
          </a:prstGeom>
          <a:noFill/>
        </p:spPr>
        <p:txBody>
          <a:bodyPr wrap="square" rtlCol="0">
            <a:spAutoFit/>
          </a:bodyPr>
          <a:lstStyle/>
          <a:p>
            <a:pPr algn="ctr"/>
            <a:r>
              <a:rPr lang="en-US" b="1" dirty="0">
                <a:solidFill>
                  <a:srgbClr val="FF3300"/>
                </a:solidFill>
              </a:rPr>
              <a:t>Ấ</a:t>
            </a:r>
          </a:p>
        </p:txBody>
      </p:sp>
      <p:sp>
        <p:nvSpPr>
          <p:cNvPr id="113" name="Hộp Văn bản 112">
            <a:extLst>
              <a:ext uri="{FF2B5EF4-FFF2-40B4-BE49-F238E27FC236}">
                <a16:creationId xmlns:a16="http://schemas.microsoft.com/office/drawing/2014/main" id="{71F4CE71-7F85-BCA6-F85A-B988505923B5}"/>
              </a:ext>
            </a:extLst>
          </p:cNvPr>
          <p:cNvSpPr txBox="1"/>
          <p:nvPr/>
        </p:nvSpPr>
        <p:spPr>
          <a:xfrm rot="10800000" flipV="1">
            <a:off x="6140646" y="5310681"/>
            <a:ext cx="521095" cy="369332"/>
          </a:xfrm>
          <a:prstGeom prst="rect">
            <a:avLst/>
          </a:prstGeom>
          <a:noFill/>
        </p:spPr>
        <p:txBody>
          <a:bodyPr wrap="square" rtlCol="0">
            <a:spAutoFit/>
          </a:bodyPr>
          <a:lstStyle/>
          <a:p>
            <a:pPr algn="ctr"/>
            <a:r>
              <a:rPr lang="en-US" b="1" dirty="0">
                <a:solidFill>
                  <a:srgbClr val="FF3300"/>
                </a:solidFill>
              </a:rPr>
              <a:t>T</a:t>
            </a:r>
          </a:p>
        </p:txBody>
      </p:sp>
      <p:sp>
        <p:nvSpPr>
          <p:cNvPr id="114" name="Hộp Văn bản 113">
            <a:extLst>
              <a:ext uri="{FF2B5EF4-FFF2-40B4-BE49-F238E27FC236}">
                <a16:creationId xmlns:a16="http://schemas.microsoft.com/office/drawing/2014/main" id="{DDA6B2F5-1FCA-BB6F-4B1D-128759F17AAC}"/>
              </a:ext>
            </a:extLst>
          </p:cNvPr>
          <p:cNvSpPr txBox="1"/>
          <p:nvPr/>
        </p:nvSpPr>
        <p:spPr>
          <a:xfrm rot="10800000" flipV="1">
            <a:off x="267743" y="1860152"/>
            <a:ext cx="521095" cy="369332"/>
          </a:xfrm>
          <a:prstGeom prst="rect">
            <a:avLst/>
          </a:prstGeom>
          <a:noFill/>
        </p:spPr>
        <p:txBody>
          <a:bodyPr wrap="square" rtlCol="0">
            <a:spAutoFit/>
          </a:bodyPr>
          <a:lstStyle/>
          <a:p>
            <a:pPr algn="ctr"/>
            <a:r>
              <a:rPr lang="en-US" b="1" dirty="0">
                <a:solidFill>
                  <a:schemeClr val="accent5">
                    <a:lumMod val="60000"/>
                    <a:lumOff val="40000"/>
                  </a:schemeClr>
                </a:solidFill>
              </a:rPr>
              <a:t>N</a:t>
            </a:r>
          </a:p>
        </p:txBody>
      </p:sp>
      <p:sp>
        <p:nvSpPr>
          <p:cNvPr id="115" name="Hộp Văn bản 114">
            <a:extLst>
              <a:ext uri="{FF2B5EF4-FFF2-40B4-BE49-F238E27FC236}">
                <a16:creationId xmlns:a16="http://schemas.microsoft.com/office/drawing/2014/main" id="{A8AED29D-8739-E068-08E3-62F3ABD631B2}"/>
              </a:ext>
            </a:extLst>
          </p:cNvPr>
          <p:cNvSpPr txBox="1"/>
          <p:nvPr/>
        </p:nvSpPr>
        <p:spPr>
          <a:xfrm rot="10800000" flipV="1">
            <a:off x="297666" y="2245201"/>
            <a:ext cx="521095" cy="369332"/>
          </a:xfrm>
          <a:prstGeom prst="rect">
            <a:avLst/>
          </a:prstGeom>
          <a:noFill/>
        </p:spPr>
        <p:txBody>
          <a:bodyPr wrap="square" rtlCol="0">
            <a:spAutoFit/>
          </a:bodyPr>
          <a:lstStyle/>
          <a:p>
            <a:pPr algn="ctr"/>
            <a:r>
              <a:rPr lang="en-US" b="1" dirty="0">
                <a:solidFill>
                  <a:schemeClr val="accent1">
                    <a:lumMod val="60000"/>
                    <a:lumOff val="40000"/>
                  </a:schemeClr>
                </a:solidFill>
              </a:rPr>
              <a:t>A</a:t>
            </a:r>
          </a:p>
        </p:txBody>
      </p:sp>
      <p:sp>
        <p:nvSpPr>
          <p:cNvPr id="116" name="Hộp Văn bản 115">
            <a:extLst>
              <a:ext uri="{FF2B5EF4-FFF2-40B4-BE49-F238E27FC236}">
                <a16:creationId xmlns:a16="http://schemas.microsoft.com/office/drawing/2014/main" id="{D1D6EB22-6C9A-1B24-1C4B-814D9BB76EF5}"/>
              </a:ext>
            </a:extLst>
          </p:cNvPr>
          <p:cNvSpPr txBox="1"/>
          <p:nvPr/>
        </p:nvSpPr>
        <p:spPr>
          <a:xfrm rot="10800000" flipV="1">
            <a:off x="683564" y="1740677"/>
            <a:ext cx="521095" cy="369332"/>
          </a:xfrm>
          <a:prstGeom prst="rect">
            <a:avLst/>
          </a:prstGeom>
          <a:noFill/>
        </p:spPr>
        <p:txBody>
          <a:bodyPr wrap="square" rtlCol="0">
            <a:spAutoFit/>
          </a:bodyPr>
          <a:lstStyle/>
          <a:p>
            <a:pPr algn="ctr"/>
            <a:r>
              <a:rPr lang="en-US" b="1" dirty="0">
                <a:solidFill>
                  <a:schemeClr val="accent5">
                    <a:lumMod val="60000"/>
                    <a:lumOff val="40000"/>
                  </a:schemeClr>
                </a:solidFill>
              </a:rPr>
              <a:t>G</a:t>
            </a:r>
          </a:p>
        </p:txBody>
      </p:sp>
      <p:sp>
        <p:nvSpPr>
          <p:cNvPr id="117" name="Hộp Văn bản 116">
            <a:extLst>
              <a:ext uri="{FF2B5EF4-FFF2-40B4-BE49-F238E27FC236}">
                <a16:creationId xmlns:a16="http://schemas.microsoft.com/office/drawing/2014/main" id="{163BAAB2-DC19-FA74-782E-B1EA6E988921}"/>
              </a:ext>
            </a:extLst>
          </p:cNvPr>
          <p:cNvSpPr txBox="1"/>
          <p:nvPr/>
        </p:nvSpPr>
        <p:spPr>
          <a:xfrm rot="10800000" flipV="1">
            <a:off x="1097314" y="1773439"/>
            <a:ext cx="521095" cy="369332"/>
          </a:xfrm>
          <a:prstGeom prst="rect">
            <a:avLst/>
          </a:prstGeom>
          <a:noFill/>
        </p:spPr>
        <p:txBody>
          <a:bodyPr wrap="square" rtlCol="0">
            <a:spAutoFit/>
          </a:bodyPr>
          <a:lstStyle/>
          <a:p>
            <a:pPr algn="ctr"/>
            <a:r>
              <a:rPr lang="en-US" b="1" dirty="0">
                <a:solidFill>
                  <a:schemeClr val="accent5">
                    <a:lumMod val="60000"/>
                    <a:lumOff val="40000"/>
                  </a:schemeClr>
                </a:solidFill>
              </a:rPr>
              <a:t>U</a:t>
            </a:r>
          </a:p>
        </p:txBody>
      </p:sp>
      <p:sp>
        <p:nvSpPr>
          <p:cNvPr id="118" name="Hộp Văn bản 117">
            <a:extLst>
              <a:ext uri="{FF2B5EF4-FFF2-40B4-BE49-F238E27FC236}">
                <a16:creationId xmlns:a16="http://schemas.microsoft.com/office/drawing/2014/main" id="{F0E617BB-F86A-F8F1-73CC-F39C9CF0F329}"/>
              </a:ext>
            </a:extLst>
          </p:cNvPr>
          <p:cNvSpPr txBox="1"/>
          <p:nvPr/>
        </p:nvSpPr>
        <p:spPr>
          <a:xfrm rot="10800000" flipV="1">
            <a:off x="1977224" y="1992098"/>
            <a:ext cx="521095" cy="369332"/>
          </a:xfrm>
          <a:prstGeom prst="rect">
            <a:avLst/>
          </a:prstGeom>
          <a:noFill/>
        </p:spPr>
        <p:txBody>
          <a:bodyPr wrap="square" rtlCol="0">
            <a:spAutoFit/>
          </a:bodyPr>
          <a:lstStyle/>
          <a:p>
            <a:pPr algn="ctr"/>
            <a:r>
              <a:rPr lang="en-US" b="1" dirty="0">
                <a:solidFill>
                  <a:schemeClr val="accent5">
                    <a:lumMod val="60000"/>
                    <a:lumOff val="40000"/>
                  </a:schemeClr>
                </a:solidFill>
              </a:rPr>
              <a:t>N</a:t>
            </a:r>
          </a:p>
        </p:txBody>
      </p:sp>
      <p:sp>
        <p:nvSpPr>
          <p:cNvPr id="119" name="Hộp Văn bản 118">
            <a:extLst>
              <a:ext uri="{FF2B5EF4-FFF2-40B4-BE49-F238E27FC236}">
                <a16:creationId xmlns:a16="http://schemas.microsoft.com/office/drawing/2014/main" id="{D13DD1DD-1EB6-2600-26FF-CC2C6A2F6DFE}"/>
              </a:ext>
            </a:extLst>
          </p:cNvPr>
          <p:cNvSpPr txBox="1"/>
          <p:nvPr/>
        </p:nvSpPr>
        <p:spPr>
          <a:xfrm rot="10800000" flipV="1">
            <a:off x="1512116" y="1880852"/>
            <a:ext cx="521095" cy="369332"/>
          </a:xfrm>
          <a:prstGeom prst="rect">
            <a:avLst/>
          </a:prstGeom>
          <a:noFill/>
        </p:spPr>
        <p:txBody>
          <a:bodyPr wrap="square" rtlCol="0">
            <a:spAutoFit/>
          </a:bodyPr>
          <a:lstStyle/>
          <a:p>
            <a:pPr algn="ctr"/>
            <a:r>
              <a:rPr lang="en-US" b="1" dirty="0">
                <a:solidFill>
                  <a:schemeClr val="accent5">
                    <a:lumMod val="60000"/>
                    <a:lumOff val="40000"/>
                  </a:schemeClr>
                </a:solidFill>
              </a:rPr>
              <a:t>Ồ</a:t>
            </a:r>
          </a:p>
        </p:txBody>
      </p:sp>
      <p:sp>
        <p:nvSpPr>
          <p:cNvPr id="120" name="Hộp Văn bản 119">
            <a:extLst>
              <a:ext uri="{FF2B5EF4-FFF2-40B4-BE49-F238E27FC236}">
                <a16:creationId xmlns:a16="http://schemas.microsoft.com/office/drawing/2014/main" id="{911DEDE6-BEE9-48B9-23FF-8C40526CD8CF}"/>
              </a:ext>
            </a:extLst>
          </p:cNvPr>
          <p:cNvSpPr txBox="1"/>
          <p:nvPr/>
        </p:nvSpPr>
        <p:spPr>
          <a:xfrm rot="10800000" flipV="1">
            <a:off x="2730796" y="2004112"/>
            <a:ext cx="521095" cy="369332"/>
          </a:xfrm>
          <a:prstGeom prst="rect">
            <a:avLst/>
          </a:prstGeom>
          <a:noFill/>
        </p:spPr>
        <p:txBody>
          <a:bodyPr wrap="square" rtlCol="0">
            <a:spAutoFit/>
          </a:bodyPr>
          <a:lstStyle/>
          <a:p>
            <a:pPr algn="ctr"/>
            <a:r>
              <a:rPr lang="en-US" b="1" dirty="0">
                <a:solidFill>
                  <a:schemeClr val="accent5">
                    <a:lumMod val="60000"/>
                    <a:lumOff val="40000"/>
                  </a:schemeClr>
                </a:solidFill>
              </a:rPr>
              <a:t>I</a:t>
            </a:r>
          </a:p>
        </p:txBody>
      </p:sp>
      <p:sp>
        <p:nvSpPr>
          <p:cNvPr id="121" name="Hộp Văn bản 120">
            <a:extLst>
              <a:ext uri="{FF2B5EF4-FFF2-40B4-BE49-F238E27FC236}">
                <a16:creationId xmlns:a16="http://schemas.microsoft.com/office/drawing/2014/main" id="{1CE6EC27-5F67-8F9F-BCD2-341B82925B13}"/>
              </a:ext>
            </a:extLst>
          </p:cNvPr>
          <p:cNvSpPr txBox="1"/>
          <p:nvPr/>
        </p:nvSpPr>
        <p:spPr>
          <a:xfrm rot="10800000" flipV="1">
            <a:off x="2385176" y="2011812"/>
            <a:ext cx="521095" cy="369332"/>
          </a:xfrm>
          <a:prstGeom prst="rect">
            <a:avLst/>
          </a:prstGeom>
          <a:noFill/>
        </p:spPr>
        <p:txBody>
          <a:bodyPr wrap="square" rtlCol="0">
            <a:spAutoFit/>
          </a:bodyPr>
          <a:lstStyle/>
          <a:p>
            <a:pPr algn="ctr"/>
            <a:r>
              <a:rPr lang="en-US" b="1" dirty="0">
                <a:solidFill>
                  <a:schemeClr val="accent5">
                    <a:lumMod val="60000"/>
                    <a:lumOff val="40000"/>
                  </a:schemeClr>
                </a:solidFill>
              </a:rPr>
              <a:t>Đ</a:t>
            </a:r>
          </a:p>
        </p:txBody>
      </p:sp>
      <p:sp>
        <p:nvSpPr>
          <p:cNvPr id="122" name="Hộp Văn bản 121">
            <a:extLst>
              <a:ext uri="{FF2B5EF4-FFF2-40B4-BE49-F238E27FC236}">
                <a16:creationId xmlns:a16="http://schemas.microsoft.com/office/drawing/2014/main" id="{CFB2B442-5B2D-3505-8604-95B99B844266}"/>
              </a:ext>
            </a:extLst>
          </p:cNvPr>
          <p:cNvSpPr txBox="1"/>
          <p:nvPr/>
        </p:nvSpPr>
        <p:spPr>
          <a:xfrm rot="10800000" flipV="1">
            <a:off x="3698821" y="1871235"/>
            <a:ext cx="521095" cy="369332"/>
          </a:xfrm>
          <a:prstGeom prst="rect">
            <a:avLst/>
          </a:prstGeom>
          <a:noFill/>
        </p:spPr>
        <p:txBody>
          <a:bodyPr wrap="square" rtlCol="0">
            <a:spAutoFit/>
          </a:bodyPr>
          <a:lstStyle/>
          <a:p>
            <a:pPr algn="ctr"/>
            <a:r>
              <a:rPr lang="en-US" b="1" dirty="0">
                <a:solidFill>
                  <a:schemeClr val="accent5">
                    <a:lumMod val="60000"/>
                    <a:lumOff val="40000"/>
                  </a:schemeClr>
                </a:solidFill>
              </a:rPr>
              <a:t>N</a:t>
            </a:r>
          </a:p>
        </p:txBody>
      </p:sp>
      <p:sp>
        <p:nvSpPr>
          <p:cNvPr id="123" name="Hộp Văn bản 122">
            <a:extLst>
              <a:ext uri="{FF2B5EF4-FFF2-40B4-BE49-F238E27FC236}">
                <a16:creationId xmlns:a16="http://schemas.microsoft.com/office/drawing/2014/main" id="{EB4917CB-C88F-7CAD-00D6-6AC344CE232D}"/>
              </a:ext>
            </a:extLst>
          </p:cNvPr>
          <p:cNvSpPr txBox="1"/>
          <p:nvPr/>
        </p:nvSpPr>
        <p:spPr>
          <a:xfrm rot="10800000" flipV="1">
            <a:off x="3326902" y="2002863"/>
            <a:ext cx="521095" cy="369332"/>
          </a:xfrm>
          <a:prstGeom prst="rect">
            <a:avLst/>
          </a:prstGeom>
          <a:noFill/>
        </p:spPr>
        <p:txBody>
          <a:bodyPr wrap="square" rtlCol="0">
            <a:spAutoFit/>
          </a:bodyPr>
          <a:lstStyle/>
          <a:p>
            <a:pPr algn="ctr"/>
            <a:r>
              <a:rPr lang="en-US" b="1" dirty="0">
                <a:solidFill>
                  <a:schemeClr val="accent5">
                    <a:lumMod val="60000"/>
                    <a:lumOff val="40000"/>
                  </a:schemeClr>
                </a:solidFill>
              </a:rPr>
              <a:t>Ệ</a:t>
            </a:r>
          </a:p>
        </p:txBody>
      </p:sp>
      <p:sp>
        <p:nvSpPr>
          <p:cNvPr id="124" name="Hộp Văn bản 123">
            <a:extLst>
              <a:ext uri="{FF2B5EF4-FFF2-40B4-BE49-F238E27FC236}">
                <a16:creationId xmlns:a16="http://schemas.microsoft.com/office/drawing/2014/main" id="{420526C7-C213-258A-2A8D-01F17C5BBBC5}"/>
              </a:ext>
            </a:extLst>
          </p:cNvPr>
          <p:cNvSpPr txBox="1"/>
          <p:nvPr/>
        </p:nvSpPr>
        <p:spPr>
          <a:xfrm rot="10800000" flipV="1">
            <a:off x="4537895" y="1752021"/>
            <a:ext cx="521095" cy="369332"/>
          </a:xfrm>
          <a:prstGeom prst="rect">
            <a:avLst/>
          </a:prstGeom>
          <a:noFill/>
        </p:spPr>
        <p:txBody>
          <a:bodyPr wrap="square" rtlCol="0">
            <a:spAutoFit/>
          </a:bodyPr>
          <a:lstStyle/>
          <a:p>
            <a:pPr algn="ctr"/>
            <a:r>
              <a:rPr lang="en-US" b="1" dirty="0">
                <a:solidFill>
                  <a:schemeClr val="accent5">
                    <a:lumMod val="60000"/>
                    <a:lumOff val="40000"/>
                  </a:schemeClr>
                </a:solidFill>
              </a:rPr>
              <a:t>P</a:t>
            </a:r>
          </a:p>
        </p:txBody>
      </p:sp>
      <p:sp>
        <p:nvSpPr>
          <p:cNvPr id="125" name="Hộp Văn bản 124">
            <a:extLst>
              <a:ext uri="{FF2B5EF4-FFF2-40B4-BE49-F238E27FC236}">
                <a16:creationId xmlns:a16="http://schemas.microsoft.com/office/drawing/2014/main" id="{CBDE76AF-647D-0ED0-38D0-33CBE660098D}"/>
              </a:ext>
            </a:extLst>
          </p:cNvPr>
          <p:cNvSpPr txBox="1"/>
          <p:nvPr/>
        </p:nvSpPr>
        <p:spPr>
          <a:xfrm rot="10800000" flipV="1">
            <a:off x="4121823" y="1805881"/>
            <a:ext cx="521095" cy="369332"/>
          </a:xfrm>
          <a:prstGeom prst="rect">
            <a:avLst/>
          </a:prstGeom>
          <a:noFill/>
        </p:spPr>
        <p:txBody>
          <a:bodyPr wrap="square" rtlCol="0">
            <a:spAutoFit/>
          </a:bodyPr>
          <a:lstStyle/>
          <a:p>
            <a:pPr algn="ctr"/>
            <a:r>
              <a:rPr lang="en-US" b="1" dirty="0">
                <a:solidFill>
                  <a:schemeClr val="accent5">
                    <a:lumMod val="60000"/>
                    <a:lumOff val="40000"/>
                  </a:schemeClr>
                </a:solidFill>
              </a:rPr>
              <a:t>B</a:t>
            </a:r>
          </a:p>
        </p:txBody>
      </p:sp>
      <p:sp>
        <p:nvSpPr>
          <p:cNvPr id="126" name="Hộp Văn bản 125">
            <a:extLst>
              <a:ext uri="{FF2B5EF4-FFF2-40B4-BE49-F238E27FC236}">
                <a16:creationId xmlns:a16="http://schemas.microsoft.com/office/drawing/2014/main" id="{CDA1A1F5-2F17-1358-091B-9AD84D5BA063}"/>
              </a:ext>
            </a:extLst>
          </p:cNvPr>
          <p:cNvSpPr txBox="1"/>
          <p:nvPr/>
        </p:nvSpPr>
        <p:spPr>
          <a:xfrm rot="10800000" flipV="1">
            <a:off x="5396970" y="1859942"/>
            <a:ext cx="521095" cy="369332"/>
          </a:xfrm>
          <a:prstGeom prst="rect">
            <a:avLst/>
          </a:prstGeom>
          <a:noFill/>
        </p:spPr>
        <p:txBody>
          <a:bodyPr wrap="square" rtlCol="0">
            <a:spAutoFit/>
          </a:bodyPr>
          <a:lstStyle/>
          <a:p>
            <a:pPr algn="ctr"/>
            <a:r>
              <a:rPr lang="en-US" b="1" dirty="0">
                <a:solidFill>
                  <a:schemeClr val="accent5">
                    <a:lumMod val="60000"/>
                    <a:lumOff val="40000"/>
                  </a:schemeClr>
                </a:solidFill>
              </a:rPr>
              <a:t>A</a:t>
            </a:r>
          </a:p>
        </p:txBody>
      </p:sp>
      <p:sp>
        <p:nvSpPr>
          <p:cNvPr id="127" name="Hộp Văn bản 126">
            <a:extLst>
              <a:ext uri="{FF2B5EF4-FFF2-40B4-BE49-F238E27FC236}">
                <a16:creationId xmlns:a16="http://schemas.microsoft.com/office/drawing/2014/main" id="{7BC68104-6162-0384-221F-81E21EFCD5E1}"/>
              </a:ext>
            </a:extLst>
          </p:cNvPr>
          <p:cNvSpPr txBox="1"/>
          <p:nvPr/>
        </p:nvSpPr>
        <p:spPr>
          <a:xfrm rot="10800000" flipV="1">
            <a:off x="4930698" y="1785510"/>
            <a:ext cx="521095" cy="369332"/>
          </a:xfrm>
          <a:prstGeom prst="rect">
            <a:avLst/>
          </a:prstGeom>
          <a:noFill/>
        </p:spPr>
        <p:txBody>
          <a:bodyPr wrap="square" rtlCol="0">
            <a:spAutoFit/>
          </a:bodyPr>
          <a:lstStyle/>
          <a:p>
            <a:pPr algn="ctr"/>
            <a:r>
              <a:rPr lang="en-US" b="1" dirty="0">
                <a:solidFill>
                  <a:schemeClr val="accent5">
                    <a:lumMod val="60000"/>
                    <a:lumOff val="40000"/>
                  </a:schemeClr>
                </a:solidFill>
              </a:rPr>
              <a:t>H</a:t>
            </a:r>
          </a:p>
        </p:txBody>
      </p:sp>
      <p:sp>
        <p:nvSpPr>
          <p:cNvPr id="128" name="Hộp Văn bản 127">
            <a:extLst>
              <a:ext uri="{FF2B5EF4-FFF2-40B4-BE49-F238E27FC236}">
                <a16:creationId xmlns:a16="http://schemas.microsoft.com/office/drawing/2014/main" id="{C6DCE8B8-F5B1-6BDD-A0A3-831B6657B447}"/>
              </a:ext>
            </a:extLst>
          </p:cNvPr>
          <p:cNvSpPr txBox="1"/>
          <p:nvPr/>
        </p:nvSpPr>
        <p:spPr>
          <a:xfrm rot="10800000" flipV="1">
            <a:off x="-19733" y="4454046"/>
            <a:ext cx="521095" cy="369332"/>
          </a:xfrm>
          <a:prstGeom prst="rect">
            <a:avLst/>
          </a:prstGeom>
          <a:noFill/>
        </p:spPr>
        <p:txBody>
          <a:bodyPr wrap="square" rtlCol="0">
            <a:spAutoFit/>
          </a:bodyPr>
          <a:lstStyle/>
          <a:p>
            <a:pPr algn="ctr"/>
            <a:r>
              <a:rPr lang="en-US" b="1" dirty="0"/>
              <a:t>C</a:t>
            </a:r>
          </a:p>
        </p:txBody>
      </p:sp>
      <p:sp>
        <p:nvSpPr>
          <p:cNvPr id="129" name="Hộp Văn bản 128">
            <a:extLst>
              <a:ext uri="{FF2B5EF4-FFF2-40B4-BE49-F238E27FC236}">
                <a16:creationId xmlns:a16="http://schemas.microsoft.com/office/drawing/2014/main" id="{AD3F9E22-1A47-32F3-6230-B79905257209}"/>
              </a:ext>
            </a:extLst>
          </p:cNvPr>
          <p:cNvSpPr txBox="1"/>
          <p:nvPr/>
        </p:nvSpPr>
        <p:spPr>
          <a:xfrm rot="10800000" flipV="1">
            <a:off x="293872" y="4931855"/>
            <a:ext cx="521095" cy="369332"/>
          </a:xfrm>
          <a:prstGeom prst="rect">
            <a:avLst/>
          </a:prstGeom>
          <a:noFill/>
        </p:spPr>
        <p:txBody>
          <a:bodyPr wrap="square" rtlCol="0">
            <a:spAutoFit/>
          </a:bodyPr>
          <a:lstStyle/>
          <a:p>
            <a:pPr algn="ctr"/>
            <a:r>
              <a:rPr lang="en-US" b="1" dirty="0"/>
              <a:t>G</a:t>
            </a:r>
          </a:p>
        </p:txBody>
      </p:sp>
      <p:sp>
        <p:nvSpPr>
          <p:cNvPr id="130" name="Hộp Văn bản 129">
            <a:extLst>
              <a:ext uri="{FF2B5EF4-FFF2-40B4-BE49-F238E27FC236}">
                <a16:creationId xmlns:a16="http://schemas.microsoft.com/office/drawing/2014/main" id="{2398490D-6B6B-E4B3-F975-55CD8CE9E872}"/>
              </a:ext>
            </a:extLst>
          </p:cNvPr>
          <p:cNvSpPr txBox="1"/>
          <p:nvPr/>
        </p:nvSpPr>
        <p:spPr>
          <a:xfrm rot="10800000" flipV="1">
            <a:off x="661391" y="4406590"/>
            <a:ext cx="521095" cy="369332"/>
          </a:xfrm>
          <a:prstGeom prst="rect">
            <a:avLst/>
          </a:prstGeom>
          <a:noFill/>
        </p:spPr>
        <p:txBody>
          <a:bodyPr wrap="square" rtlCol="0">
            <a:spAutoFit/>
          </a:bodyPr>
          <a:lstStyle/>
          <a:p>
            <a:pPr algn="ctr"/>
            <a:r>
              <a:rPr lang="en-US" b="1" dirty="0"/>
              <a:t>M</a:t>
            </a:r>
          </a:p>
        </p:txBody>
      </p:sp>
      <p:sp>
        <p:nvSpPr>
          <p:cNvPr id="131" name="Hộp Văn bản 130">
            <a:extLst>
              <a:ext uri="{FF2B5EF4-FFF2-40B4-BE49-F238E27FC236}">
                <a16:creationId xmlns:a16="http://schemas.microsoft.com/office/drawing/2014/main" id="{D2EEFACE-4DF3-E3CF-276F-53D71A2B4F97}"/>
              </a:ext>
            </a:extLst>
          </p:cNvPr>
          <p:cNvSpPr txBox="1"/>
          <p:nvPr/>
        </p:nvSpPr>
        <p:spPr>
          <a:xfrm rot="10800000" flipV="1">
            <a:off x="1077480" y="4384307"/>
            <a:ext cx="521095" cy="369332"/>
          </a:xfrm>
          <a:prstGeom prst="rect">
            <a:avLst/>
          </a:prstGeom>
          <a:noFill/>
        </p:spPr>
        <p:txBody>
          <a:bodyPr wrap="square" rtlCol="0">
            <a:spAutoFit/>
          </a:bodyPr>
          <a:lstStyle/>
          <a:p>
            <a:pPr algn="ctr"/>
            <a:r>
              <a:rPr lang="en-US" b="1" dirty="0">
                <a:solidFill>
                  <a:srgbClr val="FF0066"/>
                </a:solidFill>
              </a:rPr>
              <a:t>G</a:t>
            </a:r>
          </a:p>
        </p:txBody>
      </p:sp>
      <p:sp>
        <p:nvSpPr>
          <p:cNvPr id="132" name="Hộp Văn bản 131">
            <a:extLst>
              <a:ext uri="{FF2B5EF4-FFF2-40B4-BE49-F238E27FC236}">
                <a16:creationId xmlns:a16="http://schemas.microsoft.com/office/drawing/2014/main" id="{5D24CAAE-22AB-2844-A52E-4E376B76172B}"/>
              </a:ext>
            </a:extLst>
          </p:cNvPr>
          <p:cNvSpPr txBox="1"/>
          <p:nvPr/>
        </p:nvSpPr>
        <p:spPr>
          <a:xfrm rot="10800000" flipV="1">
            <a:off x="1489761" y="4483903"/>
            <a:ext cx="521095" cy="369332"/>
          </a:xfrm>
          <a:prstGeom prst="rect">
            <a:avLst/>
          </a:prstGeom>
          <a:noFill/>
        </p:spPr>
        <p:txBody>
          <a:bodyPr wrap="square" rtlCol="0">
            <a:spAutoFit/>
          </a:bodyPr>
          <a:lstStyle/>
          <a:p>
            <a:pPr algn="ctr"/>
            <a:r>
              <a:rPr lang="en-US" b="1" dirty="0">
                <a:solidFill>
                  <a:srgbClr val="FF0066"/>
                </a:solidFill>
              </a:rPr>
              <a:t>I</a:t>
            </a:r>
          </a:p>
        </p:txBody>
      </p:sp>
      <p:sp>
        <p:nvSpPr>
          <p:cNvPr id="133" name="Hộp Văn bản 132">
            <a:extLst>
              <a:ext uri="{FF2B5EF4-FFF2-40B4-BE49-F238E27FC236}">
                <a16:creationId xmlns:a16="http://schemas.microsoft.com/office/drawing/2014/main" id="{D95C5935-E4A1-087E-6275-725768249247}"/>
              </a:ext>
            </a:extLst>
          </p:cNvPr>
          <p:cNvSpPr txBox="1"/>
          <p:nvPr/>
        </p:nvSpPr>
        <p:spPr>
          <a:xfrm rot="10800000" flipV="1">
            <a:off x="2382960" y="4657321"/>
            <a:ext cx="521095" cy="369332"/>
          </a:xfrm>
          <a:prstGeom prst="rect">
            <a:avLst/>
          </a:prstGeom>
          <a:noFill/>
        </p:spPr>
        <p:txBody>
          <a:bodyPr wrap="square" rtlCol="0">
            <a:spAutoFit/>
          </a:bodyPr>
          <a:lstStyle/>
          <a:p>
            <a:pPr algn="ctr"/>
            <a:r>
              <a:rPr lang="en-US" b="1" dirty="0">
                <a:solidFill>
                  <a:srgbClr val="FF0066"/>
                </a:solidFill>
              </a:rPr>
              <a:t>T</a:t>
            </a:r>
          </a:p>
        </p:txBody>
      </p:sp>
      <p:sp>
        <p:nvSpPr>
          <p:cNvPr id="134" name="Hộp Văn bản 133">
            <a:extLst>
              <a:ext uri="{FF2B5EF4-FFF2-40B4-BE49-F238E27FC236}">
                <a16:creationId xmlns:a16="http://schemas.microsoft.com/office/drawing/2014/main" id="{607564ED-A7AE-5B2D-67EF-14B56542F454}"/>
              </a:ext>
            </a:extLst>
          </p:cNvPr>
          <p:cNvSpPr txBox="1"/>
          <p:nvPr/>
        </p:nvSpPr>
        <p:spPr>
          <a:xfrm rot="10800000" flipV="1">
            <a:off x="1969212" y="4624933"/>
            <a:ext cx="521095" cy="369332"/>
          </a:xfrm>
          <a:prstGeom prst="rect">
            <a:avLst/>
          </a:prstGeom>
          <a:noFill/>
        </p:spPr>
        <p:txBody>
          <a:bodyPr wrap="square" rtlCol="0">
            <a:spAutoFit/>
          </a:bodyPr>
          <a:lstStyle/>
          <a:p>
            <a:pPr algn="ctr"/>
            <a:r>
              <a:rPr lang="en-US" b="1" dirty="0">
                <a:solidFill>
                  <a:srgbClr val="FF0066"/>
                </a:solidFill>
              </a:rPr>
              <a:t>Á</a:t>
            </a:r>
          </a:p>
        </p:txBody>
      </p:sp>
      <p:sp>
        <p:nvSpPr>
          <p:cNvPr id="135" name="Hộp Văn bản 134">
            <a:extLst>
              <a:ext uri="{FF2B5EF4-FFF2-40B4-BE49-F238E27FC236}">
                <a16:creationId xmlns:a16="http://schemas.microsoft.com/office/drawing/2014/main" id="{3E5A0FD3-FA33-4E5A-E56B-4E4016AEB816}"/>
              </a:ext>
            </a:extLst>
          </p:cNvPr>
          <p:cNvSpPr txBox="1"/>
          <p:nvPr/>
        </p:nvSpPr>
        <p:spPr>
          <a:xfrm rot="10800000" flipV="1">
            <a:off x="3268622" y="4617315"/>
            <a:ext cx="521095" cy="369332"/>
          </a:xfrm>
          <a:prstGeom prst="rect">
            <a:avLst/>
          </a:prstGeom>
          <a:noFill/>
        </p:spPr>
        <p:txBody>
          <a:bodyPr wrap="square" rtlCol="0">
            <a:spAutoFit/>
          </a:bodyPr>
          <a:lstStyle/>
          <a:p>
            <a:pPr algn="ctr"/>
            <a:r>
              <a:rPr lang="en-US" b="1" dirty="0">
                <a:solidFill>
                  <a:srgbClr val="FF0066"/>
                </a:solidFill>
              </a:rPr>
              <a:t>Ị</a:t>
            </a:r>
          </a:p>
        </p:txBody>
      </p:sp>
      <p:sp>
        <p:nvSpPr>
          <p:cNvPr id="136" name="Hộp Văn bản 135">
            <a:extLst>
              <a:ext uri="{FF2B5EF4-FFF2-40B4-BE49-F238E27FC236}">
                <a16:creationId xmlns:a16="http://schemas.microsoft.com/office/drawing/2014/main" id="{3D11EBFA-C2F0-9385-AED6-7163799DE4C0}"/>
              </a:ext>
            </a:extLst>
          </p:cNvPr>
          <p:cNvSpPr txBox="1"/>
          <p:nvPr/>
        </p:nvSpPr>
        <p:spPr>
          <a:xfrm rot="10800000" flipV="1">
            <a:off x="2789422" y="4656151"/>
            <a:ext cx="521095" cy="369332"/>
          </a:xfrm>
          <a:prstGeom prst="rect">
            <a:avLst/>
          </a:prstGeom>
          <a:noFill/>
        </p:spPr>
        <p:txBody>
          <a:bodyPr wrap="square" rtlCol="0">
            <a:spAutoFit/>
          </a:bodyPr>
          <a:lstStyle/>
          <a:p>
            <a:pPr algn="ctr"/>
            <a:r>
              <a:rPr lang="en-US" b="1" dirty="0">
                <a:solidFill>
                  <a:srgbClr val="FF0066"/>
                </a:solidFill>
              </a:rPr>
              <a:t>R</a:t>
            </a:r>
          </a:p>
        </p:txBody>
      </p:sp>
      <p:sp>
        <p:nvSpPr>
          <p:cNvPr id="137" name="Hộp Văn bản 136">
            <a:extLst>
              <a:ext uri="{FF2B5EF4-FFF2-40B4-BE49-F238E27FC236}">
                <a16:creationId xmlns:a16="http://schemas.microsoft.com/office/drawing/2014/main" id="{072EC945-EF65-C85B-34F1-7D616BEA1437}"/>
              </a:ext>
            </a:extLst>
          </p:cNvPr>
          <p:cNvSpPr txBox="1"/>
          <p:nvPr/>
        </p:nvSpPr>
        <p:spPr>
          <a:xfrm rot="10800000" flipV="1">
            <a:off x="284919" y="4388745"/>
            <a:ext cx="521095" cy="369332"/>
          </a:xfrm>
          <a:prstGeom prst="rect">
            <a:avLst/>
          </a:prstGeom>
          <a:noFill/>
        </p:spPr>
        <p:txBody>
          <a:bodyPr wrap="square" rtlCol="0">
            <a:spAutoFit/>
          </a:bodyPr>
          <a:lstStyle/>
          <a:p>
            <a:pPr algn="ctr"/>
            <a:r>
              <a:rPr lang="en-US" b="1" dirty="0"/>
              <a:t>F</a:t>
            </a:r>
          </a:p>
        </p:txBody>
      </p:sp>
      <p:sp>
        <p:nvSpPr>
          <p:cNvPr id="138" name="Hộp Văn bản 137">
            <a:extLst>
              <a:ext uri="{FF2B5EF4-FFF2-40B4-BE49-F238E27FC236}">
                <a16:creationId xmlns:a16="http://schemas.microsoft.com/office/drawing/2014/main" id="{2AEA3C79-152B-9389-272D-126DDCC74716}"/>
              </a:ext>
            </a:extLst>
          </p:cNvPr>
          <p:cNvSpPr txBox="1"/>
          <p:nvPr/>
        </p:nvSpPr>
        <p:spPr>
          <a:xfrm rot="10800000" flipV="1">
            <a:off x="297944" y="2788710"/>
            <a:ext cx="521095" cy="369332"/>
          </a:xfrm>
          <a:prstGeom prst="rect">
            <a:avLst/>
          </a:prstGeom>
          <a:noFill/>
        </p:spPr>
        <p:txBody>
          <a:bodyPr wrap="square" rtlCol="0">
            <a:spAutoFit/>
          </a:bodyPr>
          <a:lstStyle/>
          <a:p>
            <a:pPr algn="ctr"/>
            <a:r>
              <a:rPr lang="en-US" b="1" dirty="0">
                <a:solidFill>
                  <a:srgbClr val="FF0000"/>
                </a:solidFill>
              </a:rPr>
              <a:t>P</a:t>
            </a:r>
          </a:p>
        </p:txBody>
      </p:sp>
      <p:sp>
        <p:nvSpPr>
          <p:cNvPr id="139" name="Hộp Văn bản 138">
            <a:extLst>
              <a:ext uri="{FF2B5EF4-FFF2-40B4-BE49-F238E27FC236}">
                <a16:creationId xmlns:a16="http://schemas.microsoft.com/office/drawing/2014/main" id="{905595E8-269D-0FE0-E36C-2FCC7B532E5B}"/>
              </a:ext>
            </a:extLst>
          </p:cNvPr>
          <p:cNvSpPr txBox="1"/>
          <p:nvPr/>
        </p:nvSpPr>
        <p:spPr>
          <a:xfrm rot="10800000" flipV="1">
            <a:off x="1098665" y="2827551"/>
            <a:ext cx="521095" cy="369332"/>
          </a:xfrm>
          <a:prstGeom prst="rect">
            <a:avLst/>
          </a:prstGeom>
          <a:noFill/>
        </p:spPr>
        <p:txBody>
          <a:bodyPr wrap="square" rtlCol="0">
            <a:spAutoFit/>
          </a:bodyPr>
          <a:lstStyle/>
          <a:p>
            <a:pPr algn="ctr"/>
            <a:r>
              <a:rPr lang="en-US" b="1" dirty="0">
                <a:solidFill>
                  <a:srgbClr val="FF0000"/>
                </a:solidFill>
              </a:rPr>
              <a:t>Ầ</a:t>
            </a:r>
          </a:p>
        </p:txBody>
      </p:sp>
      <p:sp>
        <p:nvSpPr>
          <p:cNvPr id="140" name="Hộp Văn bản 139">
            <a:extLst>
              <a:ext uri="{FF2B5EF4-FFF2-40B4-BE49-F238E27FC236}">
                <a16:creationId xmlns:a16="http://schemas.microsoft.com/office/drawing/2014/main" id="{6DFA3E80-14B8-65AD-04B6-BA596A853834}"/>
              </a:ext>
            </a:extLst>
          </p:cNvPr>
          <p:cNvSpPr txBox="1"/>
          <p:nvPr/>
        </p:nvSpPr>
        <p:spPr>
          <a:xfrm rot="10800000" flipV="1">
            <a:off x="1482692" y="2881264"/>
            <a:ext cx="521095" cy="369332"/>
          </a:xfrm>
          <a:prstGeom prst="rect">
            <a:avLst/>
          </a:prstGeom>
          <a:noFill/>
        </p:spPr>
        <p:txBody>
          <a:bodyPr wrap="square" rtlCol="0">
            <a:spAutoFit/>
          </a:bodyPr>
          <a:lstStyle/>
          <a:p>
            <a:pPr algn="ctr"/>
            <a:r>
              <a:rPr lang="en-US" b="1" dirty="0">
                <a:solidFill>
                  <a:srgbClr val="FF0000"/>
                </a:solidFill>
              </a:rPr>
              <a:t>N</a:t>
            </a:r>
          </a:p>
        </p:txBody>
      </p:sp>
      <p:sp>
        <p:nvSpPr>
          <p:cNvPr id="141" name="Hộp Văn bản 140">
            <a:extLst>
              <a:ext uri="{FF2B5EF4-FFF2-40B4-BE49-F238E27FC236}">
                <a16:creationId xmlns:a16="http://schemas.microsoft.com/office/drawing/2014/main" id="{D8F279C4-FA58-1B3E-90E9-7EE2332D435E}"/>
              </a:ext>
            </a:extLst>
          </p:cNvPr>
          <p:cNvSpPr txBox="1"/>
          <p:nvPr/>
        </p:nvSpPr>
        <p:spPr>
          <a:xfrm rot="10800000" flipV="1">
            <a:off x="2002699" y="3046563"/>
            <a:ext cx="521095" cy="369332"/>
          </a:xfrm>
          <a:prstGeom prst="rect">
            <a:avLst/>
          </a:prstGeom>
          <a:noFill/>
        </p:spPr>
        <p:txBody>
          <a:bodyPr wrap="square" rtlCol="0">
            <a:spAutoFit/>
          </a:bodyPr>
          <a:lstStyle/>
          <a:p>
            <a:pPr algn="ctr"/>
            <a:r>
              <a:rPr lang="en-US" b="1" dirty="0">
                <a:solidFill>
                  <a:srgbClr val="FF0000"/>
                </a:solidFill>
              </a:rPr>
              <a:t>T</a:t>
            </a:r>
          </a:p>
        </p:txBody>
      </p:sp>
      <p:sp>
        <p:nvSpPr>
          <p:cNvPr id="142" name="Hộp Văn bản 141">
            <a:extLst>
              <a:ext uri="{FF2B5EF4-FFF2-40B4-BE49-F238E27FC236}">
                <a16:creationId xmlns:a16="http://schemas.microsoft.com/office/drawing/2014/main" id="{B3735B2E-18B9-FB2A-7A5D-2FB42FB8E6B9}"/>
              </a:ext>
            </a:extLst>
          </p:cNvPr>
          <p:cNvSpPr txBox="1"/>
          <p:nvPr/>
        </p:nvSpPr>
        <p:spPr>
          <a:xfrm rot="10800000" flipV="1">
            <a:off x="2809840" y="3123335"/>
            <a:ext cx="521095" cy="369332"/>
          </a:xfrm>
          <a:prstGeom prst="rect">
            <a:avLst/>
          </a:prstGeom>
          <a:noFill/>
        </p:spPr>
        <p:txBody>
          <a:bodyPr wrap="square" rtlCol="0">
            <a:spAutoFit/>
          </a:bodyPr>
          <a:lstStyle/>
          <a:p>
            <a:pPr algn="ctr"/>
            <a:r>
              <a:rPr lang="en-US" b="1" dirty="0">
                <a:solidFill>
                  <a:srgbClr val="FF0000"/>
                </a:solidFill>
              </a:rPr>
              <a:t>N</a:t>
            </a:r>
          </a:p>
        </p:txBody>
      </p:sp>
      <p:sp>
        <p:nvSpPr>
          <p:cNvPr id="143" name="Hộp Văn bản 142">
            <a:extLst>
              <a:ext uri="{FF2B5EF4-FFF2-40B4-BE49-F238E27FC236}">
                <a16:creationId xmlns:a16="http://schemas.microsoft.com/office/drawing/2014/main" id="{CF866CCD-5196-442A-2527-0FB8FDFCFFA0}"/>
              </a:ext>
            </a:extLst>
          </p:cNvPr>
          <p:cNvSpPr txBox="1"/>
          <p:nvPr/>
        </p:nvSpPr>
        <p:spPr>
          <a:xfrm rot="10800000" flipV="1">
            <a:off x="2406919" y="3111340"/>
            <a:ext cx="521095" cy="369332"/>
          </a:xfrm>
          <a:prstGeom prst="rect">
            <a:avLst/>
          </a:prstGeom>
          <a:noFill/>
        </p:spPr>
        <p:txBody>
          <a:bodyPr wrap="square" rtlCol="0">
            <a:spAutoFit/>
          </a:bodyPr>
          <a:lstStyle/>
          <a:p>
            <a:pPr algn="ctr"/>
            <a:r>
              <a:rPr lang="en-US" b="1" dirty="0">
                <a:solidFill>
                  <a:srgbClr val="FF0000"/>
                </a:solidFill>
              </a:rPr>
              <a:t>Ĩ</a:t>
            </a:r>
          </a:p>
        </p:txBody>
      </p:sp>
      <p:sp>
        <p:nvSpPr>
          <p:cNvPr id="144" name="Hộp Văn bản 143">
            <a:extLst>
              <a:ext uri="{FF2B5EF4-FFF2-40B4-BE49-F238E27FC236}">
                <a16:creationId xmlns:a16="http://schemas.microsoft.com/office/drawing/2014/main" id="{9577DC66-B402-AA74-535A-FCEE625198D3}"/>
              </a:ext>
            </a:extLst>
          </p:cNvPr>
          <p:cNvSpPr txBox="1"/>
          <p:nvPr/>
        </p:nvSpPr>
        <p:spPr>
          <a:xfrm rot="10800000" flipV="1">
            <a:off x="3780071" y="2893596"/>
            <a:ext cx="521095" cy="369332"/>
          </a:xfrm>
          <a:prstGeom prst="rect">
            <a:avLst/>
          </a:prstGeom>
          <a:noFill/>
        </p:spPr>
        <p:txBody>
          <a:bodyPr wrap="square" rtlCol="0">
            <a:spAutoFit/>
          </a:bodyPr>
          <a:lstStyle/>
          <a:p>
            <a:pPr algn="ctr"/>
            <a:r>
              <a:rPr lang="en-US" b="1" dirty="0"/>
              <a:t>Y</a:t>
            </a:r>
          </a:p>
        </p:txBody>
      </p:sp>
      <p:sp>
        <p:nvSpPr>
          <p:cNvPr id="145" name="Hộp Văn bản 144">
            <a:extLst>
              <a:ext uri="{FF2B5EF4-FFF2-40B4-BE49-F238E27FC236}">
                <a16:creationId xmlns:a16="http://schemas.microsoft.com/office/drawing/2014/main" id="{9F525D22-C46F-1A37-E244-224C325DF0FC}"/>
              </a:ext>
            </a:extLst>
          </p:cNvPr>
          <p:cNvSpPr txBox="1"/>
          <p:nvPr/>
        </p:nvSpPr>
        <p:spPr>
          <a:xfrm rot="10800000" flipV="1">
            <a:off x="3236836" y="3055317"/>
            <a:ext cx="521095" cy="369332"/>
          </a:xfrm>
          <a:prstGeom prst="rect">
            <a:avLst/>
          </a:prstGeom>
          <a:noFill/>
        </p:spPr>
        <p:txBody>
          <a:bodyPr wrap="square" rtlCol="0">
            <a:spAutoFit/>
          </a:bodyPr>
          <a:lstStyle/>
          <a:p>
            <a:pPr algn="ctr"/>
            <a:r>
              <a:rPr lang="en-US" b="1" dirty="0"/>
              <a:t>H</a:t>
            </a:r>
          </a:p>
        </p:txBody>
      </p:sp>
      <p:sp>
        <p:nvSpPr>
          <p:cNvPr id="146" name="Hộp Văn bản 145">
            <a:extLst>
              <a:ext uri="{FF2B5EF4-FFF2-40B4-BE49-F238E27FC236}">
                <a16:creationId xmlns:a16="http://schemas.microsoft.com/office/drawing/2014/main" id="{0149AAD7-84DC-4DB4-5655-DD6862783F40}"/>
              </a:ext>
            </a:extLst>
          </p:cNvPr>
          <p:cNvSpPr txBox="1"/>
          <p:nvPr/>
        </p:nvSpPr>
        <p:spPr>
          <a:xfrm rot="10800000" flipV="1">
            <a:off x="690159" y="2766196"/>
            <a:ext cx="521095" cy="369332"/>
          </a:xfrm>
          <a:prstGeom prst="rect">
            <a:avLst/>
          </a:prstGeom>
          <a:noFill/>
        </p:spPr>
        <p:txBody>
          <a:bodyPr wrap="square" rtlCol="0">
            <a:spAutoFit/>
          </a:bodyPr>
          <a:lstStyle/>
          <a:p>
            <a:pPr algn="ctr"/>
            <a:r>
              <a:rPr lang="en-US" b="1" dirty="0">
                <a:solidFill>
                  <a:srgbClr val="FF0000"/>
                </a:solidFill>
              </a:rPr>
              <a:t>H</a:t>
            </a:r>
          </a:p>
        </p:txBody>
      </p:sp>
      <p:sp>
        <p:nvSpPr>
          <p:cNvPr id="147" name="Hộp Văn bản 146">
            <a:extLst>
              <a:ext uri="{FF2B5EF4-FFF2-40B4-BE49-F238E27FC236}">
                <a16:creationId xmlns:a16="http://schemas.microsoft.com/office/drawing/2014/main" id="{91D5AEA2-EE6E-B0C3-748A-34B4ABD630D6}"/>
              </a:ext>
            </a:extLst>
          </p:cNvPr>
          <p:cNvSpPr txBox="1"/>
          <p:nvPr/>
        </p:nvSpPr>
        <p:spPr>
          <a:xfrm rot="10800000" flipV="1">
            <a:off x="4169681" y="4392542"/>
            <a:ext cx="521095" cy="369332"/>
          </a:xfrm>
          <a:prstGeom prst="rect">
            <a:avLst/>
          </a:prstGeom>
          <a:noFill/>
        </p:spPr>
        <p:txBody>
          <a:bodyPr wrap="square" rtlCol="0">
            <a:spAutoFit/>
          </a:bodyPr>
          <a:lstStyle/>
          <a:p>
            <a:pPr algn="ctr"/>
            <a:r>
              <a:rPr lang="en-US" b="1" dirty="0">
                <a:solidFill>
                  <a:srgbClr val="FF0066"/>
                </a:solidFill>
              </a:rPr>
              <a:t>I</a:t>
            </a:r>
          </a:p>
        </p:txBody>
      </p:sp>
      <p:sp>
        <p:nvSpPr>
          <p:cNvPr id="149" name="Hộp Văn bản 148">
            <a:extLst>
              <a:ext uri="{FF2B5EF4-FFF2-40B4-BE49-F238E27FC236}">
                <a16:creationId xmlns:a16="http://schemas.microsoft.com/office/drawing/2014/main" id="{7DB55702-46B7-BB5B-C77E-4FBDFF3EAA73}"/>
              </a:ext>
            </a:extLst>
          </p:cNvPr>
          <p:cNvSpPr txBox="1"/>
          <p:nvPr/>
        </p:nvSpPr>
        <p:spPr>
          <a:xfrm rot="10800000" flipV="1">
            <a:off x="3712649" y="4495629"/>
            <a:ext cx="521095" cy="369332"/>
          </a:xfrm>
          <a:prstGeom prst="rect">
            <a:avLst/>
          </a:prstGeom>
          <a:noFill/>
        </p:spPr>
        <p:txBody>
          <a:bodyPr wrap="square" rtlCol="0">
            <a:spAutoFit/>
          </a:bodyPr>
          <a:lstStyle/>
          <a:p>
            <a:pPr algn="ctr"/>
            <a:r>
              <a:rPr lang="en-US" b="1" dirty="0">
                <a:solidFill>
                  <a:srgbClr val="FF0066"/>
                </a:solidFill>
              </a:rPr>
              <a:t>H</a:t>
            </a:r>
          </a:p>
        </p:txBody>
      </p:sp>
      <p:sp>
        <p:nvSpPr>
          <p:cNvPr id="150" name="Hộp Văn bản 149">
            <a:extLst>
              <a:ext uri="{FF2B5EF4-FFF2-40B4-BE49-F238E27FC236}">
                <a16:creationId xmlns:a16="http://schemas.microsoft.com/office/drawing/2014/main" id="{BB4B43B6-72D0-417C-79AD-6C677D85B8BC}"/>
              </a:ext>
            </a:extLst>
          </p:cNvPr>
          <p:cNvSpPr txBox="1"/>
          <p:nvPr/>
        </p:nvSpPr>
        <p:spPr>
          <a:xfrm rot="10800000" flipV="1">
            <a:off x="3694793" y="3878821"/>
            <a:ext cx="521095" cy="369332"/>
          </a:xfrm>
          <a:prstGeom prst="rect">
            <a:avLst/>
          </a:prstGeom>
          <a:noFill/>
        </p:spPr>
        <p:txBody>
          <a:bodyPr wrap="square" rtlCol="0">
            <a:spAutoFit/>
          </a:bodyPr>
          <a:lstStyle/>
          <a:p>
            <a:pPr algn="ctr"/>
            <a:r>
              <a:rPr lang="en-US" b="1" dirty="0">
                <a:solidFill>
                  <a:srgbClr val="FF7C80"/>
                </a:solidFill>
              </a:rPr>
              <a:t>P</a:t>
            </a:r>
          </a:p>
        </p:txBody>
      </p:sp>
      <p:sp>
        <p:nvSpPr>
          <p:cNvPr id="151" name="Hộp Văn bản 150">
            <a:extLst>
              <a:ext uri="{FF2B5EF4-FFF2-40B4-BE49-F238E27FC236}">
                <a16:creationId xmlns:a16="http://schemas.microsoft.com/office/drawing/2014/main" id="{CADA090C-A700-95DA-E9E7-6AACB162FF41}"/>
              </a:ext>
            </a:extLst>
          </p:cNvPr>
          <p:cNvSpPr txBox="1"/>
          <p:nvPr/>
        </p:nvSpPr>
        <p:spPr>
          <a:xfrm rot="10800000" flipV="1">
            <a:off x="4517195" y="3855162"/>
            <a:ext cx="521095" cy="369332"/>
          </a:xfrm>
          <a:prstGeom prst="rect">
            <a:avLst/>
          </a:prstGeom>
          <a:noFill/>
        </p:spPr>
        <p:txBody>
          <a:bodyPr wrap="square" rtlCol="0">
            <a:spAutoFit/>
          </a:bodyPr>
          <a:lstStyle/>
          <a:p>
            <a:pPr algn="ctr"/>
            <a:r>
              <a:rPr lang="en-US" b="1" dirty="0">
                <a:solidFill>
                  <a:srgbClr val="FF7C80"/>
                </a:solidFill>
              </a:rPr>
              <a:t>Ầ</a:t>
            </a:r>
          </a:p>
        </p:txBody>
      </p:sp>
      <p:sp>
        <p:nvSpPr>
          <p:cNvPr id="152" name="Hộp Văn bản 151">
            <a:extLst>
              <a:ext uri="{FF2B5EF4-FFF2-40B4-BE49-F238E27FC236}">
                <a16:creationId xmlns:a16="http://schemas.microsoft.com/office/drawing/2014/main" id="{1191C7F6-334D-DB65-519C-94B95AC66DBE}"/>
              </a:ext>
            </a:extLst>
          </p:cNvPr>
          <p:cNvSpPr txBox="1"/>
          <p:nvPr/>
        </p:nvSpPr>
        <p:spPr>
          <a:xfrm rot="10800000" flipV="1">
            <a:off x="4977980" y="3916711"/>
            <a:ext cx="521095" cy="369332"/>
          </a:xfrm>
          <a:prstGeom prst="rect">
            <a:avLst/>
          </a:prstGeom>
          <a:noFill/>
        </p:spPr>
        <p:txBody>
          <a:bodyPr wrap="square" rtlCol="0">
            <a:spAutoFit/>
          </a:bodyPr>
          <a:lstStyle/>
          <a:p>
            <a:pPr algn="ctr"/>
            <a:r>
              <a:rPr lang="en-US" b="1" dirty="0">
                <a:solidFill>
                  <a:srgbClr val="FF7C80"/>
                </a:solidFill>
              </a:rPr>
              <a:t>N</a:t>
            </a:r>
          </a:p>
        </p:txBody>
      </p:sp>
      <p:sp>
        <p:nvSpPr>
          <p:cNvPr id="153" name="Hộp Văn bản 152">
            <a:extLst>
              <a:ext uri="{FF2B5EF4-FFF2-40B4-BE49-F238E27FC236}">
                <a16:creationId xmlns:a16="http://schemas.microsoft.com/office/drawing/2014/main" id="{9711BBCC-B312-5842-2E4D-A1BE39CC96BC}"/>
              </a:ext>
            </a:extLst>
          </p:cNvPr>
          <p:cNvSpPr txBox="1"/>
          <p:nvPr/>
        </p:nvSpPr>
        <p:spPr>
          <a:xfrm rot="10800000" flipV="1">
            <a:off x="5397085" y="3995933"/>
            <a:ext cx="521095" cy="369332"/>
          </a:xfrm>
          <a:prstGeom prst="rect">
            <a:avLst/>
          </a:prstGeom>
          <a:noFill/>
        </p:spPr>
        <p:txBody>
          <a:bodyPr wrap="square" rtlCol="0">
            <a:spAutoFit/>
          </a:bodyPr>
          <a:lstStyle/>
          <a:p>
            <a:pPr algn="ctr"/>
            <a:r>
              <a:rPr lang="en-US" b="1" dirty="0">
                <a:solidFill>
                  <a:srgbClr val="FF7C80"/>
                </a:solidFill>
              </a:rPr>
              <a:t>Q</a:t>
            </a:r>
          </a:p>
        </p:txBody>
      </p:sp>
      <p:sp>
        <p:nvSpPr>
          <p:cNvPr id="154" name="Hộp Văn bản 153">
            <a:extLst>
              <a:ext uri="{FF2B5EF4-FFF2-40B4-BE49-F238E27FC236}">
                <a16:creationId xmlns:a16="http://schemas.microsoft.com/office/drawing/2014/main" id="{9DB2A376-AE5D-BD77-F4B0-AB899DBEA4D1}"/>
              </a:ext>
            </a:extLst>
          </p:cNvPr>
          <p:cNvSpPr txBox="1"/>
          <p:nvPr/>
        </p:nvSpPr>
        <p:spPr>
          <a:xfrm rot="10800000" flipV="1">
            <a:off x="6196082" y="4170178"/>
            <a:ext cx="521095" cy="369332"/>
          </a:xfrm>
          <a:prstGeom prst="rect">
            <a:avLst/>
          </a:prstGeom>
          <a:noFill/>
        </p:spPr>
        <p:txBody>
          <a:bodyPr wrap="square" rtlCol="0">
            <a:spAutoFit/>
          </a:bodyPr>
          <a:lstStyle/>
          <a:p>
            <a:pPr algn="ctr"/>
            <a:r>
              <a:rPr lang="en-US" b="1" dirty="0">
                <a:solidFill>
                  <a:srgbClr val="FF7C80"/>
                </a:solidFill>
              </a:rPr>
              <a:t>A</a:t>
            </a:r>
          </a:p>
        </p:txBody>
      </p:sp>
      <p:sp>
        <p:nvSpPr>
          <p:cNvPr id="155" name="Hộp Văn bản 154">
            <a:extLst>
              <a:ext uri="{FF2B5EF4-FFF2-40B4-BE49-F238E27FC236}">
                <a16:creationId xmlns:a16="http://schemas.microsoft.com/office/drawing/2014/main" id="{4F3B032F-C7F0-3DD6-BEA4-214F90AA6D2F}"/>
              </a:ext>
            </a:extLst>
          </p:cNvPr>
          <p:cNvSpPr txBox="1"/>
          <p:nvPr/>
        </p:nvSpPr>
        <p:spPr>
          <a:xfrm rot="10800000" flipV="1">
            <a:off x="5825183" y="4114411"/>
            <a:ext cx="521095" cy="369332"/>
          </a:xfrm>
          <a:prstGeom prst="rect">
            <a:avLst/>
          </a:prstGeom>
          <a:noFill/>
        </p:spPr>
        <p:txBody>
          <a:bodyPr wrap="square" rtlCol="0">
            <a:spAutoFit/>
          </a:bodyPr>
          <a:lstStyle/>
          <a:p>
            <a:pPr algn="ctr"/>
            <a:r>
              <a:rPr lang="en-US" b="1" dirty="0">
                <a:solidFill>
                  <a:srgbClr val="FF7C80"/>
                </a:solidFill>
              </a:rPr>
              <a:t>U</a:t>
            </a:r>
          </a:p>
        </p:txBody>
      </p:sp>
      <p:sp>
        <p:nvSpPr>
          <p:cNvPr id="157" name="Hộp Văn bản 156">
            <a:extLst>
              <a:ext uri="{FF2B5EF4-FFF2-40B4-BE49-F238E27FC236}">
                <a16:creationId xmlns:a16="http://schemas.microsoft.com/office/drawing/2014/main" id="{E53E9A1E-22DD-3138-5F98-A2CBA1FF4B48}"/>
              </a:ext>
            </a:extLst>
          </p:cNvPr>
          <p:cNvSpPr txBox="1"/>
          <p:nvPr/>
        </p:nvSpPr>
        <p:spPr>
          <a:xfrm rot="10800000" flipV="1">
            <a:off x="6641073" y="4169705"/>
            <a:ext cx="521095" cy="369332"/>
          </a:xfrm>
          <a:prstGeom prst="rect">
            <a:avLst/>
          </a:prstGeom>
          <a:noFill/>
        </p:spPr>
        <p:txBody>
          <a:bodyPr wrap="square" rtlCol="0">
            <a:spAutoFit/>
          </a:bodyPr>
          <a:lstStyle/>
          <a:p>
            <a:pPr algn="ctr"/>
            <a:r>
              <a:rPr lang="en-US" b="1" dirty="0">
                <a:solidFill>
                  <a:srgbClr val="FF7C80"/>
                </a:solidFill>
              </a:rPr>
              <a:t>Y</a:t>
            </a:r>
          </a:p>
        </p:txBody>
      </p:sp>
      <p:sp>
        <p:nvSpPr>
          <p:cNvPr id="158" name="Hộp Văn bản 157">
            <a:extLst>
              <a:ext uri="{FF2B5EF4-FFF2-40B4-BE49-F238E27FC236}">
                <a16:creationId xmlns:a16="http://schemas.microsoft.com/office/drawing/2014/main" id="{D09447C3-00AB-698E-F9D7-7C732ED74A96}"/>
              </a:ext>
            </a:extLst>
          </p:cNvPr>
          <p:cNvSpPr txBox="1"/>
          <p:nvPr/>
        </p:nvSpPr>
        <p:spPr>
          <a:xfrm rot="10800000" flipV="1">
            <a:off x="4087008" y="3856307"/>
            <a:ext cx="521095" cy="369332"/>
          </a:xfrm>
          <a:prstGeom prst="rect">
            <a:avLst/>
          </a:prstGeom>
          <a:noFill/>
        </p:spPr>
        <p:txBody>
          <a:bodyPr wrap="square" rtlCol="0">
            <a:spAutoFit/>
          </a:bodyPr>
          <a:lstStyle/>
          <a:p>
            <a:pPr algn="ctr"/>
            <a:r>
              <a:rPr lang="en-US" b="1" dirty="0">
                <a:solidFill>
                  <a:srgbClr val="FF7C80"/>
                </a:solidFill>
              </a:rPr>
              <a:t>H</a:t>
            </a:r>
          </a:p>
        </p:txBody>
      </p:sp>
      <p:sp>
        <p:nvSpPr>
          <p:cNvPr id="159" name="Hộp Văn bản 158">
            <a:extLst>
              <a:ext uri="{FF2B5EF4-FFF2-40B4-BE49-F238E27FC236}">
                <a16:creationId xmlns:a16="http://schemas.microsoft.com/office/drawing/2014/main" id="{47BC6949-F140-35FD-BD34-990D34BF025D}"/>
              </a:ext>
            </a:extLst>
          </p:cNvPr>
          <p:cNvSpPr txBox="1"/>
          <p:nvPr/>
        </p:nvSpPr>
        <p:spPr>
          <a:xfrm rot="10800000" flipV="1">
            <a:off x="785456" y="3332296"/>
            <a:ext cx="521095" cy="369332"/>
          </a:xfrm>
          <a:prstGeom prst="rect">
            <a:avLst/>
          </a:prstGeom>
          <a:noFill/>
        </p:spPr>
        <p:txBody>
          <a:bodyPr wrap="square" rtlCol="0">
            <a:spAutoFit/>
          </a:bodyPr>
          <a:lstStyle/>
          <a:p>
            <a:pPr algn="ctr"/>
            <a:r>
              <a:rPr lang="en-US" b="1" dirty="0"/>
              <a:t>T</a:t>
            </a:r>
          </a:p>
        </p:txBody>
      </p:sp>
      <p:sp>
        <p:nvSpPr>
          <p:cNvPr id="160" name="Hộp Văn bản 159">
            <a:extLst>
              <a:ext uri="{FF2B5EF4-FFF2-40B4-BE49-F238E27FC236}">
                <a16:creationId xmlns:a16="http://schemas.microsoft.com/office/drawing/2014/main" id="{B6BC5849-CF4A-57CB-9588-850334D20443}"/>
              </a:ext>
            </a:extLst>
          </p:cNvPr>
          <p:cNvSpPr txBox="1"/>
          <p:nvPr/>
        </p:nvSpPr>
        <p:spPr>
          <a:xfrm rot="10800000" flipV="1">
            <a:off x="1185480" y="3370249"/>
            <a:ext cx="521095" cy="369332"/>
          </a:xfrm>
          <a:prstGeom prst="rect">
            <a:avLst/>
          </a:prstGeom>
          <a:noFill/>
        </p:spPr>
        <p:txBody>
          <a:bodyPr wrap="square" rtlCol="0">
            <a:spAutoFit/>
          </a:bodyPr>
          <a:lstStyle/>
          <a:p>
            <a:pPr algn="ctr"/>
            <a:r>
              <a:rPr lang="en-US" b="1" dirty="0">
                <a:solidFill>
                  <a:schemeClr val="accent1"/>
                </a:solidFill>
              </a:rPr>
              <a:t>B</a:t>
            </a:r>
          </a:p>
        </p:txBody>
      </p:sp>
      <p:sp>
        <p:nvSpPr>
          <p:cNvPr id="161" name="Hộp Văn bản 160">
            <a:extLst>
              <a:ext uri="{FF2B5EF4-FFF2-40B4-BE49-F238E27FC236}">
                <a16:creationId xmlns:a16="http://schemas.microsoft.com/office/drawing/2014/main" id="{DBC16A0F-69DE-F99C-F458-5AACA6FE1B9A}"/>
              </a:ext>
            </a:extLst>
          </p:cNvPr>
          <p:cNvSpPr txBox="1"/>
          <p:nvPr/>
        </p:nvSpPr>
        <p:spPr>
          <a:xfrm rot="10800000" flipV="1">
            <a:off x="770402" y="2229721"/>
            <a:ext cx="521095" cy="369332"/>
          </a:xfrm>
          <a:prstGeom prst="rect">
            <a:avLst/>
          </a:prstGeom>
          <a:noFill/>
        </p:spPr>
        <p:txBody>
          <a:bodyPr wrap="square" rtlCol="0">
            <a:spAutoFit/>
          </a:bodyPr>
          <a:lstStyle/>
          <a:p>
            <a:pPr algn="ctr"/>
            <a:r>
              <a:rPr lang="en-US" b="1" dirty="0">
                <a:solidFill>
                  <a:schemeClr val="accent1">
                    <a:lumMod val="60000"/>
                    <a:lumOff val="40000"/>
                  </a:schemeClr>
                </a:solidFill>
              </a:rPr>
              <a:t>M</a:t>
            </a:r>
          </a:p>
        </p:txBody>
      </p:sp>
      <p:sp>
        <p:nvSpPr>
          <p:cNvPr id="162" name="Hộp Văn bản 161">
            <a:extLst>
              <a:ext uri="{FF2B5EF4-FFF2-40B4-BE49-F238E27FC236}">
                <a16:creationId xmlns:a16="http://schemas.microsoft.com/office/drawing/2014/main" id="{676E5069-4094-5599-EBF0-62A510995C70}"/>
              </a:ext>
            </a:extLst>
          </p:cNvPr>
          <p:cNvSpPr txBox="1"/>
          <p:nvPr/>
        </p:nvSpPr>
        <p:spPr>
          <a:xfrm rot="10800000" flipV="1">
            <a:off x="1102231" y="2287968"/>
            <a:ext cx="521095" cy="369332"/>
          </a:xfrm>
          <a:prstGeom prst="rect">
            <a:avLst/>
          </a:prstGeom>
          <a:noFill/>
        </p:spPr>
        <p:txBody>
          <a:bodyPr wrap="square" rtlCol="0">
            <a:spAutoFit/>
          </a:bodyPr>
          <a:lstStyle/>
          <a:p>
            <a:pPr algn="ctr"/>
            <a:r>
              <a:rPr lang="en-US" b="1" dirty="0">
                <a:solidFill>
                  <a:schemeClr val="accent1">
                    <a:lumMod val="60000"/>
                    <a:lumOff val="40000"/>
                  </a:schemeClr>
                </a:solidFill>
              </a:rPr>
              <a:t>C</a:t>
            </a:r>
          </a:p>
        </p:txBody>
      </p:sp>
      <p:sp>
        <p:nvSpPr>
          <p:cNvPr id="163" name="Hộp Văn bản 162">
            <a:extLst>
              <a:ext uri="{FF2B5EF4-FFF2-40B4-BE49-F238E27FC236}">
                <a16:creationId xmlns:a16="http://schemas.microsoft.com/office/drawing/2014/main" id="{20E84EFA-3058-C7A8-1A72-5480180A2CB3}"/>
              </a:ext>
            </a:extLst>
          </p:cNvPr>
          <p:cNvSpPr txBox="1"/>
          <p:nvPr/>
        </p:nvSpPr>
        <p:spPr>
          <a:xfrm rot="10800000" flipV="1">
            <a:off x="1979054" y="2512168"/>
            <a:ext cx="521095" cy="369332"/>
          </a:xfrm>
          <a:prstGeom prst="rect">
            <a:avLst/>
          </a:prstGeom>
          <a:noFill/>
        </p:spPr>
        <p:txBody>
          <a:bodyPr wrap="square" rtlCol="0">
            <a:spAutoFit/>
          </a:bodyPr>
          <a:lstStyle/>
          <a:p>
            <a:pPr algn="ctr"/>
            <a:r>
              <a:rPr lang="en-US" b="1" dirty="0">
                <a:solidFill>
                  <a:schemeClr val="accent4"/>
                </a:solidFill>
              </a:rPr>
              <a:t>Â</a:t>
            </a:r>
          </a:p>
        </p:txBody>
      </p:sp>
      <p:sp>
        <p:nvSpPr>
          <p:cNvPr id="164" name="Hộp Văn bản 163">
            <a:extLst>
              <a:ext uri="{FF2B5EF4-FFF2-40B4-BE49-F238E27FC236}">
                <a16:creationId xmlns:a16="http://schemas.microsoft.com/office/drawing/2014/main" id="{4126B3D6-DE66-EC5B-B71C-DD6EABBBE138}"/>
              </a:ext>
            </a:extLst>
          </p:cNvPr>
          <p:cNvSpPr txBox="1"/>
          <p:nvPr/>
        </p:nvSpPr>
        <p:spPr>
          <a:xfrm rot="10800000" flipV="1">
            <a:off x="2417058" y="2543773"/>
            <a:ext cx="521095" cy="369332"/>
          </a:xfrm>
          <a:prstGeom prst="rect">
            <a:avLst/>
          </a:prstGeom>
          <a:noFill/>
        </p:spPr>
        <p:txBody>
          <a:bodyPr wrap="square" rtlCol="0">
            <a:spAutoFit/>
          </a:bodyPr>
          <a:lstStyle/>
          <a:p>
            <a:pPr algn="ctr"/>
            <a:r>
              <a:rPr lang="en-US" b="1" dirty="0">
                <a:solidFill>
                  <a:schemeClr val="accent4"/>
                </a:solidFill>
              </a:rPr>
              <a:t>M</a:t>
            </a:r>
          </a:p>
        </p:txBody>
      </p:sp>
      <p:sp>
        <p:nvSpPr>
          <p:cNvPr id="165" name="Hộp Văn bản 164">
            <a:extLst>
              <a:ext uri="{FF2B5EF4-FFF2-40B4-BE49-F238E27FC236}">
                <a16:creationId xmlns:a16="http://schemas.microsoft.com/office/drawing/2014/main" id="{6687BE3E-D1C4-EA34-4E87-CA10707D5098}"/>
              </a:ext>
            </a:extLst>
          </p:cNvPr>
          <p:cNvSpPr txBox="1"/>
          <p:nvPr/>
        </p:nvSpPr>
        <p:spPr>
          <a:xfrm rot="10800000" flipV="1">
            <a:off x="2806986" y="2545821"/>
            <a:ext cx="521095" cy="369332"/>
          </a:xfrm>
          <a:prstGeom prst="rect">
            <a:avLst/>
          </a:prstGeom>
          <a:noFill/>
        </p:spPr>
        <p:txBody>
          <a:bodyPr wrap="square" rtlCol="0">
            <a:spAutoFit/>
          </a:bodyPr>
          <a:lstStyle/>
          <a:p>
            <a:pPr algn="ctr"/>
            <a:r>
              <a:rPr lang="en-US" b="1" dirty="0">
                <a:solidFill>
                  <a:schemeClr val="accent4"/>
                </a:solidFill>
              </a:rPr>
              <a:t>Đ</a:t>
            </a:r>
          </a:p>
        </p:txBody>
      </p:sp>
      <p:sp>
        <p:nvSpPr>
          <p:cNvPr id="166" name="Hộp Văn bản 165">
            <a:extLst>
              <a:ext uri="{FF2B5EF4-FFF2-40B4-BE49-F238E27FC236}">
                <a16:creationId xmlns:a16="http://schemas.microsoft.com/office/drawing/2014/main" id="{8D38483F-1635-A723-6796-9FC999C0E186}"/>
              </a:ext>
            </a:extLst>
          </p:cNvPr>
          <p:cNvSpPr txBox="1"/>
          <p:nvPr/>
        </p:nvSpPr>
        <p:spPr>
          <a:xfrm rot="10800000" flipV="1">
            <a:off x="3702661" y="2394177"/>
            <a:ext cx="521095" cy="369332"/>
          </a:xfrm>
          <a:prstGeom prst="rect">
            <a:avLst/>
          </a:prstGeom>
          <a:noFill/>
        </p:spPr>
        <p:txBody>
          <a:bodyPr wrap="square" rtlCol="0">
            <a:spAutoFit/>
          </a:bodyPr>
          <a:lstStyle/>
          <a:p>
            <a:pPr algn="ctr"/>
            <a:r>
              <a:rPr lang="en-US" b="1" dirty="0">
                <a:solidFill>
                  <a:schemeClr val="accent1">
                    <a:lumMod val="60000"/>
                    <a:lumOff val="40000"/>
                  </a:schemeClr>
                </a:solidFill>
              </a:rPr>
              <a:t>Ệ</a:t>
            </a:r>
          </a:p>
        </p:txBody>
      </p:sp>
      <p:sp>
        <p:nvSpPr>
          <p:cNvPr id="167" name="Hộp Văn bản 166">
            <a:extLst>
              <a:ext uri="{FF2B5EF4-FFF2-40B4-BE49-F238E27FC236}">
                <a16:creationId xmlns:a16="http://schemas.microsoft.com/office/drawing/2014/main" id="{315E61A7-6C0F-93F8-6FDA-B9FEF41868ED}"/>
              </a:ext>
            </a:extLst>
          </p:cNvPr>
          <p:cNvSpPr txBox="1"/>
          <p:nvPr/>
        </p:nvSpPr>
        <p:spPr>
          <a:xfrm rot="10800000" flipV="1">
            <a:off x="3189360" y="2489659"/>
            <a:ext cx="521095" cy="369332"/>
          </a:xfrm>
          <a:prstGeom prst="rect">
            <a:avLst/>
          </a:prstGeom>
          <a:noFill/>
        </p:spPr>
        <p:txBody>
          <a:bodyPr wrap="square" rtlCol="0">
            <a:spAutoFit/>
          </a:bodyPr>
          <a:lstStyle/>
          <a:p>
            <a:pPr algn="ctr"/>
            <a:r>
              <a:rPr lang="en-US" b="1" dirty="0">
                <a:solidFill>
                  <a:schemeClr val="accent4"/>
                </a:solidFill>
              </a:rPr>
              <a:t>I</a:t>
            </a:r>
          </a:p>
        </p:txBody>
      </p:sp>
      <p:sp>
        <p:nvSpPr>
          <p:cNvPr id="168" name="Hộp Văn bản 167">
            <a:extLst>
              <a:ext uri="{FF2B5EF4-FFF2-40B4-BE49-F238E27FC236}">
                <a16:creationId xmlns:a16="http://schemas.microsoft.com/office/drawing/2014/main" id="{FABAD7E5-6286-2927-4697-57A0972CF94B}"/>
              </a:ext>
            </a:extLst>
          </p:cNvPr>
          <p:cNvSpPr txBox="1"/>
          <p:nvPr/>
        </p:nvSpPr>
        <p:spPr>
          <a:xfrm rot="10800000" flipV="1">
            <a:off x="4573192" y="2262390"/>
            <a:ext cx="521095" cy="369332"/>
          </a:xfrm>
          <a:prstGeom prst="rect">
            <a:avLst/>
          </a:prstGeom>
          <a:noFill/>
        </p:spPr>
        <p:txBody>
          <a:bodyPr wrap="square" rtlCol="0">
            <a:spAutoFit/>
          </a:bodyPr>
          <a:lstStyle/>
          <a:p>
            <a:pPr algn="ctr"/>
            <a:r>
              <a:rPr lang="en-US" b="1" dirty="0"/>
              <a:t>Y</a:t>
            </a:r>
          </a:p>
        </p:txBody>
      </p:sp>
      <p:sp>
        <p:nvSpPr>
          <p:cNvPr id="169" name="Hộp Văn bản 168">
            <a:extLst>
              <a:ext uri="{FF2B5EF4-FFF2-40B4-BE49-F238E27FC236}">
                <a16:creationId xmlns:a16="http://schemas.microsoft.com/office/drawing/2014/main" id="{5A283000-0E2C-1450-115F-1379BA9F61C2}"/>
              </a:ext>
            </a:extLst>
          </p:cNvPr>
          <p:cNvSpPr txBox="1"/>
          <p:nvPr/>
        </p:nvSpPr>
        <p:spPr>
          <a:xfrm rot="10800000" flipV="1">
            <a:off x="4216545" y="2282162"/>
            <a:ext cx="521095" cy="369332"/>
          </a:xfrm>
          <a:prstGeom prst="rect">
            <a:avLst/>
          </a:prstGeom>
          <a:noFill/>
        </p:spPr>
        <p:txBody>
          <a:bodyPr wrap="square" rtlCol="0">
            <a:spAutoFit/>
          </a:bodyPr>
          <a:lstStyle/>
          <a:p>
            <a:pPr algn="ctr"/>
            <a:r>
              <a:rPr lang="en-US" b="1" dirty="0">
                <a:solidFill>
                  <a:schemeClr val="accent1">
                    <a:lumMod val="60000"/>
                    <a:lumOff val="40000"/>
                  </a:schemeClr>
                </a:solidFill>
              </a:rPr>
              <a:t>N</a:t>
            </a:r>
          </a:p>
        </p:txBody>
      </p:sp>
      <p:sp>
        <p:nvSpPr>
          <p:cNvPr id="170" name="Hộp Văn bản 169">
            <a:extLst>
              <a:ext uri="{FF2B5EF4-FFF2-40B4-BE49-F238E27FC236}">
                <a16:creationId xmlns:a16="http://schemas.microsoft.com/office/drawing/2014/main" id="{7806AE07-E243-3E31-2715-830A9532FDD4}"/>
              </a:ext>
            </a:extLst>
          </p:cNvPr>
          <p:cNvSpPr txBox="1"/>
          <p:nvPr/>
        </p:nvSpPr>
        <p:spPr>
          <a:xfrm rot="10800000" flipV="1">
            <a:off x="1515461" y="2395166"/>
            <a:ext cx="521095" cy="369332"/>
          </a:xfrm>
          <a:prstGeom prst="rect">
            <a:avLst/>
          </a:prstGeom>
          <a:noFill/>
        </p:spPr>
        <p:txBody>
          <a:bodyPr wrap="square" rtlCol="0">
            <a:spAutoFit/>
          </a:bodyPr>
          <a:lstStyle/>
          <a:p>
            <a:pPr algn="ctr"/>
            <a:r>
              <a:rPr lang="en-US" b="1" dirty="0">
                <a:solidFill>
                  <a:schemeClr val="accent1">
                    <a:lumMod val="60000"/>
                    <a:lumOff val="40000"/>
                  </a:schemeClr>
                </a:solidFill>
              </a:rPr>
              <a:t>H</a:t>
            </a:r>
          </a:p>
        </p:txBody>
      </p:sp>
      <p:sp>
        <p:nvSpPr>
          <p:cNvPr id="171" name="Hộp Văn bản 170">
            <a:extLst>
              <a:ext uri="{FF2B5EF4-FFF2-40B4-BE49-F238E27FC236}">
                <a16:creationId xmlns:a16="http://schemas.microsoft.com/office/drawing/2014/main" id="{B52C070B-6F40-75E4-DC75-EA812BF787B3}"/>
              </a:ext>
            </a:extLst>
          </p:cNvPr>
          <p:cNvSpPr txBox="1"/>
          <p:nvPr/>
        </p:nvSpPr>
        <p:spPr>
          <a:xfrm rot="10800000" flipV="1">
            <a:off x="299030" y="5444608"/>
            <a:ext cx="521095" cy="369332"/>
          </a:xfrm>
          <a:prstGeom prst="rect">
            <a:avLst/>
          </a:prstGeom>
          <a:noFill/>
        </p:spPr>
        <p:txBody>
          <a:bodyPr wrap="square" rtlCol="0">
            <a:spAutoFit/>
          </a:bodyPr>
          <a:lstStyle/>
          <a:p>
            <a:pPr algn="ctr"/>
            <a:r>
              <a:rPr lang="en-US" b="1" dirty="0">
                <a:solidFill>
                  <a:srgbClr val="0099FF"/>
                </a:solidFill>
              </a:rPr>
              <a:t>C</a:t>
            </a:r>
          </a:p>
        </p:txBody>
      </p:sp>
      <p:sp>
        <p:nvSpPr>
          <p:cNvPr id="172" name="Hộp Văn bản 171">
            <a:extLst>
              <a:ext uri="{FF2B5EF4-FFF2-40B4-BE49-F238E27FC236}">
                <a16:creationId xmlns:a16="http://schemas.microsoft.com/office/drawing/2014/main" id="{C859F661-3BE5-D07B-FC21-EFF3845B9C95}"/>
              </a:ext>
            </a:extLst>
          </p:cNvPr>
          <p:cNvSpPr txBox="1"/>
          <p:nvPr/>
        </p:nvSpPr>
        <p:spPr>
          <a:xfrm rot="10800000" flipV="1">
            <a:off x="718014" y="5466071"/>
            <a:ext cx="521095" cy="369332"/>
          </a:xfrm>
          <a:prstGeom prst="rect">
            <a:avLst/>
          </a:prstGeom>
          <a:noFill/>
        </p:spPr>
        <p:txBody>
          <a:bodyPr wrap="square" rtlCol="0">
            <a:spAutoFit/>
          </a:bodyPr>
          <a:lstStyle/>
          <a:p>
            <a:pPr algn="ctr"/>
            <a:r>
              <a:rPr lang="en-US" b="1" dirty="0">
                <a:solidFill>
                  <a:srgbClr val="0099FF"/>
                </a:solidFill>
              </a:rPr>
              <a:t>U</a:t>
            </a:r>
          </a:p>
        </p:txBody>
      </p:sp>
      <p:sp>
        <p:nvSpPr>
          <p:cNvPr id="173" name="Hộp Văn bản 172">
            <a:extLst>
              <a:ext uri="{FF2B5EF4-FFF2-40B4-BE49-F238E27FC236}">
                <a16:creationId xmlns:a16="http://schemas.microsoft.com/office/drawing/2014/main" id="{31792420-6AC5-8585-445B-1D971F45A407}"/>
              </a:ext>
            </a:extLst>
          </p:cNvPr>
          <p:cNvSpPr txBox="1"/>
          <p:nvPr/>
        </p:nvSpPr>
        <p:spPr>
          <a:xfrm rot="10800000" flipV="1">
            <a:off x="4553327" y="5458465"/>
            <a:ext cx="521095" cy="369332"/>
          </a:xfrm>
          <a:prstGeom prst="rect">
            <a:avLst/>
          </a:prstGeom>
          <a:noFill/>
        </p:spPr>
        <p:txBody>
          <a:bodyPr wrap="square" rtlCol="0">
            <a:spAutoFit/>
          </a:bodyPr>
          <a:lstStyle/>
          <a:p>
            <a:pPr algn="ctr"/>
            <a:r>
              <a:rPr lang="en-US" b="1" dirty="0">
                <a:solidFill>
                  <a:srgbClr val="0099FF"/>
                </a:solidFill>
              </a:rPr>
              <a:t>B</a:t>
            </a:r>
          </a:p>
        </p:txBody>
      </p:sp>
      <p:sp>
        <p:nvSpPr>
          <p:cNvPr id="174" name="Hộp Văn bản 173">
            <a:extLst>
              <a:ext uri="{FF2B5EF4-FFF2-40B4-BE49-F238E27FC236}">
                <a16:creationId xmlns:a16="http://schemas.microsoft.com/office/drawing/2014/main" id="{BC847B54-E8B9-F642-EF6F-347679E00684}"/>
              </a:ext>
            </a:extLst>
          </p:cNvPr>
          <p:cNvSpPr txBox="1"/>
          <p:nvPr/>
        </p:nvSpPr>
        <p:spPr>
          <a:xfrm rot="10800000" flipV="1">
            <a:off x="1579532" y="5648528"/>
            <a:ext cx="521095" cy="369332"/>
          </a:xfrm>
          <a:prstGeom prst="rect">
            <a:avLst/>
          </a:prstGeom>
          <a:noFill/>
        </p:spPr>
        <p:txBody>
          <a:bodyPr wrap="square" rtlCol="0">
            <a:spAutoFit/>
          </a:bodyPr>
          <a:lstStyle/>
          <a:p>
            <a:pPr algn="ctr"/>
            <a:r>
              <a:rPr lang="en-US" b="1" dirty="0">
                <a:solidFill>
                  <a:srgbClr val="0099FF"/>
                </a:solidFill>
              </a:rPr>
              <a:t>N</a:t>
            </a:r>
          </a:p>
        </p:txBody>
      </p:sp>
      <p:sp>
        <p:nvSpPr>
          <p:cNvPr id="175" name="Hộp Văn bản 174">
            <a:extLst>
              <a:ext uri="{FF2B5EF4-FFF2-40B4-BE49-F238E27FC236}">
                <a16:creationId xmlns:a16="http://schemas.microsoft.com/office/drawing/2014/main" id="{651A516B-43A4-D055-A406-446B6E1F90E0}"/>
              </a:ext>
            </a:extLst>
          </p:cNvPr>
          <p:cNvSpPr txBox="1"/>
          <p:nvPr/>
        </p:nvSpPr>
        <p:spPr>
          <a:xfrm rot="10800000" flipV="1">
            <a:off x="2451298" y="5767036"/>
            <a:ext cx="521095" cy="369332"/>
          </a:xfrm>
          <a:prstGeom prst="rect">
            <a:avLst/>
          </a:prstGeom>
          <a:noFill/>
        </p:spPr>
        <p:txBody>
          <a:bodyPr wrap="square" rtlCol="0">
            <a:spAutoFit/>
          </a:bodyPr>
          <a:lstStyle/>
          <a:p>
            <a:pPr algn="ctr"/>
            <a:r>
              <a:rPr lang="en-US" b="1" dirty="0">
                <a:solidFill>
                  <a:srgbClr val="0099FF"/>
                </a:solidFill>
              </a:rPr>
              <a:t>Â</a:t>
            </a:r>
          </a:p>
        </p:txBody>
      </p:sp>
      <p:sp>
        <p:nvSpPr>
          <p:cNvPr id="176" name="Hộp Văn bản 175">
            <a:extLst>
              <a:ext uri="{FF2B5EF4-FFF2-40B4-BE49-F238E27FC236}">
                <a16:creationId xmlns:a16="http://schemas.microsoft.com/office/drawing/2014/main" id="{73942F08-3694-1877-D260-021CB0A842F3}"/>
              </a:ext>
            </a:extLst>
          </p:cNvPr>
          <p:cNvSpPr txBox="1"/>
          <p:nvPr/>
        </p:nvSpPr>
        <p:spPr>
          <a:xfrm rot="10800000" flipV="1">
            <a:off x="2026061" y="5712378"/>
            <a:ext cx="521095" cy="369332"/>
          </a:xfrm>
          <a:prstGeom prst="rect">
            <a:avLst/>
          </a:prstGeom>
          <a:noFill/>
        </p:spPr>
        <p:txBody>
          <a:bodyPr wrap="square" rtlCol="0">
            <a:spAutoFit/>
          </a:bodyPr>
          <a:lstStyle/>
          <a:p>
            <a:pPr algn="ctr"/>
            <a:r>
              <a:rPr lang="en-US" b="1" dirty="0">
                <a:solidFill>
                  <a:srgbClr val="0099FF"/>
                </a:solidFill>
              </a:rPr>
              <a:t>D</a:t>
            </a:r>
          </a:p>
        </p:txBody>
      </p:sp>
      <p:sp>
        <p:nvSpPr>
          <p:cNvPr id="178" name="Hộp Văn bản 177">
            <a:extLst>
              <a:ext uri="{FF2B5EF4-FFF2-40B4-BE49-F238E27FC236}">
                <a16:creationId xmlns:a16="http://schemas.microsoft.com/office/drawing/2014/main" id="{3FE05164-B3B4-9E26-84EF-3F81BC174FF7}"/>
              </a:ext>
            </a:extLst>
          </p:cNvPr>
          <p:cNvSpPr txBox="1"/>
          <p:nvPr/>
        </p:nvSpPr>
        <p:spPr>
          <a:xfrm rot="10800000" flipV="1">
            <a:off x="2847206" y="5757088"/>
            <a:ext cx="521095" cy="369332"/>
          </a:xfrm>
          <a:prstGeom prst="rect">
            <a:avLst/>
          </a:prstGeom>
          <a:noFill/>
        </p:spPr>
        <p:txBody>
          <a:bodyPr wrap="square" rtlCol="0">
            <a:spAutoFit/>
          </a:bodyPr>
          <a:lstStyle/>
          <a:p>
            <a:pPr algn="ctr"/>
            <a:r>
              <a:rPr lang="en-US" b="1" dirty="0">
                <a:solidFill>
                  <a:srgbClr val="0099FF"/>
                </a:solidFill>
              </a:rPr>
              <a:t>Y</a:t>
            </a:r>
          </a:p>
        </p:txBody>
      </p:sp>
      <p:sp>
        <p:nvSpPr>
          <p:cNvPr id="179" name="Hộp Văn bản 178">
            <a:extLst>
              <a:ext uri="{FF2B5EF4-FFF2-40B4-BE49-F238E27FC236}">
                <a16:creationId xmlns:a16="http://schemas.microsoft.com/office/drawing/2014/main" id="{25A8D433-AFC7-5B20-3184-66F6C33BDE31}"/>
              </a:ext>
            </a:extLst>
          </p:cNvPr>
          <p:cNvSpPr txBox="1"/>
          <p:nvPr/>
        </p:nvSpPr>
        <p:spPr>
          <a:xfrm rot="10800000" flipV="1">
            <a:off x="1212166" y="5553130"/>
            <a:ext cx="521095" cy="369332"/>
          </a:xfrm>
          <a:prstGeom prst="rect">
            <a:avLst/>
          </a:prstGeom>
          <a:noFill/>
        </p:spPr>
        <p:txBody>
          <a:bodyPr wrap="square" rtlCol="0">
            <a:spAutoFit/>
          </a:bodyPr>
          <a:lstStyle/>
          <a:p>
            <a:pPr algn="ctr"/>
            <a:r>
              <a:rPr lang="en-US" b="1" dirty="0">
                <a:solidFill>
                  <a:srgbClr val="0099FF"/>
                </a:solidFill>
              </a:rPr>
              <a:t>Ộ</a:t>
            </a:r>
          </a:p>
        </p:txBody>
      </p:sp>
      <p:sp>
        <p:nvSpPr>
          <p:cNvPr id="180" name="Hộp Văn bản 179">
            <a:extLst>
              <a:ext uri="{FF2B5EF4-FFF2-40B4-BE49-F238E27FC236}">
                <a16:creationId xmlns:a16="http://schemas.microsoft.com/office/drawing/2014/main" id="{0367A839-95FB-90FB-0B57-42235BF0567F}"/>
              </a:ext>
            </a:extLst>
          </p:cNvPr>
          <p:cNvSpPr txBox="1"/>
          <p:nvPr/>
        </p:nvSpPr>
        <p:spPr>
          <a:xfrm rot="10800000" flipV="1">
            <a:off x="3724710" y="5572422"/>
            <a:ext cx="521095" cy="369332"/>
          </a:xfrm>
          <a:prstGeom prst="rect">
            <a:avLst/>
          </a:prstGeom>
          <a:noFill/>
        </p:spPr>
        <p:txBody>
          <a:bodyPr wrap="square" rtlCol="0">
            <a:spAutoFit/>
          </a:bodyPr>
          <a:lstStyle/>
          <a:p>
            <a:pPr algn="ctr"/>
            <a:r>
              <a:rPr lang="en-US" b="1" dirty="0"/>
              <a:t>T</a:t>
            </a:r>
          </a:p>
        </p:txBody>
      </p:sp>
      <p:sp>
        <p:nvSpPr>
          <p:cNvPr id="181" name="Hộp Văn bản 180">
            <a:extLst>
              <a:ext uri="{FF2B5EF4-FFF2-40B4-BE49-F238E27FC236}">
                <a16:creationId xmlns:a16="http://schemas.microsoft.com/office/drawing/2014/main" id="{FFFC0430-9D72-AB0E-34BB-9214BFD482FE}"/>
              </a:ext>
            </a:extLst>
          </p:cNvPr>
          <p:cNvSpPr txBox="1"/>
          <p:nvPr/>
        </p:nvSpPr>
        <p:spPr>
          <a:xfrm rot="10800000" flipV="1">
            <a:off x="3230507" y="5710564"/>
            <a:ext cx="521095" cy="369332"/>
          </a:xfrm>
          <a:prstGeom prst="rect">
            <a:avLst/>
          </a:prstGeom>
          <a:noFill/>
        </p:spPr>
        <p:txBody>
          <a:bodyPr wrap="square" rtlCol="0">
            <a:spAutoFit/>
          </a:bodyPr>
          <a:lstStyle/>
          <a:p>
            <a:pPr algn="ctr"/>
            <a:r>
              <a:rPr lang="en-US" b="1" dirty="0"/>
              <a:t>G</a:t>
            </a:r>
          </a:p>
        </p:txBody>
      </p:sp>
      <p:sp>
        <p:nvSpPr>
          <p:cNvPr id="183" name="Hộp Văn bản 182">
            <a:extLst>
              <a:ext uri="{FF2B5EF4-FFF2-40B4-BE49-F238E27FC236}">
                <a16:creationId xmlns:a16="http://schemas.microsoft.com/office/drawing/2014/main" id="{548458C3-441A-6C33-98C0-5EDD39ECE01E}"/>
              </a:ext>
            </a:extLst>
          </p:cNvPr>
          <p:cNvSpPr txBox="1"/>
          <p:nvPr/>
        </p:nvSpPr>
        <p:spPr>
          <a:xfrm rot="10800000" flipV="1">
            <a:off x="4076708" y="2802140"/>
            <a:ext cx="521095" cy="369332"/>
          </a:xfrm>
          <a:prstGeom prst="rect">
            <a:avLst/>
          </a:prstGeom>
          <a:noFill/>
        </p:spPr>
        <p:txBody>
          <a:bodyPr wrap="square" rtlCol="0">
            <a:spAutoFit/>
          </a:bodyPr>
          <a:lstStyle/>
          <a:p>
            <a:pPr algn="ctr"/>
            <a:r>
              <a:rPr lang="en-US" b="1" dirty="0"/>
              <a:t>P</a:t>
            </a:r>
          </a:p>
        </p:txBody>
      </p:sp>
      <p:sp>
        <p:nvSpPr>
          <p:cNvPr id="184" name="Hộp Văn bản 183">
            <a:extLst>
              <a:ext uri="{FF2B5EF4-FFF2-40B4-BE49-F238E27FC236}">
                <a16:creationId xmlns:a16="http://schemas.microsoft.com/office/drawing/2014/main" id="{982C87E7-5817-A53F-09F3-CE05397077DC}"/>
              </a:ext>
            </a:extLst>
          </p:cNvPr>
          <p:cNvSpPr txBox="1"/>
          <p:nvPr/>
        </p:nvSpPr>
        <p:spPr>
          <a:xfrm rot="10800000" flipV="1">
            <a:off x="4899110" y="2778481"/>
            <a:ext cx="521095" cy="369332"/>
          </a:xfrm>
          <a:prstGeom prst="rect">
            <a:avLst/>
          </a:prstGeom>
          <a:noFill/>
        </p:spPr>
        <p:txBody>
          <a:bodyPr wrap="square" rtlCol="0">
            <a:spAutoFit/>
          </a:bodyPr>
          <a:lstStyle/>
          <a:p>
            <a:pPr algn="ctr"/>
            <a:r>
              <a:rPr lang="en-US" b="1" dirty="0"/>
              <a:t>F</a:t>
            </a:r>
          </a:p>
        </p:txBody>
      </p:sp>
      <p:sp>
        <p:nvSpPr>
          <p:cNvPr id="185" name="Hộp Văn bản 184">
            <a:extLst>
              <a:ext uri="{FF2B5EF4-FFF2-40B4-BE49-F238E27FC236}">
                <a16:creationId xmlns:a16="http://schemas.microsoft.com/office/drawing/2014/main" id="{815775FF-5ADD-AFC5-FBA7-BBB610803E37}"/>
              </a:ext>
            </a:extLst>
          </p:cNvPr>
          <p:cNvSpPr txBox="1"/>
          <p:nvPr/>
        </p:nvSpPr>
        <p:spPr>
          <a:xfrm rot="10800000" flipV="1">
            <a:off x="5359895" y="2840030"/>
            <a:ext cx="521095" cy="369332"/>
          </a:xfrm>
          <a:prstGeom prst="rect">
            <a:avLst/>
          </a:prstGeom>
          <a:noFill/>
        </p:spPr>
        <p:txBody>
          <a:bodyPr wrap="square" rtlCol="0">
            <a:spAutoFit/>
          </a:bodyPr>
          <a:lstStyle/>
          <a:p>
            <a:pPr algn="ctr"/>
            <a:r>
              <a:rPr lang="en-US" b="1" dirty="0"/>
              <a:t>N</a:t>
            </a:r>
          </a:p>
        </p:txBody>
      </p:sp>
      <p:sp>
        <p:nvSpPr>
          <p:cNvPr id="186" name="Hộp Văn bản 185">
            <a:extLst>
              <a:ext uri="{FF2B5EF4-FFF2-40B4-BE49-F238E27FC236}">
                <a16:creationId xmlns:a16="http://schemas.microsoft.com/office/drawing/2014/main" id="{CE90C361-6C75-2642-0499-710FF55BB042}"/>
              </a:ext>
            </a:extLst>
          </p:cNvPr>
          <p:cNvSpPr txBox="1"/>
          <p:nvPr/>
        </p:nvSpPr>
        <p:spPr>
          <a:xfrm rot="10800000" flipV="1">
            <a:off x="5779000" y="2919252"/>
            <a:ext cx="521095" cy="369332"/>
          </a:xfrm>
          <a:prstGeom prst="rect">
            <a:avLst/>
          </a:prstGeom>
          <a:noFill/>
        </p:spPr>
        <p:txBody>
          <a:bodyPr wrap="square" rtlCol="0">
            <a:spAutoFit/>
          </a:bodyPr>
          <a:lstStyle/>
          <a:p>
            <a:pPr algn="ctr"/>
            <a:r>
              <a:rPr lang="en-US" b="1" dirty="0"/>
              <a:t>Q</a:t>
            </a:r>
          </a:p>
        </p:txBody>
      </p:sp>
      <p:sp>
        <p:nvSpPr>
          <p:cNvPr id="187" name="Hộp Văn bản 186">
            <a:extLst>
              <a:ext uri="{FF2B5EF4-FFF2-40B4-BE49-F238E27FC236}">
                <a16:creationId xmlns:a16="http://schemas.microsoft.com/office/drawing/2014/main" id="{54DEDD25-701D-098D-90F5-46F6B7BC6B8E}"/>
              </a:ext>
            </a:extLst>
          </p:cNvPr>
          <p:cNvSpPr txBox="1"/>
          <p:nvPr/>
        </p:nvSpPr>
        <p:spPr>
          <a:xfrm rot="10800000" flipV="1">
            <a:off x="6585385" y="3117774"/>
            <a:ext cx="521095" cy="369332"/>
          </a:xfrm>
          <a:prstGeom prst="rect">
            <a:avLst/>
          </a:prstGeom>
          <a:noFill/>
        </p:spPr>
        <p:txBody>
          <a:bodyPr wrap="square" rtlCol="0">
            <a:spAutoFit/>
          </a:bodyPr>
          <a:lstStyle/>
          <a:p>
            <a:pPr algn="ctr"/>
            <a:r>
              <a:rPr lang="en-US" b="1" dirty="0"/>
              <a:t>K</a:t>
            </a:r>
          </a:p>
        </p:txBody>
      </p:sp>
      <p:sp>
        <p:nvSpPr>
          <p:cNvPr id="188" name="Hộp Văn bản 187">
            <a:extLst>
              <a:ext uri="{FF2B5EF4-FFF2-40B4-BE49-F238E27FC236}">
                <a16:creationId xmlns:a16="http://schemas.microsoft.com/office/drawing/2014/main" id="{D8E0F733-4519-CA8F-3A47-2CB76C6FD31F}"/>
              </a:ext>
            </a:extLst>
          </p:cNvPr>
          <p:cNvSpPr txBox="1"/>
          <p:nvPr/>
        </p:nvSpPr>
        <p:spPr>
          <a:xfrm rot="10800000" flipV="1">
            <a:off x="7013913" y="3052184"/>
            <a:ext cx="521095" cy="369332"/>
          </a:xfrm>
          <a:prstGeom prst="rect">
            <a:avLst/>
          </a:prstGeom>
          <a:noFill/>
        </p:spPr>
        <p:txBody>
          <a:bodyPr wrap="square" rtlCol="0">
            <a:spAutoFit/>
          </a:bodyPr>
          <a:lstStyle/>
          <a:p>
            <a:pPr algn="ctr"/>
            <a:r>
              <a:rPr lang="en-US" b="1" dirty="0">
                <a:solidFill>
                  <a:srgbClr val="66FFCC"/>
                </a:solidFill>
              </a:rPr>
              <a:t>Ệ</a:t>
            </a:r>
          </a:p>
        </p:txBody>
      </p:sp>
      <p:sp>
        <p:nvSpPr>
          <p:cNvPr id="191" name="Hộp Văn bản 190">
            <a:extLst>
              <a:ext uri="{FF2B5EF4-FFF2-40B4-BE49-F238E27FC236}">
                <a16:creationId xmlns:a16="http://schemas.microsoft.com/office/drawing/2014/main" id="{B1B3046C-19C5-CDF2-8C53-4DE1534AFA45}"/>
              </a:ext>
            </a:extLst>
          </p:cNvPr>
          <p:cNvSpPr txBox="1"/>
          <p:nvPr/>
        </p:nvSpPr>
        <p:spPr>
          <a:xfrm rot="10800000" flipV="1">
            <a:off x="4468923" y="2779626"/>
            <a:ext cx="521095" cy="369332"/>
          </a:xfrm>
          <a:prstGeom prst="rect">
            <a:avLst/>
          </a:prstGeom>
          <a:noFill/>
        </p:spPr>
        <p:txBody>
          <a:bodyPr wrap="square" rtlCol="0">
            <a:spAutoFit/>
          </a:bodyPr>
          <a:lstStyle/>
          <a:p>
            <a:pPr algn="ctr"/>
            <a:r>
              <a:rPr lang="en-US" b="1" dirty="0"/>
              <a:t>H</a:t>
            </a:r>
          </a:p>
        </p:txBody>
      </p:sp>
      <p:sp>
        <p:nvSpPr>
          <p:cNvPr id="192" name="Hộp Văn bản 191">
            <a:extLst>
              <a:ext uri="{FF2B5EF4-FFF2-40B4-BE49-F238E27FC236}">
                <a16:creationId xmlns:a16="http://schemas.microsoft.com/office/drawing/2014/main" id="{DBEBD8C3-497F-96BB-536C-43D1C9D562F2}"/>
              </a:ext>
            </a:extLst>
          </p:cNvPr>
          <p:cNvSpPr txBox="1"/>
          <p:nvPr/>
        </p:nvSpPr>
        <p:spPr>
          <a:xfrm rot="10800000" flipV="1">
            <a:off x="5759408" y="1937385"/>
            <a:ext cx="521095" cy="369332"/>
          </a:xfrm>
          <a:prstGeom prst="rect">
            <a:avLst/>
          </a:prstGeom>
          <a:noFill/>
        </p:spPr>
        <p:txBody>
          <a:bodyPr wrap="square" rtlCol="0">
            <a:spAutoFit/>
          </a:bodyPr>
          <a:lstStyle/>
          <a:p>
            <a:pPr algn="ctr"/>
            <a:r>
              <a:rPr lang="en-US" b="1" dirty="0"/>
              <a:t>G</a:t>
            </a:r>
          </a:p>
        </p:txBody>
      </p:sp>
      <p:sp>
        <p:nvSpPr>
          <p:cNvPr id="193" name="Hộp Văn bản 192">
            <a:extLst>
              <a:ext uri="{FF2B5EF4-FFF2-40B4-BE49-F238E27FC236}">
                <a16:creationId xmlns:a16="http://schemas.microsoft.com/office/drawing/2014/main" id="{6BC475F8-977C-F8E3-1DE4-410940CBD7B1}"/>
              </a:ext>
            </a:extLst>
          </p:cNvPr>
          <p:cNvSpPr txBox="1"/>
          <p:nvPr/>
        </p:nvSpPr>
        <p:spPr>
          <a:xfrm rot="10800000" flipV="1">
            <a:off x="7011347" y="2626264"/>
            <a:ext cx="521095" cy="369332"/>
          </a:xfrm>
          <a:prstGeom prst="rect">
            <a:avLst/>
          </a:prstGeom>
          <a:noFill/>
        </p:spPr>
        <p:txBody>
          <a:bodyPr wrap="square" rtlCol="0">
            <a:spAutoFit/>
          </a:bodyPr>
          <a:lstStyle/>
          <a:p>
            <a:pPr algn="ctr"/>
            <a:r>
              <a:rPr lang="en-US" b="1" dirty="0">
                <a:solidFill>
                  <a:srgbClr val="66FFCC"/>
                </a:solidFill>
              </a:rPr>
              <a:t>I</a:t>
            </a:r>
          </a:p>
        </p:txBody>
      </p:sp>
      <p:sp>
        <p:nvSpPr>
          <p:cNvPr id="194" name="Hộp Văn bản 193">
            <a:extLst>
              <a:ext uri="{FF2B5EF4-FFF2-40B4-BE49-F238E27FC236}">
                <a16:creationId xmlns:a16="http://schemas.microsoft.com/office/drawing/2014/main" id="{F4CAA89C-009A-CF2B-4105-CC59797F471D}"/>
              </a:ext>
            </a:extLst>
          </p:cNvPr>
          <p:cNvSpPr txBox="1"/>
          <p:nvPr/>
        </p:nvSpPr>
        <p:spPr>
          <a:xfrm rot="10800000" flipV="1">
            <a:off x="7024740" y="3673145"/>
            <a:ext cx="521095" cy="369332"/>
          </a:xfrm>
          <a:prstGeom prst="rect">
            <a:avLst/>
          </a:prstGeom>
          <a:noFill/>
        </p:spPr>
        <p:txBody>
          <a:bodyPr wrap="square" rtlCol="0">
            <a:spAutoFit/>
          </a:bodyPr>
          <a:lstStyle/>
          <a:p>
            <a:pPr algn="ctr"/>
            <a:r>
              <a:rPr lang="en-US" b="1" dirty="0">
                <a:solidFill>
                  <a:srgbClr val="66FFCC"/>
                </a:solidFill>
              </a:rPr>
              <a:t>k</a:t>
            </a:r>
          </a:p>
        </p:txBody>
      </p:sp>
      <p:sp>
        <p:nvSpPr>
          <p:cNvPr id="196" name="Hộp Văn bản 195">
            <a:extLst>
              <a:ext uri="{FF2B5EF4-FFF2-40B4-BE49-F238E27FC236}">
                <a16:creationId xmlns:a16="http://schemas.microsoft.com/office/drawing/2014/main" id="{B783EC4E-48AB-C905-FF8D-9B3F0B4AE8C7}"/>
              </a:ext>
            </a:extLst>
          </p:cNvPr>
          <p:cNvSpPr txBox="1"/>
          <p:nvPr/>
        </p:nvSpPr>
        <p:spPr>
          <a:xfrm rot="10800000" flipV="1">
            <a:off x="7035059" y="4152589"/>
            <a:ext cx="521095" cy="369332"/>
          </a:xfrm>
          <a:prstGeom prst="rect">
            <a:avLst/>
          </a:prstGeom>
          <a:noFill/>
        </p:spPr>
        <p:txBody>
          <a:bodyPr wrap="square" rtlCol="0">
            <a:spAutoFit/>
          </a:bodyPr>
          <a:lstStyle/>
          <a:p>
            <a:pPr algn="ctr"/>
            <a:r>
              <a:rPr lang="en-US" b="1" dirty="0">
                <a:solidFill>
                  <a:srgbClr val="66FFCC"/>
                </a:solidFill>
              </a:rPr>
              <a:t>Đ</a:t>
            </a:r>
          </a:p>
        </p:txBody>
      </p:sp>
      <p:sp>
        <p:nvSpPr>
          <p:cNvPr id="197" name="Hộp Văn bản 196">
            <a:extLst>
              <a:ext uri="{FF2B5EF4-FFF2-40B4-BE49-F238E27FC236}">
                <a16:creationId xmlns:a16="http://schemas.microsoft.com/office/drawing/2014/main" id="{6C7E9FB6-7AE7-F9F1-D082-ABBB32B610BD}"/>
              </a:ext>
            </a:extLst>
          </p:cNvPr>
          <p:cNvSpPr txBox="1"/>
          <p:nvPr/>
        </p:nvSpPr>
        <p:spPr>
          <a:xfrm rot="10800000" flipV="1">
            <a:off x="7028925" y="5157471"/>
            <a:ext cx="521095" cy="369332"/>
          </a:xfrm>
          <a:prstGeom prst="rect">
            <a:avLst/>
          </a:prstGeom>
          <a:noFill/>
        </p:spPr>
        <p:txBody>
          <a:bodyPr wrap="square" rtlCol="0">
            <a:spAutoFit/>
          </a:bodyPr>
          <a:lstStyle/>
          <a:p>
            <a:pPr algn="ctr"/>
            <a:r>
              <a:rPr lang="en-US" b="1" dirty="0">
                <a:solidFill>
                  <a:srgbClr val="66FFCC"/>
                </a:solidFill>
              </a:rPr>
              <a:t>N</a:t>
            </a:r>
          </a:p>
        </p:txBody>
      </p:sp>
      <p:sp>
        <p:nvSpPr>
          <p:cNvPr id="198" name="Hộp Văn bản 197">
            <a:extLst>
              <a:ext uri="{FF2B5EF4-FFF2-40B4-BE49-F238E27FC236}">
                <a16:creationId xmlns:a16="http://schemas.microsoft.com/office/drawing/2014/main" id="{3E6702CC-ECA3-3B09-E409-4B1FF82D4CD2}"/>
              </a:ext>
            </a:extLst>
          </p:cNvPr>
          <p:cNvSpPr txBox="1"/>
          <p:nvPr/>
        </p:nvSpPr>
        <p:spPr>
          <a:xfrm rot="10800000" flipV="1">
            <a:off x="7002391" y="4664117"/>
            <a:ext cx="521095" cy="369332"/>
          </a:xfrm>
          <a:prstGeom prst="rect">
            <a:avLst/>
          </a:prstGeom>
          <a:noFill/>
        </p:spPr>
        <p:txBody>
          <a:bodyPr wrap="square" rtlCol="0">
            <a:spAutoFit/>
          </a:bodyPr>
          <a:lstStyle/>
          <a:p>
            <a:pPr algn="ctr"/>
            <a:r>
              <a:rPr lang="en-US" b="1" dirty="0">
                <a:solidFill>
                  <a:srgbClr val="66FFCC"/>
                </a:solidFill>
              </a:rPr>
              <a:t>Ộ</a:t>
            </a:r>
          </a:p>
        </p:txBody>
      </p:sp>
      <p:sp>
        <p:nvSpPr>
          <p:cNvPr id="199" name="Hộp Văn bản 198">
            <a:extLst>
              <a:ext uri="{FF2B5EF4-FFF2-40B4-BE49-F238E27FC236}">
                <a16:creationId xmlns:a16="http://schemas.microsoft.com/office/drawing/2014/main" id="{9DABC363-BA84-A51E-EC16-EBD3D38408EA}"/>
              </a:ext>
            </a:extLst>
          </p:cNvPr>
          <p:cNvSpPr txBox="1"/>
          <p:nvPr/>
        </p:nvSpPr>
        <p:spPr>
          <a:xfrm rot="10800000" flipV="1">
            <a:off x="7015784" y="5710998"/>
            <a:ext cx="521095" cy="369332"/>
          </a:xfrm>
          <a:prstGeom prst="rect">
            <a:avLst/>
          </a:prstGeom>
          <a:noFill/>
        </p:spPr>
        <p:txBody>
          <a:bodyPr wrap="square" rtlCol="0">
            <a:spAutoFit/>
          </a:bodyPr>
          <a:lstStyle/>
          <a:p>
            <a:pPr algn="ctr"/>
            <a:r>
              <a:rPr lang="en-US" b="1" dirty="0">
                <a:solidFill>
                  <a:srgbClr val="66FFCC"/>
                </a:solidFill>
              </a:rPr>
              <a:t>G</a:t>
            </a:r>
          </a:p>
        </p:txBody>
      </p:sp>
      <p:sp>
        <p:nvSpPr>
          <p:cNvPr id="200" name="Hộp Văn bản 199">
            <a:extLst>
              <a:ext uri="{FF2B5EF4-FFF2-40B4-BE49-F238E27FC236}">
                <a16:creationId xmlns:a16="http://schemas.microsoft.com/office/drawing/2014/main" id="{9D8D0769-E0F3-D36E-7EB4-7FF49903F7E1}"/>
              </a:ext>
            </a:extLst>
          </p:cNvPr>
          <p:cNvSpPr txBox="1"/>
          <p:nvPr/>
        </p:nvSpPr>
        <p:spPr>
          <a:xfrm rot="10800000" flipV="1">
            <a:off x="6185696" y="1968190"/>
            <a:ext cx="521095" cy="369332"/>
          </a:xfrm>
          <a:prstGeom prst="rect">
            <a:avLst/>
          </a:prstGeom>
          <a:noFill/>
        </p:spPr>
        <p:txBody>
          <a:bodyPr wrap="square" rtlCol="0">
            <a:spAutoFit/>
          </a:bodyPr>
          <a:lstStyle/>
          <a:p>
            <a:pPr algn="ctr"/>
            <a:r>
              <a:rPr lang="en-US" b="1" dirty="0"/>
              <a:t>N</a:t>
            </a:r>
          </a:p>
        </p:txBody>
      </p:sp>
      <p:sp>
        <p:nvSpPr>
          <p:cNvPr id="201" name="Hộp Văn bản 200">
            <a:extLst>
              <a:ext uri="{FF2B5EF4-FFF2-40B4-BE49-F238E27FC236}">
                <a16:creationId xmlns:a16="http://schemas.microsoft.com/office/drawing/2014/main" id="{A8B5AD4A-9124-78CE-BD19-FAC609293C23}"/>
              </a:ext>
            </a:extLst>
          </p:cNvPr>
          <p:cNvSpPr txBox="1"/>
          <p:nvPr/>
        </p:nvSpPr>
        <p:spPr>
          <a:xfrm rot="10800000" flipV="1">
            <a:off x="6208117" y="1491715"/>
            <a:ext cx="521095" cy="369332"/>
          </a:xfrm>
          <a:prstGeom prst="rect">
            <a:avLst/>
          </a:prstGeom>
          <a:noFill/>
        </p:spPr>
        <p:txBody>
          <a:bodyPr wrap="square" rtlCol="0">
            <a:spAutoFit/>
          </a:bodyPr>
          <a:lstStyle/>
          <a:p>
            <a:pPr algn="ctr"/>
            <a:r>
              <a:rPr lang="en-US" b="1" dirty="0"/>
              <a:t>T</a:t>
            </a:r>
          </a:p>
        </p:txBody>
      </p:sp>
      <p:sp>
        <p:nvSpPr>
          <p:cNvPr id="202" name="Hộp Văn bản 201">
            <a:extLst>
              <a:ext uri="{FF2B5EF4-FFF2-40B4-BE49-F238E27FC236}">
                <a16:creationId xmlns:a16="http://schemas.microsoft.com/office/drawing/2014/main" id="{0ECEA3BE-48E4-4CE6-4342-7F46F8E181B8}"/>
              </a:ext>
            </a:extLst>
          </p:cNvPr>
          <p:cNvSpPr txBox="1"/>
          <p:nvPr/>
        </p:nvSpPr>
        <p:spPr>
          <a:xfrm rot="10800000" flipV="1">
            <a:off x="6203846" y="382494"/>
            <a:ext cx="521095" cy="369332"/>
          </a:xfrm>
          <a:prstGeom prst="rect">
            <a:avLst/>
          </a:prstGeom>
          <a:noFill/>
        </p:spPr>
        <p:txBody>
          <a:bodyPr wrap="square" rtlCol="0">
            <a:spAutoFit/>
          </a:bodyPr>
          <a:lstStyle/>
          <a:p>
            <a:pPr algn="ctr"/>
            <a:r>
              <a:rPr lang="en-US" b="1" dirty="0"/>
              <a:t>S</a:t>
            </a:r>
          </a:p>
        </p:txBody>
      </p:sp>
      <p:sp>
        <p:nvSpPr>
          <p:cNvPr id="203" name="Hộp Văn bản 202">
            <a:extLst>
              <a:ext uri="{FF2B5EF4-FFF2-40B4-BE49-F238E27FC236}">
                <a16:creationId xmlns:a16="http://schemas.microsoft.com/office/drawing/2014/main" id="{A421ABE6-EE49-2BF0-5D75-C078D0542620}"/>
              </a:ext>
            </a:extLst>
          </p:cNvPr>
          <p:cNvSpPr txBox="1"/>
          <p:nvPr/>
        </p:nvSpPr>
        <p:spPr>
          <a:xfrm rot="10800000" flipV="1">
            <a:off x="6225598" y="2586312"/>
            <a:ext cx="521095" cy="369332"/>
          </a:xfrm>
          <a:prstGeom prst="rect">
            <a:avLst/>
          </a:prstGeom>
          <a:noFill/>
        </p:spPr>
        <p:txBody>
          <a:bodyPr wrap="square" rtlCol="0">
            <a:spAutoFit/>
          </a:bodyPr>
          <a:lstStyle/>
          <a:p>
            <a:pPr algn="ctr"/>
            <a:r>
              <a:rPr lang="en-US" b="1" dirty="0"/>
              <a:t>G</a:t>
            </a:r>
          </a:p>
        </p:txBody>
      </p:sp>
      <p:sp>
        <p:nvSpPr>
          <p:cNvPr id="204" name="Hộp Văn bản 203">
            <a:extLst>
              <a:ext uri="{FF2B5EF4-FFF2-40B4-BE49-F238E27FC236}">
                <a16:creationId xmlns:a16="http://schemas.microsoft.com/office/drawing/2014/main" id="{749C96D8-69EF-76D0-F6BE-293FAA9CEB3D}"/>
              </a:ext>
            </a:extLst>
          </p:cNvPr>
          <p:cNvSpPr txBox="1"/>
          <p:nvPr/>
        </p:nvSpPr>
        <p:spPr>
          <a:xfrm rot="10800000" flipV="1">
            <a:off x="4157987" y="5462410"/>
            <a:ext cx="521095" cy="369332"/>
          </a:xfrm>
          <a:prstGeom prst="rect">
            <a:avLst/>
          </a:prstGeom>
          <a:noFill/>
        </p:spPr>
        <p:txBody>
          <a:bodyPr wrap="square" rtlCol="0">
            <a:spAutoFit/>
          </a:bodyPr>
          <a:lstStyle/>
          <a:p>
            <a:pPr algn="ctr"/>
            <a:r>
              <a:rPr lang="en-US" b="1" dirty="0"/>
              <a:t>N</a:t>
            </a:r>
          </a:p>
        </p:txBody>
      </p:sp>
      <p:sp>
        <p:nvSpPr>
          <p:cNvPr id="205" name="Hộp Văn bản 204">
            <a:extLst>
              <a:ext uri="{FF2B5EF4-FFF2-40B4-BE49-F238E27FC236}">
                <a16:creationId xmlns:a16="http://schemas.microsoft.com/office/drawing/2014/main" id="{20E3BEA8-570B-9CBA-5BF6-B5EFF582BEBE}"/>
              </a:ext>
            </a:extLst>
          </p:cNvPr>
          <p:cNvSpPr txBox="1"/>
          <p:nvPr/>
        </p:nvSpPr>
        <p:spPr>
          <a:xfrm rot="10800000" flipV="1">
            <a:off x="6251184" y="5719248"/>
            <a:ext cx="521095" cy="369332"/>
          </a:xfrm>
          <a:prstGeom prst="rect">
            <a:avLst/>
          </a:prstGeom>
          <a:noFill/>
        </p:spPr>
        <p:txBody>
          <a:bodyPr wrap="square" rtlCol="0">
            <a:spAutoFit/>
          </a:bodyPr>
          <a:lstStyle/>
          <a:p>
            <a:pPr algn="ctr"/>
            <a:r>
              <a:rPr lang="en-US" b="1" dirty="0">
                <a:solidFill>
                  <a:srgbClr val="0099FF"/>
                </a:solidFill>
              </a:rPr>
              <a:t>Ộ</a:t>
            </a:r>
          </a:p>
        </p:txBody>
      </p:sp>
      <p:sp>
        <p:nvSpPr>
          <p:cNvPr id="206" name="Hộp Văn bản 205">
            <a:extLst>
              <a:ext uri="{FF2B5EF4-FFF2-40B4-BE49-F238E27FC236}">
                <a16:creationId xmlns:a16="http://schemas.microsoft.com/office/drawing/2014/main" id="{43B8B563-01CA-C0C9-05B3-DBB410A1A41A}"/>
              </a:ext>
            </a:extLst>
          </p:cNvPr>
          <p:cNvSpPr txBox="1"/>
          <p:nvPr/>
        </p:nvSpPr>
        <p:spPr>
          <a:xfrm rot="10800000" flipV="1">
            <a:off x="4949863" y="5507125"/>
            <a:ext cx="521095" cy="369332"/>
          </a:xfrm>
          <a:prstGeom prst="rect">
            <a:avLst/>
          </a:prstGeom>
          <a:noFill/>
        </p:spPr>
        <p:txBody>
          <a:bodyPr wrap="square" rtlCol="0">
            <a:spAutoFit/>
          </a:bodyPr>
          <a:lstStyle/>
          <a:p>
            <a:pPr algn="ctr"/>
            <a:r>
              <a:rPr lang="en-US" b="1" dirty="0">
                <a:solidFill>
                  <a:srgbClr val="0099FF"/>
                </a:solidFill>
              </a:rPr>
              <a:t>I</a:t>
            </a:r>
          </a:p>
        </p:txBody>
      </p:sp>
      <p:sp>
        <p:nvSpPr>
          <p:cNvPr id="207" name="Hộp Văn bản 206">
            <a:extLst>
              <a:ext uri="{FF2B5EF4-FFF2-40B4-BE49-F238E27FC236}">
                <a16:creationId xmlns:a16="http://schemas.microsoft.com/office/drawing/2014/main" id="{FCA774AC-F386-9123-1065-E20AD409D8CD}"/>
              </a:ext>
            </a:extLst>
          </p:cNvPr>
          <p:cNvSpPr txBox="1"/>
          <p:nvPr/>
        </p:nvSpPr>
        <p:spPr>
          <a:xfrm rot="10800000" flipV="1">
            <a:off x="5423443" y="5593908"/>
            <a:ext cx="521095" cy="369332"/>
          </a:xfrm>
          <a:prstGeom prst="rect">
            <a:avLst/>
          </a:prstGeom>
          <a:noFill/>
        </p:spPr>
        <p:txBody>
          <a:bodyPr wrap="square" rtlCol="0">
            <a:spAutoFit/>
          </a:bodyPr>
          <a:lstStyle/>
          <a:p>
            <a:pPr algn="ctr"/>
            <a:r>
              <a:rPr lang="en-US" b="1" dirty="0">
                <a:solidFill>
                  <a:srgbClr val="0099FF"/>
                </a:solidFill>
              </a:rPr>
              <a:t>Ê</a:t>
            </a:r>
          </a:p>
        </p:txBody>
      </p:sp>
      <p:sp>
        <p:nvSpPr>
          <p:cNvPr id="208" name="Hộp Văn bản 207">
            <a:extLst>
              <a:ext uri="{FF2B5EF4-FFF2-40B4-BE49-F238E27FC236}">
                <a16:creationId xmlns:a16="http://schemas.microsoft.com/office/drawing/2014/main" id="{51C27EBC-4F48-6129-9DFC-EB2B4483442D}"/>
              </a:ext>
            </a:extLst>
          </p:cNvPr>
          <p:cNvSpPr txBox="1"/>
          <p:nvPr/>
        </p:nvSpPr>
        <p:spPr>
          <a:xfrm rot="10800000" flipV="1">
            <a:off x="5768350" y="5667808"/>
            <a:ext cx="521095" cy="369332"/>
          </a:xfrm>
          <a:prstGeom prst="rect">
            <a:avLst/>
          </a:prstGeom>
          <a:noFill/>
        </p:spPr>
        <p:txBody>
          <a:bodyPr wrap="square" rtlCol="0">
            <a:spAutoFit/>
          </a:bodyPr>
          <a:lstStyle/>
          <a:p>
            <a:pPr algn="ctr"/>
            <a:r>
              <a:rPr lang="en-US" b="1" dirty="0">
                <a:solidFill>
                  <a:srgbClr val="0099FF"/>
                </a:solidFill>
              </a:rPr>
              <a:t>Đ</a:t>
            </a:r>
          </a:p>
        </p:txBody>
      </p:sp>
      <p:sp>
        <p:nvSpPr>
          <p:cNvPr id="209" name="Hộp Văn bản 208">
            <a:extLst>
              <a:ext uri="{FF2B5EF4-FFF2-40B4-BE49-F238E27FC236}">
                <a16:creationId xmlns:a16="http://schemas.microsoft.com/office/drawing/2014/main" id="{8C2D2CD3-581F-D968-D3F9-870744EB3BF1}"/>
              </a:ext>
            </a:extLst>
          </p:cNvPr>
          <p:cNvSpPr txBox="1"/>
          <p:nvPr/>
        </p:nvSpPr>
        <p:spPr>
          <a:xfrm rot="10800000" flipV="1">
            <a:off x="6634027" y="5663399"/>
            <a:ext cx="521095" cy="369332"/>
          </a:xfrm>
          <a:prstGeom prst="rect">
            <a:avLst/>
          </a:prstGeom>
          <a:noFill/>
        </p:spPr>
        <p:txBody>
          <a:bodyPr wrap="square" rtlCol="0">
            <a:spAutoFit/>
          </a:bodyPr>
          <a:lstStyle/>
          <a:p>
            <a:pPr algn="ctr"/>
            <a:r>
              <a:rPr lang="en-US" b="1" dirty="0"/>
              <a:t>J</a:t>
            </a:r>
          </a:p>
        </p:txBody>
      </p:sp>
      <p:sp>
        <p:nvSpPr>
          <p:cNvPr id="210" name="Hộp Văn bản 209">
            <a:extLst>
              <a:ext uri="{FF2B5EF4-FFF2-40B4-BE49-F238E27FC236}">
                <a16:creationId xmlns:a16="http://schemas.microsoft.com/office/drawing/2014/main" id="{A310D091-0039-F113-D724-59BFC22D1126}"/>
              </a:ext>
            </a:extLst>
          </p:cNvPr>
          <p:cNvSpPr txBox="1"/>
          <p:nvPr/>
        </p:nvSpPr>
        <p:spPr>
          <a:xfrm rot="10800000" flipV="1">
            <a:off x="6158" y="6047974"/>
            <a:ext cx="521095" cy="369332"/>
          </a:xfrm>
          <a:prstGeom prst="rect">
            <a:avLst/>
          </a:prstGeom>
          <a:noFill/>
        </p:spPr>
        <p:txBody>
          <a:bodyPr wrap="square" rtlCol="0">
            <a:spAutoFit/>
          </a:bodyPr>
          <a:lstStyle/>
          <a:p>
            <a:pPr algn="ctr"/>
            <a:r>
              <a:rPr lang="en-US" b="1" dirty="0"/>
              <a:t>K</a:t>
            </a:r>
          </a:p>
        </p:txBody>
      </p:sp>
      <p:sp>
        <p:nvSpPr>
          <p:cNvPr id="211" name="Hộp Văn bản 210">
            <a:extLst>
              <a:ext uri="{FF2B5EF4-FFF2-40B4-BE49-F238E27FC236}">
                <a16:creationId xmlns:a16="http://schemas.microsoft.com/office/drawing/2014/main" id="{46BDAEE9-FE9F-85FC-93C1-92A7C2D17D0A}"/>
              </a:ext>
            </a:extLst>
          </p:cNvPr>
          <p:cNvSpPr txBox="1"/>
          <p:nvPr/>
        </p:nvSpPr>
        <p:spPr>
          <a:xfrm rot="10800000" flipV="1">
            <a:off x="392615" y="5973972"/>
            <a:ext cx="521095" cy="369332"/>
          </a:xfrm>
          <a:prstGeom prst="rect">
            <a:avLst/>
          </a:prstGeom>
          <a:noFill/>
        </p:spPr>
        <p:txBody>
          <a:bodyPr wrap="square" rtlCol="0">
            <a:spAutoFit/>
          </a:bodyPr>
          <a:lstStyle/>
          <a:p>
            <a:pPr algn="ctr"/>
            <a:r>
              <a:rPr lang="en-US" b="1" dirty="0"/>
              <a:t>C</a:t>
            </a:r>
          </a:p>
        </p:txBody>
      </p:sp>
      <p:sp>
        <p:nvSpPr>
          <p:cNvPr id="212" name="Hộp Văn bản 211">
            <a:extLst>
              <a:ext uri="{FF2B5EF4-FFF2-40B4-BE49-F238E27FC236}">
                <a16:creationId xmlns:a16="http://schemas.microsoft.com/office/drawing/2014/main" id="{D1827609-ACFE-8D89-A49A-F6F4B897A939}"/>
              </a:ext>
            </a:extLst>
          </p:cNvPr>
          <p:cNvSpPr txBox="1"/>
          <p:nvPr/>
        </p:nvSpPr>
        <p:spPr>
          <a:xfrm rot="10800000" flipV="1">
            <a:off x="811599" y="5995435"/>
            <a:ext cx="521095" cy="369332"/>
          </a:xfrm>
          <a:prstGeom prst="rect">
            <a:avLst/>
          </a:prstGeom>
          <a:noFill/>
        </p:spPr>
        <p:txBody>
          <a:bodyPr wrap="square" rtlCol="0">
            <a:spAutoFit/>
          </a:bodyPr>
          <a:lstStyle/>
          <a:p>
            <a:pPr algn="ctr"/>
            <a:r>
              <a:rPr lang="en-US" b="1" dirty="0"/>
              <a:t>S</a:t>
            </a:r>
          </a:p>
        </p:txBody>
      </p:sp>
      <p:sp>
        <p:nvSpPr>
          <p:cNvPr id="213" name="Hộp Văn bản 212">
            <a:extLst>
              <a:ext uri="{FF2B5EF4-FFF2-40B4-BE49-F238E27FC236}">
                <a16:creationId xmlns:a16="http://schemas.microsoft.com/office/drawing/2014/main" id="{14CDC4E7-AC56-239C-3AB8-C4276E6A2746}"/>
              </a:ext>
            </a:extLst>
          </p:cNvPr>
          <p:cNvSpPr txBox="1"/>
          <p:nvPr/>
        </p:nvSpPr>
        <p:spPr>
          <a:xfrm rot="10800000" flipV="1">
            <a:off x="1673117" y="6177892"/>
            <a:ext cx="521095" cy="369332"/>
          </a:xfrm>
          <a:prstGeom prst="rect">
            <a:avLst/>
          </a:prstGeom>
          <a:noFill/>
        </p:spPr>
        <p:txBody>
          <a:bodyPr wrap="square" rtlCol="0">
            <a:spAutoFit/>
          </a:bodyPr>
          <a:lstStyle/>
          <a:p>
            <a:pPr algn="ctr"/>
            <a:r>
              <a:rPr lang="en-US" b="1" dirty="0"/>
              <a:t>N</a:t>
            </a:r>
          </a:p>
        </p:txBody>
      </p:sp>
      <p:sp>
        <p:nvSpPr>
          <p:cNvPr id="214" name="Hộp Văn bản 213">
            <a:extLst>
              <a:ext uri="{FF2B5EF4-FFF2-40B4-BE49-F238E27FC236}">
                <a16:creationId xmlns:a16="http://schemas.microsoft.com/office/drawing/2014/main" id="{71AD2EA4-EE8D-51A1-3CCD-BCBCE76E2805}"/>
              </a:ext>
            </a:extLst>
          </p:cNvPr>
          <p:cNvSpPr txBox="1"/>
          <p:nvPr/>
        </p:nvSpPr>
        <p:spPr>
          <a:xfrm rot="10800000" flipV="1">
            <a:off x="2544883" y="6296400"/>
            <a:ext cx="521095" cy="369332"/>
          </a:xfrm>
          <a:prstGeom prst="rect">
            <a:avLst/>
          </a:prstGeom>
          <a:noFill/>
        </p:spPr>
        <p:txBody>
          <a:bodyPr wrap="square" rtlCol="0">
            <a:spAutoFit/>
          </a:bodyPr>
          <a:lstStyle/>
          <a:p>
            <a:pPr algn="ctr"/>
            <a:r>
              <a:rPr lang="en-US" b="1" dirty="0"/>
              <a:t>T</a:t>
            </a:r>
          </a:p>
        </p:txBody>
      </p:sp>
      <p:sp>
        <p:nvSpPr>
          <p:cNvPr id="215" name="Hộp Văn bản 214">
            <a:extLst>
              <a:ext uri="{FF2B5EF4-FFF2-40B4-BE49-F238E27FC236}">
                <a16:creationId xmlns:a16="http://schemas.microsoft.com/office/drawing/2014/main" id="{2E5CC9D7-7347-F999-7AFD-39F4C4481091}"/>
              </a:ext>
            </a:extLst>
          </p:cNvPr>
          <p:cNvSpPr txBox="1"/>
          <p:nvPr/>
        </p:nvSpPr>
        <p:spPr>
          <a:xfrm rot="10800000" flipV="1">
            <a:off x="2119646" y="6241742"/>
            <a:ext cx="521095" cy="369332"/>
          </a:xfrm>
          <a:prstGeom prst="rect">
            <a:avLst/>
          </a:prstGeom>
          <a:noFill/>
        </p:spPr>
        <p:txBody>
          <a:bodyPr wrap="square" rtlCol="0">
            <a:spAutoFit/>
          </a:bodyPr>
          <a:lstStyle/>
          <a:p>
            <a:pPr algn="ctr"/>
            <a:r>
              <a:rPr lang="en-US" b="1" dirty="0"/>
              <a:t>D</a:t>
            </a:r>
          </a:p>
        </p:txBody>
      </p:sp>
      <p:sp>
        <p:nvSpPr>
          <p:cNvPr id="216" name="Hộp Văn bản 215">
            <a:extLst>
              <a:ext uri="{FF2B5EF4-FFF2-40B4-BE49-F238E27FC236}">
                <a16:creationId xmlns:a16="http://schemas.microsoft.com/office/drawing/2014/main" id="{F5F4B548-B282-6FB6-F1D6-39249F9DB994}"/>
              </a:ext>
            </a:extLst>
          </p:cNvPr>
          <p:cNvSpPr txBox="1"/>
          <p:nvPr/>
        </p:nvSpPr>
        <p:spPr>
          <a:xfrm rot="10800000" flipV="1">
            <a:off x="2940791" y="6286452"/>
            <a:ext cx="521095" cy="369332"/>
          </a:xfrm>
          <a:prstGeom prst="rect">
            <a:avLst/>
          </a:prstGeom>
          <a:noFill/>
        </p:spPr>
        <p:txBody>
          <a:bodyPr wrap="square" rtlCol="0">
            <a:spAutoFit/>
          </a:bodyPr>
          <a:lstStyle/>
          <a:p>
            <a:pPr algn="ctr"/>
            <a:r>
              <a:rPr lang="en-US" b="1" dirty="0"/>
              <a:t>Y</a:t>
            </a:r>
          </a:p>
        </p:txBody>
      </p:sp>
      <p:sp>
        <p:nvSpPr>
          <p:cNvPr id="217" name="Hộp Văn bản 216">
            <a:extLst>
              <a:ext uri="{FF2B5EF4-FFF2-40B4-BE49-F238E27FC236}">
                <a16:creationId xmlns:a16="http://schemas.microsoft.com/office/drawing/2014/main" id="{75CFF042-EF17-5370-9D20-E647556B404D}"/>
              </a:ext>
            </a:extLst>
          </p:cNvPr>
          <p:cNvSpPr txBox="1"/>
          <p:nvPr/>
        </p:nvSpPr>
        <p:spPr>
          <a:xfrm rot="10800000" flipV="1">
            <a:off x="1214794" y="6025616"/>
            <a:ext cx="521095" cy="369332"/>
          </a:xfrm>
          <a:prstGeom prst="rect">
            <a:avLst/>
          </a:prstGeom>
          <a:noFill/>
        </p:spPr>
        <p:txBody>
          <a:bodyPr wrap="square" rtlCol="0">
            <a:spAutoFit/>
          </a:bodyPr>
          <a:lstStyle/>
          <a:p>
            <a:pPr algn="ctr"/>
            <a:r>
              <a:rPr lang="en-US" b="1" dirty="0"/>
              <a:t>F</a:t>
            </a:r>
          </a:p>
        </p:txBody>
      </p:sp>
      <p:sp>
        <p:nvSpPr>
          <p:cNvPr id="218" name="Hộp Văn bản 217">
            <a:extLst>
              <a:ext uri="{FF2B5EF4-FFF2-40B4-BE49-F238E27FC236}">
                <a16:creationId xmlns:a16="http://schemas.microsoft.com/office/drawing/2014/main" id="{079918DC-C40B-FB47-8840-3D2EC6E134A5}"/>
              </a:ext>
            </a:extLst>
          </p:cNvPr>
          <p:cNvSpPr txBox="1"/>
          <p:nvPr/>
        </p:nvSpPr>
        <p:spPr>
          <a:xfrm rot="10800000" flipV="1">
            <a:off x="757901" y="672545"/>
            <a:ext cx="521095" cy="369332"/>
          </a:xfrm>
          <a:prstGeom prst="rect">
            <a:avLst/>
          </a:prstGeom>
          <a:noFill/>
        </p:spPr>
        <p:txBody>
          <a:bodyPr wrap="square" rtlCol="0">
            <a:spAutoFit/>
          </a:bodyPr>
          <a:lstStyle/>
          <a:p>
            <a:pPr algn="ctr"/>
            <a:r>
              <a:rPr lang="en-US" b="1" dirty="0"/>
              <a:t>R</a:t>
            </a:r>
          </a:p>
        </p:txBody>
      </p:sp>
      <p:sp>
        <p:nvSpPr>
          <p:cNvPr id="219" name="Hộp Văn bản 218">
            <a:extLst>
              <a:ext uri="{FF2B5EF4-FFF2-40B4-BE49-F238E27FC236}">
                <a16:creationId xmlns:a16="http://schemas.microsoft.com/office/drawing/2014/main" id="{62CAA456-8995-F38F-57F8-5DB13F5B8157}"/>
              </a:ext>
            </a:extLst>
          </p:cNvPr>
          <p:cNvSpPr txBox="1"/>
          <p:nvPr/>
        </p:nvSpPr>
        <p:spPr>
          <a:xfrm rot="10800000" flipV="1">
            <a:off x="1537855" y="802715"/>
            <a:ext cx="521095" cy="369332"/>
          </a:xfrm>
          <a:prstGeom prst="rect">
            <a:avLst/>
          </a:prstGeom>
          <a:noFill/>
        </p:spPr>
        <p:txBody>
          <a:bodyPr wrap="square" rtlCol="0">
            <a:spAutoFit/>
          </a:bodyPr>
          <a:lstStyle/>
          <a:p>
            <a:pPr algn="ctr"/>
            <a:r>
              <a:rPr lang="en-US" b="1" dirty="0"/>
              <a:t>B</a:t>
            </a:r>
          </a:p>
        </p:txBody>
      </p:sp>
      <p:sp>
        <p:nvSpPr>
          <p:cNvPr id="220" name="Hộp Văn bản 219">
            <a:extLst>
              <a:ext uri="{FF2B5EF4-FFF2-40B4-BE49-F238E27FC236}">
                <a16:creationId xmlns:a16="http://schemas.microsoft.com/office/drawing/2014/main" id="{7C712E76-47E6-8FA7-A8D4-2706255C2321}"/>
              </a:ext>
            </a:extLst>
          </p:cNvPr>
          <p:cNvSpPr txBox="1"/>
          <p:nvPr/>
        </p:nvSpPr>
        <p:spPr>
          <a:xfrm rot="10800000" flipV="1">
            <a:off x="2880442" y="1000998"/>
            <a:ext cx="521095" cy="369332"/>
          </a:xfrm>
          <a:prstGeom prst="rect">
            <a:avLst/>
          </a:prstGeom>
          <a:noFill/>
        </p:spPr>
        <p:txBody>
          <a:bodyPr wrap="square" rtlCol="0">
            <a:spAutoFit/>
          </a:bodyPr>
          <a:lstStyle/>
          <a:p>
            <a:pPr algn="ctr"/>
            <a:r>
              <a:rPr lang="en-US" b="1" dirty="0"/>
              <a:t>B</a:t>
            </a:r>
          </a:p>
        </p:txBody>
      </p:sp>
      <p:sp>
        <p:nvSpPr>
          <p:cNvPr id="221" name="Hộp Văn bản 220">
            <a:extLst>
              <a:ext uri="{FF2B5EF4-FFF2-40B4-BE49-F238E27FC236}">
                <a16:creationId xmlns:a16="http://schemas.microsoft.com/office/drawing/2014/main" id="{055EB9A4-7AD7-EE3F-6945-6771851D6FE7}"/>
              </a:ext>
            </a:extLst>
          </p:cNvPr>
          <p:cNvSpPr txBox="1"/>
          <p:nvPr/>
        </p:nvSpPr>
        <p:spPr>
          <a:xfrm rot="10800000" flipV="1">
            <a:off x="6200849" y="972536"/>
            <a:ext cx="521095" cy="369332"/>
          </a:xfrm>
          <a:prstGeom prst="rect">
            <a:avLst/>
          </a:prstGeom>
          <a:noFill/>
        </p:spPr>
        <p:txBody>
          <a:bodyPr wrap="square" rtlCol="0">
            <a:spAutoFit/>
          </a:bodyPr>
          <a:lstStyle/>
          <a:p>
            <a:pPr algn="ctr"/>
            <a:r>
              <a:rPr lang="en-US" b="1" dirty="0"/>
              <a:t>K</a:t>
            </a:r>
          </a:p>
        </p:txBody>
      </p:sp>
      <p:graphicFrame>
        <p:nvGraphicFramePr>
          <p:cNvPr id="222" name="Bảng 236">
            <a:extLst>
              <a:ext uri="{FF2B5EF4-FFF2-40B4-BE49-F238E27FC236}">
                <a16:creationId xmlns:a16="http://schemas.microsoft.com/office/drawing/2014/main" id="{FB2F45FC-3DBC-D378-D0B2-65EDA3F78158}"/>
              </a:ext>
            </a:extLst>
          </p:cNvPr>
          <p:cNvGraphicFramePr>
            <a:graphicFrameLocks noGrp="1"/>
          </p:cNvGraphicFramePr>
          <p:nvPr>
            <p:extLst>
              <p:ext uri="{D42A27DB-BD31-4B8C-83A1-F6EECF244321}">
                <p14:modId xmlns:p14="http://schemas.microsoft.com/office/powerpoint/2010/main" val="2015356019"/>
              </p:ext>
            </p:extLst>
          </p:nvPr>
        </p:nvGraphicFramePr>
        <p:xfrm>
          <a:off x="10412483" y="205391"/>
          <a:ext cx="2897938" cy="5486400"/>
        </p:xfrm>
        <a:graphic>
          <a:graphicData uri="http://schemas.openxmlformats.org/drawingml/2006/table">
            <a:tbl>
              <a:tblPr firstRow="1" bandRow="1">
                <a:tableStyleId>{5940675A-B579-460E-94D1-54222C63F5DA}</a:tableStyleId>
              </a:tblPr>
              <a:tblGrid>
                <a:gridCol w="600508">
                  <a:extLst>
                    <a:ext uri="{9D8B030D-6E8A-4147-A177-3AD203B41FA5}">
                      <a16:colId xmlns:a16="http://schemas.microsoft.com/office/drawing/2014/main" val="3433210084"/>
                    </a:ext>
                  </a:extLst>
                </a:gridCol>
                <a:gridCol w="2297430">
                  <a:extLst>
                    <a:ext uri="{9D8B030D-6E8A-4147-A177-3AD203B41FA5}">
                      <a16:colId xmlns:a16="http://schemas.microsoft.com/office/drawing/2014/main" val="1304310018"/>
                    </a:ext>
                  </a:extLst>
                </a:gridCol>
              </a:tblGrid>
              <a:tr h="354517">
                <a:tc>
                  <a:txBody>
                    <a:bodyPr/>
                    <a:lstStyle/>
                    <a:p>
                      <a:pPr algn="ctr"/>
                      <a:r>
                        <a:rPr lang="en-US" dirty="0">
                          <a:latin typeface="#9Slide03 Swiss 721 Black Conde" panose="02000500000000000000" pitchFamily="2" charset="0"/>
                        </a:rPr>
                        <a:t>1</a:t>
                      </a:r>
                    </a:p>
                  </a:txBody>
                  <a:tcPr/>
                </a:tc>
                <a:tc>
                  <a:txBody>
                    <a:bodyPr/>
                    <a:lstStyle/>
                    <a:p>
                      <a:pPr algn="ctr"/>
                      <a:r>
                        <a:rPr lang="en-US" sz="1800" dirty="0" err="1">
                          <a:latin typeface="#9Slide03 Swiss 721 Black Conde" panose="02000500000000000000" pitchFamily="2" charset="0"/>
                        </a:rPr>
                        <a:t>Hình</a:t>
                      </a:r>
                      <a:r>
                        <a:rPr lang="en-US" sz="1800" dirty="0">
                          <a:latin typeface="#9Slide03 Swiss 721 Black Conde" panose="02000500000000000000" pitchFamily="2" charset="0"/>
                        </a:rPr>
                        <a:t> sin</a:t>
                      </a:r>
                    </a:p>
                  </a:txBody>
                  <a:tcPr/>
                </a:tc>
                <a:extLst>
                  <a:ext uri="{0D108BD9-81ED-4DB2-BD59-A6C34878D82A}">
                    <a16:rowId xmlns:a16="http://schemas.microsoft.com/office/drawing/2014/main" val="3591988879"/>
                  </a:ext>
                </a:extLst>
              </a:tr>
              <a:tr h="354517">
                <a:tc>
                  <a:txBody>
                    <a:bodyPr/>
                    <a:lstStyle/>
                    <a:p>
                      <a:pPr algn="ctr"/>
                      <a:r>
                        <a:rPr lang="en-US">
                          <a:latin typeface="#9Slide03 Swiss 721 Black Conde" panose="02000500000000000000" pitchFamily="2" charset="0"/>
                        </a:rPr>
                        <a:t>2</a:t>
                      </a:r>
                    </a:p>
                  </a:txBody>
                  <a:tcPr/>
                </a:tc>
                <a:tc>
                  <a:txBody>
                    <a:bodyPr/>
                    <a:lstStyle/>
                    <a:p>
                      <a:pPr algn="ctr"/>
                      <a:r>
                        <a:rPr lang="en-US" dirty="0" err="1">
                          <a:latin typeface="#9Slide03 Swiss 721 Black Conde" panose="02000500000000000000" pitchFamily="2" charset="0"/>
                        </a:rPr>
                        <a:t>Một</a:t>
                      </a:r>
                      <a:r>
                        <a:rPr lang="en-US" dirty="0">
                          <a:latin typeface="#9Slide03 Swiss 721 Black Conde" panose="02000500000000000000" pitchFamily="2" charset="0"/>
                        </a:rPr>
                        <a:t> </a:t>
                      </a:r>
                      <a:r>
                        <a:rPr lang="en-US" dirty="0" err="1">
                          <a:latin typeface="#9Slide03 Swiss 721 Black Conde" panose="02000500000000000000" pitchFamily="2" charset="0"/>
                        </a:rPr>
                        <a:t>pha</a:t>
                      </a:r>
                      <a:endParaRPr lang="en-US" dirty="0">
                        <a:latin typeface="#9Slide03 Swiss 721 Black Conde" panose="02000500000000000000" pitchFamily="2" charset="0"/>
                      </a:endParaRPr>
                    </a:p>
                  </a:txBody>
                  <a:tcPr/>
                </a:tc>
                <a:extLst>
                  <a:ext uri="{0D108BD9-81ED-4DB2-BD59-A6C34878D82A}">
                    <a16:rowId xmlns:a16="http://schemas.microsoft.com/office/drawing/2014/main" val="9925267"/>
                  </a:ext>
                </a:extLst>
              </a:tr>
              <a:tr h="354517">
                <a:tc>
                  <a:txBody>
                    <a:bodyPr/>
                    <a:lstStyle/>
                    <a:p>
                      <a:pPr algn="ctr"/>
                      <a:r>
                        <a:rPr lang="en-US">
                          <a:latin typeface="#9Slide03 Swiss 721 Black Conde" panose="02000500000000000000" pitchFamily="2" charset="0"/>
                        </a:rPr>
                        <a:t>3</a:t>
                      </a:r>
                    </a:p>
                  </a:txBody>
                  <a:tcPr/>
                </a:tc>
                <a:tc>
                  <a:txBody>
                    <a:bodyPr/>
                    <a:lstStyle/>
                    <a:p>
                      <a:pPr algn="ctr"/>
                      <a:r>
                        <a:rPr lang="en-US" dirty="0" err="1">
                          <a:latin typeface="#9Slide03 Swiss 721 Black Conde" panose="02000500000000000000" pitchFamily="2" charset="0"/>
                        </a:rPr>
                        <a:t>Giá</a:t>
                      </a:r>
                      <a:r>
                        <a:rPr lang="en-US" dirty="0">
                          <a:latin typeface="#9Slide03 Swiss 721 Black Conde" panose="02000500000000000000" pitchFamily="2" charset="0"/>
                        </a:rPr>
                        <a:t> </a:t>
                      </a:r>
                      <a:r>
                        <a:rPr lang="en-US" dirty="0" err="1">
                          <a:latin typeface="#9Slide03 Swiss 721 Black Conde" panose="02000500000000000000" pitchFamily="2" charset="0"/>
                        </a:rPr>
                        <a:t>trị</a:t>
                      </a:r>
                      <a:r>
                        <a:rPr lang="en-US" dirty="0">
                          <a:latin typeface="#9Slide03 Swiss 721 Black Conde" panose="02000500000000000000" pitchFamily="2" charset="0"/>
                        </a:rPr>
                        <a:t> </a:t>
                      </a:r>
                      <a:r>
                        <a:rPr lang="en-US" dirty="0" err="1">
                          <a:latin typeface="#9Slide03 Swiss 721 Black Conde" panose="02000500000000000000" pitchFamily="2" charset="0"/>
                        </a:rPr>
                        <a:t>tức</a:t>
                      </a:r>
                      <a:r>
                        <a:rPr lang="en-US" dirty="0">
                          <a:latin typeface="#9Slide03 Swiss 721 Black Conde" panose="02000500000000000000" pitchFamily="2" charset="0"/>
                        </a:rPr>
                        <a:t> </a:t>
                      </a:r>
                      <a:r>
                        <a:rPr lang="en-US" dirty="0" err="1">
                          <a:latin typeface="#9Slide03 Swiss 721 Black Conde" panose="02000500000000000000" pitchFamily="2" charset="0"/>
                        </a:rPr>
                        <a:t>thời</a:t>
                      </a:r>
                      <a:endParaRPr lang="en-US" dirty="0">
                        <a:latin typeface="#9Slide03 Swiss 721 Black Conde" panose="02000500000000000000" pitchFamily="2" charset="0"/>
                      </a:endParaRPr>
                    </a:p>
                  </a:txBody>
                  <a:tcPr/>
                </a:tc>
                <a:extLst>
                  <a:ext uri="{0D108BD9-81ED-4DB2-BD59-A6C34878D82A}">
                    <a16:rowId xmlns:a16="http://schemas.microsoft.com/office/drawing/2014/main" val="1100529525"/>
                  </a:ext>
                </a:extLst>
              </a:tr>
              <a:tr h="354517">
                <a:tc>
                  <a:txBody>
                    <a:bodyPr/>
                    <a:lstStyle/>
                    <a:p>
                      <a:pPr algn="ctr"/>
                      <a:r>
                        <a:rPr lang="en-US">
                          <a:latin typeface="#9Slide03 Swiss 721 Black Conde" panose="02000500000000000000" pitchFamily="2" charset="0"/>
                        </a:rPr>
                        <a:t>4</a:t>
                      </a:r>
                    </a:p>
                  </a:txBody>
                  <a:tcPr/>
                </a:tc>
                <a:tc>
                  <a:txBody>
                    <a:bodyPr/>
                    <a:lstStyle/>
                    <a:p>
                      <a:pPr algn="ctr"/>
                      <a:r>
                        <a:rPr lang="en-US" dirty="0" err="1">
                          <a:latin typeface="#9Slide03 Swiss 721 Black Conde" panose="02000500000000000000" pitchFamily="2" charset="0"/>
                        </a:rPr>
                        <a:t>Nguồn</a:t>
                      </a:r>
                      <a:r>
                        <a:rPr lang="en-US" dirty="0">
                          <a:latin typeface="#9Slide03 Swiss 721 Black Conde" panose="02000500000000000000" pitchFamily="2" charset="0"/>
                        </a:rPr>
                        <a:t> </a:t>
                      </a:r>
                      <a:r>
                        <a:rPr lang="en-US" dirty="0" err="1">
                          <a:latin typeface="#9Slide03 Swiss 721 Black Conde" panose="02000500000000000000" pitchFamily="2" charset="0"/>
                        </a:rPr>
                        <a:t>điện</a:t>
                      </a:r>
                      <a:r>
                        <a:rPr lang="en-US" dirty="0">
                          <a:latin typeface="#9Slide03 Swiss 721 Black Conde" panose="02000500000000000000" pitchFamily="2" charset="0"/>
                        </a:rPr>
                        <a:t> </a:t>
                      </a:r>
                      <a:r>
                        <a:rPr lang="en-US" dirty="0" err="1">
                          <a:latin typeface="#9Slide03 Swiss 721 Black Conde" panose="02000500000000000000" pitchFamily="2" charset="0"/>
                        </a:rPr>
                        <a:t>ba</a:t>
                      </a:r>
                      <a:r>
                        <a:rPr lang="en-US" dirty="0">
                          <a:latin typeface="#9Slide03 Swiss 721 Black Conde" panose="02000500000000000000" pitchFamily="2" charset="0"/>
                        </a:rPr>
                        <a:t> </a:t>
                      </a:r>
                      <a:r>
                        <a:rPr lang="en-US" dirty="0" err="1">
                          <a:latin typeface="#9Slide03 Swiss 721 Black Conde" panose="02000500000000000000" pitchFamily="2" charset="0"/>
                        </a:rPr>
                        <a:t>pha</a:t>
                      </a:r>
                      <a:endParaRPr lang="en-US" dirty="0">
                        <a:latin typeface="#9Slide03 Swiss 721 Black Conde" panose="02000500000000000000" pitchFamily="2" charset="0"/>
                      </a:endParaRPr>
                    </a:p>
                  </a:txBody>
                  <a:tcPr/>
                </a:tc>
                <a:extLst>
                  <a:ext uri="{0D108BD9-81ED-4DB2-BD59-A6C34878D82A}">
                    <a16:rowId xmlns:a16="http://schemas.microsoft.com/office/drawing/2014/main" val="1150138200"/>
                  </a:ext>
                </a:extLst>
              </a:tr>
              <a:tr h="354517">
                <a:tc>
                  <a:txBody>
                    <a:bodyPr/>
                    <a:lstStyle/>
                    <a:p>
                      <a:pPr algn="ctr"/>
                      <a:r>
                        <a:rPr lang="en-US">
                          <a:latin typeface="#9Slide03 Swiss 721 Black Conde" panose="02000500000000000000" pitchFamily="2" charset="0"/>
                        </a:rPr>
                        <a:t>5</a:t>
                      </a:r>
                    </a:p>
                  </a:txBody>
                  <a:tcPr/>
                </a:tc>
                <a:tc>
                  <a:txBody>
                    <a:bodyPr/>
                    <a:lstStyle/>
                    <a:p>
                      <a:pPr algn="ctr"/>
                      <a:r>
                        <a:rPr lang="en-US" dirty="0">
                          <a:latin typeface="#9Slide03 Swiss 721 Black Conde" panose="02000500000000000000" pitchFamily="2" charset="0"/>
                        </a:rPr>
                        <a:t>Nam </a:t>
                      </a:r>
                      <a:r>
                        <a:rPr lang="en-US" dirty="0" err="1">
                          <a:latin typeface="#9Slide03 Swiss 721 Black Conde" panose="02000500000000000000" pitchFamily="2" charset="0"/>
                        </a:rPr>
                        <a:t>châm</a:t>
                      </a:r>
                      <a:r>
                        <a:rPr lang="en-US" dirty="0">
                          <a:latin typeface="#9Slide03 Swiss 721 Black Conde" panose="02000500000000000000" pitchFamily="2" charset="0"/>
                        </a:rPr>
                        <a:t> </a:t>
                      </a:r>
                      <a:r>
                        <a:rPr lang="en-US" dirty="0" err="1">
                          <a:latin typeface="#9Slide03 Swiss 721 Black Conde" panose="02000500000000000000" pitchFamily="2" charset="0"/>
                        </a:rPr>
                        <a:t>điện</a:t>
                      </a:r>
                      <a:endParaRPr lang="en-US" dirty="0">
                        <a:latin typeface="#9Slide03 Swiss 721 Black Conde" panose="02000500000000000000" pitchFamily="2" charset="0"/>
                      </a:endParaRPr>
                    </a:p>
                  </a:txBody>
                  <a:tcPr/>
                </a:tc>
                <a:extLst>
                  <a:ext uri="{0D108BD9-81ED-4DB2-BD59-A6C34878D82A}">
                    <a16:rowId xmlns:a16="http://schemas.microsoft.com/office/drawing/2014/main" val="2726929327"/>
                  </a:ext>
                </a:extLst>
              </a:tr>
              <a:tr h="354517">
                <a:tc>
                  <a:txBody>
                    <a:bodyPr/>
                    <a:lstStyle/>
                    <a:p>
                      <a:pPr algn="ctr"/>
                      <a:r>
                        <a:rPr lang="en-US">
                          <a:latin typeface="#9Slide03 Swiss 721 Black Conde" panose="02000500000000000000" pitchFamily="2" charset="0"/>
                        </a:rPr>
                        <a:t>6</a:t>
                      </a:r>
                    </a:p>
                  </a:txBody>
                  <a:tcPr/>
                </a:tc>
                <a:tc>
                  <a:txBody>
                    <a:bodyPr/>
                    <a:lstStyle/>
                    <a:p>
                      <a:pPr algn="ctr"/>
                      <a:r>
                        <a:rPr lang="en-US" dirty="0" err="1">
                          <a:latin typeface="#9Slide03 Swiss 721 Black Conde" panose="02000500000000000000" pitchFamily="2" charset="0"/>
                        </a:rPr>
                        <a:t>Phần</a:t>
                      </a:r>
                      <a:r>
                        <a:rPr lang="en-US" dirty="0">
                          <a:latin typeface="#9Slide03 Swiss 721 Black Conde" panose="02000500000000000000" pitchFamily="2" charset="0"/>
                        </a:rPr>
                        <a:t> </a:t>
                      </a:r>
                      <a:r>
                        <a:rPr lang="en-US" dirty="0" err="1">
                          <a:latin typeface="#9Slide03 Swiss 721 Black Conde" panose="02000500000000000000" pitchFamily="2" charset="0"/>
                        </a:rPr>
                        <a:t>tĩnh</a:t>
                      </a:r>
                      <a:endParaRPr lang="en-US" dirty="0">
                        <a:latin typeface="#9Slide03 Swiss 721 Black Conde" panose="02000500000000000000" pitchFamily="2" charset="0"/>
                      </a:endParaRPr>
                    </a:p>
                  </a:txBody>
                  <a:tcPr/>
                </a:tc>
                <a:extLst>
                  <a:ext uri="{0D108BD9-81ED-4DB2-BD59-A6C34878D82A}">
                    <a16:rowId xmlns:a16="http://schemas.microsoft.com/office/drawing/2014/main" val="837494596"/>
                  </a:ext>
                </a:extLst>
              </a:tr>
              <a:tr h="354517">
                <a:tc>
                  <a:txBody>
                    <a:bodyPr/>
                    <a:lstStyle/>
                    <a:p>
                      <a:pPr algn="ctr"/>
                      <a:r>
                        <a:rPr lang="en-US" dirty="0">
                          <a:latin typeface="#9Slide03 Swiss 721 Black Conde" panose="02000500000000000000" pitchFamily="2" charset="0"/>
                        </a:rPr>
                        <a:t>7</a:t>
                      </a:r>
                    </a:p>
                  </a:txBody>
                  <a:tcPr/>
                </a:tc>
                <a:tc>
                  <a:txBody>
                    <a:bodyPr/>
                    <a:lstStyle/>
                    <a:p>
                      <a:pPr algn="ctr"/>
                      <a:r>
                        <a:rPr lang="en-US" dirty="0" err="1">
                          <a:latin typeface="#9Slide03 Swiss 721 Black Conde" panose="02000500000000000000" pitchFamily="2" charset="0"/>
                        </a:rPr>
                        <a:t>Phần</a:t>
                      </a:r>
                      <a:r>
                        <a:rPr lang="en-US" dirty="0">
                          <a:latin typeface="#9Slide03 Swiss 721 Black Conde" panose="02000500000000000000" pitchFamily="2" charset="0"/>
                        </a:rPr>
                        <a:t> quay</a:t>
                      </a:r>
                    </a:p>
                  </a:txBody>
                  <a:tcPr/>
                </a:tc>
                <a:extLst>
                  <a:ext uri="{0D108BD9-81ED-4DB2-BD59-A6C34878D82A}">
                    <a16:rowId xmlns:a16="http://schemas.microsoft.com/office/drawing/2014/main" val="3234185030"/>
                  </a:ext>
                </a:extLst>
              </a:tr>
              <a:tr h="354517">
                <a:tc>
                  <a:txBody>
                    <a:bodyPr/>
                    <a:lstStyle/>
                    <a:p>
                      <a:pPr algn="ctr"/>
                      <a:r>
                        <a:rPr lang="en-US" dirty="0">
                          <a:latin typeface="#9Slide03 Swiss 721 Black Conde" panose="02000500000000000000" pitchFamily="2" charset="0"/>
                        </a:rPr>
                        <a:t>8</a:t>
                      </a:r>
                    </a:p>
                  </a:txBody>
                  <a:tcPr/>
                </a:tc>
                <a:tc>
                  <a:txBody>
                    <a:bodyPr/>
                    <a:lstStyle/>
                    <a:p>
                      <a:pPr algn="ctr"/>
                      <a:r>
                        <a:rPr lang="en-US" dirty="0" err="1">
                          <a:latin typeface="#9Slide03 Swiss 721 Black Conde" panose="02000500000000000000" pitchFamily="2" charset="0"/>
                        </a:rPr>
                        <a:t>Giá</a:t>
                      </a:r>
                      <a:r>
                        <a:rPr lang="en-US" dirty="0">
                          <a:latin typeface="#9Slide03 Swiss 721 Black Conde" panose="02000500000000000000" pitchFamily="2" charset="0"/>
                        </a:rPr>
                        <a:t> </a:t>
                      </a:r>
                      <a:r>
                        <a:rPr lang="en-US" dirty="0" err="1">
                          <a:latin typeface="#9Slide03 Swiss 721 Black Conde" panose="02000500000000000000" pitchFamily="2" charset="0"/>
                        </a:rPr>
                        <a:t>trị</a:t>
                      </a:r>
                      <a:r>
                        <a:rPr lang="en-US" dirty="0">
                          <a:latin typeface="#9Slide03 Swiss 721 Black Conde" panose="02000500000000000000" pitchFamily="2" charset="0"/>
                        </a:rPr>
                        <a:t> </a:t>
                      </a:r>
                      <a:r>
                        <a:rPr lang="en-US" dirty="0" err="1">
                          <a:latin typeface="#9Slide03 Swiss 721 Black Conde" panose="02000500000000000000" pitchFamily="2" charset="0"/>
                        </a:rPr>
                        <a:t>lớn</a:t>
                      </a:r>
                      <a:r>
                        <a:rPr lang="en-US" dirty="0">
                          <a:latin typeface="#9Slide03 Swiss 721 Black Conde" panose="02000500000000000000" pitchFamily="2" charset="0"/>
                        </a:rPr>
                        <a:t> </a:t>
                      </a:r>
                      <a:r>
                        <a:rPr lang="en-US" dirty="0" err="1">
                          <a:latin typeface="#9Slide03 Swiss 721 Black Conde" panose="02000500000000000000" pitchFamily="2" charset="0"/>
                        </a:rPr>
                        <a:t>nhất</a:t>
                      </a:r>
                      <a:endParaRPr lang="en-US" dirty="0">
                        <a:latin typeface="#9Slide03 Swiss 721 Black Conde" panose="02000500000000000000" pitchFamily="2" charset="0"/>
                      </a:endParaRPr>
                    </a:p>
                  </a:txBody>
                  <a:tcPr/>
                </a:tc>
                <a:extLst>
                  <a:ext uri="{0D108BD9-81ED-4DB2-BD59-A6C34878D82A}">
                    <a16:rowId xmlns:a16="http://schemas.microsoft.com/office/drawing/2014/main" val="1830668507"/>
                  </a:ext>
                </a:extLst>
              </a:tr>
              <a:tr h="354517">
                <a:tc>
                  <a:txBody>
                    <a:bodyPr/>
                    <a:lstStyle/>
                    <a:p>
                      <a:pPr algn="ctr"/>
                      <a:r>
                        <a:rPr lang="en-US">
                          <a:latin typeface="#9Slide03 Swiss 721 Black Conde" panose="02000500000000000000" pitchFamily="2" charset="0"/>
                        </a:rPr>
                        <a:t>9</a:t>
                      </a:r>
                    </a:p>
                  </a:txBody>
                  <a:tcPr/>
                </a:tc>
                <a:tc>
                  <a:txBody>
                    <a:bodyPr/>
                    <a:lstStyle/>
                    <a:p>
                      <a:pPr algn="ctr"/>
                      <a:r>
                        <a:rPr lang="en-US" dirty="0" err="1">
                          <a:latin typeface="#9Slide03 Swiss 721 Black Conde" panose="02000500000000000000" pitchFamily="2" charset="0"/>
                        </a:rPr>
                        <a:t>Cuộn</a:t>
                      </a:r>
                      <a:r>
                        <a:rPr lang="en-US" dirty="0">
                          <a:latin typeface="#9Slide03 Swiss 721 Black Conde" panose="02000500000000000000" pitchFamily="2" charset="0"/>
                        </a:rPr>
                        <a:t> </a:t>
                      </a:r>
                      <a:r>
                        <a:rPr lang="en-US" dirty="0" err="1">
                          <a:latin typeface="#9Slide03 Swiss 721 Black Conde" panose="02000500000000000000" pitchFamily="2" charset="0"/>
                        </a:rPr>
                        <a:t>dây</a:t>
                      </a:r>
                      <a:endParaRPr lang="en-US" dirty="0">
                        <a:latin typeface="#9Slide03 Swiss 721 Black Conde" panose="02000500000000000000" pitchFamily="2" charset="0"/>
                      </a:endParaRPr>
                    </a:p>
                  </a:txBody>
                  <a:tcPr/>
                </a:tc>
                <a:extLst>
                  <a:ext uri="{0D108BD9-81ED-4DB2-BD59-A6C34878D82A}">
                    <a16:rowId xmlns:a16="http://schemas.microsoft.com/office/drawing/2014/main" val="3713847571"/>
                  </a:ext>
                </a:extLst>
              </a:tr>
              <a:tr h="354517">
                <a:tc>
                  <a:txBody>
                    <a:bodyPr/>
                    <a:lstStyle/>
                    <a:p>
                      <a:pPr algn="ctr"/>
                      <a:r>
                        <a:rPr lang="en-US">
                          <a:latin typeface="#9Slide03 Swiss 721 Black Conde" panose="02000500000000000000" pitchFamily="2" charset="0"/>
                        </a:rPr>
                        <a:t>10</a:t>
                      </a:r>
                    </a:p>
                  </a:txBody>
                  <a:tcPr/>
                </a:tc>
                <a:tc>
                  <a:txBody>
                    <a:bodyPr/>
                    <a:lstStyle/>
                    <a:p>
                      <a:pPr algn="ctr"/>
                      <a:r>
                        <a:rPr lang="en-US" dirty="0" err="1">
                          <a:latin typeface="#9Slide03 Swiss 721 Black Conde" panose="02000500000000000000" pitchFamily="2" charset="0"/>
                        </a:rPr>
                        <a:t>Biên</a:t>
                      </a:r>
                      <a:r>
                        <a:rPr lang="en-US" dirty="0">
                          <a:latin typeface="#9Slide03 Swiss 721 Black Conde" panose="02000500000000000000" pitchFamily="2" charset="0"/>
                        </a:rPr>
                        <a:t> </a:t>
                      </a:r>
                      <a:r>
                        <a:rPr lang="en-US" dirty="0" err="1">
                          <a:latin typeface="#9Slide03 Swiss 721 Black Conde" panose="02000500000000000000" pitchFamily="2" charset="0"/>
                        </a:rPr>
                        <a:t>độ</a:t>
                      </a:r>
                      <a:endParaRPr lang="en-US" dirty="0">
                        <a:latin typeface="#9Slide03 Swiss 721 Black Conde" panose="02000500000000000000" pitchFamily="2" charset="0"/>
                      </a:endParaRPr>
                    </a:p>
                  </a:txBody>
                  <a:tcPr/>
                </a:tc>
                <a:extLst>
                  <a:ext uri="{0D108BD9-81ED-4DB2-BD59-A6C34878D82A}">
                    <a16:rowId xmlns:a16="http://schemas.microsoft.com/office/drawing/2014/main" val="3970806282"/>
                  </a:ext>
                </a:extLst>
              </a:tr>
              <a:tr h="354517">
                <a:tc>
                  <a:txBody>
                    <a:bodyPr/>
                    <a:lstStyle/>
                    <a:p>
                      <a:pPr algn="ctr"/>
                      <a:r>
                        <a:rPr lang="en-US" dirty="0">
                          <a:latin typeface="#9Slide03 Swiss 721 Black Conde" panose="02000500000000000000" pitchFamily="2" charset="0"/>
                        </a:rPr>
                        <a:t>11</a:t>
                      </a:r>
                    </a:p>
                  </a:txBody>
                  <a:tcPr/>
                </a:tc>
                <a:tc>
                  <a:txBody>
                    <a:bodyPr/>
                    <a:lstStyle/>
                    <a:p>
                      <a:pPr algn="ctr"/>
                      <a:r>
                        <a:rPr lang="en-US" dirty="0" err="1">
                          <a:latin typeface="#9Slide03 Swiss 721 Black Conde" panose="02000500000000000000" pitchFamily="2" charset="0"/>
                        </a:rPr>
                        <a:t>Tần</a:t>
                      </a:r>
                      <a:r>
                        <a:rPr lang="en-US" dirty="0">
                          <a:latin typeface="#9Slide03 Swiss 721 Black Conde" panose="02000500000000000000" pitchFamily="2" charset="0"/>
                        </a:rPr>
                        <a:t> </a:t>
                      </a:r>
                      <a:r>
                        <a:rPr lang="en-US" dirty="0" err="1">
                          <a:latin typeface="#9Slide03 Swiss 721 Black Conde" panose="02000500000000000000" pitchFamily="2" charset="0"/>
                        </a:rPr>
                        <a:t>số</a:t>
                      </a:r>
                      <a:endParaRPr lang="en-US" dirty="0">
                        <a:latin typeface="#9Slide03 Swiss 721 Black Conde" panose="02000500000000000000" pitchFamily="2" charset="0"/>
                      </a:endParaRPr>
                    </a:p>
                  </a:txBody>
                  <a:tcPr/>
                </a:tc>
                <a:extLst>
                  <a:ext uri="{0D108BD9-81ED-4DB2-BD59-A6C34878D82A}">
                    <a16:rowId xmlns:a16="http://schemas.microsoft.com/office/drawing/2014/main" val="455900989"/>
                  </a:ext>
                </a:extLst>
              </a:tr>
              <a:tr h="354517">
                <a:tc>
                  <a:txBody>
                    <a:bodyPr/>
                    <a:lstStyle/>
                    <a:p>
                      <a:pPr algn="ctr"/>
                      <a:r>
                        <a:rPr lang="en-US" dirty="0">
                          <a:latin typeface="#9Slide03 Swiss 721 Black Conde" panose="02000500000000000000" pitchFamily="2" charset="0"/>
                        </a:rPr>
                        <a:t>12</a:t>
                      </a:r>
                    </a:p>
                  </a:txBody>
                  <a:tcPr/>
                </a:tc>
                <a:tc>
                  <a:txBody>
                    <a:bodyPr/>
                    <a:lstStyle/>
                    <a:p>
                      <a:pPr algn="ctr"/>
                      <a:r>
                        <a:rPr lang="en-US" dirty="0" err="1">
                          <a:latin typeface="#9Slide03 Swiss 721 Black Conde" panose="02000500000000000000" pitchFamily="2" charset="0"/>
                        </a:rPr>
                        <a:t>Sức</a:t>
                      </a:r>
                      <a:r>
                        <a:rPr lang="en-US" dirty="0">
                          <a:latin typeface="#9Slide03 Swiss 721 Black Conde" panose="02000500000000000000" pitchFamily="2" charset="0"/>
                        </a:rPr>
                        <a:t> </a:t>
                      </a:r>
                      <a:r>
                        <a:rPr lang="en-US" dirty="0" err="1">
                          <a:latin typeface="#9Slide03 Swiss 721 Black Conde" panose="02000500000000000000" pitchFamily="2" charset="0"/>
                        </a:rPr>
                        <a:t>điện</a:t>
                      </a:r>
                      <a:r>
                        <a:rPr lang="en-US" dirty="0">
                          <a:latin typeface="#9Slide03 Swiss 721 Black Conde" panose="02000500000000000000" pitchFamily="2" charset="0"/>
                        </a:rPr>
                        <a:t> </a:t>
                      </a:r>
                      <a:r>
                        <a:rPr lang="en-US" dirty="0" err="1">
                          <a:latin typeface="#9Slide03 Swiss 721 Black Conde" panose="02000500000000000000" pitchFamily="2" charset="0"/>
                        </a:rPr>
                        <a:t>động</a:t>
                      </a:r>
                      <a:endParaRPr lang="en-US" dirty="0">
                        <a:latin typeface="#9Slide03 Swiss 721 Black Conde" panose="02000500000000000000" pitchFamily="2" charset="0"/>
                      </a:endParaRPr>
                    </a:p>
                  </a:txBody>
                  <a:tcPr/>
                </a:tc>
                <a:extLst>
                  <a:ext uri="{0D108BD9-81ED-4DB2-BD59-A6C34878D82A}">
                    <a16:rowId xmlns:a16="http://schemas.microsoft.com/office/drawing/2014/main" val="2972450291"/>
                  </a:ext>
                </a:extLst>
              </a:tr>
              <a:tr h="354517">
                <a:tc>
                  <a:txBody>
                    <a:bodyPr/>
                    <a:lstStyle/>
                    <a:p>
                      <a:pPr algn="ctr"/>
                      <a:r>
                        <a:rPr lang="en-US" dirty="0">
                          <a:latin typeface="#9Slide03 Swiss 721 Black Conde" panose="02000500000000000000" pitchFamily="2" charset="0"/>
                        </a:rPr>
                        <a:t>13</a:t>
                      </a:r>
                    </a:p>
                  </a:txBody>
                  <a:tcPr/>
                </a:tc>
                <a:tc>
                  <a:txBody>
                    <a:bodyPr/>
                    <a:lstStyle/>
                    <a:p>
                      <a:pPr algn="ctr"/>
                      <a:r>
                        <a:rPr lang="en-US" dirty="0" err="1">
                          <a:latin typeface="#9Slide03 Swiss 721 Black Conde" panose="02000500000000000000" pitchFamily="2" charset="0"/>
                        </a:rPr>
                        <a:t>Giá</a:t>
                      </a:r>
                      <a:r>
                        <a:rPr lang="en-US" dirty="0">
                          <a:latin typeface="#9Slide03 Swiss 721 Black Conde" panose="02000500000000000000" pitchFamily="2" charset="0"/>
                        </a:rPr>
                        <a:t> </a:t>
                      </a:r>
                      <a:r>
                        <a:rPr lang="en-US" dirty="0" err="1">
                          <a:latin typeface="#9Slide03 Swiss 721 Black Conde" panose="02000500000000000000" pitchFamily="2" charset="0"/>
                        </a:rPr>
                        <a:t>trị</a:t>
                      </a:r>
                      <a:r>
                        <a:rPr lang="en-US" dirty="0">
                          <a:latin typeface="#9Slide03 Swiss 721 Black Conde" panose="02000500000000000000" pitchFamily="2" charset="0"/>
                        </a:rPr>
                        <a:t> </a:t>
                      </a:r>
                      <a:r>
                        <a:rPr lang="en-US" dirty="0" err="1">
                          <a:latin typeface="#9Slide03 Swiss 721 Black Conde" panose="02000500000000000000" pitchFamily="2" charset="0"/>
                        </a:rPr>
                        <a:t>hiệu</a:t>
                      </a:r>
                      <a:r>
                        <a:rPr lang="en-US" dirty="0">
                          <a:latin typeface="#9Slide03 Swiss 721 Black Conde" panose="02000500000000000000" pitchFamily="2" charset="0"/>
                        </a:rPr>
                        <a:t> </a:t>
                      </a:r>
                      <a:r>
                        <a:rPr lang="en-US" dirty="0" err="1">
                          <a:latin typeface="#9Slide03 Swiss 721 Black Conde" panose="02000500000000000000" pitchFamily="2" charset="0"/>
                        </a:rPr>
                        <a:t>dụng</a:t>
                      </a:r>
                      <a:endParaRPr lang="en-US" dirty="0">
                        <a:latin typeface="#9Slide03 Swiss 721 Black Conde" panose="02000500000000000000" pitchFamily="2" charset="0"/>
                      </a:endParaRPr>
                    </a:p>
                  </a:txBody>
                  <a:tcPr/>
                </a:tc>
                <a:extLst>
                  <a:ext uri="{0D108BD9-81ED-4DB2-BD59-A6C34878D82A}">
                    <a16:rowId xmlns:a16="http://schemas.microsoft.com/office/drawing/2014/main" val="3668406643"/>
                  </a:ext>
                </a:extLst>
              </a:tr>
              <a:tr h="354517">
                <a:tc>
                  <a:txBody>
                    <a:bodyPr/>
                    <a:lstStyle/>
                    <a:p>
                      <a:pPr algn="ctr"/>
                      <a:r>
                        <a:rPr lang="en-US" dirty="0">
                          <a:latin typeface="#9Slide03 Swiss 721 Black Conde" panose="02000500000000000000" pitchFamily="2" charset="0"/>
                        </a:rPr>
                        <a:t>14</a:t>
                      </a:r>
                    </a:p>
                  </a:txBody>
                  <a:tcPr/>
                </a:tc>
                <a:tc>
                  <a:txBody>
                    <a:bodyPr/>
                    <a:lstStyle/>
                    <a:p>
                      <a:pPr algn="ctr"/>
                      <a:r>
                        <a:rPr lang="en-US" dirty="0" err="1">
                          <a:latin typeface="#9Slide03 Swiss 721 Black Conde" panose="02000500000000000000" pitchFamily="2" charset="0"/>
                        </a:rPr>
                        <a:t>Tải</a:t>
                      </a:r>
                      <a:r>
                        <a:rPr lang="en-US" dirty="0">
                          <a:latin typeface="#9Slide03 Swiss 721 Black Conde" panose="02000500000000000000" pitchFamily="2" charset="0"/>
                        </a:rPr>
                        <a:t> </a:t>
                      </a:r>
                      <a:r>
                        <a:rPr lang="en-US" dirty="0" err="1">
                          <a:latin typeface="#9Slide03 Swiss 721 Black Conde" panose="02000500000000000000" pitchFamily="2" charset="0"/>
                        </a:rPr>
                        <a:t>ba</a:t>
                      </a:r>
                      <a:r>
                        <a:rPr lang="en-US" dirty="0">
                          <a:latin typeface="#9Slide03 Swiss 721 Black Conde" panose="02000500000000000000" pitchFamily="2" charset="0"/>
                        </a:rPr>
                        <a:t> </a:t>
                      </a:r>
                      <a:r>
                        <a:rPr lang="en-US" dirty="0" err="1">
                          <a:latin typeface="#9Slide03 Swiss 721 Black Conde" panose="02000500000000000000" pitchFamily="2" charset="0"/>
                        </a:rPr>
                        <a:t>pha</a:t>
                      </a:r>
                      <a:endParaRPr lang="en-US" dirty="0">
                        <a:latin typeface="#9Slide03 Swiss 721 Black Conde" panose="02000500000000000000" pitchFamily="2" charset="0"/>
                      </a:endParaRPr>
                    </a:p>
                  </a:txBody>
                  <a:tcPr/>
                </a:tc>
                <a:extLst>
                  <a:ext uri="{0D108BD9-81ED-4DB2-BD59-A6C34878D82A}">
                    <a16:rowId xmlns:a16="http://schemas.microsoft.com/office/drawing/2014/main" val="1112740835"/>
                  </a:ext>
                </a:extLst>
              </a:tr>
              <a:tr h="354517">
                <a:tc>
                  <a:txBody>
                    <a:bodyPr/>
                    <a:lstStyle/>
                    <a:p>
                      <a:pPr algn="ctr"/>
                      <a:r>
                        <a:rPr lang="en-US" dirty="0">
                          <a:latin typeface="#9Slide03 Swiss 721 Black Conde" panose="02000500000000000000" pitchFamily="2" charset="0"/>
                        </a:rPr>
                        <a:t>15</a:t>
                      </a:r>
                    </a:p>
                  </a:txBody>
                  <a:tcPr/>
                </a:tc>
                <a:tc>
                  <a:txBody>
                    <a:bodyPr/>
                    <a:lstStyle/>
                    <a:p>
                      <a:pPr algn="ctr"/>
                      <a:r>
                        <a:rPr lang="en-US" dirty="0">
                          <a:latin typeface="#9Slide03 Swiss 721 Black Conde" panose="02000500000000000000" pitchFamily="2" charset="0"/>
                        </a:rPr>
                        <a:t>Ba </a:t>
                      </a:r>
                      <a:r>
                        <a:rPr lang="en-US" dirty="0" err="1">
                          <a:latin typeface="#9Slide03 Swiss 721 Black Conde" panose="02000500000000000000" pitchFamily="2" charset="0"/>
                        </a:rPr>
                        <a:t>pha</a:t>
                      </a:r>
                      <a:endParaRPr lang="en-US" dirty="0">
                        <a:latin typeface="#9Slide03 Swiss 721 Black Conde" panose="02000500000000000000" pitchFamily="2" charset="0"/>
                      </a:endParaRPr>
                    </a:p>
                  </a:txBody>
                  <a:tcPr/>
                </a:tc>
                <a:extLst>
                  <a:ext uri="{0D108BD9-81ED-4DB2-BD59-A6C34878D82A}">
                    <a16:rowId xmlns:a16="http://schemas.microsoft.com/office/drawing/2014/main" val="1874905467"/>
                  </a:ext>
                </a:extLst>
              </a:tr>
            </a:tbl>
          </a:graphicData>
        </a:graphic>
      </p:graphicFrame>
      <p:sp>
        <p:nvSpPr>
          <p:cNvPr id="223" name="TextBox 210">
            <a:extLst>
              <a:ext uri="{FF2B5EF4-FFF2-40B4-BE49-F238E27FC236}">
                <a16:creationId xmlns:a16="http://schemas.microsoft.com/office/drawing/2014/main" id="{9D0FBBC2-18F0-3B0F-AA31-22970234B25D}"/>
              </a:ext>
            </a:extLst>
          </p:cNvPr>
          <p:cNvSpPr txBox="1"/>
          <p:nvPr/>
        </p:nvSpPr>
        <p:spPr>
          <a:xfrm>
            <a:off x="10993767" y="-120308"/>
            <a:ext cx="2201755" cy="307777"/>
          </a:xfrm>
          <a:prstGeom prst="rect">
            <a:avLst/>
          </a:prstGeom>
          <a:noFill/>
        </p:spPr>
        <p:txBody>
          <a:bodyPr wrap="square" rtlCol="0">
            <a:spAutoFit/>
          </a:bodyPr>
          <a:lstStyle/>
          <a:p>
            <a:r>
              <a:rPr lang="vi-VN" sz="1400" b="1" dirty="0">
                <a:latin typeface="#9Slide03 Swiss 721 Black Conde" panose="02000500000000000000" pitchFamily="2" charset="0"/>
              </a:rPr>
              <a:t>TỪ KHÓA TÌM ĐƯỢC</a:t>
            </a:r>
            <a:endParaRPr lang="en-US" sz="1400" b="1" dirty="0">
              <a:latin typeface="#9Slide03 Swiss 721 Black Conde" panose="02000500000000000000" pitchFamily="2" charset="0"/>
            </a:endParaRPr>
          </a:p>
        </p:txBody>
      </p:sp>
      <p:sp>
        <p:nvSpPr>
          <p:cNvPr id="225" name="Hộp Văn bản 224">
            <a:extLst>
              <a:ext uri="{FF2B5EF4-FFF2-40B4-BE49-F238E27FC236}">
                <a16:creationId xmlns:a16="http://schemas.microsoft.com/office/drawing/2014/main" id="{78576AA1-A660-4FC8-6E1B-C5594F43B957}"/>
              </a:ext>
            </a:extLst>
          </p:cNvPr>
          <p:cNvSpPr txBox="1"/>
          <p:nvPr/>
        </p:nvSpPr>
        <p:spPr>
          <a:xfrm rot="10800000" flipV="1">
            <a:off x="4505235" y="4395402"/>
            <a:ext cx="521095" cy="369332"/>
          </a:xfrm>
          <a:prstGeom prst="rect">
            <a:avLst/>
          </a:prstGeom>
          <a:noFill/>
        </p:spPr>
        <p:txBody>
          <a:bodyPr wrap="square" rtlCol="0">
            <a:spAutoFit/>
          </a:bodyPr>
          <a:lstStyle/>
          <a:p>
            <a:pPr algn="ctr"/>
            <a:r>
              <a:rPr lang="en-US" b="1" dirty="0">
                <a:solidFill>
                  <a:srgbClr val="FF0066"/>
                </a:solidFill>
              </a:rPr>
              <a:t>Ệ</a:t>
            </a:r>
          </a:p>
        </p:txBody>
      </p:sp>
      <p:sp>
        <p:nvSpPr>
          <p:cNvPr id="226" name="Hộp Văn bản 225">
            <a:extLst>
              <a:ext uri="{FF2B5EF4-FFF2-40B4-BE49-F238E27FC236}">
                <a16:creationId xmlns:a16="http://schemas.microsoft.com/office/drawing/2014/main" id="{7975FB9B-3CF9-6E4A-3CDE-69C2261E52D7}"/>
              </a:ext>
            </a:extLst>
          </p:cNvPr>
          <p:cNvSpPr txBox="1"/>
          <p:nvPr/>
        </p:nvSpPr>
        <p:spPr>
          <a:xfrm rot="10800000" flipV="1">
            <a:off x="4933036" y="4433464"/>
            <a:ext cx="521095" cy="369332"/>
          </a:xfrm>
          <a:prstGeom prst="rect">
            <a:avLst/>
          </a:prstGeom>
          <a:noFill/>
        </p:spPr>
        <p:txBody>
          <a:bodyPr wrap="square" rtlCol="0">
            <a:spAutoFit/>
          </a:bodyPr>
          <a:lstStyle/>
          <a:p>
            <a:pPr algn="ctr"/>
            <a:r>
              <a:rPr lang="en-US" b="1" dirty="0">
                <a:solidFill>
                  <a:srgbClr val="FF0066"/>
                </a:solidFill>
              </a:rPr>
              <a:t>U</a:t>
            </a:r>
          </a:p>
        </p:txBody>
      </p:sp>
      <p:sp>
        <p:nvSpPr>
          <p:cNvPr id="227" name="Hộp Văn bản 226">
            <a:extLst>
              <a:ext uri="{FF2B5EF4-FFF2-40B4-BE49-F238E27FC236}">
                <a16:creationId xmlns:a16="http://schemas.microsoft.com/office/drawing/2014/main" id="{A7CB7B8D-7A8B-2CDC-55E7-72F53CF5C455}"/>
              </a:ext>
            </a:extLst>
          </p:cNvPr>
          <p:cNvSpPr txBox="1"/>
          <p:nvPr/>
        </p:nvSpPr>
        <p:spPr>
          <a:xfrm rot="10800000" flipV="1">
            <a:off x="5371934" y="4516221"/>
            <a:ext cx="521095" cy="369332"/>
          </a:xfrm>
          <a:prstGeom prst="rect">
            <a:avLst/>
          </a:prstGeom>
          <a:noFill/>
        </p:spPr>
        <p:txBody>
          <a:bodyPr wrap="square" rtlCol="0">
            <a:spAutoFit/>
          </a:bodyPr>
          <a:lstStyle/>
          <a:p>
            <a:pPr algn="ctr"/>
            <a:r>
              <a:rPr lang="en-US" b="1" dirty="0">
                <a:solidFill>
                  <a:srgbClr val="FF0066"/>
                </a:solidFill>
              </a:rPr>
              <a:t>D</a:t>
            </a:r>
          </a:p>
        </p:txBody>
      </p:sp>
      <p:sp>
        <p:nvSpPr>
          <p:cNvPr id="228" name="Hộp Văn bản 227">
            <a:extLst>
              <a:ext uri="{FF2B5EF4-FFF2-40B4-BE49-F238E27FC236}">
                <a16:creationId xmlns:a16="http://schemas.microsoft.com/office/drawing/2014/main" id="{05544B83-71E7-0F40-DD98-F503343A4445}"/>
              </a:ext>
            </a:extLst>
          </p:cNvPr>
          <p:cNvSpPr txBox="1"/>
          <p:nvPr/>
        </p:nvSpPr>
        <p:spPr>
          <a:xfrm rot="10800000" flipV="1">
            <a:off x="5788125" y="4612401"/>
            <a:ext cx="521095" cy="369332"/>
          </a:xfrm>
          <a:prstGeom prst="rect">
            <a:avLst/>
          </a:prstGeom>
          <a:noFill/>
        </p:spPr>
        <p:txBody>
          <a:bodyPr wrap="square" rtlCol="0">
            <a:spAutoFit/>
          </a:bodyPr>
          <a:lstStyle/>
          <a:p>
            <a:pPr algn="ctr"/>
            <a:r>
              <a:rPr lang="en-US" b="1" dirty="0">
                <a:solidFill>
                  <a:srgbClr val="FF0066"/>
                </a:solidFill>
              </a:rPr>
              <a:t>Ụ</a:t>
            </a:r>
          </a:p>
        </p:txBody>
      </p:sp>
      <p:sp>
        <p:nvSpPr>
          <p:cNvPr id="229" name="Hộp Văn bản 228">
            <a:extLst>
              <a:ext uri="{FF2B5EF4-FFF2-40B4-BE49-F238E27FC236}">
                <a16:creationId xmlns:a16="http://schemas.microsoft.com/office/drawing/2014/main" id="{5B858C0B-1AC1-6716-7ACD-06D5571DA089}"/>
              </a:ext>
            </a:extLst>
          </p:cNvPr>
          <p:cNvSpPr txBox="1"/>
          <p:nvPr/>
        </p:nvSpPr>
        <p:spPr>
          <a:xfrm rot="10800000" flipV="1">
            <a:off x="6240197" y="4638537"/>
            <a:ext cx="521095" cy="369332"/>
          </a:xfrm>
          <a:prstGeom prst="rect">
            <a:avLst/>
          </a:prstGeom>
          <a:noFill/>
        </p:spPr>
        <p:txBody>
          <a:bodyPr wrap="square" rtlCol="0">
            <a:spAutoFit/>
          </a:bodyPr>
          <a:lstStyle/>
          <a:p>
            <a:pPr algn="ctr"/>
            <a:r>
              <a:rPr lang="en-US" b="1" dirty="0">
                <a:solidFill>
                  <a:srgbClr val="FF0066"/>
                </a:solidFill>
              </a:rPr>
              <a:t>N</a:t>
            </a:r>
          </a:p>
        </p:txBody>
      </p:sp>
      <p:sp>
        <p:nvSpPr>
          <p:cNvPr id="230" name="Hộp Văn bản 229">
            <a:extLst>
              <a:ext uri="{FF2B5EF4-FFF2-40B4-BE49-F238E27FC236}">
                <a16:creationId xmlns:a16="http://schemas.microsoft.com/office/drawing/2014/main" id="{A2BDF7EC-5209-3E86-EEEC-4C7BA2646BC3}"/>
              </a:ext>
            </a:extLst>
          </p:cNvPr>
          <p:cNvSpPr txBox="1"/>
          <p:nvPr/>
        </p:nvSpPr>
        <p:spPr>
          <a:xfrm rot="10800000" flipV="1">
            <a:off x="6585385" y="4689288"/>
            <a:ext cx="521095" cy="369332"/>
          </a:xfrm>
          <a:prstGeom prst="rect">
            <a:avLst/>
          </a:prstGeom>
          <a:noFill/>
        </p:spPr>
        <p:txBody>
          <a:bodyPr wrap="square" rtlCol="0">
            <a:spAutoFit/>
          </a:bodyPr>
          <a:lstStyle/>
          <a:p>
            <a:pPr algn="ctr"/>
            <a:r>
              <a:rPr lang="en-US" b="1" dirty="0">
                <a:solidFill>
                  <a:srgbClr val="FF0066"/>
                </a:solidFill>
              </a:rPr>
              <a:t>G</a:t>
            </a:r>
          </a:p>
        </p:txBody>
      </p:sp>
      <p:sp>
        <p:nvSpPr>
          <p:cNvPr id="231" name="Hộp Văn bản 230">
            <a:extLst>
              <a:ext uri="{FF2B5EF4-FFF2-40B4-BE49-F238E27FC236}">
                <a16:creationId xmlns:a16="http://schemas.microsoft.com/office/drawing/2014/main" id="{45FF9086-093D-EB63-485C-26C1B8C1A89B}"/>
              </a:ext>
            </a:extLst>
          </p:cNvPr>
          <p:cNvSpPr txBox="1"/>
          <p:nvPr/>
        </p:nvSpPr>
        <p:spPr>
          <a:xfrm rot="10800000" flipV="1">
            <a:off x="4466012" y="6021786"/>
            <a:ext cx="521095" cy="369332"/>
          </a:xfrm>
          <a:prstGeom prst="rect">
            <a:avLst/>
          </a:prstGeom>
          <a:noFill/>
        </p:spPr>
        <p:txBody>
          <a:bodyPr wrap="square" rtlCol="0">
            <a:spAutoFit/>
          </a:bodyPr>
          <a:lstStyle/>
          <a:p>
            <a:pPr algn="ctr"/>
            <a:r>
              <a:rPr lang="en-US" b="1" dirty="0">
                <a:solidFill>
                  <a:srgbClr val="993300"/>
                </a:solidFill>
              </a:rPr>
              <a:t>T</a:t>
            </a:r>
          </a:p>
        </p:txBody>
      </p:sp>
      <p:sp>
        <p:nvSpPr>
          <p:cNvPr id="232" name="Hộp Văn bản 231">
            <a:extLst>
              <a:ext uri="{FF2B5EF4-FFF2-40B4-BE49-F238E27FC236}">
                <a16:creationId xmlns:a16="http://schemas.microsoft.com/office/drawing/2014/main" id="{D910A370-FD31-1FE6-D68E-A6F441F912C5}"/>
              </a:ext>
            </a:extLst>
          </p:cNvPr>
          <p:cNvSpPr txBox="1"/>
          <p:nvPr/>
        </p:nvSpPr>
        <p:spPr>
          <a:xfrm rot="10800000" flipV="1">
            <a:off x="5337778" y="6140294"/>
            <a:ext cx="521095" cy="369332"/>
          </a:xfrm>
          <a:prstGeom prst="rect">
            <a:avLst/>
          </a:prstGeom>
          <a:noFill/>
        </p:spPr>
        <p:txBody>
          <a:bodyPr wrap="square" rtlCol="0">
            <a:spAutoFit/>
          </a:bodyPr>
          <a:lstStyle/>
          <a:p>
            <a:pPr algn="ctr"/>
            <a:r>
              <a:rPr lang="en-US" b="1" dirty="0">
                <a:solidFill>
                  <a:srgbClr val="993300"/>
                </a:solidFill>
              </a:rPr>
              <a:t>N</a:t>
            </a:r>
          </a:p>
        </p:txBody>
      </p:sp>
      <p:sp>
        <p:nvSpPr>
          <p:cNvPr id="233" name="Hộp Văn bản 232">
            <a:extLst>
              <a:ext uri="{FF2B5EF4-FFF2-40B4-BE49-F238E27FC236}">
                <a16:creationId xmlns:a16="http://schemas.microsoft.com/office/drawing/2014/main" id="{240C4825-A07F-1BAD-6B43-F67E3B6AA8C9}"/>
              </a:ext>
            </a:extLst>
          </p:cNvPr>
          <p:cNvSpPr txBox="1"/>
          <p:nvPr/>
        </p:nvSpPr>
        <p:spPr>
          <a:xfrm rot="10800000" flipV="1">
            <a:off x="4912541" y="6085636"/>
            <a:ext cx="521095" cy="369332"/>
          </a:xfrm>
          <a:prstGeom prst="rect">
            <a:avLst/>
          </a:prstGeom>
          <a:noFill/>
        </p:spPr>
        <p:txBody>
          <a:bodyPr wrap="square" rtlCol="0">
            <a:spAutoFit/>
          </a:bodyPr>
          <a:lstStyle/>
          <a:p>
            <a:pPr algn="ctr"/>
            <a:r>
              <a:rPr lang="en-US" b="1" dirty="0">
                <a:solidFill>
                  <a:srgbClr val="993300"/>
                </a:solidFill>
              </a:rPr>
              <a:t>Ầ</a:t>
            </a:r>
          </a:p>
        </p:txBody>
      </p:sp>
      <p:sp>
        <p:nvSpPr>
          <p:cNvPr id="234" name="Hộp Văn bản 233">
            <a:extLst>
              <a:ext uri="{FF2B5EF4-FFF2-40B4-BE49-F238E27FC236}">
                <a16:creationId xmlns:a16="http://schemas.microsoft.com/office/drawing/2014/main" id="{B0E0275A-9BCC-32D3-856D-69EDDE60196F}"/>
              </a:ext>
            </a:extLst>
          </p:cNvPr>
          <p:cNvSpPr txBox="1"/>
          <p:nvPr/>
        </p:nvSpPr>
        <p:spPr>
          <a:xfrm rot="10800000" flipV="1">
            <a:off x="5788125" y="6208451"/>
            <a:ext cx="521095" cy="369332"/>
          </a:xfrm>
          <a:prstGeom prst="rect">
            <a:avLst/>
          </a:prstGeom>
          <a:noFill/>
        </p:spPr>
        <p:txBody>
          <a:bodyPr wrap="square" rtlCol="0">
            <a:spAutoFit/>
          </a:bodyPr>
          <a:lstStyle/>
          <a:p>
            <a:pPr algn="ctr"/>
            <a:r>
              <a:rPr lang="en-US" b="1" dirty="0">
                <a:solidFill>
                  <a:srgbClr val="993300"/>
                </a:solidFill>
              </a:rPr>
              <a:t>S</a:t>
            </a:r>
          </a:p>
        </p:txBody>
      </p:sp>
      <p:sp>
        <p:nvSpPr>
          <p:cNvPr id="235" name="Hộp Văn bản 234">
            <a:extLst>
              <a:ext uri="{FF2B5EF4-FFF2-40B4-BE49-F238E27FC236}">
                <a16:creationId xmlns:a16="http://schemas.microsoft.com/office/drawing/2014/main" id="{7172319D-D176-E6A1-C873-BB6092FF1006}"/>
              </a:ext>
            </a:extLst>
          </p:cNvPr>
          <p:cNvSpPr txBox="1"/>
          <p:nvPr/>
        </p:nvSpPr>
        <p:spPr>
          <a:xfrm rot="10800000" flipV="1">
            <a:off x="6173963" y="6259798"/>
            <a:ext cx="521095" cy="369332"/>
          </a:xfrm>
          <a:prstGeom prst="rect">
            <a:avLst/>
          </a:prstGeom>
          <a:noFill/>
        </p:spPr>
        <p:txBody>
          <a:bodyPr wrap="square" rtlCol="0">
            <a:spAutoFit/>
          </a:bodyPr>
          <a:lstStyle/>
          <a:p>
            <a:pPr algn="ctr"/>
            <a:r>
              <a:rPr lang="en-US" b="1" dirty="0">
                <a:solidFill>
                  <a:srgbClr val="993300"/>
                </a:solidFill>
              </a:rPr>
              <a:t>Ố</a:t>
            </a:r>
          </a:p>
        </p:txBody>
      </p:sp>
      <p:sp>
        <p:nvSpPr>
          <p:cNvPr id="236" name="Hộp Văn bản 235">
            <a:extLst>
              <a:ext uri="{FF2B5EF4-FFF2-40B4-BE49-F238E27FC236}">
                <a16:creationId xmlns:a16="http://schemas.microsoft.com/office/drawing/2014/main" id="{3F0FF7FD-85FE-FE91-6711-617D210A7282}"/>
              </a:ext>
            </a:extLst>
          </p:cNvPr>
          <p:cNvSpPr txBox="1"/>
          <p:nvPr/>
        </p:nvSpPr>
        <p:spPr>
          <a:xfrm rot="10800000" flipV="1">
            <a:off x="2067692" y="4094503"/>
            <a:ext cx="521095" cy="369332"/>
          </a:xfrm>
          <a:prstGeom prst="rect">
            <a:avLst/>
          </a:prstGeom>
          <a:noFill/>
        </p:spPr>
        <p:txBody>
          <a:bodyPr wrap="square" rtlCol="0">
            <a:spAutoFit/>
          </a:bodyPr>
          <a:lstStyle/>
          <a:p>
            <a:pPr algn="ctr"/>
            <a:r>
              <a:rPr lang="en-US" b="1" dirty="0"/>
              <a:t>T</a:t>
            </a:r>
          </a:p>
        </p:txBody>
      </p:sp>
      <p:sp>
        <p:nvSpPr>
          <p:cNvPr id="237" name="Hộp Văn bản 236">
            <a:extLst>
              <a:ext uri="{FF2B5EF4-FFF2-40B4-BE49-F238E27FC236}">
                <a16:creationId xmlns:a16="http://schemas.microsoft.com/office/drawing/2014/main" id="{A224E723-74C6-10DD-C26E-E11B8E1A1639}"/>
              </a:ext>
            </a:extLst>
          </p:cNvPr>
          <p:cNvSpPr txBox="1"/>
          <p:nvPr/>
        </p:nvSpPr>
        <p:spPr>
          <a:xfrm rot="10800000" flipV="1">
            <a:off x="2514180" y="4094969"/>
            <a:ext cx="521095" cy="369332"/>
          </a:xfrm>
          <a:prstGeom prst="rect">
            <a:avLst/>
          </a:prstGeom>
          <a:noFill/>
        </p:spPr>
        <p:txBody>
          <a:bodyPr wrap="square" rtlCol="0">
            <a:spAutoFit/>
          </a:bodyPr>
          <a:lstStyle/>
          <a:p>
            <a:pPr algn="ctr"/>
            <a:r>
              <a:rPr lang="en-US" b="1" dirty="0"/>
              <a:t>C</a:t>
            </a:r>
          </a:p>
        </p:txBody>
      </p:sp>
      <p:sp>
        <p:nvSpPr>
          <p:cNvPr id="238" name="Hộp Văn bản 237">
            <a:extLst>
              <a:ext uri="{FF2B5EF4-FFF2-40B4-BE49-F238E27FC236}">
                <a16:creationId xmlns:a16="http://schemas.microsoft.com/office/drawing/2014/main" id="{542F1D19-8E8F-D86C-7E11-267B15B63882}"/>
              </a:ext>
            </a:extLst>
          </p:cNvPr>
          <p:cNvSpPr txBox="1"/>
          <p:nvPr/>
        </p:nvSpPr>
        <p:spPr>
          <a:xfrm rot="10800000" flipV="1">
            <a:off x="2882101" y="4137245"/>
            <a:ext cx="521095" cy="369332"/>
          </a:xfrm>
          <a:prstGeom prst="rect">
            <a:avLst/>
          </a:prstGeom>
          <a:noFill/>
        </p:spPr>
        <p:txBody>
          <a:bodyPr wrap="square" rtlCol="0">
            <a:spAutoFit/>
          </a:bodyPr>
          <a:lstStyle/>
          <a:p>
            <a:pPr algn="ctr"/>
            <a:r>
              <a:rPr lang="en-US" b="1" dirty="0"/>
              <a:t>T</a:t>
            </a:r>
          </a:p>
        </p:txBody>
      </p:sp>
      <p:sp>
        <p:nvSpPr>
          <p:cNvPr id="239" name="Hộp Văn bản 238">
            <a:extLst>
              <a:ext uri="{FF2B5EF4-FFF2-40B4-BE49-F238E27FC236}">
                <a16:creationId xmlns:a16="http://schemas.microsoft.com/office/drawing/2014/main" id="{D4B89158-612D-F64D-48D1-89AFA5D42D5C}"/>
              </a:ext>
            </a:extLst>
          </p:cNvPr>
          <p:cNvSpPr txBox="1"/>
          <p:nvPr/>
        </p:nvSpPr>
        <p:spPr>
          <a:xfrm rot="10800000" flipV="1">
            <a:off x="3372114" y="4105325"/>
            <a:ext cx="521095" cy="369332"/>
          </a:xfrm>
          <a:prstGeom prst="rect">
            <a:avLst/>
          </a:prstGeom>
          <a:noFill/>
        </p:spPr>
        <p:txBody>
          <a:bodyPr wrap="square" rtlCol="0">
            <a:spAutoFit/>
          </a:bodyPr>
          <a:lstStyle/>
          <a:p>
            <a:pPr algn="ctr"/>
            <a:r>
              <a:rPr lang="en-US" b="1" dirty="0"/>
              <a:t>G</a:t>
            </a:r>
          </a:p>
        </p:txBody>
      </p:sp>
      <p:sp>
        <p:nvSpPr>
          <p:cNvPr id="240" name="Hộp Văn bản 239">
            <a:extLst>
              <a:ext uri="{FF2B5EF4-FFF2-40B4-BE49-F238E27FC236}">
                <a16:creationId xmlns:a16="http://schemas.microsoft.com/office/drawing/2014/main" id="{064D8BDA-6517-90CC-5BC1-902EC8E93F62}"/>
              </a:ext>
            </a:extLst>
          </p:cNvPr>
          <p:cNvSpPr txBox="1"/>
          <p:nvPr/>
        </p:nvSpPr>
        <p:spPr>
          <a:xfrm rot="10800000" flipV="1">
            <a:off x="5825182" y="2519540"/>
            <a:ext cx="521095" cy="369332"/>
          </a:xfrm>
          <a:prstGeom prst="rect">
            <a:avLst/>
          </a:prstGeom>
          <a:noFill/>
        </p:spPr>
        <p:txBody>
          <a:bodyPr wrap="square" rtlCol="0">
            <a:spAutoFit/>
          </a:bodyPr>
          <a:lstStyle/>
          <a:p>
            <a:pPr algn="ctr"/>
            <a:r>
              <a:rPr lang="en-US" b="1" dirty="0"/>
              <a:t>H</a:t>
            </a:r>
          </a:p>
        </p:txBody>
      </p:sp>
      <p:sp>
        <p:nvSpPr>
          <p:cNvPr id="241" name="Hộp Văn bản 240">
            <a:extLst>
              <a:ext uri="{FF2B5EF4-FFF2-40B4-BE49-F238E27FC236}">
                <a16:creationId xmlns:a16="http://schemas.microsoft.com/office/drawing/2014/main" id="{EE827F11-90A1-1977-8751-C7FA6017B4E3}"/>
              </a:ext>
            </a:extLst>
          </p:cNvPr>
          <p:cNvSpPr txBox="1"/>
          <p:nvPr/>
        </p:nvSpPr>
        <p:spPr>
          <a:xfrm rot="10800000" flipV="1">
            <a:off x="6664631" y="2587030"/>
            <a:ext cx="521095" cy="369332"/>
          </a:xfrm>
          <a:prstGeom prst="rect">
            <a:avLst/>
          </a:prstGeom>
          <a:noFill/>
        </p:spPr>
        <p:txBody>
          <a:bodyPr wrap="square" rtlCol="0">
            <a:spAutoFit/>
          </a:bodyPr>
          <a:lstStyle/>
          <a:p>
            <a:pPr algn="ctr"/>
            <a:r>
              <a:rPr lang="en-US" b="1" dirty="0"/>
              <a:t>M</a:t>
            </a:r>
          </a:p>
        </p:txBody>
      </p:sp>
      <p:sp>
        <p:nvSpPr>
          <p:cNvPr id="242" name="Hộp Văn bản 241">
            <a:extLst>
              <a:ext uri="{FF2B5EF4-FFF2-40B4-BE49-F238E27FC236}">
                <a16:creationId xmlns:a16="http://schemas.microsoft.com/office/drawing/2014/main" id="{319B4F7E-6C1A-C5A9-F09E-4ACAAB366187}"/>
              </a:ext>
            </a:extLst>
          </p:cNvPr>
          <p:cNvSpPr txBox="1"/>
          <p:nvPr/>
        </p:nvSpPr>
        <p:spPr>
          <a:xfrm rot="10800000" flipV="1">
            <a:off x="5457451" y="2474041"/>
            <a:ext cx="521095" cy="369332"/>
          </a:xfrm>
          <a:prstGeom prst="rect">
            <a:avLst/>
          </a:prstGeom>
          <a:noFill/>
        </p:spPr>
        <p:txBody>
          <a:bodyPr wrap="square" rtlCol="0">
            <a:spAutoFit/>
          </a:bodyPr>
          <a:lstStyle/>
          <a:p>
            <a:pPr algn="ctr"/>
            <a:r>
              <a:rPr lang="en-US" b="1" dirty="0"/>
              <a:t>M</a:t>
            </a:r>
          </a:p>
        </p:txBody>
      </p:sp>
      <p:sp>
        <p:nvSpPr>
          <p:cNvPr id="243" name="Hộp Văn bản 242">
            <a:extLst>
              <a:ext uri="{FF2B5EF4-FFF2-40B4-BE49-F238E27FC236}">
                <a16:creationId xmlns:a16="http://schemas.microsoft.com/office/drawing/2014/main" id="{E0BB5FC7-D3D1-E8E4-B222-7AD7F96FB929}"/>
              </a:ext>
            </a:extLst>
          </p:cNvPr>
          <p:cNvSpPr txBox="1"/>
          <p:nvPr/>
        </p:nvSpPr>
        <p:spPr>
          <a:xfrm rot="10800000" flipV="1">
            <a:off x="4149947" y="3346907"/>
            <a:ext cx="521095" cy="369332"/>
          </a:xfrm>
          <a:prstGeom prst="rect">
            <a:avLst/>
          </a:prstGeom>
          <a:noFill/>
        </p:spPr>
        <p:txBody>
          <a:bodyPr wrap="square" rtlCol="0">
            <a:spAutoFit/>
          </a:bodyPr>
          <a:lstStyle/>
          <a:p>
            <a:pPr algn="ctr"/>
            <a:r>
              <a:rPr lang="en-US" b="1" dirty="0">
                <a:solidFill>
                  <a:schemeClr val="tx2">
                    <a:lumMod val="50000"/>
                    <a:lumOff val="50000"/>
                  </a:schemeClr>
                </a:solidFill>
              </a:rPr>
              <a:t>Ả</a:t>
            </a:r>
          </a:p>
        </p:txBody>
      </p:sp>
      <p:sp>
        <p:nvSpPr>
          <p:cNvPr id="244" name="Hộp Văn bản 243">
            <a:extLst>
              <a:ext uri="{FF2B5EF4-FFF2-40B4-BE49-F238E27FC236}">
                <a16:creationId xmlns:a16="http://schemas.microsoft.com/office/drawing/2014/main" id="{A26C8FBF-AD48-AFF2-5C08-652E39C4CDF9}"/>
              </a:ext>
            </a:extLst>
          </p:cNvPr>
          <p:cNvSpPr txBox="1"/>
          <p:nvPr/>
        </p:nvSpPr>
        <p:spPr>
          <a:xfrm rot="10800000" flipV="1">
            <a:off x="-15780" y="3896605"/>
            <a:ext cx="521095" cy="369332"/>
          </a:xfrm>
          <a:prstGeom prst="rect">
            <a:avLst/>
          </a:prstGeom>
          <a:noFill/>
        </p:spPr>
        <p:txBody>
          <a:bodyPr wrap="square" rtlCol="0">
            <a:spAutoFit/>
          </a:bodyPr>
          <a:lstStyle/>
          <a:p>
            <a:pPr algn="ctr"/>
            <a:r>
              <a:rPr lang="en-US" b="1" dirty="0"/>
              <a:t>H</a:t>
            </a:r>
          </a:p>
        </p:txBody>
      </p:sp>
      <p:sp>
        <p:nvSpPr>
          <p:cNvPr id="245" name="Hộp Văn bản 244">
            <a:extLst>
              <a:ext uri="{FF2B5EF4-FFF2-40B4-BE49-F238E27FC236}">
                <a16:creationId xmlns:a16="http://schemas.microsoft.com/office/drawing/2014/main" id="{B52D1B3C-BE6D-A10B-34C8-AC222FC32149}"/>
              </a:ext>
            </a:extLst>
          </p:cNvPr>
          <p:cNvSpPr txBox="1"/>
          <p:nvPr/>
        </p:nvSpPr>
        <p:spPr>
          <a:xfrm rot="10800000" flipV="1">
            <a:off x="872442" y="3928169"/>
            <a:ext cx="521095" cy="369332"/>
          </a:xfrm>
          <a:prstGeom prst="rect">
            <a:avLst/>
          </a:prstGeom>
          <a:noFill/>
        </p:spPr>
        <p:txBody>
          <a:bodyPr wrap="square" rtlCol="0">
            <a:spAutoFit/>
          </a:bodyPr>
          <a:lstStyle/>
          <a:p>
            <a:pPr algn="ctr"/>
            <a:r>
              <a:rPr lang="en-US" b="1" dirty="0"/>
              <a:t>M</a:t>
            </a:r>
          </a:p>
        </p:txBody>
      </p:sp>
      <p:sp>
        <p:nvSpPr>
          <p:cNvPr id="246" name="Hộp Văn bản 245">
            <a:extLst>
              <a:ext uri="{FF2B5EF4-FFF2-40B4-BE49-F238E27FC236}">
                <a16:creationId xmlns:a16="http://schemas.microsoft.com/office/drawing/2014/main" id="{BB51E181-1B39-DEE8-BDE5-C275971DACD0}"/>
              </a:ext>
            </a:extLst>
          </p:cNvPr>
          <p:cNvSpPr txBox="1"/>
          <p:nvPr/>
        </p:nvSpPr>
        <p:spPr>
          <a:xfrm rot="10800000" flipV="1">
            <a:off x="1196584" y="3905576"/>
            <a:ext cx="521095" cy="369332"/>
          </a:xfrm>
          <a:prstGeom prst="rect">
            <a:avLst/>
          </a:prstGeom>
          <a:noFill/>
        </p:spPr>
        <p:txBody>
          <a:bodyPr wrap="square" rtlCol="0">
            <a:spAutoFit/>
          </a:bodyPr>
          <a:lstStyle/>
          <a:p>
            <a:pPr algn="ctr"/>
            <a:r>
              <a:rPr lang="en-US" b="1" dirty="0"/>
              <a:t>G</a:t>
            </a:r>
          </a:p>
        </p:txBody>
      </p:sp>
      <p:sp>
        <p:nvSpPr>
          <p:cNvPr id="247" name="Hộp Văn bản 246">
            <a:extLst>
              <a:ext uri="{FF2B5EF4-FFF2-40B4-BE49-F238E27FC236}">
                <a16:creationId xmlns:a16="http://schemas.microsoft.com/office/drawing/2014/main" id="{1C1E17BD-2C26-6D43-1470-BFEDE8E3F11B}"/>
              </a:ext>
            </a:extLst>
          </p:cNvPr>
          <p:cNvSpPr txBox="1"/>
          <p:nvPr/>
        </p:nvSpPr>
        <p:spPr>
          <a:xfrm rot="10800000" flipV="1">
            <a:off x="1625935" y="4015555"/>
            <a:ext cx="521095" cy="369332"/>
          </a:xfrm>
          <a:prstGeom prst="rect">
            <a:avLst/>
          </a:prstGeom>
          <a:noFill/>
        </p:spPr>
        <p:txBody>
          <a:bodyPr wrap="square" rtlCol="0">
            <a:spAutoFit/>
          </a:bodyPr>
          <a:lstStyle/>
          <a:p>
            <a:pPr algn="ctr"/>
            <a:r>
              <a:rPr lang="en-US" b="1" dirty="0"/>
              <a:t>G</a:t>
            </a:r>
          </a:p>
        </p:txBody>
      </p:sp>
      <p:sp>
        <p:nvSpPr>
          <p:cNvPr id="248" name="Hộp Văn bản 247">
            <a:extLst>
              <a:ext uri="{FF2B5EF4-FFF2-40B4-BE49-F238E27FC236}">
                <a16:creationId xmlns:a16="http://schemas.microsoft.com/office/drawing/2014/main" id="{4E0199C1-438D-B5D7-9FE9-45CA4F140B8D}"/>
              </a:ext>
            </a:extLst>
          </p:cNvPr>
          <p:cNvSpPr txBox="1"/>
          <p:nvPr/>
        </p:nvSpPr>
        <p:spPr>
          <a:xfrm rot="10800000" flipV="1">
            <a:off x="3324914" y="6223272"/>
            <a:ext cx="521095" cy="369332"/>
          </a:xfrm>
          <a:prstGeom prst="rect">
            <a:avLst/>
          </a:prstGeom>
          <a:noFill/>
        </p:spPr>
        <p:txBody>
          <a:bodyPr wrap="square" rtlCol="0">
            <a:spAutoFit/>
          </a:bodyPr>
          <a:lstStyle/>
          <a:p>
            <a:pPr algn="ctr"/>
            <a:r>
              <a:rPr lang="en-US" b="1" dirty="0"/>
              <a:t>K</a:t>
            </a:r>
          </a:p>
        </p:txBody>
      </p:sp>
      <p:sp>
        <p:nvSpPr>
          <p:cNvPr id="249" name="Hộp Văn bản 248">
            <a:extLst>
              <a:ext uri="{FF2B5EF4-FFF2-40B4-BE49-F238E27FC236}">
                <a16:creationId xmlns:a16="http://schemas.microsoft.com/office/drawing/2014/main" id="{926378DD-E568-77AE-F139-968635667F94}"/>
              </a:ext>
            </a:extLst>
          </p:cNvPr>
          <p:cNvSpPr txBox="1"/>
          <p:nvPr/>
        </p:nvSpPr>
        <p:spPr>
          <a:xfrm rot="10800000" flipV="1">
            <a:off x="3757450" y="6058317"/>
            <a:ext cx="521095" cy="369332"/>
          </a:xfrm>
          <a:prstGeom prst="rect">
            <a:avLst/>
          </a:prstGeom>
          <a:noFill/>
        </p:spPr>
        <p:txBody>
          <a:bodyPr wrap="square" rtlCol="0">
            <a:spAutoFit/>
          </a:bodyPr>
          <a:lstStyle/>
          <a:p>
            <a:pPr algn="ctr"/>
            <a:r>
              <a:rPr lang="en-US" b="1" dirty="0"/>
              <a:t>J</a:t>
            </a:r>
          </a:p>
        </p:txBody>
      </p:sp>
      <p:sp>
        <p:nvSpPr>
          <p:cNvPr id="250" name="Hộp Văn bản 249">
            <a:extLst>
              <a:ext uri="{FF2B5EF4-FFF2-40B4-BE49-F238E27FC236}">
                <a16:creationId xmlns:a16="http://schemas.microsoft.com/office/drawing/2014/main" id="{5E716A4C-ECFC-3FBF-0A0D-1A564408F7C7}"/>
              </a:ext>
            </a:extLst>
          </p:cNvPr>
          <p:cNvSpPr txBox="1"/>
          <p:nvPr/>
        </p:nvSpPr>
        <p:spPr>
          <a:xfrm rot="10800000" flipV="1">
            <a:off x="4108137" y="6102835"/>
            <a:ext cx="521095" cy="369332"/>
          </a:xfrm>
          <a:prstGeom prst="rect">
            <a:avLst/>
          </a:prstGeom>
          <a:noFill/>
        </p:spPr>
        <p:txBody>
          <a:bodyPr wrap="square" rtlCol="0">
            <a:spAutoFit/>
          </a:bodyPr>
          <a:lstStyle/>
          <a:p>
            <a:pPr algn="ctr"/>
            <a:r>
              <a:rPr lang="en-US" b="1" dirty="0"/>
              <a:t>S</a:t>
            </a:r>
          </a:p>
        </p:txBody>
      </p:sp>
      <p:sp>
        <p:nvSpPr>
          <p:cNvPr id="251" name="Hộp Văn bản 250">
            <a:extLst>
              <a:ext uri="{FF2B5EF4-FFF2-40B4-BE49-F238E27FC236}">
                <a16:creationId xmlns:a16="http://schemas.microsoft.com/office/drawing/2014/main" id="{531F2F15-C2E1-4E01-5663-155C2381119B}"/>
              </a:ext>
            </a:extLst>
          </p:cNvPr>
          <p:cNvSpPr txBox="1"/>
          <p:nvPr/>
        </p:nvSpPr>
        <p:spPr>
          <a:xfrm rot="10800000" flipV="1">
            <a:off x="6696637" y="6360458"/>
            <a:ext cx="521095" cy="369332"/>
          </a:xfrm>
          <a:prstGeom prst="rect">
            <a:avLst/>
          </a:prstGeom>
          <a:noFill/>
        </p:spPr>
        <p:txBody>
          <a:bodyPr wrap="square" rtlCol="0">
            <a:spAutoFit/>
          </a:bodyPr>
          <a:lstStyle/>
          <a:p>
            <a:pPr algn="ctr"/>
            <a:r>
              <a:rPr lang="en-US" b="1" dirty="0"/>
              <a:t>K</a:t>
            </a:r>
          </a:p>
        </p:txBody>
      </p:sp>
      <p:sp>
        <p:nvSpPr>
          <p:cNvPr id="252" name="Hộp Văn bản 251">
            <a:extLst>
              <a:ext uri="{FF2B5EF4-FFF2-40B4-BE49-F238E27FC236}">
                <a16:creationId xmlns:a16="http://schemas.microsoft.com/office/drawing/2014/main" id="{1EF73D49-AC01-2CDF-BA43-53CFC57BCF65}"/>
              </a:ext>
            </a:extLst>
          </p:cNvPr>
          <p:cNvSpPr txBox="1"/>
          <p:nvPr/>
        </p:nvSpPr>
        <p:spPr>
          <a:xfrm rot="10800000" flipV="1">
            <a:off x="7083094" y="6286456"/>
            <a:ext cx="521095" cy="369332"/>
          </a:xfrm>
          <a:prstGeom prst="rect">
            <a:avLst/>
          </a:prstGeom>
          <a:noFill/>
        </p:spPr>
        <p:txBody>
          <a:bodyPr wrap="square" rtlCol="0">
            <a:spAutoFit/>
          </a:bodyPr>
          <a:lstStyle/>
          <a:p>
            <a:pPr algn="ctr"/>
            <a:r>
              <a:rPr lang="en-US" b="1" dirty="0">
                <a:solidFill>
                  <a:srgbClr val="66FFCC"/>
                </a:solidFill>
              </a:rPr>
              <a:t>C</a:t>
            </a:r>
          </a:p>
        </p:txBody>
      </p:sp>
      <p:sp>
        <p:nvSpPr>
          <p:cNvPr id="254" name="Hộp Văn bản 253">
            <a:extLst>
              <a:ext uri="{FF2B5EF4-FFF2-40B4-BE49-F238E27FC236}">
                <a16:creationId xmlns:a16="http://schemas.microsoft.com/office/drawing/2014/main" id="{418E4998-64D2-9F8D-2CF4-C1D53733194C}"/>
              </a:ext>
            </a:extLst>
          </p:cNvPr>
          <p:cNvSpPr txBox="1"/>
          <p:nvPr/>
        </p:nvSpPr>
        <p:spPr>
          <a:xfrm rot="10800000" flipV="1">
            <a:off x="6196081" y="3120787"/>
            <a:ext cx="521095" cy="369332"/>
          </a:xfrm>
          <a:prstGeom prst="rect">
            <a:avLst/>
          </a:prstGeom>
          <a:noFill/>
        </p:spPr>
        <p:txBody>
          <a:bodyPr wrap="square" rtlCol="0">
            <a:spAutoFit/>
          </a:bodyPr>
          <a:lstStyle/>
          <a:p>
            <a:pPr algn="ctr"/>
            <a:r>
              <a:rPr lang="en-US" b="1" dirty="0"/>
              <a:t>T</a:t>
            </a:r>
          </a:p>
        </p:txBody>
      </p:sp>
      <p:sp>
        <p:nvSpPr>
          <p:cNvPr id="255" name="Hộp Văn bản 254">
            <a:extLst>
              <a:ext uri="{FF2B5EF4-FFF2-40B4-BE49-F238E27FC236}">
                <a16:creationId xmlns:a16="http://schemas.microsoft.com/office/drawing/2014/main" id="{943DD5F6-63F4-611D-90D9-0C41DD286185}"/>
              </a:ext>
            </a:extLst>
          </p:cNvPr>
          <p:cNvSpPr txBox="1"/>
          <p:nvPr/>
        </p:nvSpPr>
        <p:spPr>
          <a:xfrm rot="10800000" flipV="1">
            <a:off x="6259182" y="3673755"/>
            <a:ext cx="521095" cy="369332"/>
          </a:xfrm>
          <a:prstGeom prst="rect">
            <a:avLst/>
          </a:prstGeom>
          <a:noFill/>
        </p:spPr>
        <p:txBody>
          <a:bodyPr wrap="square" rtlCol="0">
            <a:spAutoFit/>
          </a:bodyPr>
          <a:lstStyle/>
          <a:p>
            <a:pPr algn="ctr"/>
            <a:r>
              <a:rPr lang="en-US" b="1" dirty="0">
                <a:solidFill>
                  <a:schemeClr val="accent1"/>
                </a:solidFill>
              </a:rPr>
              <a:t>H</a:t>
            </a:r>
          </a:p>
        </p:txBody>
      </p:sp>
      <p:sp>
        <p:nvSpPr>
          <p:cNvPr id="256" name="Hộp Văn bản 255">
            <a:extLst>
              <a:ext uri="{FF2B5EF4-FFF2-40B4-BE49-F238E27FC236}">
                <a16:creationId xmlns:a16="http://schemas.microsoft.com/office/drawing/2014/main" id="{29B6D5F2-C6CE-F285-E5D6-B4904BE7AC47}"/>
              </a:ext>
            </a:extLst>
          </p:cNvPr>
          <p:cNvSpPr txBox="1"/>
          <p:nvPr/>
        </p:nvSpPr>
        <p:spPr>
          <a:xfrm rot="10800000" flipV="1">
            <a:off x="6570662" y="5260716"/>
            <a:ext cx="521095" cy="369332"/>
          </a:xfrm>
          <a:prstGeom prst="rect">
            <a:avLst/>
          </a:prstGeom>
          <a:noFill/>
        </p:spPr>
        <p:txBody>
          <a:bodyPr wrap="square" rtlCol="0">
            <a:spAutoFit/>
          </a:bodyPr>
          <a:lstStyle/>
          <a:p>
            <a:pPr algn="ctr"/>
            <a:r>
              <a:rPr lang="en-US" b="1" dirty="0"/>
              <a:t>N</a:t>
            </a:r>
          </a:p>
        </p:txBody>
      </p:sp>
      <p:sp>
        <p:nvSpPr>
          <p:cNvPr id="257" name="Hộp Văn bản 256">
            <a:extLst>
              <a:ext uri="{FF2B5EF4-FFF2-40B4-BE49-F238E27FC236}">
                <a16:creationId xmlns:a16="http://schemas.microsoft.com/office/drawing/2014/main" id="{E7664AF6-8062-C0F6-41B6-3580BA63B0FC}"/>
              </a:ext>
            </a:extLst>
          </p:cNvPr>
          <p:cNvSpPr txBox="1"/>
          <p:nvPr/>
        </p:nvSpPr>
        <p:spPr>
          <a:xfrm rot="10800000" flipV="1">
            <a:off x="4989308" y="2358407"/>
            <a:ext cx="521095" cy="369332"/>
          </a:xfrm>
          <a:prstGeom prst="rect">
            <a:avLst/>
          </a:prstGeom>
          <a:noFill/>
        </p:spPr>
        <p:txBody>
          <a:bodyPr wrap="square" rtlCol="0">
            <a:spAutoFit/>
          </a:bodyPr>
          <a:lstStyle/>
          <a:p>
            <a:pPr algn="ctr"/>
            <a:r>
              <a:rPr lang="en-US" b="1" dirty="0"/>
              <a:t>K</a:t>
            </a:r>
          </a:p>
        </p:txBody>
      </p:sp>
      <p:sp>
        <p:nvSpPr>
          <p:cNvPr id="259" name="Hộp Văn bản 258">
            <a:extLst>
              <a:ext uri="{FF2B5EF4-FFF2-40B4-BE49-F238E27FC236}">
                <a16:creationId xmlns:a16="http://schemas.microsoft.com/office/drawing/2014/main" id="{1C71EADE-B870-6F91-E681-F3F5770C7313}"/>
              </a:ext>
            </a:extLst>
          </p:cNvPr>
          <p:cNvSpPr txBox="1"/>
          <p:nvPr/>
        </p:nvSpPr>
        <p:spPr>
          <a:xfrm rot="10800000" flipV="1">
            <a:off x="6672772" y="3666813"/>
            <a:ext cx="521095" cy="369332"/>
          </a:xfrm>
          <a:prstGeom prst="rect">
            <a:avLst/>
          </a:prstGeom>
          <a:noFill/>
        </p:spPr>
        <p:txBody>
          <a:bodyPr wrap="square" rtlCol="0">
            <a:spAutoFit/>
          </a:bodyPr>
          <a:lstStyle/>
          <a:p>
            <a:pPr algn="ctr"/>
            <a:r>
              <a:rPr lang="en-US" b="1" dirty="0">
                <a:solidFill>
                  <a:schemeClr val="accent1"/>
                </a:solidFill>
              </a:rPr>
              <a:t>A</a:t>
            </a:r>
          </a:p>
        </p:txBody>
      </p:sp>
      <p:sp>
        <p:nvSpPr>
          <p:cNvPr id="260" name="Hộp Văn bản 259">
            <a:extLst>
              <a:ext uri="{FF2B5EF4-FFF2-40B4-BE49-F238E27FC236}">
                <a16:creationId xmlns:a16="http://schemas.microsoft.com/office/drawing/2014/main" id="{52AC82BB-14AB-4F37-3D4C-D04636E3D874}"/>
              </a:ext>
            </a:extLst>
          </p:cNvPr>
          <p:cNvSpPr txBox="1"/>
          <p:nvPr/>
        </p:nvSpPr>
        <p:spPr>
          <a:xfrm rot="10800000" flipV="1">
            <a:off x="4537886" y="3347642"/>
            <a:ext cx="521095" cy="369332"/>
          </a:xfrm>
          <a:prstGeom prst="rect">
            <a:avLst/>
          </a:prstGeom>
          <a:noFill/>
        </p:spPr>
        <p:txBody>
          <a:bodyPr wrap="square" rtlCol="0">
            <a:spAutoFit/>
          </a:bodyPr>
          <a:lstStyle/>
          <a:p>
            <a:pPr algn="ctr"/>
            <a:r>
              <a:rPr lang="en-US" b="1" dirty="0">
                <a:solidFill>
                  <a:schemeClr val="accent1"/>
                </a:solidFill>
              </a:rPr>
              <a:t>I</a:t>
            </a:r>
          </a:p>
        </p:txBody>
      </p:sp>
      <p:sp>
        <p:nvSpPr>
          <p:cNvPr id="261" name="Hộp Văn bản 260">
            <a:extLst>
              <a:ext uri="{FF2B5EF4-FFF2-40B4-BE49-F238E27FC236}">
                <a16:creationId xmlns:a16="http://schemas.microsoft.com/office/drawing/2014/main" id="{545FF709-9ABA-6B47-9975-77BB66824B1D}"/>
              </a:ext>
            </a:extLst>
          </p:cNvPr>
          <p:cNvSpPr txBox="1"/>
          <p:nvPr/>
        </p:nvSpPr>
        <p:spPr>
          <a:xfrm rot="10800000" flipV="1">
            <a:off x="4966991" y="3409066"/>
            <a:ext cx="521095" cy="369332"/>
          </a:xfrm>
          <a:prstGeom prst="rect">
            <a:avLst/>
          </a:prstGeom>
          <a:noFill/>
        </p:spPr>
        <p:txBody>
          <a:bodyPr wrap="square" rtlCol="0">
            <a:spAutoFit/>
          </a:bodyPr>
          <a:lstStyle/>
          <a:p>
            <a:pPr algn="ctr"/>
            <a:r>
              <a:rPr lang="en-US" b="1" dirty="0">
                <a:solidFill>
                  <a:schemeClr val="accent1"/>
                </a:solidFill>
              </a:rPr>
              <a:t>B</a:t>
            </a:r>
          </a:p>
        </p:txBody>
      </p:sp>
      <p:sp>
        <p:nvSpPr>
          <p:cNvPr id="262" name="Hộp Văn bản 261">
            <a:extLst>
              <a:ext uri="{FF2B5EF4-FFF2-40B4-BE49-F238E27FC236}">
                <a16:creationId xmlns:a16="http://schemas.microsoft.com/office/drawing/2014/main" id="{0C70A921-0C88-9A8B-AA29-250318A4E182}"/>
              </a:ext>
            </a:extLst>
          </p:cNvPr>
          <p:cNvSpPr txBox="1"/>
          <p:nvPr/>
        </p:nvSpPr>
        <p:spPr>
          <a:xfrm rot="10800000" flipV="1">
            <a:off x="5390211" y="3423825"/>
            <a:ext cx="521095" cy="369332"/>
          </a:xfrm>
          <a:prstGeom prst="rect">
            <a:avLst/>
          </a:prstGeom>
          <a:noFill/>
        </p:spPr>
        <p:txBody>
          <a:bodyPr wrap="square" rtlCol="0">
            <a:spAutoFit/>
          </a:bodyPr>
          <a:lstStyle/>
          <a:p>
            <a:pPr algn="ctr"/>
            <a:r>
              <a:rPr lang="en-US" b="1" dirty="0">
                <a:solidFill>
                  <a:schemeClr val="accent1"/>
                </a:solidFill>
              </a:rPr>
              <a:t>A</a:t>
            </a:r>
          </a:p>
        </p:txBody>
      </p:sp>
      <p:sp>
        <p:nvSpPr>
          <p:cNvPr id="263" name="Hộp Văn bản 262">
            <a:extLst>
              <a:ext uri="{FF2B5EF4-FFF2-40B4-BE49-F238E27FC236}">
                <a16:creationId xmlns:a16="http://schemas.microsoft.com/office/drawing/2014/main" id="{7E7EDA7A-EE11-0EBC-29AC-31541696DFCA}"/>
              </a:ext>
            </a:extLst>
          </p:cNvPr>
          <p:cNvSpPr txBox="1"/>
          <p:nvPr/>
        </p:nvSpPr>
        <p:spPr>
          <a:xfrm rot="10800000" flipV="1">
            <a:off x="5842612" y="3566071"/>
            <a:ext cx="521095" cy="369332"/>
          </a:xfrm>
          <a:prstGeom prst="rect">
            <a:avLst/>
          </a:prstGeom>
          <a:noFill/>
        </p:spPr>
        <p:txBody>
          <a:bodyPr wrap="square" rtlCol="0">
            <a:spAutoFit/>
          </a:bodyPr>
          <a:lstStyle/>
          <a:p>
            <a:pPr algn="ctr"/>
            <a:r>
              <a:rPr lang="en-US" b="1" dirty="0">
                <a:solidFill>
                  <a:schemeClr val="accent1"/>
                </a:solidFill>
              </a:rPr>
              <a:t>P</a:t>
            </a:r>
          </a:p>
        </p:txBody>
      </p:sp>
      <p:sp>
        <p:nvSpPr>
          <p:cNvPr id="264" name="Hộp Văn bản 263">
            <a:extLst>
              <a:ext uri="{FF2B5EF4-FFF2-40B4-BE49-F238E27FC236}">
                <a16:creationId xmlns:a16="http://schemas.microsoft.com/office/drawing/2014/main" id="{E62FD794-C431-09BB-E235-878C64D59608}"/>
              </a:ext>
            </a:extLst>
          </p:cNvPr>
          <p:cNvSpPr txBox="1"/>
          <p:nvPr/>
        </p:nvSpPr>
        <p:spPr>
          <a:xfrm rot="10800000" flipV="1">
            <a:off x="6640473" y="2071688"/>
            <a:ext cx="521095" cy="369332"/>
          </a:xfrm>
          <a:prstGeom prst="rect">
            <a:avLst/>
          </a:prstGeom>
          <a:noFill/>
        </p:spPr>
        <p:txBody>
          <a:bodyPr wrap="square" rtlCol="0">
            <a:spAutoFit/>
          </a:bodyPr>
          <a:lstStyle/>
          <a:p>
            <a:pPr algn="ctr"/>
            <a:r>
              <a:rPr lang="en-US" b="1" dirty="0"/>
              <a:t>k</a:t>
            </a:r>
          </a:p>
        </p:txBody>
      </p:sp>
      <p:sp>
        <p:nvSpPr>
          <p:cNvPr id="265" name="Hộp Văn bản 264">
            <a:extLst>
              <a:ext uri="{FF2B5EF4-FFF2-40B4-BE49-F238E27FC236}">
                <a16:creationId xmlns:a16="http://schemas.microsoft.com/office/drawing/2014/main" id="{5E2A9CED-9F40-75E5-02EC-DD3B5F9FA0BB}"/>
              </a:ext>
            </a:extLst>
          </p:cNvPr>
          <p:cNvSpPr txBox="1"/>
          <p:nvPr/>
        </p:nvSpPr>
        <p:spPr>
          <a:xfrm rot="10800000" flipV="1">
            <a:off x="1587724" y="3477902"/>
            <a:ext cx="521095" cy="369332"/>
          </a:xfrm>
          <a:prstGeom prst="rect">
            <a:avLst/>
          </a:prstGeom>
          <a:noFill/>
        </p:spPr>
        <p:txBody>
          <a:bodyPr wrap="square" rtlCol="0">
            <a:spAutoFit/>
          </a:bodyPr>
          <a:lstStyle/>
          <a:p>
            <a:pPr algn="ctr"/>
            <a:r>
              <a:rPr lang="en-US" b="1" dirty="0">
                <a:solidFill>
                  <a:schemeClr val="accent1"/>
                </a:solidFill>
              </a:rPr>
              <a:t>A</a:t>
            </a:r>
          </a:p>
        </p:txBody>
      </p:sp>
      <p:sp>
        <p:nvSpPr>
          <p:cNvPr id="266" name="Hộp Văn bản 265">
            <a:extLst>
              <a:ext uri="{FF2B5EF4-FFF2-40B4-BE49-F238E27FC236}">
                <a16:creationId xmlns:a16="http://schemas.microsoft.com/office/drawing/2014/main" id="{B45CA86D-09D2-4D3B-C535-653C54804459}"/>
              </a:ext>
            </a:extLst>
          </p:cNvPr>
          <p:cNvSpPr txBox="1"/>
          <p:nvPr/>
        </p:nvSpPr>
        <p:spPr>
          <a:xfrm rot="10800000" flipV="1">
            <a:off x="2000074" y="3546650"/>
            <a:ext cx="521095" cy="369332"/>
          </a:xfrm>
          <a:prstGeom prst="rect">
            <a:avLst/>
          </a:prstGeom>
          <a:noFill/>
        </p:spPr>
        <p:txBody>
          <a:bodyPr wrap="square" rtlCol="0">
            <a:spAutoFit/>
          </a:bodyPr>
          <a:lstStyle/>
          <a:p>
            <a:pPr algn="ctr"/>
            <a:r>
              <a:rPr lang="en-US" b="1" dirty="0">
                <a:solidFill>
                  <a:schemeClr val="accent1"/>
                </a:solidFill>
              </a:rPr>
              <a:t>P</a:t>
            </a:r>
          </a:p>
        </p:txBody>
      </p:sp>
      <p:sp>
        <p:nvSpPr>
          <p:cNvPr id="267" name="Hộp Văn bản 266">
            <a:extLst>
              <a:ext uri="{FF2B5EF4-FFF2-40B4-BE49-F238E27FC236}">
                <a16:creationId xmlns:a16="http://schemas.microsoft.com/office/drawing/2014/main" id="{4EF772F8-C16B-C5E2-C4FA-A307B29C49E7}"/>
              </a:ext>
            </a:extLst>
          </p:cNvPr>
          <p:cNvSpPr txBox="1"/>
          <p:nvPr/>
        </p:nvSpPr>
        <p:spPr>
          <a:xfrm rot="10800000" flipV="1">
            <a:off x="2436444" y="3610910"/>
            <a:ext cx="521095" cy="369332"/>
          </a:xfrm>
          <a:prstGeom prst="rect">
            <a:avLst/>
          </a:prstGeom>
          <a:noFill/>
        </p:spPr>
        <p:txBody>
          <a:bodyPr wrap="square" rtlCol="0">
            <a:spAutoFit/>
          </a:bodyPr>
          <a:lstStyle/>
          <a:p>
            <a:pPr algn="ctr"/>
            <a:r>
              <a:rPr lang="en-US" b="1" dirty="0">
                <a:solidFill>
                  <a:schemeClr val="accent1"/>
                </a:solidFill>
              </a:rPr>
              <a:t>H</a:t>
            </a:r>
          </a:p>
        </p:txBody>
      </p:sp>
      <p:sp>
        <p:nvSpPr>
          <p:cNvPr id="268" name="Hộp Văn bản 267">
            <a:extLst>
              <a:ext uri="{FF2B5EF4-FFF2-40B4-BE49-F238E27FC236}">
                <a16:creationId xmlns:a16="http://schemas.microsoft.com/office/drawing/2014/main" id="{2FCE97BB-77D1-70C1-4055-B7ACF3D2FA7A}"/>
              </a:ext>
            </a:extLst>
          </p:cNvPr>
          <p:cNvSpPr txBox="1"/>
          <p:nvPr/>
        </p:nvSpPr>
        <p:spPr>
          <a:xfrm rot="10800000" flipV="1">
            <a:off x="2846044" y="3613223"/>
            <a:ext cx="521095" cy="369332"/>
          </a:xfrm>
          <a:prstGeom prst="rect">
            <a:avLst/>
          </a:prstGeom>
          <a:noFill/>
        </p:spPr>
        <p:txBody>
          <a:bodyPr wrap="square" rtlCol="0">
            <a:spAutoFit/>
          </a:bodyPr>
          <a:lstStyle/>
          <a:p>
            <a:pPr algn="ctr"/>
            <a:r>
              <a:rPr lang="en-US" b="1" dirty="0">
                <a:solidFill>
                  <a:schemeClr val="accent1"/>
                </a:solidFill>
              </a:rPr>
              <a:t>A</a:t>
            </a:r>
          </a:p>
        </p:txBody>
      </p:sp>
      <p:sp>
        <p:nvSpPr>
          <p:cNvPr id="269" name="Hộp Văn bản 268">
            <a:extLst>
              <a:ext uri="{FF2B5EF4-FFF2-40B4-BE49-F238E27FC236}">
                <a16:creationId xmlns:a16="http://schemas.microsoft.com/office/drawing/2014/main" id="{0C42029A-065F-3616-891D-BC0A1994106C}"/>
              </a:ext>
            </a:extLst>
          </p:cNvPr>
          <p:cNvSpPr txBox="1"/>
          <p:nvPr/>
        </p:nvSpPr>
        <p:spPr>
          <a:xfrm rot="10800000" flipV="1">
            <a:off x="3295725" y="3504880"/>
            <a:ext cx="521095" cy="369332"/>
          </a:xfrm>
          <a:prstGeom prst="rect">
            <a:avLst/>
          </a:prstGeom>
          <a:noFill/>
        </p:spPr>
        <p:txBody>
          <a:bodyPr wrap="square" rtlCol="0">
            <a:spAutoFit/>
          </a:bodyPr>
          <a:lstStyle/>
          <a:p>
            <a:pPr algn="ctr"/>
            <a:r>
              <a:rPr lang="en-US" b="1" dirty="0"/>
              <a:t>Z</a:t>
            </a:r>
          </a:p>
        </p:txBody>
      </p:sp>
      <p:sp>
        <p:nvSpPr>
          <p:cNvPr id="270" name="Hộp Văn bản 269">
            <a:extLst>
              <a:ext uri="{FF2B5EF4-FFF2-40B4-BE49-F238E27FC236}">
                <a16:creationId xmlns:a16="http://schemas.microsoft.com/office/drawing/2014/main" id="{650E06CC-946D-00FB-1FAD-B6B83951F1AD}"/>
              </a:ext>
            </a:extLst>
          </p:cNvPr>
          <p:cNvSpPr txBox="1"/>
          <p:nvPr/>
        </p:nvSpPr>
        <p:spPr>
          <a:xfrm rot="10800000" flipV="1">
            <a:off x="3744814" y="3369192"/>
            <a:ext cx="521095" cy="369332"/>
          </a:xfrm>
          <a:prstGeom prst="rect">
            <a:avLst/>
          </a:prstGeom>
          <a:noFill/>
        </p:spPr>
        <p:txBody>
          <a:bodyPr wrap="square" rtlCol="0">
            <a:spAutoFit/>
          </a:bodyPr>
          <a:lstStyle/>
          <a:p>
            <a:pPr algn="ctr"/>
            <a:r>
              <a:rPr lang="en-US" b="1" dirty="0">
                <a:solidFill>
                  <a:schemeClr val="tx2">
                    <a:lumMod val="50000"/>
                    <a:lumOff val="50000"/>
                  </a:schemeClr>
                </a:solidFill>
              </a:rPr>
              <a:t>T</a:t>
            </a:r>
          </a:p>
        </p:txBody>
      </p:sp>
      <p:grpSp>
        <p:nvGrpSpPr>
          <p:cNvPr id="271" name="Nhóm 270">
            <a:extLst>
              <a:ext uri="{FF2B5EF4-FFF2-40B4-BE49-F238E27FC236}">
                <a16:creationId xmlns:a16="http://schemas.microsoft.com/office/drawing/2014/main" id="{B8561C1C-4646-02CE-D4C4-4524702ABA5F}"/>
              </a:ext>
            </a:extLst>
          </p:cNvPr>
          <p:cNvGrpSpPr/>
          <p:nvPr/>
        </p:nvGrpSpPr>
        <p:grpSpPr>
          <a:xfrm>
            <a:off x="7703607" y="116592"/>
            <a:ext cx="2114763" cy="6549140"/>
            <a:chOff x="7850462" y="353814"/>
            <a:chExt cx="1665055" cy="4576006"/>
          </a:xfrm>
        </p:grpSpPr>
        <p:pic>
          <p:nvPicPr>
            <p:cNvPr id="272" name="Hình ảnh 271" descr="Ảnh có chứa văn bản, ảnh chụp màn hình, Phông chữ, số&#10;&#10;Mô tả được tạo tự động">
              <a:extLst>
                <a:ext uri="{FF2B5EF4-FFF2-40B4-BE49-F238E27FC236}">
                  <a16:creationId xmlns:a16="http://schemas.microsoft.com/office/drawing/2014/main" id="{9F739968-3CF7-6E14-3766-75A0E74A0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462" y="353814"/>
              <a:ext cx="1657435" cy="3257717"/>
            </a:xfrm>
            <a:prstGeom prst="rect">
              <a:avLst/>
            </a:prstGeom>
          </p:spPr>
        </p:pic>
        <p:pic>
          <p:nvPicPr>
            <p:cNvPr id="273" name="Hình ảnh 272" descr="Ảnh có chứa văn bản, Phông chữ, ảnh chụp màn hình&#10;&#10;Mô tả được tạo tự động">
              <a:extLst>
                <a:ext uri="{FF2B5EF4-FFF2-40B4-BE49-F238E27FC236}">
                  <a16:creationId xmlns:a16="http://schemas.microsoft.com/office/drawing/2014/main" id="{4FAF0157-770B-DEB4-211B-FDCB77903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082" y="3611531"/>
              <a:ext cx="1657435" cy="1318289"/>
            </a:xfrm>
            <a:prstGeom prst="rect">
              <a:avLst/>
            </a:prstGeom>
          </p:spPr>
        </p:pic>
      </p:grpSp>
    </p:spTree>
    <p:extLst>
      <p:ext uri="{BB962C8B-B14F-4D97-AF65-F5344CB8AC3E}">
        <p14:creationId xmlns:p14="http://schemas.microsoft.com/office/powerpoint/2010/main" val="31886504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Hình tự do: Hình 50">
            <a:extLst>
              <a:ext uri="{FF2B5EF4-FFF2-40B4-BE49-F238E27FC236}">
                <a16:creationId xmlns:a16="http://schemas.microsoft.com/office/drawing/2014/main" id="{E98FA6FA-9AF3-381A-EBFE-8BCDBF1A92DF}"/>
              </a:ext>
            </a:extLst>
          </p:cNvPr>
          <p:cNvSpPr/>
          <p:nvPr/>
        </p:nvSpPr>
        <p:spPr>
          <a:xfrm rot="5400000">
            <a:off x="537232" y="3350527"/>
            <a:ext cx="2789496" cy="2266609"/>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E9A99D14-E200-6824-31C8-9CB5F82F69AF}"/>
              </a:ext>
            </a:extLst>
          </p:cNvPr>
          <p:cNvSpPr txBox="1"/>
          <p:nvPr/>
        </p:nvSpPr>
        <p:spPr>
          <a:xfrm rot="5400000">
            <a:off x="1239483" y="3259079"/>
            <a:ext cx="1384995" cy="2108854"/>
          </a:xfrm>
          <a:prstGeom prst="rect">
            <a:avLst/>
          </a:prstGeom>
          <a:noFill/>
        </p:spPr>
        <p:txBody>
          <a:bodyPr vert="vert270" wrap="square" rtlCol="0">
            <a:spAutoFit/>
          </a:bodyPr>
          <a:lstStyle/>
          <a:p>
            <a:pPr algn="ctr"/>
            <a:r>
              <a:rPr lang="en-US" sz="2600" smtClean="0">
                <a:solidFill>
                  <a:schemeClr val="bg1"/>
                </a:solidFill>
                <a:latin typeface="Arial" panose="020B0604020202020204" pitchFamily="34" charset="0"/>
                <a:cs typeface="Arial" panose="020B0604020202020204" pitchFamily="34" charset="0"/>
              </a:rPr>
              <a:t>DÒNG </a:t>
            </a:r>
            <a:r>
              <a:rPr lang="en-US" sz="2600" dirty="0">
                <a:solidFill>
                  <a:schemeClr val="bg1"/>
                </a:solidFill>
                <a:latin typeface="Arial" panose="020B0604020202020204" pitchFamily="34" charset="0"/>
                <a:cs typeface="Arial" panose="020B0604020202020204" pitchFamily="34" charset="0"/>
              </a:rPr>
              <a:t>ĐIỆN </a:t>
            </a:r>
            <a:r>
              <a:rPr lang="en-US" sz="2600">
                <a:solidFill>
                  <a:schemeClr val="bg1"/>
                </a:solidFill>
                <a:latin typeface="Arial" panose="020B0604020202020204" pitchFamily="34" charset="0"/>
                <a:cs typeface="Arial" panose="020B0604020202020204" pitchFamily="34" charset="0"/>
              </a:rPr>
              <a:t>XOAY </a:t>
            </a:r>
            <a:r>
              <a:rPr lang="en-US" sz="2600" smtClean="0">
                <a:solidFill>
                  <a:schemeClr val="bg1"/>
                </a:solidFill>
                <a:latin typeface="Arial" panose="020B0604020202020204" pitchFamily="34" charset="0"/>
                <a:cs typeface="Arial" panose="020B0604020202020204" pitchFamily="34" charset="0"/>
              </a:rPr>
              <a:t>CHIỀU BA PHA</a:t>
            </a:r>
            <a:endParaRPr lang="en-US" sz="2600" dirty="0">
              <a:solidFill>
                <a:schemeClr val="bg1"/>
              </a:solidFill>
              <a:latin typeface="Arial" panose="020B0604020202020204" pitchFamily="34" charset="0"/>
              <a:cs typeface="Arial" panose="020B0604020202020204" pitchFamily="34" charset="0"/>
            </a:endParaRPr>
          </a:p>
        </p:txBody>
      </p:sp>
      <p:sp>
        <p:nvSpPr>
          <p:cNvPr id="30" name="Hình tự do: Hình 29">
            <a:extLst>
              <a:ext uri="{FF2B5EF4-FFF2-40B4-BE49-F238E27FC236}">
                <a16:creationId xmlns:a16="http://schemas.microsoft.com/office/drawing/2014/main" id="{374065A7-7AF2-A248-B08D-E6A5A8AE5C1B}"/>
              </a:ext>
            </a:extLst>
          </p:cNvPr>
          <p:cNvSpPr/>
          <p:nvPr/>
        </p:nvSpPr>
        <p:spPr>
          <a:xfrm rot="5400000">
            <a:off x="6426968" y="3221460"/>
            <a:ext cx="2792484" cy="2521752"/>
          </a:xfrm>
          <a:custGeom>
            <a:avLst/>
            <a:gdLst>
              <a:gd name="connsiteX0" fmla="*/ 0 w 590137"/>
              <a:gd name="connsiteY0" fmla="*/ 0 h 1487604"/>
              <a:gd name="connsiteX1" fmla="*/ 590137 w 590137"/>
              <a:gd name="connsiteY1" fmla="*/ 0 h 1487604"/>
              <a:gd name="connsiteX2" fmla="*/ 590137 w 590137"/>
              <a:gd name="connsiteY2" fmla="*/ 1487604 h 1487604"/>
              <a:gd name="connsiteX3" fmla="*/ 0 w 590137"/>
              <a:gd name="connsiteY3" fmla="*/ 1487604 h 1487604"/>
              <a:gd name="connsiteX4" fmla="*/ 0 w 590137"/>
              <a:gd name="connsiteY4" fmla="*/ 0 h 148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1487604">
                <a:moveTo>
                  <a:pt x="0" y="0"/>
                </a:moveTo>
                <a:lnTo>
                  <a:pt x="590137" y="0"/>
                </a:lnTo>
                <a:lnTo>
                  <a:pt x="590137" y="1487604"/>
                </a:lnTo>
                <a:lnTo>
                  <a:pt x="0" y="1487604"/>
                </a:lnTo>
                <a:lnTo>
                  <a:pt x="0" y="0"/>
                </a:ln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4CBC3E01-BF07-4829-A6B9-5AB0FC429BDC}"/>
              </a:ext>
            </a:extLst>
          </p:cNvPr>
          <p:cNvSpPr txBox="1"/>
          <p:nvPr/>
        </p:nvSpPr>
        <p:spPr>
          <a:xfrm rot="5400000">
            <a:off x="7330768" y="3221531"/>
            <a:ext cx="984885" cy="2183948"/>
          </a:xfrm>
          <a:prstGeom prst="rect">
            <a:avLst/>
          </a:prstGeom>
          <a:noFill/>
        </p:spPr>
        <p:txBody>
          <a:bodyPr vert="vert270" wrap="square" rtlCol="0">
            <a:spAutoFit/>
          </a:bodyPr>
          <a:lstStyle/>
          <a:p>
            <a:pPr algn="ctr"/>
            <a:r>
              <a:rPr lang="en-US" sz="2600" smtClean="0">
                <a:solidFill>
                  <a:schemeClr val="bg1"/>
                </a:solidFill>
                <a:latin typeface="Arial" panose="020B0604020202020204" pitchFamily="34" charset="0"/>
                <a:cs typeface="Arial" panose="020B0604020202020204" pitchFamily="34" charset="0"/>
              </a:rPr>
              <a:t> MẠCH ĐIỆN </a:t>
            </a:r>
            <a:r>
              <a:rPr lang="en-US" sz="2600">
                <a:solidFill>
                  <a:schemeClr val="bg1"/>
                </a:solidFill>
                <a:latin typeface="Arial" panose="020B0604020202020204" pitchFamily="34" charset="0"/>
                <a:cs typeface="Arial" panose="020B0604020202020204" pitchFamily="34" charset="0"/>
              </a:rPr>
              <a:t>BA </a:t>
            </a:r>
            <a:r>
              <a:rPr lang="en-US" sz="2600" smtClean="0">
                <a:solidFill>
                  <a:schemeClr val="bg1"/>
                </a:solidFill>
                <a:latin typeface="Arial" panose="020B0604020202020204" pitchFamily="34" charset="0"/>
                <a:cs typeface="Arial" panose="020B0604020202020204" pitchFamily="34" charset="0"/>
              </a:rPr>
              <a:t>PHA</a:t>
            </a:r>
            <a:endParaRPr lang="en-US" sz="2600" dirty="0">
              <a:solidFill>
                <a:schemeClr val="bg1"/>
              </a:solidFill>
              <a:latin typeface="Arial" panose="020B0604020202020204" pitchFamily="34" charset="0"/>
              <a:cs typeface="Arial" panose="020B0604020202020204" pitchFamily="34" charset="0"/>
            </a:endParaRPr>
          </a:p>
        </p:txBody>
      </p:sp>
      <p:sp>
        <p:nvSpPr>
          <p:cNvPr id="42" name="Hình tự do: Hình 41">
            <a:extLst>
              <a:ext uri="{FF2B5EF4-FFF2-40B4-BE49-F238E27FC236}">
                <a16:creationId xmlns:a16="http://schemas.microsoft.com/office/drawing/2014/main" id="{51EB62F6-CF37-4C0D-52D9-5E8968CDE31D}"/>
              </a:ext>
            </a:extLst>
          </p:cNvPr>
          <p:cNvSpPr/>
          <p:nvPr/>
        </p:nvSpPr>
        <p:spPr>
          <a:xfrm rot="5400000">
            <a:off x="3424216" y="3360329"/>
            <a:ext cx="2769892" cy="2266610"/>
          </a:xfrm>
          <a:custGeom>
            <a:avLst/>
            <a:gdLst>
              <a:gd name="connsiteX0" fmla="*/ 0 w 590137"/>
              <a:gd name="connsiteY0" fmla="*/ 0 h 1450291"/>
              <a:gd name="connsiteX1" fmla="*/ 590137 w 590137"/>
              <a:gd name="connsiteY1" fmla="*/ 0 h 1450291"/>
              <a:gd name="connsiteX2" fmla="*/ 590137 w 590137"/>
              <a:gd name="connsiteY2" fmla="*/ 1450291 h 1450291"/>
              <a:gd name="connsiteX3" fmla="*/ 0 w 590137"/>
              <a:gd name="connsiteY3" fmla="*/ 1450291 h 1450291"/>
              <a:gd name="connsiteX4" fmla="*/ 0 w 590137"/>
              <a:gd name="connsiteY4" fmla="*/ 0 h 14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1450291">
                <a:moveTo>
                  <a:pt x="0" y="0"/>
                </a:moveTo>
                <a:lnTo>
                  <a:pt x="590137" y="0"/>
                </a:lnTo>
                <a:lnTo>
                  <a:pt x="590137" y="1450291"/>
                </a:lnTo>
                <a:lnTo>
                  <a:pt x="0" y="1450291"/>
                </a:lnTo>
                <a:lnTo>
                  <a:pt x="0" y="0"/>
                </a:lnTo>
                <a:close/>
              </a:path>
            </a:pathLst>
          </a:cu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5968F8A8-C2D3-D86A-C186-D3B11F2423B5}"/>
              </a:ext>
            </a:extLst>
          </p:cNvPr>
          <p:cNvSpPr txBox="1"/>
          <p:nvPr/>
        </p:nvSpPr>
        <p:spPr>
          <a:xfrm rot="5400000">
            <a:off x="4116663" y="3251072"/>
            <a:ext cx="1384995" cy="2124867"/>
          </a:xfrm>
          <a:prstGeom prst="rect">
            <a:avLst/>
          </a:prstGeom>
          <a:noFill/>
        </p:spPr>
        <p:txBody>
          <a:bodyPr vert="vert270" wrap="square" rtlCol="0">
            <a:spAutoFit/>
          </a:bodyPr>
          <a:lstStyle/>
          <a:p>
            <a:pPr algn="ctr"/>
            <a:r>
              <a:rPr lang="en-US" sz="2600" dirty="0">
                <a:solidFill>
                  <a:schemeClr val="bg1"/>
                </a:solidFill>
                <a:latin typeface="Arial" panose="020B0604020202020204" pitchFamily="34" charset="0"/>
                <a:cs typeface="Arial" panose="020B0604020202020204" pitchFamily="34" charset="0"/>
              </a:rPr>
              <a:t>CÁCH </a:t>
            </a:r>
            <a:r>
              <a:rPr lang="en-US" sz="2600">
                <a:solidFill>
                  <a:schemeClr val="bg1"/>
                </a:solidFill>
                <a:latin typeface="Arial" panose="020B0604020202020204" pitchFamily="34" charset="0"/>
                <a:cs typeface="Arial" panose="020B0604020202020204" pitchFamily="34" charset="0"/>
              </a:rPr>
              <a:t>NỐI </a:t>
            </a:r>
            <a:r>
              <a:rPr lang="en-US" sz="2600" smtClean="0">
                <a:solidFill>
                  <a:schemeClr val="bg1"/>
                </a:solidFill>
                <a:latin typeface="Arial" panose="020B0604020202020204" pitchFamily="34" charset="0"/>
                <a:cs typeface="Arial" panose="020B0604020202020204" pitchFamily="34" charset="0"/>
              </a:rPr>
              <a:t>NGUỒN </a:t>
            </a:r>
            <a:r>
              <a:rPr lang="en-US" sz="2600" dirty="0">
                <a:solidFill>
                  <a:schemeClr val="bg1"/>
                </a:solidFill>
                <a:latin typeface="Arial" panose="020B0604020202020204" pitchFamily="34" charset="0"/>
                <a:cs typeface="Arial" panose="020B0604020202020204" pitchFamily="34" charset="0"/>
              </a:rPr>
              <a:t>VÀ TẢI BA PHA</a:t>
            </a:r>
          </a:p>
        </p:txBody>
      </p:sp>
      <p:sp>
        <p:nvSpPr>
          <p:cNvPr id="8" name="Hộp Văn bản 7">
            <a:extLst>
              <a:ext uri="{FF2B5EF4-FFF2-40B4-BE49-F238E27FC236}">
                <a16:creationId xmlns:a16="http://schemas.microsoft.com/office/drawing/2014/main" id="{07921E21-FF05-E135-0A96-E931C9259E0E}"/>
              </a:ext>
            </a:extLst>
          </p:cNvPr>
          <p:cNvSpPr txBox="1"/>
          <p:nvPr/>
        </p:nvSpPr>
        <p:spPr>
          <a:xfrm rot="5400000">
            <a:off x="4470606" y="-194563"/>
            <a:ext cx="677108" cy="4894265"/>
          </a:xfrm>
          <a:prstGeom prst="rect">
            <a:avLst/>
          </a:prstGeom>
          <a:noFill/>
        </p:spPr>
        <p:txBody>
          <a:bodyPr vert="vert270" wrap="square" rtlCol="0">
            <a:spAutoFit/>
          </a:bodyPr>
          <a:lstStyle/>
          <a:p>
            <a:pPr algn="ctr"/>
            <a:r>
              <a:rPr lang="en-US" sz="3200" dirty="0">
                <a:solidFill>
                  <a:srgbClr val="C00000"/>
                </a:solidFill>
                <a:latin typeface="Arial" panose="020B0604020202020204" pitchFamily="34" charset="0"/>
                <a:cs typeface="Arial" panose="020B0604020202020204" pitchFamily="34" charset="0"/>
              </a:rPr>
              <a:t>NỘI DUNG BÀI HỌC</a:t>
            </a:r>
          </a:p>
        </p:txBody>
      </p:sp>
      <p:sp>
        <p:nvSpPr>
          <p:cNvPr id="10" name="Subtitle 2"/>
          <p:cNvSpPr>
            <a:spLocks noGrp="1"/>
          </p:cNvSpPr>
          <p:nvPr>
            <p:ph type="subTitle" idx="4294967295"/>
          </p:nvPr>
        </p:nvSpPr>
        <p:spPr>
          <a:xfrm>
            <a:off x="2709339" y="716768"/>
            <a:ext cx="6752371" cy="594019"/>
          </a:xfrm>
        </p:spPr>
        <p:txBody>
          <a:bodyPr>
            <a:normAutofit/>
          </a:bodyPr>
          <a:lstStyle/>
          <a:p>
            <a:pPr marL="0" indent="0" algn="ctr" eaLnBrk="1" hangingPunct="1">
              <a:buFontTx/>
              <a:buNone/>
            </a:pPr>
            <a:r>
              <a:rPr lang="en-US" sz="3200" b="1" dirty="0">
                <a:solidFill>
                  <a:srgbClr val="0070C0"/>
                </a:solidFill>
                <a:latin typeface="Arial" panose="020B0604020202020204" pitchFamily="34" charset="0"/>
                <a:cs typeface="Arial" panose="020B0604020202020204" pitchFamily="34" charset="0"/>
              </a:rPr>
              <a:t>MẠCH</a:t>
            </a:r>
            <a:r>
              <a:rPr lang="en-US" sz="3200" b="1" dirty="0" smtClean="0">
                <a:solidFill>
                  <a:srgbClr val="0070C0"/>
                </a:solidFill>
                <a:latin typeface="Arial" panose="020B0604020202020204" pitchFamily="34" charset="0"/>
                <a:cs typeface="Arial" panose="020B0604020202020204" pitchFamily="34" charset="0"/>
              </a:rPr>
              <a:t> ĐIỆN XOAY CHIỀU BA PHA</a:t>
            </a:r>
          </a:p>
        </p:txBody>
      </p:sp>
      <p:grpSp>
        <p:nvGrpSpPr>
          <p:cNvPr id="3" name="Group 2"/>
          <p:cNvGrpSpPr/>
          <p:nvPr/>
        </p:nvGrpSpPr>
        <p:grpSpPr>
          <a:xfrm>
            <a:off x="524726" y="393348"/>
            <a:ext cx="8851255" cy="1188766"/>
            <a:chOff x="524726" y="393348"/>
            <a:chExt cx="8851255" cy="1188766"/>
          </a:xfrm>
        </p:grpSpPr>
        <p:sp>
          <p:nvSpPr>
            <p:cNvPr id="12" name="Parallelogram 11"/>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13"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14"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6" name="Straight Connector 15"/>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51014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5" grpId="0"/>
      <p:bldP spid="30" grpId="0" animBg="1"/>
      <p:bldP spid="17" grpId="0"/>
      <p:bldP spid="42" grpId="0" animBg="1"/>
      <p:bldP spid="18"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850" y="1815884"/>
            <a:ext cx="3226230" cy="3226230"/>
          </a:xfrm>
          <a:prstGeom prst="rect">
            <a:avLst/>
          </a:prstGeom>
        </p:spPr>
      </p:pic>
      <p:sp>
        <p:nvSpPr>
          <p:cNvPr id="4" name="Hộp Văn bản 14">
            <a:extLst>
              <a:ext uri="{FF2B5EF4-FFF2-40B4-BE49-F238E27FC236}">
                <a16:creationId xmlns:a16="http://schemas.microsoft.com/office/drawing/2014/main" id="{E9A99D14-E200-6824-31C8-9CB5F82F69AF}"/>
              </a:ext>
            </a:extLst>
          </p:cNvPr>
          <p:cNvSpPr txBox="1"/>
          <p:nvPr/>
        </p:nvSpPr>
        <p:spPr>
          <a:xfrm rot="5400000">
            <a:off x="5782108" y="1058263"/>
            <a:ext cx="1169551" cy="4439808"/>
          </a:xfrm>
          <a:prstGeom prst="rect">
            <a:avLst/>
          </a:prstGeom>
          <a:noFill/>
        </p:spPr>
        <p:txBody>
          <a:bodyPr vert="vert270" wrap="square" rtlCol="0">
            <a:spAutoFit/>
          </a:bodyPr>
          <a:lstStyle/>
          <a:p>
            <a:r>
              <a:rPr lang="en-US" sz="3200" smtClean="0">
                <a:latin typeface="Arial" panose="020B0604020202020204" pitchFamily="34" charset="0"/>
                <a:cs typeface="Arial" panose="020B0604020202020204" pitchFamily="34" charset="0"/>
              </a:rPr>
              <a:t>I. DÒNG </a:t>
            </a:r>
            <a:r>
              <a:rPr lang="en-US" sz="3200" dirty="0">
                <a:latin typeface="Arial" panose="020B0604020202020204" pitchFamily="34" charset="0"/>
                <a:cs typeface="Arial" panose="020B0604020202020204" pitchFamily="34" charset="0"/>
              </a:rPr>
              <a:t>ĐIỆN XOAY CHIỀU BA PHA</a:t>
            </a:r>
          </a:p>
        </p:txBody>
      </p:sp>
    </p:spTree>
    <p:extLst>
      <p:ext uri="{BB962C8B-B14F-4D97-AF65-F5344CB8AC3E}">
        <p14:creationId xmlns:p14="http://schemas.microsoft.com/office/powerpoint/2010/main" val="1291133778"/>
      </p:ext>
    </p:extLst>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333B85-87B4-0217-9C19-A63A6791356B}"/>
              </a:ext>
            </a:extLst>
          </p:cNvPr>
          <p:cNvSpPr/>
          <p:nvPr/>
        </p:nvSpPr>
        <p:spPr>
          <a:xfrm>
            <a:off x="1964105" y="3307014"/>
            <a:ext cx="3220531" cy="682040"/>
          </a:xfrm>
          <a:prstGeom prst="rect">
            <a:avLst/>
          </a:prstGeom>
          <a:solidFill>
            <a:srgbClr val="FECE30"/>
          </a:solidFill>
          <a:ln w="12700" cap="flat" cmpd="sng" algn="ctr">
            <a:solidFill>
              <a:srgbClr val="FAD586"/>
            </a:solidFill>
            <a:prstDash val="solid"/>
            <a:miter lim="800000"/>
          </a:ln>
          <a:effectLst/>
        </p:spPr>
        <p:txBody>
          <a:bodyPr rtlCol="0" anchor="ctr"/>
          <a:lstStyle/>
          <a:p>
            <a:pPr algn="just" defTabSz="742977"/>
            <a:r>
              <a:rPr lang="en-US" sz="1950" b="1" kern="0" smtClean="0">
                <a:solidFill>
                  <a:srgbClr val="194E48"/>
                </a:solidFill>
                <a:latin typeface="Arial" panose="020B0604020202020204" pitchFamily="34" charset="0"/>
                <a:ea typeface="#9Slide03 Roboto Medium" panose="02000000000000000000" pitchFamily="2" charset="0"/>
                <a:cs typeface="Arial" panose="020B0604020202020204" pitchFamily="34" charset="0"/>
              </a:rPr>
              <a:t>Hoạt động theo nhóm</a:t>
            </a:r>
            <a:endParaRPr lang="en-US" sz="1950" b="1" kern="0" dirty="0">
              <a:solidFill>
                <a:srgbClr val="194E48"/>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3" name="Rectangle 2">
            <a:extLst>
              <a:ext uri="{FF2B5EF4-FFF2-40B4-BE49-F238E27FC236}">
                <a16:creationId xmlns:a16="http://schemas.microsoft.com/office/drawing/2014/main" id="{7CA41F56-F858-B62E-A34C-CA80C4CF1000}"/>
              </a:ext>
            </a:extLst>
          </p:cNvPr>
          <p:cNvSpPr/>
          <p:nvPr/>
        </p:nvSpPr>
        <p:spPr>
          <a:xfrm>
            <a:off x="1910268" y="4542618"/>
            <a:ext cx="3220531" cy="682040"/>
          </a:xfrm>
          <a:prstGeom prst="rect">
            <a:avLst/>
          </a:prstGeom>
          <a:solidFill>
            <a:srgbClr val="FECE30"/>
          </a:solidFill>
          <a:ln w="12700" cap="flat" cmpd="sng" algn="ctr">
            <a:solidFill>
              <a:srgbClr val="FAD586"/>
            </a:solidFill>
            <a:prstDash val="solid"/>
            <a:miter lim="800000"/>
          </a:ln>
          <a:effectLst/>
        </p:spPr>
        <p:txBody>
          <a:bodyPr rtlCol="0" anchor="ctr"/>
          <a:lstStyle/>
          <a:p>
            <a:pPr algn="just" defTabSz="742977"/>
            <a:r>
              <a:rPr lang="en-US" sz="1950" b="1" kern="0" smtClean="0">
                <a:solidFill>
                  <a:srgbClr val="194E48"/>
                </a:solidFill>
                <a:latin typeface="Arial" panose="020B0604020202020204" pitchFamily="34" charset="0"/>
                <a:ea typeface="#9Slide03 Roboto Medium" panose="02000000000000000000" pitchFamily="2" charset="0"/>
                <a:cs typeface="Arial" panose="020B0604020202020204" pitchFamily="34" charset="0"/>
              </a:rPr>
              <a:t>Hoàn thành phiếu học tập</a:t>
            </a:r>
            <a:endParaRPr lang="en-US" sz="1950" b="1" kern="0" dirty="0">
              <a:solidFill>
                <a:srgbClr val="194E48"/>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5" name="Picture 2" descr="Phần mềm Thử nghiệm Giả đối tượng Máy tính Biểu tượng thử nghiệm đơn Vị -  phát triển png tải về - Miễn phí trong suốt Góc png Tải về.">
            <a:extLst>
              <a:ext uri="{FF2B5EF4-FFF2-40B4-BE49-F238E27FC236}">
                <a16:creationId xmlns:a16="http://schemas.microsoft.com/office/drawing/2014/main" id="{054966E6-DB98-8FD2-A9CB-18D5FA45170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667" b="97000" l="3889" r="97333">
                        <a14:foregroundMark x1="46222" y1="26778" x2="71333" y2="26333"/>
                        <a14:foregroundMark x1="13222" y1="28778" x2="22556" y2="72111"/>
                        <a14:foregroundMark x1="22556" y1="76556" x2="61444" y2="86889"/>
                        <a14:foregroundMark x1="48222" y1="61333" x2="70778" y2="61778"/>
                        <a14:foregroundMark x1="87556" y1="31778" x2="87556" y2="31778"/>
                        <a14:foregroundMark x1="91556" y1="52444" x2="91556" y2="52444"/>
                        <a14:foregroundMark x1="81667" y1="74556" x2="92444" y2="34667"/>
                      </a14:backgroundRemoval>
                    </a14:imgEffect>
                  </a14:imgLayer>
                </a14:imgProps>
              </a:ext>
              <a:ext uri="{28A0092B-C50C-407E-A947-70E740481C1C}">
                <a14:useLocalDpi xmlns:a14="http://schemas.microsoft.com/office/drawing/2010/main" val="0"/>
              </a:ext>
            </a:extLst>
          </a:blip>
          <a:srcRect/>
          <a:stretch>
            <a:fillRect/>
          </a:stretch>
        </p:blipFill>
        <p:spPr bwMode="auto">
          <a:xfrm>
            <a:off x="444808" y="4353907"/>
            <a:ext cx="1110262" cy="1110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8" descr="Aadi Soumyaj (aadisoumyaj) – Profile | Pinterest">
            <a:extLst>
              <a:ext uri="{FF2B5EF4-FFF2-40B4-BE49-F238E27FC236}">
                <a16:creationId xmlns:a16="http://schemas.microsoft.com/office/drawing/2014/main" id="{9CAD9FE0-94BF-3479-2C7C-58EAFE4E3BA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63014" y="2789752"/>
            <a:ext cx="1360110" cy="136011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4">
            <a:extLst>
              <a:ext uri="{FF2B5EF4-FFF2-40B4-BE49-F238E27FC236}">
                <a16:creationId xmlns:a16="http://schemas.microsoft.com/office/drawing/2014/main" id="{0CE4059B-F1B6-B48F-47EB-B9FE8A0EBF92}"/>
              </a:ext>
            </a:extLst>
          </p:cNvPr>
          <p:cNvGrpSpPr/>
          <p:nvPr/>
        </p:nvGrpSpPr>
        <p:grpSpPr>
          <a:xfrm>
            <a:off x="463812" y="1382225"/>
            <a:ext cx="3736713" cy="1522120"/>
            <a:chOff x="0" y="-57150"/>
            <a:chExt cx="838217" cy="869950"/>
          </a:xfrm>
        </p:grpSpPr>
        <p:sp>
          <p:nvSpPr>
            <p:cNvPr id="10" name="Freeform 5">
              <a:extLst>
                <a:ext uri="{FF2B5EF4-FFF2-40B4-BE49-F238E27FC236}">
                  <a16:creationId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1" name="TextBox 6">
              <a:extLst>
                <a:ext uri="{FF2B5EF4-FFF2-40B4-BE49-F238E27FC236}">
                  <a16:creationId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grpSp>
        <p:nvGrpSpPr>
          <p:cNvPr id="13" name="Group 20">
            <a:extLst>
              <a:ext uri="{FF2B5EF4-FFF2-40B4-BE49-F238E27FC236}">
                <a16:creationId xmlns:a16="http://schemas.microsoft.com/office/drawing/2014/main" id="{15D3065C-917B-751A-0949-4F2CCB06A527}"/>
              </a:ext>
            </a:extLst>
          </p:cNvPr>
          <p:cNvGrpSpPr/>
          <p:nvPr/>
        </p:nvGrpSpPr>
        <p:grpSpPr>
          <a:xfrm>
            <a:off x="5792714" y="1552508"/>
            <a:ext cx="3807788" cy="4931889"/>
            <a:chOff x="0" y="0"/>
            <a:chExt cx="2430489" cy="799444"/>
          </a:xfrm>
        </p:grpSpPr>
        <p:sp>
          <p:nvSpPr>
            <p:cNvPr id="14" name="Freeform 21">
              <a:extLst>
                <a:ext uri="{FF2B5EF4-FFF2-40B4-BE49-F238E27FC236}">
                  <a16:creationId xmlns:a16="http://schemas.microsoft.com/office/drawing/2014/main" id="{5F9C8163-3800-1493-A196-1E7D48BB318A}"/>
                </a:ext>
              </a:extLst>
            </p:cNvPr>
            <p:cNvSpPr/>
            <p:nvPr/>
          </p:nvSpPr>
          <p:spPr>
            <a:xfrm>
              <a:off x="0" y="0"/>
              <a:ext cx="2430489" cy="799444"/>
            </a:xfrm>
            <a:custGeom>
              <a:avLst/>
              <a:gdLst/>
              <a:ahLst/>
              <a:cxnLst/>
              <a:rect l="l" t="t" r="r" b="b"/>
              <a:pathLst>
                <a:path w="2430489" h="799444">
                  <a:moveTo>
                    <a:pt x="38591" y="0"/>
                  </a:moveTo>
                  <a:lnTo>
                    <a:pt x="2391898" y="0"/>
                  </a:lnTo>
                  <a:cubicBezTo>
                    <a:pt x="2402133" y="0"/>
                    <a:pt x="2411948" y="4066"/>
                    <a:pt x="2419186" y="11303"/>
                  </a:cubicBezTo>
                  <a:cubicBezTo>
                    <a:pt x="2426423" y="18540"/>
                    <a:pt x="2430489" y="28356"/>
                    <a:pt x="2430489" y="38591"/>
                  </a:cubicBezTo>
                  <a:lnTo>
                    <a:pt x="2430489" y="760853"/>
                  </a:lnTo>
                  <a:cubicBezTo>
                    <a:pt x="2430489" y="771088"/>
                    <a:pt x="2426423" y="780903"/>
                    <a:pt x="2419186" y="788141"/>
                  </a:cubicBezTo>
                  <a:cubicBezTo>
                    <a:pt x="2411948" y="795378"/>
                    <a:pt x="2402133" y="799444"/>
                    <a:pt x="2391898" y="799444"/>
                  </a:cubicBezTo>
                  <a:lnTo>
                    <a:pt x="38591" y="799444"/>
                  </a:lnTo>
                  <a:cubicBezTo>
                    <a:pt x="28356" y="799444"/>
                    <a:pt x="18540" y="795378"/>
                    <a:pt x="11303" y="788141"/>
                  </a:cubicBezTo>
                  <a:cubicBezTo>
                    <a:pt x="4066" y="780903"/>
                    <a:pt x="0" y="771088"/>
                    <a:pt x="0" y="760853"/>
                  </a:cubicBezTo>
                  <a:lnTo>
                    <a:pt x="0" y="38591"/>
                  </a:lnTo>
                  <a:cubicBezTo>
                    <a:pt x="0" y="28356"/>
                    <a:pt x="4066" y="18540"/>
                    <a:pt x="11303" y="11303"/>
                  </a:cubicBezTo>
                  <a:cubicBezTo>
                    <a:pt x="18540" y="4066"/>
                    <a:pt x="28356" y="0"/>
                    <a:pt x="38591" y="0"/>
                  </a:cubicBezTo>
                  <a:close/>
                </a:path>
              </a:pathLst>
            </a:custGeom>
            <a:solidFill>
              <a:srgbClr val="0C9BAF"/>
            </a:solidFill>
          </p:spPr>
        </p:sp>
        <p:sp>
          <p:nvSpPr>
            <p:cNvPr id="15" name="TextBox 22">
              <a:extLst>
                <a:ext uri="{FF2B5EF4-FFF2-40B4-BE49-F238E27FC236}">
                  <a16:creationId xmlns:a16="http://schemas.microsoft.com/office/drawing/2014/main" id="{A83BAFFD-D911-A68D-1054-38FC8A707A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pPr>
              <a:endParaRPr sz="975"/>
            </a:p>
          </p:txBody>
        </p:sp>
      </p:grpSp>
      <p:sp>
        <p:nvSpPr>
          <p:cNvPr id="17" name="Right Arrow 16">
            <a:extLst>
              <a:ext uri="{FF2B5EF4-FFF2-40B4-BE49-F238E27FC236}">
                <a16:creationId xmlns:a16="http://schemas.microsoft.com/office/drawing/2014/main" id="{C1B97BC2-1A41-E4FC-B7EE-BC480C6A2038}"/>
              </a:ext>
            </a:extLst>
          </p:cNvPr>
          <p:cNvSpPr/>
          <p:nvPr/>
        </p:nvSpPr>
        <p:spPr>
          <a:xfrm>
            <a:off x="5314098" y="3502921"/>
            <a:ext cx="412750" cy="36366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975"/>
          </a:p>
        </p:txBody>
      </p:sp>
      <p:sp>
        <p:nvSpPr>
          <p:cNvPr id="18" name="Right Arrow 17">
            <a:extLst>
              <a:ext uri="{FF2B5EF4-FFF2-40B4-BE49-F238E27FC236}">
                <a16:creationId xmlns:a16="http://schemas.microsoft.com/office/drawing/2014/main" id="{10ADB0A6-7C50-89F9-98AE-B66839D6D96F}"/>
              </a:ext>
            </a:extLst>
          </p:cNvPr>
          <p:cNvSpPr/>
          <p:nvPr/>
        </p:nvSpPr>
        <p:spPr>
          <a:xfrm>
            <a:off x="5314098" y="4727206"/>
            <a:ext cx="412750" cy="36366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975"/>
          </a:p>
        </p:txBody>
      </p:sp>
      <p:sp>
        <p:nvSpPr>
          <p:cNvPr id="19"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21" name="Group 20"/>
          <p:cNvGrpSpPr/>
          <p:nvPr/>
        </p:nvGrpSpPr>
        <p:grpSpPr>
          <a:xfrm>
            <a:off x="524726" y="121876"/>
            <a:ext cx="8851255" cy="1188766"/>
            <a:chOff x="524726" y="393348"/>
            <a:chExt cx="8851255" cy="1188766"/>
          </a:xfrm>
        </p:grpSpPr>
        <p:sp>
          <p:nvSpPr>
            <p:cNvPr id="22" name="Parallelogram 21"/>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23"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24"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25" name="Straight Connector 24"/>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6" name="Hộp Văn bản 14">
            <a:extLst>
              <a:ext uri="{FF2B5EF4-FFF2-40B4-BE49-F238E27FC236}">
                <a16:creationId xmlns:a16="http://schemas.microsoft.com/office/drawing/2014/main" id="{E9A99D14-E200-6824-31C8-9CB5F82F69AF}"/>
              </a:ext>
            </a:extLst>
          </p:cNvPr>
          <p:cNvSpPr txBox="1"/>
          <p:nvPr/>
        </p:nvSpPr>
        <p:spPr>
          <a:xfrm rot="5400000">
            <a:off x="1805203" y="228712"/>
            <a:ext cx="984885" cy="3520007"/>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 </a:t>
            </a:r>
            <a:r>
              <a:rPr lang="en-US" sz="2600" dirty="0">
                <a:solidFill>
                  <a:schemeClr val="bg1"/>
                </a:solidFill>
                <a:latin typeface="Arial" panose="020B0604020202020204" pitchFamily="34" charset="0"/>
                <a:cs typeface="Arial" panose="020B0604020202020204" pitchFamily="34" charset="0"/>
              </a:rPr>
              <a:t>DÒNG ĐIỆN XOAY CHIỀU BA PHA</a:t>
            </a:r>
          </a:p>
        </p:txBody>
      </p:sp>
      <p:sp>
        <p:nvSpPr>
          <p:cNvPr id="6" name="Rectangle 5"/>
          <p:cNvSpPr/>
          <p:nvPr/>
        </p:nvSpPr>
        <p:spPr>
          <a:xfrm>
            <a:off x="5911582" y="1590751"/>
            <a:ext cx="3575729" cy="4893647"/>
          </a:xfrm>
          <a:prstGeom prst="rect">
            <a:avLst/>
          </a:prstGeom>
        </p:spPr>
        <p:txBody>
          <a:bodyPr wrap="square">
            <a:spAutoFit/>
          </a:bodyPr>
          <a:lstStyle/>
          <a:p>
            <a:pPr>
              <a:lnSpc>
                <a:spcPct val="130000"/>
              </a:lnSpc>
              <a:spcAft>
                <a:spcPts val="0"/>
              </a:spcAft>
            </a:pPr>
            <a:r>
              <a:rPr lang="vi-VN" sz="2000" b="1">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2000">
                <a:solidFill>
                  <a:schemeClr val="bg1"/>
                </a:solidFill>
                <a:latin typeface="Arial" panose="020B0604020202020204" pitchFamily="34" charset="0"/>
                <a:ea typeface="Times New Roman" panose="02020603050405020304" pitchFamily="18" charset="0"/>
                <a:cs typeface="Arial" panose="020B0604020202020204" pitchFamily="34" charset="0"/>
              </a:rPr>
              <a:t>Hoạt động này giúp tạo tâm thế sẵn sàng học tập và gợi mở nhu cầu nhận thức của HS, kích thích sự tò mò, thích thú và mong muốn tìm hiểu về </a:t>
            </a:r>
            <a:r>
              <a:rPr lang="en-US" sz="2000">
                <a:solidFill>
                  <a:schemeClr val="bg1"/>
                </a:solidFill>
                <a:latin typeface="Arial" panose="020B0604020202020204" pitchFamily="34" charset="0"/>
                <a:ea typeface="Times New Roman" panose="02020603050405020304" pitchFamily="18" charset="0"/>
                <a:cs typeface="Arial" panose="020B0604020202020204" pitchFamily="34" charset="0"/>
              </a:rPr>
              <a:t>mạch điện xoay chiều ba pha.</a:t>
            </a:r>
          </a:p>
          <a:p>
            <a:pPr>
              <a:lnSpc>
                <a:spcPct val="130000"/>
              </a:lnSpc>
              <a:spcAft>
                <a:spcPts val="0"/>
              </a:spcAft>
            </a:pPr>
            <a:r>
              <a:rPr lang="vi-VN" sz="2000">
                <a:solidFill>
                  <a:schemeClr val="bg1"/>
                </a:solidFill>
                <a:latin typeface="Arial" panose="020B0604020202020204" pitchFamily="34" charset="0"/>
                <a:ea typeface="Times New Roman" panose="02020603050405020304" pitchFamily="18" charset="0"/>
                <a:cs typeface="Arial" panose="020B0604020202020204" pitchFamily="34" charset="0"/>
              </a:rPr>
              <a:t>- Huy </a:t>
            </a:r>
            <a:r>
              <a:rPr lang="vi-VN" sz="2000" smtClean="0">
                <a:solidFill>
                  <a:schemeClr val="bg1"/>
                </a:solidFill>
                <a:latin typeface="Arial" panose="020B0604020202020204" pitchFamily="34" charset="0"/>
                <a:ea typeface="Times New Roman" panose="02020603050405020304" pitchFamily="18" charset="0"/>
                <a:cs typeface="Arial" panose="020B0604020202020204" pitchFamily="34" charset="0"/>
              </a:rPr>
              <a:t>đ</a:t>
            </a:r>
            <a:r>
              <a:rPr lang="en-US" sz="2000" smtClean="0">
                <a:solidFill>
                  <a:schemeClr val="bg1"/>
                </a:solidFill>
                <a:latin typeface="Arial" panose="020B0604020202020204" pitchFamily="34" charset="0"/>
                <a:ea typeface="Times New Roman" panose="02020603050405020304" pitchFamily="18" charset="0"/>
                <a:cs typeface="Arial" panose="020B0604020202020204" pitchFamily="34" charset="0"/>
              </a:rPr>
              <a:t>ộ</a:t>
            </a:r>
            <a:r>
              <a:rPr lang="vi-VN" sz="2000" smtClean="0">
                <a:solidFill>
                  <a:schemeClr val="bg1"/>
                </a:solidFill>
                <a:latin typeface="Arial" panose="020B0604020202020204" pitchFamily="34" charset="0"/>
                <a:ea typeface="Times New Roman" panose="02020603050405020304" pitchFamily="18" charset="0"/>
                <a:cs typeface="Arial" panose="020B0604020202020204" pitchFamily="34" charset="0"/>
              </a:rPr>
              <a:t>ng </a:t>
            </a:r>
            <a:r>
              <a:rPr lang="vi-VN" sz="2000">
                <a:solidFill>
                  <a:schemeClr val="bg1"/>
                </a:solidFill>
                <a:latin typeface="Arial" panose="020B0604020202020204" pitchFamily="34" charset="0"/>
                <a:ea typeface="Times New Roman" panose="02020603050405020304" pitchFamily="18" charset="0"/>
                <a:cs typeface="Arial" panose="020B0604020202020204" pitchFamily="34" charset="0"/>
              </a:rPr>
              <a:t>mọi hiểu biết, kiến thức, kinh nghiệm của học sinh về mạch điện xoay chiều ba </a:t>
            </a:r>
            <a:r>
              <a:rPr lang="vi-VN" sz="2000" smtClean="0">
                <a:solidFill>
                  <a:schemeClr val="bg1"/>
                </a:solidFill>
                <a:latin typeface="Arial" panose="020B0604020202020204" pitchFamily="34" charset="0"/>
                <a:ea typeface="Times New Roman" panose="02020603050405020304" pitchFamily="18" charset="0"/>
                <a:cs typeface="Arial" panose="020B0604020202020204" pitchFamily="34" charset="0"/>
              </a:rPr>
              <a:t>pha </a:t>
            </a:r>
            <a:r>
              <a:rPr lang="vi-VN" sz="2000">
                <a:solidFill>
                  <a:schemeClr val="bg1"/>
                </a:solidFill>
                <a:latin typeface="Arial" panose="020B0604020202020204" pitchFamily="34" charset="0"/>
                <a:ea typeface="Times New Roman" panose="02020603050405020304" pitchFamily="18" charset="0"/>
                <a:cs typeface="Arial" panose="020B0604020202020204" pitchFamily="34" charset="0"/>
              </a:rPr>
              <a:t>đã học và trong thực tế cuộc sống.</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7" name="Rectangle 26">
            <a:extLst>
              <a:ext uri="{FF2B5EF4-FFF2-40B4-BE49-F238E27FC236}">
                <a16:creationId xmlns:a16="http://schemas.microsoft.com/office/drawing/2014/main" id="{7CA41F56-F858-B62E-A34C-CA80C4CF1000}"/>
              </a:ext>
            </a:extLst>
          </p:cNvPr>
          <p:cNvSpPr/>
          <p:nvPr/>
        </p:nvSpPr>
        <p:spPr>
          <a:xfrm>
            <a:off x="1905500" y="5723727"/>
            <a:ext cx="3220531" cy="682040"/>
          </a:xfrm>
          <a:prstGeom prst="rect">
            <a:avLst/>
          </a:prstGeom>
          <a:solidFill>
            <a:srgbClr val="FECE30"/>
          </a:solidFill>
          <a:ln w="12700" cap="flat" cmpd="sng" algn="ctr">
            <a:solidFill>
              <a:srgbClr val="FAD586"/>
            </a:solidFill>
            <a:prstDash val="solid"/>
            <a:miter lim="800000"/>
          </a:ln>
          <a:effectLst/>
        </p:spPr>
        <p:txBody>
          <a:bodyPr rtlCol="0" anchor="ctr"/>
          <a:lstStyle/>
          <a:p>
            <a:pPr algn="just" defTabSz="742977"/>
            <a:r>
              <a:rPr lang="en-US" sz="1950" b="1" kern="0" smtClean="0">
                <a:solidFill>
                  <a:srgbClr val="194E48"/>
                </a:solidFill>
                <a:latin typeface="Arial" panose="020B0604020202020204" pitchFamily="34" charset="0"/>
                <a:ea typeface="#9Slide03 Roboto Medium" panose="02000000000000000000" pitchFamily="2" charset="0"/>
                <a:cs typeface="Arial" panose="020B0604020202020204" pitchFamily="34" charset="0"/>
              </a:rPr>
              <a:t>Nội dung kiến thức</a:t>
            </a:r>
            <a:endParaRPr lang="en-US" sz="1950" b="1" kern="0" dirty="0">
              <a:solidFill>
                <a:srgbClr val="194E48"/>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28" name="Picture 2" descr="Phần mềm Thử nghiệm Giả đối tượng Máy tính Biểu tượng thử nghiệm đơn Vị -  phát triển png tải về - Miễn phí trong suốt Góc png Tải về.">
            <a:extLst>
              <a:ext uri="{FF2B5EF4-FFF2-40B4-BE49-F238E27FC236}">
                <a16:creationId xmlns:a16="http://schemas.microsoft.com/office/drawing/2014/main" id="{054966E6-DB98-8FD2-A9CB-18D5FA45170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667" b="97000" l="3889" r="97333">
                        <a14:foregroundMark x1="46222" y1="26778" x2="71333" y2="26333"/>
                        <a14:foregroundMark x1="13222" y1="28778" x2="22556" y2="72111"/>
                        <a14:foregroundMark x1="22556" y1="76556" x2="61444" y2="86889"/>
                        <a14:foregroundMark x1="48222" y1="61333" x2="70778" y2="61778"/>
                        <a14:foregroundMark x1="87556" y1="31778" x2="87556" y2="31778"/>
                        <a14:foregroundMark x1="91556" y1="52444" x2="91556" y2="52444"/>
                        <a14:foregroundMark x1="81667" y1="74556" x2="92444" y2="34667"/>
                      </a14:backgroundRemoval>
                    </a14:imgEffect>
                  </a14:imgLayer>
                </a14:imgProps>
              </a:ext>
              <a:ext uri="{28A0092B-C50C-407E-A947-70E740481C1C}">
                <a14:useLocalDpi xmlns:a14="http://schemas.microsoft.com/office/drawing/2010/main" val="0"/>
              </a:ext>
            </a:extLst>
          </a:blip>
          <a:srcRect/>
          <a:stretch>
            <a:fillRect/>
          </a:stretch>
        </p:blipFill>
        <p:spPr bwMode="auto">
          <a:xfrm>
            <a:off x="440040" y="5535016"/>
            <a:ext cx="1110262" cy="1110262"/>
          </a:xfrm>
          <a:prstGeom prst="rect">
            <a:avLst/>
          </a:prstGeom>
          <a:noFill/>
          <a:extLst>
            <a:ext uri="{909E8E84-426E-40DD-AFC4-6F175D3DCCD1}">
              <a14:hiddenFill xmlns:a14="http://schemas.microsoft.com/office/drawing/2010/main">
                <a:solidFill>
                  <a:srgbClr val="FFFFFF"/>
                </a:solidFill>
              </a14:hiddenFill>
            </a:ext>
          </a:extLst>
        </p:spPr>
      </p:pic>
      <p:sp>
        <p:nvSpPr>
          <p:cNvPr id="29" name="Right Arrow 28">
            <a:extLst>
              <a:ext uri="{FF2B5EF4-FFF2-40B4-BE49-F238E27FC236}">
                <a16:creationId xmlns:a16="http://schemas.microsoft.com/office/drawing/2014/main" id="{10ADB0A6-7C50-89F9-98AE-B66839D6D96F}"/>
              </a:ext>
            </a:extLst>
          </p:cNvPr>
          <p:cNvSpPr/>
          <p:nvPr/>
        </p:nvSpPr>
        <p:spPr>
          <a:xfrm>
            <a:off x="5309330" y="5908315"/>
            <a:ext cx="412750" cy="36366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975"/>
          </a:p>
        </p:txBody>
      </p:sp>
    </p:spTree>
    <p:extLst>
      <p:ext uri="{BB962C8B-B14F-4D97-AF65-F5344CB8AC3E}">
        <p14:creationId xmlns:p14="http://schemas.microsoft.com/office/powerpoint/2010/main" val="34280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ppt_x"/>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animBg="1"/>
      <p:bldP spid="18" grpId="0" animBg="1"/>
      <p:bldP spid="27"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2875" y="128588"/>
            <a:ext cx="9601200" cy="658653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24" y="360798"/>
            <a:ext cx="8572501" cy="612211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4" y="671512"/>
            <a:ext cx="8872536" cy="5521569"/>
          </a:xfrm>
          <a:prstGeom prst="rect">
            <a:avLst/>
          </a:prstGeom>
        </p:spPr>
      </p:pic>
    </p:spTree>
    <p:extLst>
      <p:ext uri="{BB962C8B-B14F-4D97-AF65-F5344CB8AC3E}">
        <p14:creationId xmlns:p14="http://schemas.microsoft.com/office/powerpoint/2010/main" val="5006287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Chủ đề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hủ đề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1441</TotalTime>
  <Words>2291</Words>
  <Application>Microsoft Office PowerPoint</Application>
  <PresentationFormat>A4 Paper (210x297 mm)</PresentationFormat>
  <Paragraphs>762</Paragraphs>
  <Slides>40</Slides>
  <Notes>5</Notes>
  <HiddenSlides>0</HiddenSlides>
  <MMClips>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40</vt:i4>
      </vt:variant>
    </vt:vector>
  </HeadingPairs>
  <TitlesOfParts>
    <vt:vector size="57" baseType="lpstr">
      <vt:lpstr>#9Slide03 Arima Madurai</vt:lpstr>
      <vt:lpstr>#9Slide03 Roboto Medium</vt:lpstr>
      <vt:lpstr>#9Slide03 Swiss 721 Black Conde</vt:lpstr>
      <vt:lpstr>#9Slide07 Stormtrooper</vt:lpstr>
      <vt:lpstr>.VnArial</vt:lpstr>
      <vt:lpstr>.VnArial Narrow</vt:lpstr>
      <vt:lpstr>.VnBahamasBH</vt:lpstr>
      <vt:lpstr>.VnBlackH</vt:lpstr>
      <vt:lpstr>.VnTime</vt:lpstr>
      <vt:lpstr>Aptos</vt:lpstr>
      <vt:lpstr>Aptos Display</vt:lpstr>
      <vt:lpstr>Arial</vt:lpstr>
      <vt:lpstr>Cambria Math</vt:lpstr>
      <vt:lpstr>Times New Roman</vt:lpstr>
      <vt:lpstr>VNI-Butlong</vt:lpstr>
      <vt:lpstr>Wingdings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hương trần thị mai</dc:creator>
  <cp:lastModifiedBy>Admin</cp:lastModifiedBy>
  <cp:revision>57</cp:revision>
  <dcterms:created xsi:type="dcterms:W3CDTF">2024-05-14T12:55:52Z</dcterms:created>
  <dcterms:modified xsi:type="dcterms:W3CDTF">2024-07-22T14:41:12Z</dcterms:modified>
</cp:coreProperties>
</file>