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9" r:id="rId1"/>
    <p:sldMasterId id="2147484072" r:id="rId2"/>
    <p:sldMasterId id="2147484084" r:id="rId3"/>
    <p:sldMasterId id="2147484096" r:id="rId4"/>
  </p:sldMasterIdLst>
  <p:notesMasterIdLst>
    <p:notesMasterId r:id="rId57"/>
  </p:notesMasterIdLst>
  <p:sldIdLst>
    <p:sldId id="380" r:id="rId5"/>
    <p:sldId id="500" r:id="rId6"/>
    <p:sldId id="501" r:id="rId7"/>
    <p:sldId id="502" r:id="rId8"/>
    <p:sldId id="257" r:id="rId9"/>
    <p:sldId id="338" r:id="rId10"/>
    <p:sldId id="386" r:id="rId11"/>
    <p:sldId id="503" r:id="rId12"/>
    <p:sldId id="504" r:id="rId13"/>
    <p:sldId id="358" r:id="rId14"/>
    <p:sldId id="505" r:id="rId15"/>
    <p:sldId id="506" r:id="rId16"/>
    <p:sldId id="508" r:id="rId17"/>
    <p:sldId id="361" r:id="rId18"/>
    <p:sldId id="295" r:id="rId19"/>
    <p:sldId id="509" r:id="rId20"/>
    <p:sldId id="510" r:id="rId21"/>
    <p:sldId id="511" r:id="rId22"/>
    <p:sldId id="512" r:id="rId23"/>
    <p:sldId id="513" r:id="rId24"/>
    <p:sldId id="530" r:id="rId25"/>
    <p:sldId id="514" r:id="rId26"/>
    <p:sldId id="515" r:id="rId27"/>
    <p:sldId id="516" r:id="rId28"/>
    <p:sldId id="517" r:id="rId29"/>
    <p:sldId id="335" r:id="rId30"/>
    <p:sldId id="519" r:id="rId31"/>
    <p:sldId id="520" r:id="rId32"/>
    <p:sldId id="518" r:id="rId33"/>
    <p:sldId id="521" r:id="rId34"/>
    <p:sldId id="345" r:id="rId35"/>
    <p:sldId id="522" r:id="rId36"/>
    <p:sldId id="523" r:id="rId37"/>
    <p:sldId id="524" r:id="rId38"/>
    <p:sldId id="525" r:id="rId39"/>
    <p:sldId id="350" r:id="rId40"/>
    <p:sldId id="526" r:id="rId41"/>
    <p:sldId id="527" r:id="rId42"/>
    <p:sldId id="528" r:id="rId43"/>
    <p:sldId id="529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29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33"/>
    <a:srgbClr val="FF660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250296" y="667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1765913" y="284016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1933534" y="249345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290908" y="721280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297077" y="87902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412009" y="1393705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170820" y="159506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072552" y="1986655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613839" y="2062424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431372" y="2222682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886752" y="2062424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788485" y="1991346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329771" y="159506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444704" y="1400893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203514" y="87902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560888" y="727601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567058" y="249345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1082675" y="286512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7EA0DE00-E5BF-4EB1-8760-774C4BA1C131}" type="presOf" srcId="{148BA066-1A30-4536-AD95-841272E410BE}" destId="{6A943824-E523-499C-B5BC-1A3CCDFD9D7C}" srcOrd="0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DA8B970E-DF90-4BD1-82F9-F47F67D34BC9}" type="presOf" srcId="{7959136B-2D37-4973-A0E9-83A0D11ADCBB}" destId="{53B2A160-49AB-4385-B408-444259C2B78F}" srcOrd="0" destOrd="0" presId="urn:microsoft.com/office/officeart/2005/8/layout/cycle2"/>
    <dgm:cxn modelId="{E28DC413-EFAB-4EA6-AC80-F08047CB1A72}" type="presOf" srcId="{317A412C-3DED-45E8-BB49-3398C1C070FD}" destId="{531596CC-5E64-4577-A03E-515659208A25}" srcOrd="0" destOrd="0" presId="urn:microsoft.com/office/officeart/2005/8/layout/cycle2"/>
    <dgm:cxn modelId="{BA02681D-1103-4A20-8E37-A9C552D76347}" type="presOf" srcId="{8AFFBC11-3ED7-41B7-B8ED-A1F3682A052E}" destId="{5528D9B1-000C-45C3-A2BC-788E564FECC6}" srcOrd="0" destOrd="0" presId="urn:microsoft.com/office/officeart/2005/8/layout/cycle2"/>
    <dgm:cxn modelId="{8A540C26-F085-46B5-ACD9-94C213BCF98B}" type="presOf" srcId="{8A6DF361-24CE-4205-95ED-06C38D17528E}" destId="{71E8BA89-6458-4F4C-A198-C5371F8C2BF0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54C1B95E-8532-46F4-AEF6-467F4E0A5D67}" type="presOf" srcId="{87FFA904-0E28-4414-9F46-08DF2DCA5E2B}" destId="{F199EADA-3041-4090-BBDC-26B9D93BDAEE}" srcOrd="0" destOrd="0" presId="urn:microsoft.com/office/officeart/2005/8/layout/cycle2"/>
    <dgm:cxn modelId="{38A8DF61-DC56-4577-BC2E-30BEB68F530D}" type="presOf" srcId="{7B65B3DE-CA94-4D29-A02C-2DE507DE4BC2}" destId="{123D5D1D-66DA-4C3A-B6AC-1E5E9F9995DB}" srcOrd="0" destOrd="0" presId="urn:microsoft.com/office/officeart/2005/8/layout/cycle2"/>
    <dgm:cxn modelId="{47311C49-01DF-4CE0-82AD-8B936FC857CD}" type="presOf" srcId="{40D3415F-7D04-4897-9816-0D4142109790}" destId="{BF42EB98-8141-4CA1-A0B0-16988CE5BCB6}" srcOrd="1" destOrd="0" presId="urn:microsoft.com/office/officeart/2005/8/layout/cycle2"/>
    <dgm:cxn modelId="{0FCEF04E-AE03-456C-8651-AA3A60DD31E9}" type="presOf" srcId="{87FFA904-0E28-4414-9F46-08DF2DCA5E2B}" destId="{9EDA2F65-2D37-4659-8AED-89046E141C87}" srcOrd="1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1EEC4251-BB9F-4B52-8A2C-54859D20BB0E}" type="presOf" srcId="{E091CB7A-7FAD-43C4-AE0B-52F686BB3DD5}" destId="{000EAF9F-E08A-4FED-A43D-A735C226CA2D}" srcOrd="0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6CBD4376-A92F-461F-ADC2-699E2CBC0C4E}" type="presOf" srcId="{98DF31E7-E2C8-480C-A683-3F6E4101F81B}" destId="{EDF4A3F5-0FEB-4A10-A998-4B3809FC27C9}" srcOrd="1" destOrd="0" presId="urn:microsoft.com/office/officeart/2005/8/layout/cycle2"/>
    <dgm:cxn modelId="{CC5F1578-7C3D-453B-BCC4-7FF509574EE8}" type="presOf" srcId="{D2A3E20E-619E-429B-9DF8-0D6A23C0F0E0}" destId="{1C908E7C-7FD6-489C-97D0-01A9ECDA7A3D}" srcOrd="0" destOrd="0" presId="urn:microsoft.com/office/officeart/2005/8/layout/cycle2"/>
    <dgm:cxn modelId="{22FC2E78-3980-46FB-BB8C-1097B7241FFC}" type="presOf" srcId="{3C957021-4CEE-42EC-96CB-BD1E849B6E82}" destId="{F9355AEB-3AF5-4227-BFF8-F7B951D57590}" srcOrd="0" destOrd="0" presId="urn:microsoft.com/office/officeart/2005/8/layout/cycle2"/>
    <dgm:cxn modelId="{A33C417F-3786-4474-A24F-986F5D650B79}" type="presOf" srcId="{98DF31E7-E2C8-480C-A683-3F6E4101F81B}" destId="{4D34814E-2EFA-4D5D-964E-7F7BBF725994}" srcOrd="0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CDEEC283-0624-43B9-9960-27C927D24BB7}" type="presOf" srcId="{A628528C-EAD2-41C0-B30D-70535C1384F4}" destId="{5D88C344-8957-4A32-814B-1DCFB1036424}" srcOrd="0" destOrd="0" presId="urn:microsoft.com/office/officeart/2005/8/layout/cycle2"/>
    <dgm:cxn modelId="{BDF81085-D20B-46FB-B110-5944AE581749}" type="presOf" srcId="{40D3415F-7D04-4897-9816-0D4142109790}" destId="{4FC4BBA2-8516-4944-B024-1E073514D76C}" srcOrd="0" destOrd="0" presId="urn:microsoft.com/office/officeart/2005/8/layout/cycle2"/>
    <dgm:cxn modelId="{53FE578D-56FD-4FE6-810C-1251E2A45863}" type="presOf" srcId="{3C957021-4CEE-42EC-96CB-BD1E849B6E82}" destId="{8FD98A09-0C84-49A2-9C06-6902F0132BDC}" srcOrd="1" destOrd="0" presId="urn:microsoft.com/office/officeart/2005/8/layout/cycle2"/>
    <dgm:cxn modelId="{D1C9448E-E721-45E0-8CB6-176CBCC09C6F}" type="presOf" srcId="{357CA10F-1993-4BE6-90E5-80F19E28149D}" destId="{346CD849-0CB9-45D5-A81A-1A61FADEAA01}" srcOrd="0" destOrd="0" presId="urn:microsoft.com/office/officeart/2005/8/layout/cycle2"/>
    <dgm:cxn modelId="{A550C691-A05B-494F-9A68-E918ADA49121}" type="presOf" srcId="{861D800E-BB67-48EA-A20B-AEF3027B9070}" destId="{269F46C1-E6AF-4D61-A3F3-E5BFE06EB703}" srcOrd="0" destOrd="0" presId="urn:microsoft.com/office/officeart/2005/8/layout/cycle2"/>
    <dgm:cxn modelId="{7CBDBEB0-BFFD-472F-96B5-F880C2A8A95B}" type="presOf" srcId="{5FF6646F-0151-4857-A6BD-7266D070D575}" destId="{3F024E6A-C71E-4AF1-B34D-7A2C3228126E}" srcOrd="0" destOrd="0" presId="urn:microsoft.com/office/officeart/2005/8/layout/cycle2"/>
    <dgm:cxn modelId="{A684A3B2-5C6D-49D7-92AA-69C5D65B4E35}" type="presOf" srcId="{317A412C-3DED-45E8-BB49-3398C1C070FD}" destId="{7A7B6303-1BCB-4E4F-9C00-9A89C78F149E}" srcOrd="1" destOrd="0" presId="urn:microsoft.com/office/officeart/2005/8/layout/cycle2"/>
    <dgm:cxn modelId="{AA5D15BA-DDE6-4350-A46E-8BD806AE1526}" type="presOf" srcId="{39A59A74-BFE1-4160-B715-47F304FB7889}" destId="{E2830F78-B6D9-41C2-8FD7-4A130ADCB3D1}" srcOrd="0" destOrd="0" presId="urn:microsoft.com/office/officeart/2005/8/layout/cycle2"/>
    <dgm:cxn modelId="{8CB547CA-2ED7-4C9F-9D40-9C4ACD12DC89}" type="presOf" srcId="{0DE142AF-E663-450A-8837-2A2542992745}" destId="{138C63F7-F050-4CBD-90B6-50FC47C10E8E}" srcOrd="1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710CA7DD-D49D-4440-9882-57403B351251}" type="presOf" srcId="{8AFFBC11-3ED7-41B7-B8ED-A1F3682A052E}" destId="{46187346-B3AB-40D8-9EDE-F0FFEE60490D}" srcOrd="1" destOrd="0" presId="urn:microsoft.com/office/officeart/2005/8/layout/cycle2"/>
    <dgm:cxn modelId="{78F63DEC-E410-4D98-A669-AB4DB612A857}" type="presOf" srcId="{39A59A74-BFE1-4160-B715-47F304FB7889}" destId="{1E231297-EC26-4B8A-8A79-1987677DA145}" srcOrd="1" destOrd="0" presId="urn:microsoft.com/office/officeart/2005/8/layout/cycle2"/>
    <dgm:cxn modelId="{99FED5F2-C8ED-422E-944B-E7A772FD5DC2}" type="presOf" srcId="{7B65B3DE-CA94-4D29-A02C-2DE507DE4BC2}" destId="{D1154DBE-E6C4-4E3C-9E89-AC18C8B06A3D}" srcOrd="1" destOrd="0" presId="urn:microsoft.com/office/officeart/2005/8/layout/cycle2"/>
    <dgm:cxn modelId="{BCD24FF5-E1D7-4C1B-9C73-34B096B29551}" type="presOf" srcId="{E2BD9C6C-6196-4F64-866E-140DC5EF1EFC}" destId="{2B8AB740-BD2C-48F7-9752-67D822CB345B}" srcOrd="0" destOrd="0" presId="urn:microsoft.com/office/officeart/2005/8/layout/cycle2"/>
    <dgm:cxn modelId="{F7BC56F8-3321-4260-B597-DC5DCCB30DE2}" type="presOf" srcId="{0DE142AF-E663-450A-8837-2A2542992745}" destId="{7F8C334E-8587-45E5-9677-5424EC0D2F9A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E86E56CE-8AA2-4018-97AB-F29DCD0BE793}" type="presParOf" srcId="{346CD849-0CB9-45D5-A81A-1A61FADEAA01}" destId="{000EAF9F-E08A-4FED-A43D-A735C226CA2D}" srcOrd="0" destOrd="0" presId="urn:microsoft.com/office/officeart/2005/8/layout/cycle2"/>
    <dgm:cxn modelId="{7469F4CA-961A-486D-8079-45AD6654D2CF}" type="presParOf" srcId="{346CD849-0CB9-45D5-A81A-1A61FADEAA01}" destId="{F199EADA-3041-4090-BBDC-26B9D93BDAEE}" srcOrd="1" destOrd="0" presId="urn:microsoft.com/office/officeart/2005/8/layout/cycle2"/>
    <dgm:cxn modelId="{C6311D3E-5899-4FD8-ADF7-AE6787FFE656}" type="presParOf" srcId="{F199EADA-3041-4090-BBDC-26B9D93BDAEE}" destId="{9EDA2F65-2D37-4659-8AED-89046E141C87}" srcOrd="0" destOrd="0" presId="urn:microsoft.com/office/officeart/2005/8/layout/cycle2"/>
    <dgm:cxn modelId="{1BC7DBCA-A80F-46AB-A0C8-40597867709F}" type="presParOf" srcId="{346CD849-0CB9-45D5-A81A-1A61FADEAA01}" destId="{1C908E7C-7FD6-489C-97D0-01A9ECDA7A3D}" srcOrd="2" destOrd="0" presId="urn:microsoft.com/office/officeart/2005/8/layout/cycle2"/>
    <dgm:cxn modelId="{E717EB3A-FFBA-444E-8B0D-A5ECEDEBB060}" type="presParOf" srcId="{346CD849-0CB9-45D5-A81A-1A61FADEAA01}" destId="{531596CC-5E64-4577-A03E-515659208A25}" srcOrd="3" destOrd="0" presId="urn:microsoft.com/office/officeart/2005/8/layout/cycle2"/>
    <dgm:cxn modelId="{146C241B-B8D9-46A9-BCA5-17712C9583E8}" type="presParOf" srcId="{531596CC-5E64-4577-A03E-515659208A25}" destId="{7A7B6303-1BCB-4E4F-9C00-9A89C78F149E}" srcOrd="0" destOrd="0" presId="urn:microsoft.com/office/officeart/2005/8/layout/cycle2"/>
    <dgm:cxn modelId="{B2554A78-6850-456F-974F-C74157F392CA}" type="presParOf" srcId="{346CD849-0CB9-45D5-A81A-1A61FADEAA01}" destId="{269F46C1-E6AF-4D61-A3F3-E5BFE06EB703}" srcOrd="4" destOrd="0" presId="urn:microsoft.com/office/officeart/2005/8/layout/cycle2"/>
    <dgm:cxn modelId="{9EFE7066-B5AF-4971-8DE5-1011D0E6D146}" type="presParOf" srcId="{346CD849-0CB9-45D5-A81A-1A61FADEAA01}" destId="{4D34814E-2EFA-4D5D-964E-7F7BBF725994}" srcOrd="5" destOrd="0" presId="urn:microsoft.com/office/officeart/2005/8/layout/cycle2"/>
    <dgm:cxn modelId="{09C216E7-ABFE-406D-9068-41A244587806}" type="presParOf" srcId="{4D34814E-2EFA-4D5D-964E-7F7BBF725994}" destId="{EDF4A3F5-0FEB-4A10-A998-4B3809FC27C9}" srcOrd="0" destOrd="0" presId="urn:microsoft.com/office/officeart/2005/8/layout/cycle2"/>
    <dgm:cxn modelId="{E4EC7613-6302-470F-A4A0-BE765653ED9B}" type="presParOf" srcId="{346CD849-0CB9-45D5-A81A-1A61FADEAA01}" destId="{3F024E6A-C71E-4AF1-B34D-7A2C3228126E}" srcOrd="6" destOrd="0" presId="urn:microsoft.com/office/officeart/2005/8/layout/cycle2"/>
    <dgm:cxn modelId="{668B75E9-25E9-4734-9860-C4F2B780A2FC}" type="presParOf" srcId="{346CD849-0CB9-45D5-A81A-1A61FADEAA01}" destId="{E2830F78-B6D9-41C2-8FD7-4A130ADCB3D1}" srcOrd="7" destOrd="0" presId="urn:microsoft.com/office/officeart/2005/8/layout/cycle2"/>
    <dgm:cxn modelId="{EBCE920F-BEA7-47EB-9F77-D24A43AD5108}" type="presParOf" srcId="{E2830F78-B6D9-41C2-8FD7-4A130ADCB3D1}" destId="{1E231297-EC26-4B8A-8A79-1987677DA145}" srcOrd="0" destOrd="0" presId="urn:microsoft.com/office/officeart/2005/8/layout/cycle2"/>
    <dgm:cxn modelId="{B6D89F86-EA36-45A1-B711-25C45FC82D3B}" type="presParOf" srcId="{346CD849-0CB9-45D5-A81A-1A61FADEAA01}" destId="{6A943824-E523-499C-B5BC-1A3CCDFD9D7C}" srcOrd="8" destOrd="0" presId="urn:microsoft.com/office/officeart/2005/8/layout/cycle2"/>
    <dgm:cxn modelId="{FD4948A1-4F93-4289-93A1-9400FA885BBA}" type="presParOf" srcId="{346CD849-0CB9-45D5-A81A-1A61FADEAA01}" destId="{7F8C334E-8587-45E5-9677-5424EC0D2F9A}" srcOrd="9" destOrd="0" presId="urn:microsoft.com/office/officeart/2005/8/layout/cycle2"/>
    <dgm:cxn modelId="{08C8DA33-C906-4734-A02B-5299F757EDBC}" type="presParOf" srcId="{7F8C334E-8587-45E5-9677-5424EC0D2F9A}" destId="{138C63F7-F050-4CBD-90B6-50FC47C10E8E}" srcOrd="0" destOrd="0" presId="urn:microsoft.com/office/officeart/2005/8/layout/cycle2"/>
    <dgm:cxn modelId="{F3BA6EB5-DB6A-408F-8A19-88FB78566302}" type="presParOf" srcId="{346CD849-0CB9-45D5-A81A-1A61FADEAA01}" destId="{71E8BA89-6458-4F4C-A198-C5371F8C2BF0}" srcOrd="10" destOrd="0" presId="urn:microsoft.com/office/officeart/2005/8/layout/cycle2"/>
    <dgm:cxn modelId="{7999B0B5-D494-4F1D-B410-A115CA327FB5}" type="presParOf" srcId="{346CD849-0CB9-45D5-A81A-1A61FADEAA01}" destId="{123D5D1D-66DA-4C3A-B6AC-1E5E9F9995DB}" srcOrd="11" destOrd="0" presId="urn:microsoft.com/office/officeart/2005/8/layout/cycle2"/>
    <dgm:cxn modelId="{8E750F30-ABBC-4E7B-BC60-59624D37EDF9}" type="presParOf" srcId="{123D5D1D-66DA-4C3A-B6AC-1E5E9F9995DB}" destId="{D1154DBE-E6C4-4E3C-9E89-AC18C8B06A3D}" srcOrd="0" destOrd="0" presId="urn:microsoft.com/office/officeart/2005/8/layout/cycle2"/>
    <dgm:cxn modelId="{141A08E9-1C97-45E6-91A1-A2736A4E4C78}" type="presParOf" srcId="{346CD849-0CB9-45D5-A81A-1A61FADEAA01}" destId="{5D88C344-8957-4A32-814B-1DCFB1036424}" srcOrd="12" destOrd="0" presId="urn:microsoft.com/office/officeart/2005/8/layout/cycle2"/>
    <dgm:cxn modelId="{77B99D7E-E011-4C47-8596-77E21CA5DCC9}" type="presParOf" srcId="{346CD849-0CB9-45D5-A81A-1A61FADEAA01}" destId="{5528D9B1-000C-45C3-A2BC-788E564FECC6}" srcOrd="13" destOrd="0" presId="urn:microsoft.com/office/officeart/2005/8/layout/cycle2"/>
    <dgm:cxn modelId="{357FB5AD-F7B6-43B6-9A94-51F8B32E7A45}" type="presParOf" srcId="{5528D9B1-000C-45C3-A2BC-788E564FECC6}" destId="{46187346-B3AB-40D8-9EDE-F0FFEE60490D}" srcOrd="0" destOrd="0" presId="urn:microsoft.com/office/officeart/2005/8/layout/cycle2"/>
    <dgm:cxn modelId="{AB673EA0-1A14-40F1-B5E1-F706A562217D}" type="presParOf" srcId="{346CD849-0CB9-45D5-A81A-1A61FADEAA01}" destId="{2B8AB740-BD2C-48F7-9752-67D822CB345B}" srcOrd="14" destOrd="0" presId="urn:microsoft.com/office/officeart/2005/8/layout/cycle2"/>
    <dgm:cxn modelId="{EE480402-669F-4CFE-986A-43A4B7E81320}" type="presParOf" srcId="{346CD849-0CB9-45D5-A81A-1A61FADEAA01}" destId="{4FC4BBA2-8516-4944-B024-1E073514D76C}" srcOrd="15" destOrd="0" presId="urn:microsoft.com/office/officeart/2005/8/layout/cycle2"/>
    <dgm:cxn modelId="{5E675584-BA7B-46FF-8771-924480A343AD}" type="presParOf" srcId="{4FC4BBA2-8516-4944-B024-1E073514D76C}" destId="{BF42EB98-8141-4CA1-A0B0-16988CE5BCB6}" srcOrd="0" destOrd="0" presId="urn:microsoft.com/office/officeart/2005/8/layout/cycle2"/>
    <dgm:cxn modelId="{1321076D-CD87-447D-B037-D884D02C82E9}" type="presParOf" srcId="{346CD849-0CB9-45D5-A81A-1A61FADEAA01}" destId="{53B2A160-49AB-4385-B408-444259C2B78F}" srcOrd="16" destOrd="0" presId="urn:microsoft.com/office/officeart/2005/8/layout/cycle2"/>
    <dgm:cxn modelId="{1283321B-77B8-4322-B350-8ACEB6DE6262}" type="presParOf" srcId="{346CD849-0CB9-45D5-A81A-1A61FADEAA01}" destId="{F9355AEB-3AF5-4227-BFF8-F7B951D57590}" srcOrd="17" destOrd="0" presId="urn:microsoft.com/office/officeart/2005/8/layout/cycle2"/>
    <dgm:cxn modelId="{0A8DAD3C-0FE8-4C10-9EFB-8297689A1C3D}" type="presParOf" srcId="{F9355AEB-3AF5-4227-BFF8-F7B951D57590}" destId="{8FD98A09-0C84-49A2-9C06-6902F0132BDC}" srcOrd="0" destOrd="0" presId="urn:microsoft.com/office/officeart/2005/8/layout/cycle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726888" y="772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pPr algn="ctr"/>
          <a:endParaRPr lang="en-US"/>
        </a:p>
      </dgm:t>
    </dgm:pt>
    <dgm:pt modelId="{87FFA904-0E28-4414-9F46-08DF2DCA5E2B}" type="sibTrans" cxnId="{7DEF6081-93EF-4025-B2CF-7E27A28D7D74}">
      <dgm:prSet/>
      <dgm:spPr>
        <a:xfrm rot="1221819">
          <a:off x="2265321" y="298519"/>
          <a:ext cx="128512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2430764" y="26203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pPr algn="ctr"/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806275" y="757492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812260" y="92280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pPr algn="ctr"/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933351" y="1463123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679767" y="1674204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pPr algn="ctr"/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577125" y="2085351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2095282" y="2164645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pPr algn="ctr"/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904280" y="2333027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1332290" y="2164645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pPr algn="ctr"/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1229647" y="2090262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747804" y="1674204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pPr algn="ctr"/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868895" y="1470647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615312" y="92280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pPr algn="ctr"/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990824" y="764108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996808" y="26203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pPr algn="ctr"/>
          <a:endParaRPr lang="en-US"/>
        </a:p>
      </dgm:t>
    </dgm:pt>
    <dgm:pt modelId="{3C957021-4CEE-42EC-96CB-BD1E849B6E82}" type="sibTrans" cxnId="{2B92333E-8360-4DAD-BDA3-09EA33A9B93B}">
      <dgm:prSet/>
      <dgm:spPr>
        <a:xfrm rot="20418607">
          <a:off x="1541456" y="301134"/>
          <a:ext cx="141560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 custRadScaleRad="100034" custRadScaleInc="3364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3A25B515-0DB0-4103-9170-3A3962A3A3A2}" type="presOf" srcId="{87FFA904-0E28-4414-9F46-08DF2DCA5E2B}" destId="{F199EADA-3041-4090-BBDC-26B9D93BDAEE}" srcOrd="0" destOrd="0" presId="urn:microsoft.com/office/officeart/2005/8/layout/cycle2"/>
    <dgm:cxn modelId="{70E4281F-5FEC-4D4E-B439-4D23D7BC6597}" type="presOf" srcId="{7B65B3DE-CA94-4D29-A02C-2DE507DE4BC2}" destId="{D1154DBE-E6C4-4E3C-9E89-AC18C8B06A3D}" srcOrd="1" destOrd="0" presId="urn:microsoft.com/office/officeart/2005/8/layout/cycle2"/>
    <dgm:cxn modelId="{3312422F-DBCA-4678-81DA-46A634290EF2}" type="presOf" srcId="{317A412C-3DED-45E8-BB49-3398C1C070FD}" destId="{7A7B6303-1BCB-4E4F-9C00-9A89C78F149E}" srcOrd="1" destOrd="0" presId="urn:microsoft.com/office/officeart/2005/8/layout/cycle2"/>
    <dgm:cxn modelId="{CBBAB23A-768D-4502-861A-C66FF54A0DD6}" type="presOf" srcId="{98DF31E7-E2C8-480C-A683-3F6E4101F81B}" destId="{4D34814E-2EFA-4D5D-964E-7F7BBF725994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4C27DC61-849D-4509-BCAA-BC2E08B84511}" type="presOf" srcId="{39A59A74-BFE1-4160-B715-47F304FB7889}" destId="{1E231297-EC26-4B8A-8A79-1987677DA145}" srcOrd="1" destOrd="0" presId="urn:microsoft.com/office/officeart/2005/8/layout/cycle2"/>
    <dgm:cxn modelId="{E8020E67-FF22-460C-A8FC-0BAA7D4F919B}" type="presOf" srcId="{148BA066-1A30-4536-AD95-841272E410BE}" destId="{6A943824-E523-499C-B5BC-1A3CCDFD9D7C}" srcOrd="0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FFDA5253-031C-43FE-9E03-3B0EBBC0CAE8}" type="presOf" srcId="{D2A3E20E-619E-429B-9DF8-0D6A23C0F0E0}" destId="{1C908E7C-7FD6-489C-97D0-01A9ECDA7A3D}" srcOrd="0" destOrd="0" presId="urn:microsoft.com/office/officeart/2005/8/layout/cycle2"/>
    <dgm:cxn modelId="{4D55CF73-3B32-4C7B-A1B1-81FDA40CE7E5}" type="presOf" srcId="{E091CB7A-7FAD-43C4-AE0B-52F686BB3DD5}" destId="{000EAF9F-E08A-4FED-A43D-A735C226CA2D}" srcOrd="0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432B7B56-DB8B-489A-B2CD-D46DC0456DCC}" type="presOf" srcId="{8AFFBC11-3ED7-41B7-B8ED-A1F3682A052E}" destId="{46187346-B3AB-40D8-9EDE-F0FFEE60490D}" srcOrd="1" destOrd="0" presId="urn:microsoft.com/office/officeart/2005/8/layout/cycle2"/>
    <dgm:cxn modelId="{7CAC4F5A-2E67-4311-B41F-F54E8661093B}" type="presOf" srcId="{E2BD9C6C-6196-4F64-866E-140DC5EF1EFC}" destId="{2B8AB740-BD2C-48F7-9752-67D822CB345B}" srcOrd="0" destOrd="0" presId="urn:microsoft.com/office/officeart/2005/8/layout/cycle2"/>
    <dgm:cxn modelId="{1448437F-F255-4290-AB14-6B2E357F1DED}" type="presOf" srcId="{3C957021-4CEE-42EC-96CB-BD1E849B6E82}" destId="{8FD98A09-0C84-49A2-9C06-6902F0132BDC}" srcOrd="1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32D88788-06C0-40BB-8A43-6403B9F907E7}" type="presOf" srcId="{317A412C-3DED-45E8-BB49-3398C1C070FD}" destId="{531596CC-5E64-4577-A03E-515659208A25}" srcOrd="0" destOrd="0" presId="urn:microsoft.com/office/officeart/2005/8/layout/cycle2"/>
    <dgm:cxn modelId="{B2EBC1A4-1120-49F9-B6E9-FE53E89351CA}" type="presOf" srcId="{861D800E-BB67-48EA-A20B-AEF3027B9070}" destId="{269F46C1-E6AF-4D61-A3F3-E5BFE06EB703}" srcOrd="0" destOrd="0" presId="urn:microsoft.com/office/officeart/2005/8/layout/cycle2"/>
    <dgm:cxn modelId="{B4C9DEA8-BEAD-4DD8-A542-83D43EE2505A}" type="presOf" srcId="{8A6DF361-24CE-4205-95ED-06C38D17528E}" destId="{71E8BA89-6458-4F4C-A198-C5371F8C2BF0}" srcOrd="0" destOrd="0" presId="urn:microsoft.com/office/officeart/2005/8/layout/cycle2"/>
    <dgm:cxn modelId="{2F1479AF-B29F-46C4-A470-7154A6CD9BEE}" type="presOf" srcId="{40D3415F-7D04-4897-9816-0D4142109790}" destId="{4FC4BBA2-8516-4944-B024-1E073514D76C}" srcOrd="0" destOrd="0" presId="urn:microsoft.com/office/officeart/2005/8/layout/cycle2"/>
    <dgm:cxn modelId="{F9B245B3-8E53-4062-AF1F-BE5A520E299E}" type="presOf" srcId="{357CA10F-1993-4BE6-90E5-80F19E28149D}" destId="{346CD849-0CB9-45D5-A81A-1A61FADEAA01}" srcOrd="0" destOrd="0" presId="urn:microsoft.com/office/officeart/2005/8/layout/cycle2"/>
    <dgm:cxn modelId="{B4DA49B6-F52E-43A5-9339-3A31E47AAA66}" type="presOf" srcId="{5FF6646F-0151-4857-A6BD-7266D070D575}" destId="{3F024E6A-C71E-4AF1-B34D-7A2C3228126E}" srcOrd="0" destOrd="0" presId="urn:microsoft.com/office/officeart/2005/8/layout/cycle2"/>
    <dgm:cxn modelId="{C56E4FBB-1579-44A1-B080-1CD061FAEE8B}" type="presOf" srcId="{8AFFBC11-3ED7-41B7-B8ED-A1F3682A052E}" destId="{5528D9B1-000C-45C3-A2BC-788E564FECC6}" srcOrd="0" destOrd="0" presId="urn:microsoft.com/office/officeart/2005/8/layout/cycle2"/>
    <dgm:cxn modelId="{4C1BBFC3-974C-41E0-AD64-3DC396ACFF61}" type="presOf" srcId="{40D3415F-7D04-4897-9816-0D4142109790}" destId="{BF42EB98-8141-4CA1-A0B0-16988CE5BCB6}" srcOrd="1" destOrd="0" presId="urn:microsoft.com/office/officeart/2005/8/layout/cycle2"/>
    <dgm:cxn modelId="{1F1E31C5-4D8D-40CE-9F20-01C4897E917C}" type="presOf" srcId="{87FFA904-0E28-4414-9F46-08DF2DCA5E2B}" destId="{9EDA2F65-2D37-4659-8AED-89046E141C87}" srcOrd="1" destOrd="0" presId="urn:microsoft.com/office/officeart/2005/8/layout/cycle2"/>
    <dgm:cxn modelId="{DB9627CE-07B8-4558-AEB5-AE952AC5E0D5}" type="presOf" srcId="{7959136B-2D37-4973-A0E9-83A0D11ADCBB}" destId="{53B2A160-49AB-4385-B408-444259C2B78F}" srcOrd="0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816788D4-212D-4262-95F8-8D0C0F5E6B9C}" type="presOf" srcId="{39A59A74-BFE1-4160-B715-47F304FB7889}" destId="{E2830F78-B6D9-41C2-8FD7-4A130ADCB3D1}" srcOrd="0" destOrd="0" presId="urn:microsoft.com/office/officeart/2005/8/layout/cycle2"/>
    <dgm:cxn modelId="{3BBEA9D8-4B0E-4322-A946-E958E2BB854E}" type="presOf" srcId="{0DE142AF-E663-450A-8837-2A2542992745}" destId="{7F8C334E-8587-45E5-9677-5424EC0D2F9A}" srcOrd="0" destOrd="0" presId="urn:microsoft.com/office/officeart/2005/8/layout/cycle2"/>
    <dgm:cxn modelId="{1CAD08EA-CC38-4AEE-A2D2-CB8ED245CCC4}" type="presOf" srcId="{98DF31E7-E2C8-480C-A683-3F6E4101F81B}" destId="{EDF4A3F5-0FEB-4A10-A998-4B3809FC27C9}" srcOrd="1" destOrd="0" presId="urn:microsoft.com/office/officeart/2005/8/layout/cycle2"/>
    <dgm:cxn modelId="{BC4B81EB-F221-4178-994E-2F8BD91E0D44}" type="presOf" srcId="{3C957021-4CEE-42EC-96CB-BD1E849B6E82}" destId="{F9355AEB-3AF5-4227-BFF8-F7B951D57590}" srcOrd="0" destOrd="0" presId="urn:microsoft.com/office/officeart/2005/8/layout/cycle2"/>
    <dgm:cxn modelId="{BD85E8F6-0E2D-4901-A2B2-CE4CC4637138}" type="presOf" srcId="{0DE142AF-E663-450A-8837-2A2542992745}" destId="{138C63F7-F050-4CBD-90B6-50FC47C10E8E}" srcOrd="1" destOrd="0" presId="urn:microsoft.com/office/officeart/2005/8/layout/cycle2"/>
    <dgm:cxn modelId="{A7AF01F8-6903-4255-BB00-20CE238A2163}" type="presOf" srcId="{A628528C-EAD2-41C0-B30D-70535C1384F4}" destId="{5D88C344-8957-4A32-814B-1DCFB1036424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5FCF35FF-6BDD-45C4-B06A-6E84073E1419}" type="presOf" srcId="{7B65B3DE-CA94-4D29-A02C-2DE507DE4BC2}" destId="{123D5D1D-66DA-4C3A-B6AC-1E5E9F9995DB}" srcOrd="0" destOrd="0" presId="urn:microsoft.com/office/officeart/2005/8/layout/cycle2"/>
    <dgm:cxn modelId="{482B4C32-0FB1-4C55-ABA8-BCE031F21C82}" type="presParOf" srcId="{346CD849-0CB9-45D5-A81A-1A61FADEAA01}" destId="{000EAF9F-E08A-4FED-A43D-A735C226CA2D}" srcOrd="0" destOrd="0" presId="urn:microsoft.com/office/officeart/2005/8/layout/cycle2"/>
    <dgm:cxn modelId="{B41DC997-366B-469A-95F1-63D5E4FA37A4}" type="presParOf" srcId="{346CD849-0CB9-45D5-A81A-1A61FADEAA01}" destId="{F199EADA-3041-4090-BBDC-26B9D93BDAEE}" srcOrd="1" destOrd="0" presId="urn:microsoft.com/office/officeart/2005/8/layout/cycle2"/>
    <dgm:cxn modelId="{743BBE8E-9344-49C1-8269-D9C29B42618D}" type="presParOf" srcId="{F199EADA-3041-4090-BBDC-26B9D93BDAEE}" destId="{9EDA2F65-2D37-4659-8AED-89046E141C87}" srcOrd="0" destOrd="0" presId="urn:microsoft.com/office/officeart/2005/8/layout/cycle2"/>
    <dgm:cxn modelId="{13EA7361-5FA0-4F25-B542-DEE79013887D}" type="presParOf" srcId="{346CD849-0CB9-45D5-A81A-1A61FADEAA01}" destId="{1C908E7C-7FD6-489C-97D0-01A9ECDA7A3D}" srcOrd="2" destOrd="0" presId="urn:microsoft.com/office/officeart/2005/8/layout/cycle2"/>
    <dgm:cxn modelId="{4623F593-01F7-4ABC-8FB7-1C690EBA0802}" type="presParOf" srcId="{346CD849-0CB9-45D5-A81A-1A61FADEAA01}" destId="{531596CC-5E64-4577-A03E-515659208A25}" srcOrd="3" destOrd="0" presId="urn:microsoft.com/office/officeart/2005/8/layout/cycle2"/>
    <dgm:cxn modelId="{B64D424B-EF20-40F6-9E42-7EF8A945DCA1}" type="presParOf" srcId="{531596CC-5E64-4577-A03E-515659208A25}" destId="{7A7B6303-1BCB-4E4F-9C00-9A89C78F149E}" srcOrd="0" destOrd="0" presId="urn:microsoft.com/office/officeart/2005/8/layout/cycle2"/>
    <dgm:cxn modelId="{7FB8D3B6-4CF1-41E5-A81A-30F0E934C37A}" type="presParOf" srcId="{346CD849-0CB9-45D5-A81A-1A61FADEAA01}" destId="{269F46C1-E6AF-4D61-A3F3-E5BFE06EB703}" srcOrd="4" destOrd="0" presId="urn:microsoft.com/office/officeart/2005/8/layout/cycle2"/>
    <dgm:cxn modelId="{852E70DC-85A9-4145-91D3-1F8EE709E695}" type="presParOf" srcId="{346CD849-0CB9-45D5-A81A-1A61FADEAA01}" destId="{4D34814E-2EFA-4D5D-964E-7F7BBF725994}" srcOrd="5" destOrd="0" presId="urn:microsoft.com/office/officeart/2005/8/layout/cycle2"/>
    <dgm:cxn modelId="{9C6F654C-8F02-43FE-BBDC-51E3207E0C7B}" type="presParOf" srcId="{4D34814E-2EFA-4D5D-964E-7F7BBF725994}" destId="{EDF4A3F5-0FEB-4A10-A998-4B3809FC27C9}" srcOrd="0" destOrd="0" presId="urn:microsoft.com/office/officeart/2005/8/layout/cycle2"/>
    <dgm:cxn modelId="{FC396912-F8D2-4FED-9FB2-C7CAAA778A7F}" type="presParOf" srcId="{346CD849-0CB9-45D5-A81A-1A61FADEAA01}" destId="{3F024E6A-C71E-4AF1-B34D-7A2C3228126E}" srcOrd="6" destOrd="0" presId="urn:microsoft.com/office/officeart/2005/8/layout/cycle2"/>
    <dgm:cxn modelId="{59129B4A-A157-4863-9CCB-DEFEE2AF4AB4}" type="presParOf" srcId="{346CD849-0CB9-45D5-A81A-1A61FADEAA01}" destId="{E2830F78-B6D9-41C2-8FD7-4A130ADCB3D1}" srcOrd="7" destOrd="0" presId="urn:microsoft.com/office/officeart/2005/8/layout/cycle2"/>
    <dgm:cxn modelId="{35973922-9EDC-432B-AAFE-303A8E5F88A5}" type="presParOf" srcId="{E2830F78-B6D9-41C2-8FD7-4A130ADCB3D1}" destId="{1E231297-EC26-4B8A-8A79-1987677DA145}" srcOrd="0" destOrd="0" presId="urn:microsoft.com/office/officeart/2005/8/layout/cycle2"/>
    <dgm:cxn modelId="{2FFDFF56-D4C2-4000-949D-C92508CFE6A7}" type="presParOf" srcId="{346CD849-0CB9-45D5-A81A-1A61FADEAA01}" destId="{6A943824-E523-499C-B5BC-1A3CCDFD9D7C}" srcOrd="8" destOrd="0" presId="urn:microsoft.com/office/officeart/2005/8/layout/cycle2"/>
    <dgm:cxn modelId="{4EC67184-33E3-466C-9D2C-AFA60FB54C5E}" type="presParOf" srcId="{346CD849-0CB9-45D5-A81A-1A61FADEAA01}" destId="{7F8C334E-8587-45E5-9677-5424EC0D2F9A}" srcOrd="9" destOrd="0" presId="urn:microsoft.com/office/officeart/2005/8/layout/cycle2"/>
    <dgm:cxn modelId="{4B5BDC07-5EAD-429D-A350-4868D3359747}" type="presParOf" srcId="{7F8C334E-8587-45E5-9677-5424EC0D2F9A}" destId="{138C63F7-F050-4CBD-90B6-50FC47C10E8E}" srcOrd="0" destOrd="0" presId="urn:microsoft.com/office/officeart/2005/8/layout/cycle2"/>
    <dgm:cxn modelId="{F170F5F2-B83C-4D89-AFE5-2ECD4D56B68D}" type="presParOf" srcId="{346CD849-0CB9-45D5-A81A-1A61FADEAA01}" destId="{71E8BA89-6458-4F4C-A198-C5371F8C2BF0}" srcOrd="10" destOrd="0" presId="urn:microsoft.com/office/officeart/2005/8/layout/cycle2"/>
    <dgm:cxn modelId="{88689B5A-24D6-44FD-8255-AACCC77A9C5E}" type="presParOf" srcId="{346CD849-0CB9-45D5-A81A-1A61FADEAA01}" destId="{123D5D1D-66DA-4C3A-B6AC-1E5E9F9995DB}" srcOrd="11" destOrd="0" presId="urn:microsoft.com/office/officeart/2005/8/layout/cycle2"/>
    <dgm:cxn modelId="{ED4417AE-631C-454B-9A1F-FEFD06479BBC}" type="presParOf" srcId="{123D5D1D-66DA-4C3A-B6AC-1E5E9F9995DB}" destId="{D1154DBE-E6C4-4E3C-9E89-AC18C8B06A3D}" srcOrd="0" destOrd="0" presId="urn:microsoft.com/office/officeart/2005/8/layout/cycle2"/>
    <dgm:cxn modelId="{368AAB28-6A86-4A75-AE81-86540A9D22FC}" type="presParOf" srcId="{346CD849-0CB9-45D5-A81A-1A61FADEAA01}" destId="{5D88C344-8957-4A32-814B-1DCFB1036424}" srcOrd="12" destOrd="0" presId="urn:microsoft.com/office/officeart/2005/8/layout/cycle2"/>
    <dgm:cxn modelId="{17DB062D-43BC-480A-9855-9B87FFB22CE3}" type="presParOf" srcId="{346CD849-0CB9-45D5-A81A-1A61FADEAA01}" destId="{5528D9B1-000C-45C3-A2BC-788E564FECC6}" srcOrd="13" destOrd="0" presId="urn:microsoft.com/office/officeart/2005/8/layout/cycle2"/>
    <dgm:cxn modelId="{099300A3-62D7-42F0-8744-88BF23A47A5E}" type="presParOf" srcId="{5528D9B1-000C-45C3-A2BC-788E564FECC6}" destId="{46187346-B3AB-40D8-9EDE-F0FFEE60490D}" srcOrd="0" destOrd="0" presId="urn:microsoft.com/office/officeart/2005/8/layout/cycle2"/>
    <dgm:cxn modelId="{0B81C998-AAE9-41BB-8C3F-63DF8B877378}" type="presParOf" srcId="{346CD849-0CB9-45D5-A81A-1A61FADEAA01}" destId="{2B8AB740-BD2C-48F7-9752-67D822CB345B}" srcOrd="14" destOrd="0" presId="urn:microsoft.com/office/officeart/2005/8/layout/cycle2"/>
    <dgm:cxn modelId="{2E5EC13A-5AB1-43AE-A27C-368BF0761E65}" type="presParOf" srcId="{346CD849-0CB9-45D5-A81A-1A61FADEAA01}" destId="{4FC4BBA2-8516-4944-B024-1E073514D76C}" srcOrd="15" destOrd="0" presId="urn:microsoft.com/office/officeart/2005/8/layout/cycle2"/>
    <dgm:cxn modelId="{BF7E64C7-F8A1-4535-9EC2-6325B0180C46}" type="presParOf" srcId="{4FC4BBA2-8516-4944-B024-1E073514D76C}" destId="{BF42EB98-8141-4CA1-A0B0-16988CE5BCB6}" srcOrd="0" destOrd="0" presId="urn:microsoft.com/office/officeart/2005/8/layout/cycle2"/>
    <dgm:cxn modelId="{4EABE595-E474-4DA1-98DE-385744D9F63B}" type="presParOf" srcId="{346CD849-0CB9-45D5-A81A-1A61FADEAA01}" destId="{53B2A160-49AB-4385-B408-444259C2B78F}" srcOrd="16" destOrd="0" presId="urn:microsoft.com/office/officeart/2005/8/layout/cycle2"/>
    <dgm:cxn modelId="{CC8E4134-19EC-4CC6-84D1-944BCD622B0F}" type="presParOf" srcId="{346CD849-0CB9-45D5-A81A-1A61FADEAA01}" destId="{F9355AEB-3AF5-4227-BFF8-F7B951D57590}" srcOrd="17" destOrd="0" presId="urn:microsoft.com/office/officeart/2005/8/layout/cycle2"/>
    <dgm:cxn modelId="{FB69E6B4-E9A8-4D97-9EB0-BCFF039A460A}" type="presParOf" srcId="{F9355AEB-3AF5-4227-BFF8-F7B951D57590}" destId="{8FD98A09-0C84-49A2-9C06-6902F0132BD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079623" y="1112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1601157" y="287651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1770002" y="252389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131635" y="729491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137345" y="888646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253995" y="1408944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009768" y="1612170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1910984" y="2008088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446966" y="2084417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263101" y="2246575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712280" y="2084417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613496" y="2012815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149478" y="1612170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266128" y="1416187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21901" y="888646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383534" y="735860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389244" y="252389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910778" y="290166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BE459508-F685-4A98-A3A3-7A379F2B6F6E}" type="presOf" srcId="{40D3415F-7D04-4897-9816-0D4142109790}" destId="{4FC4BBA2-8516-4944-B024-1E073514D76C}" srcOrd="0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06B9640B-E093-4E26-A624-C109B673DE5E}" type="presOf" srcId="{7959136B-2D37-4973-A0E9-83A0D11ADCBB}" destId="{53B2A160-49AB-4385-B408-444259C2B78F}" srcOrd="0" destOrd="0" presId="urn:microsoft.com/office/officeart/2005/8/layout/cycle2"/>
    <dgm:cxn modelId="{EB617B0D-90A7-46E1-9F2E-B7F6EE884508}" type="presOf" srcId="{0DE142AF-E663-450A-8837-2A2542992745}" destId="{7F8C334E-8587-45E5-9677-5424EC0D2F9A}" srcOrd="0" destOrd="0" presId="urn:microsoft.com/office/officeart/2005/8/layout/cycle2"/>
    <dgm:cxn modelId="{AF536628-03CE-45C3-8501-8E51C56B3030}" type="presOf" srcId="{87FFA904-0E28-4414-9F46-08DF2DCA5E2B}" destId="{9EDA2F65-2D37-4659-8AED-89046E141C87}" srcOrd="1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0ABD365E-CB98-4766-AEA6-AEBAFA204038}" type="presOf" srcId="{39A59A74-BFE1-4160-B715-47F304FB7889}" destId="{E2830F78-B6D9-41C2-8FD7-4A130ADCB3D1}" srcOrd="0" destOrd="0" presId="urn:microsoft.com/office/officeart/2005/8/layout/cycle2"/>
    <dgm:cxn modelId="{ACDD244E-5571-4A48-BADD-177974A79245}" type="presOf" srcId="{7B65B3DE-CA94-4D29-A02C-2DE507DE4BC2}" destId="{123D5D1D-66DA-4C3A-B6AC-1E5E9F9995DB}" srcOrd="0" destOrd="0" presId="urn:microsoft.com/office/officeart/2005/8/layout/cycle2"/>
    <dgm:cxn modelId="{ED4A5D6F-D928-43CC-8E48-56F4916FC087}" type="presOf" srcId="{3C957021-4CEE-42EC-96CB-BD1E849B6E82}" destId="{8FD98A09-0C84-49A2-9C06-6902F0132BDC}" srcOrd="1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0AFFAC52-4CA4-41EB-9CA1-A777EAACCC74}" type="presOf" srcId="{357CA10F-1993-4BE6-90E5-80F19E28149D}" destId="{346CD849-0CB9-45D5-A81A-1A61FADEAA01}" srcOrd="0" destOrd="0" presId="urn:microsoft.com/office/officeart/2005/8/layout/cycle2"/>
    <dgm:cxn modelId="{955A2A53-565E-4EB7-A152-5976BD507CEE}" type="presOf" srcId="{148BA066-1A30-4536-AD95-841272E410BE}" destId="{6A943824-E523-499C-B5BC-1A3CCDFD9D7C}" srcOrd="0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0ABBB954-CB32-42BB-B181-9DE62B3EFE81}" type="presOf" srcId="{40D3415F-7D04-4897-9816-0D4142109790}" destId="{BF42EB98-8141-4CA1-A0B0-16988CE5BCB6}" srcOrd="1" destOrd="0" presId="urn:microsoft.com/office/officeart/2005/8/layout/cycle2"/>
    <dgm:cxn modelId="{39A46C59-286A-4B22-98AB-B44F4284F226}" type="presOf" srcId="{98DF31E7-E2C8-480C-A683-3F6E4101F81B}" destId="{4D34814E-2EFA-4D5D-964E-7F7BBF725994}" srcOrd="0" destOrd="0" presId="urn:microsoft.com/office/officeart/2005/8/layout/cycle2"/>
    <dgm:cxn modelId="{0CB1A97F-93F4-4C1E-AF3C-9EF8CC404919}" type="presOf" srcId="{E091CB7A-7FAD-43C4-AE0B-52F686BB3DD5}" destId="{000EAF9F-E08A-4FED-A43D-A735C226CA2D}" srcOrd="0" destOrd="0" presId="urn:microsoft.com/office/officeart/2005/8/layout/cycle2"/>
    <dgm:cxn modelId="{5DF31880-EF8F-4ADB-B615-72EB34C6540B}" type="presOf" srcId="{8A6DF361-24CE-4205-95ED-06C38D17528E}" destId="{71E8BA89-6458-4F4C-A198-C5371F8C2BF0}" srcOrd="0" destOrd="0" presId="urn:microsoft.com/office/officeart/2005/8/layout/cycle2"/>
    <dgm:cxn modelId="{3A93B080-5A12-453D-895C-7CA11CB9E657}" type="presOf" srcId="{317A412C-3DED-45E8-BB49-3398C1C070FD}" destId="{7A7B6303-1BCB-4E4F-9C00-9A89C78F149E}" srcOrd="1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7D75E28B-5D83-41B7-90D2-7AE7F69BEFF7}" type="presOf" srcId="{98DF31E7-E2C8-480C-A683-3F6E4101F81B}" destId="{EDF4A3F5-0FEB-4A10-A998-4B3809FC27C9}" srcOrd="1" destOrd="0" presId="urn:microsoft.com/office/officeart/2005/8/layout/cycle2"/>
    <dgm:cxn modelId="{709A84A2-DD53-4375-9773-555999D4617F}" type="presOf" srcId="{8AFFBC11-3ED7-41B7-B8ED-A1F3682A052E}" destId="{5528D9B1-000C-45C3-A2BC-788E564FECC6}" srcOrd="0" destOrd="0" presId="urn:microsoft.com/office/officeart/2005/8/layout/cycle2"/>
    <dgm:cxn modelId="{44003AA6-BE0C-4ADC-B8B9-554817E0E80A}" type="presOf" srcId="{E2BD9C6C-6196-4F64-866E-140DC5EF1EFC}" destId="{2B8AB740-BD2C-48F7-9752-67D822CB345B}" srcOrd="0" destOrd="0" presId="urn:microsoft.com/office/officeart/2005/8/layout/cycle2"/>
    <dgm:cxn modelId="{D1A88BA8-C325-4CC9-ACFD-65A22EECD98C}" type="presOf" srcId="{A628528C-EAD2-41C0-B30D-70535C1384F4}" destId="{5D88C344-8957-4A32-814B-1DCFB1036424}" srcOrd="0" destOrd="0" presId="urn:microsoft.com/office/officeart/2005/8/layout/cycle2"/>
    <dgm:cxn modelId="{A35A07AF-F8BF-4863-BB2F-CDDFCFAABE9A}" type="presOf" srcId="{3C957021-4CEE-42EC-96CB-BD1E849B6E82}" destId="{F9355AEB-3AF5-4227-BFF8-F7B951D57590}" srcOrd="0" destOrd="0" presId="urn:microsoft.com/office/officeart/2005/8/layout/cycle2"/>
    <dgm:cxn modelId="{DE54A9B5-58D5-4E4A-942A-7990BDCA1242}" type="presOf" srcId="{861D800E-BB67-48EA-A20B-AEF3027B9070}" destId="{269F46C1-E6AF-4D61-A3F3-E5BFE06EB703}" srcOrd="0" destOrd="0" presId="urn:microsoft.com/office/officeart/2005/8/layout/cycle2"/>
    <dgm:cxn modelId="{A64329BC-15F1-486C-966D-57BE24EE8CD5}" type="presOf" srcId="{0DE142AF-E663-450A-8837-2A2542992745}" destId="{138C63F7-F050-4CBD-90B6-50FC47C10E8E}" srcOrd="1" destOrd="0" presId="urn:microsoft.com/office/officeart/2005/8/layout/cycle2"/>
    <dgm:cxn modelId="{6AE733C2-EA03-4A6C-93F9-FEF9F8A07B45}" type="presOf" srcId="{8AFFBC11-3ED7-41B7-B8ED-A1F3682A052E}" destId="{46187346-B3AB-40D8-9EDE-F0FFEE60490D}" srcOrd="1" destOrd="0" presId="urn:microsoft.com/office/officeart/2005/8/layout/cycle2"/>
    <dgm:cxn modelId="{E57BC7C5-61FA-41BF-989E-A12FFAC77F0F}" type="presOf" srcId="{87FFA904-0E28-4414-9F46-08DF2DCA5E2B}" destId="{F199EADA-3041-4090-BBDC-26B9D93BDAEE}" srcOrd="0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6A4EFEDA-8C75-48F2-B7D9-9BB79EDF1A97}" type="presOf" srcId="{5FF6646F-0151-4857-A6BD-7266D070D575}" destId="{3F024E6A-C71E-4AF1-B34D-7A2C3228126E}" srcOrd="0" destOrd="0" presId="urn:microsoft.com/office/officeart/2005/8/layout/cycle2"/>
    <dgm:cxn modelId="{BA00CCE5-5845-4A6A-93CE-B263E1511D0F}" type="presOf" srcId="{D2A3E20E-619E-429B-9DF8-0D6A23C0F0E0}" destId="{1C908E7C-7FD6-489C-97D0-01A9ECDA7A3D}" srcOrd="0" destOrd="0" presId="urn:microsoft.com/office/officeart/2005/8/layout/cycle2"/>
    <dgm:cxn modelId="{962FADF4-0735-4F08-B8AA-3F3DD8EE0BA1}" type="presOf" srcId="{7B65B3DE-CA94-4D29-A02C-2DE507DE4BC2}" destId="{D1154DBE-E6C4-4E3C-9E89-AC18C8B06A3D}" srcOrd="1" destOrd="0" presId="urn:microsoft.com/office/officeart/2005/8/layout/cycle2"/>
    <dgm:cxn modelId="{00CFABF8-C26E-47FB-BC4D-D84372320D19}" type="presOf" srcId="{39A59A74-BFE1-4160-B715-47F304FB7889}" destId="{1E231297-EC26-4B8A-8A79-1987677DA145}" srcOrd="1" destOrd="0" presId="urn:microsoft.com/office/officeart/2005/8/layout/cycle2"/>
    <dgm:cxn modelId="{2BFD3AFB-7BAD-4502-821B-61F66B57BA37}" type="presOf" srcId="{317A412C-3DED-45E8-BB49-3398C1C070FD}" destId="{531596CC-5E64-4577-A03E-515659208A25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C1112118-C10E-4DEA-91FE-9E24B43A7306}" type="presParOf" srcId="{346CD849-0CB9-45D5-A81A-1A61FADEAA01}" destId="{000EAF9F-E08A-4FED-A43D-A735C226CA2D}" srcOrd="0" destOrd="0" presId="urn:microsoft.com/office/officeart/2005/8/layout/cycle2"/>
    <dgm:cxn modelId="{AEC6FC1E-6658-46CD-83A7-1AE73EEB0D91}" type="presParOf" srcId="{346CD849-0CB9-45D5-A81A-1A61FADEAA01}" destId="{F199EADA-3041-4090-BBDC-26B9D93BDAEE}" srcOrd="1" destOrd="0" presId="urn:microsoft.com/office/officeart/2005/8/layout/cycle2"/>
    <dgm:cxn modelId="{A673E3D0-20B2-477F-A762-E8165FB7F4E1}" type="presParOf" srcId="{F199EADA-3041-4090-BBDC-26B9D93BDAEE}" destId="{9EDA2F65-2D37-4659-8AED-89046E141C87}" srcOrd="0" destOrd="0" presId="urn:microsoft.com/office/officeart/2005/8/layout/cycle2"/>
    <dgm:cxn modelId="{A7B27299-3B5F-4A10-A799-4FEC1E7F4516}" type="presParOf" srcId="{346CD849-0CB9-45D5-A81A-1A61FADEAA01}" destId="{1C908E7C-7FD6-489C-97D0-01A9ECDA7A3D}" srcOrd="2" destOrd="0" presId="urn:microsoft.com/office/officeart/2005/8/layout/cycle2"/>
    <dgm:cxn modelId="{A9B9FF42-41FA-4335-BB80-5420B98E6E8E}" type="presParOf" srcId="{346CD849-0CB9-45D5-A81A-1A61FADEAA01}" destId="{531596CC-5E64-4577-A03E-515659208A25}" srcOrd="3" destOrd="0" presId="urn:microsoft.com/office/officeart/2005/8/layout/cycle2"/>
    <dgm:cxn modelId="{C7A34456-F801-4C8F-AEED-C9FE7503E7DA}" type="presParOf" srcId="{531596CC-5E64-4577-A03E-515659208A25}" destId="{7A7B6303-1BCB-4E4F-9C00-9A89C78F149E}" srcOrd="0" destOrd="0" presId="urn:microsoft.com/office/officeart/2005/8/layout/cycle2"/>
    <dgm:cxn modelId="{3B1D9A68-CB31-4C4D-8711-43C825628154}" type="presParOf" srcId="{346CD849-0CB9-45D5-A81A-1A61FADEAA01}" destId="{269F46C1-E6AF-4D61-A3F3-E5BFE06EB703}" srcOrd="4" destOrd="0" presId="urn:microsoft.com/office/officeart/2005/8/layout/cycle2"/>
    <dgm:cxn modelId="{39B369AD-C2C3-4695-B9E1-71D4D98E9C4F}" type="presParOf" srcId="{346CD849-0CB9-45D5-A81A-1A61FADEAA01}" destId="{4D34814E-2EFA-4D5D-964E-7F7BBF725994}" srcOrd="5" destOrd="0" presId="urn:microsoft.com/office/officeart/2005/8/layout/cycle2"/>
    <dgm:cxn modelId="{7D13D1AB-2618-4A4A-917B-23DDC435C69F}" type="presParOf" srcId="{4D34814E-2EFA-4D5D-964E-7F7BBF725994}" destId="{EDF4A3F5-0FEB-4A10-A998-4B3809FC27C9}" srcOrd="0" destOrd="0" presId="urn:microsoft.com/office/officeart/2005/8/layout/cycle2"/>
    <dgm:cxn modelId="{1F446134-0CB6-4E30-B938-E7699B8461FC}" type="presParOf" srcId="{346CD849-0CB9-45D5-A81A-1A61FADEAA01}" destId="{3F024E6A-C71E-4AF1-B34D-7A2C3228126E}" srcOrd="6" destOrd="0" presId="urn:microsoft.com/office/officeart/2005/8/layout/cycle2"/>
    <dgm:cxn modelId="{C18095EC-7827-4860-A183-7527BB9F2084}" type="presParOf" srcId="{346CD849-0CB9-45D5-A81A-1A61FADEAA01}" destId="{E2830F78-B6D9-41C2-8FD7-4A130ADCB3D1}" srcOrd="7" destOrd="0" presId="urn:microsoft.com/office/officeart/2005/8/layout/cycle2"/>
    <dgm:cxn modelId="{585FAA8F-319E-40DC-899C-4E6AD204A63F}" type="presParOf" srcId="{E2830F78-B6D9-41C2-8FD7-4A130ADCB3D1}" destId="{1E231297-EC26-4B8A-8A79-1987677DA145}" srcOrd="0" destOrd="0" presId="urn:microsoft.com/office/officeart/2005/8/layout/cycle2"/>
    <dgm:cxn modelId="{770E1748-7E44-4F25-8676-6FD6FAB53EBB}" type="presParOf" srcId="{346CD849-0CB9-45D5-A81A-1A61FADEAA01}" destId="{6A943824-E523-499C-B5BC-1A3CCDFD9D7C}" srcOrd="8" destOrd="0" presId="urn:microsoft.com/office/officeart/2005/8/layout/cycle2"/>
    <dgm:cxn modelId="{3C79C79B-FDD0-4668-B7C2-5AEC53F87389}" type="presParOf" srcId="{346CD849-0CB9-45D5-A81A-1A61FADEAA01}" destId="{7F8C334E-8587-45E5-9677-5424EC0D2F9A}" srcOrd="9" destOrd="0" presId="urn:microsoft.com/office/officeart/2005/8/layout/cycle2"/>
    <dgm:cxn modelId="{574EA398-DD2B-4702-AD41-B791E58E5798}" type="presParOf" srcId="{7F8C334E-8587-45E5-9677-5424EC0D2F9A}" destId="{138C63F7-F050-4CBD-90B6-50FC47C10E8E}" srcOrd="0" destOrd="0" presId="urn:microsoft.com/office/officeart/2005/8/layout/cycle2"/>
    <dgm:cxn modelId="{0B9BBF3D-6F3F-4292-ACA8-FB4FDC04FC85}" type="presParOf" srcId="{346CD849-0CB9-45D5-A81A-1A61FADEAA01}" destId="{71E8BA89-6458-4F4C-A198-C5371F8C2BF0}" srcOrd="10" destOrd="0" presId="urn:microsoft.com/office/officeart/2005/8/layout/cycle2"/>
    <dgm:cxn modelId="{B641B919-972B-4648-AEAD-A9F8D291B26F}" type="presParOf" srcId="{346CD849-0CB9-45D5-A81A-1A61FADEAA01}" destId="{123D5D1D-66DA-4C3A-B6AC-1E5E9F9995DB}" srcOrd="11" destOrd="0" presId="urn:microsoft.com/office/officeart/2005/8/layout/cycle2"/>
    <dgm:cxn modelId="{2103B1DE-C4CA-4D2A-871C-8C2389487A03}" type="presParOf" srcId="{123D5D1D-66DA-4C3A-B6AC-1E5E9F9995DB}" destId="{D1154DBE-E6C4-4E3C-9E89-AC18C8B06A3D}" srcOrd="0" destOrd="0" presId="urn:microsoft.com/office/officeart/2005/8/layout/cycle2"/>
    <dgm:cxn modelId="{3A85600C-7FC9-4CB3-80A9-B04B1C738EFA}" type="presParOf" srcId="{346CD849-0CB9-45D5-A81A-1A61FADEAA01}" destId="{5D88C344-8957-4A32-814B-1DCFB1036424}" srcOrd="12" destOrd="0" presId="urn:microsoft.com/office/officeart/2005/8/layout/cycle2"/>
    <dgm:cxn modelId="{A51415F9-323B-4688-AF82-DD5817C636B7}" type="presParOf" srcId="{346CD849-0CB9-45D5-A81A-1A61FADEAA01}" destId="{5528D9B1-000C-45C3-A2BC-788E564FECC6}" srcOrd="13" destOrd="0" presId="urn:microsoft.com/office/officeart/2005/8/layout/cycle2"/>
    <dgm:cxn modelId="{50C73595-66A7-403E-A69F-3B03729F98A0}" type="presParOf" srcId="{5528D9B1-000C-45C3-A2BC-788E564FECC6}" destId="{46187346-B3AB-40D8-9EDE-F0FFEE60490D}" srcOrd="0" destOrd="0" presId="urn:microsoft.com/office/officeart/2005/8/layout/cycle2"/>
    <dgm:cxn modelId="{BEE2557B-EA8E-4816-8E5D-71BA3214308F}" type="presParOf" srcId="{346CD849-0CB9-45D5-A81A-1A61FADEAA01}" destId="{2B8AB740-BD2C-48F7-9752-67D822CB345B}" srcOrd="14" destOrd="0" presId="urn:microsoft.com/office/officeart/2005/8/layout/cycle2"/>
    <dgm:cxn modelId="{62B53577-1530-4A27-B182-E0F78EB96BEC}" type="presParOf" srcId="{346CD849-0CB9-45D5-A81A-1A61FADEAA01}" destId="{4FC4BBA2-8516-4944-B024-1E073514D76C}" srcOrd="15" destOrd="0" presId="urn:microsoft.com/office/officeart/2005/8/layout/cycle2"/>
    <dgm:cxn modelId="{DC9A3853-A464-4C8F-91E1-FFE7B8FD5AC8}" type="presParOf" srcId="{4FC4BBA2-8516-4944-B024-1E073514D76C}" destId="{BF42EB98-8141-4CA1-A0B0-16988CE5BCB6}" srcOrd="0" destOrd="0" presId="urn:microsoft.com/office/officeart/2005/8/layout/cycle2"/>
    <dgm:cxn modelId="{6CBE565B-3B08-4D7C-9A18-010E4FF3A172}" type="presParOf" srcId="{346CD849-0CB9-45D5-A81A-1A61FADEAA01}" destId="{53B2A160-49AB-4385-B408-444259C2B78F}" srcOrd="16" destOrd="0" presId="urn:microsoft.com/office/officeart/2005/8/layout/cycle2"/>
    <dgm:cxn modelId="{0A58F828-DD8F-4A4D-AC33-8B126FE2780F}" type="presParOf" srcId="{346CD849-0CB9-45D5-A81A-1A61FADEAA01}" destId="{F9355AEB-3AF5-4227-BFF8-F7B951D57590}" srcOrd="17" destOrd="0" presId="urn:microsoft.com/office/officeart/2005/8/layout/cycle2"/>
    <dgm:cxn modelId="{24884BB3-76A7-4B27-9CDF-A49A4B486E68}" type="presParOf" srcId="{F9355AEB-3AF5-4227-BFF8-F7B951D57590}" destId="{8FD98A09-0C84-49A2-9C06-6902F0132BDC}" srcOrd="0" destOrd="0" presId="urn:microsoft.com/office/officeart/2005/8/layout/cycle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144216" y="287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1653754" y="280252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1818914" y="245857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172184" y="71205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177913" y="86766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291767" y="137607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053234" y="157475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1956549" y="1961611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503215" y="2036273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323382" y="2194683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785217" y="2036273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688532" y="196623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235198" y="157475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349052" y="1383159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110519" y="86766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463790" y="71828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469518" y="245857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979057" y="282713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DFABD106-62F7-4BF4-A2F8-3DE60D01D115}" type="presOf" srcId="{A628528C-EAD2-41C0-B30D-70535C1384F4}" destId="{5D88C344-8957-4A32-814B-1DCFB1036424}" srcOrd="0" destOrd="0" presId="urn:microsoft.com/office/officeart/2005/8/layout/cycle2"/>
    <dgm:cxn modelId="{A8A03108-CBCE-4C38-9B32-2B9FE0524E93}" type="presOf" srcId="{8A6DF361-24CE-4205-95ED-06C38D17528E}" destId="{71E8BA89-6458-4F4C-A198-C5371F8C2BF0}" srcOrd="0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144CA90B-90BF-4803-85EE-877274AEA7A8}" type="presOf" srcId="{98DF31E7-E2C8-480C-A683-3F6E4101F81B}" destId="{4D34814E-2EFA-4D5D-964E-7F7BBF725994}" srcOrd="0" destOrd="0" presId="urn:microsoft.com/office/officeart/2005/8/layout/cycle2"/>
    <dgm:cxn modelId="{91D2140C-B8D0-4446-85FF-FCCA74BE1EE8}" type="presOf" srcId="{0DE142AF-E663-450A-8837-2A2542992745}" destId="{138C63F7-F050-4CBD-90B6-50FC47C10E8E}" srcOrd="1" destOrd="0" presId="urn:microsoft.com/office/officeart/2005/8/layout/cycle2"/>
    <dgm:cxn modelId="{08F18013-CC89-406B-A06B-0258B8FA98E8}" type="presOf" srcId="{40D3415F-7D04-4897-9816-0D4142109790}" destId="{4FC4BBA2-8516-4944-B024-1E073514D76C}" srcOrd="0" destOrd="0" presId="urn:microsoft.com/office/officeart/2005/8/layout/cycle2"/>
    <dgm:cxn modelId="{82457529-8FA2-4834-8130-CCCE4AC670E1}" type="presOf" srcId="{7959136B-2D37-4973-A0E9-83A0D11ADCBB}" destId="{53B2A160-49AB-4385-B408-444259C2B78F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3B9EE048-E768-42A5-B8B9-C6CF761A88F6}" type="presOf" srcId="{7B65B3DE-CA94-4D29-A02C-2DE507DE4BC2}" destId="{123D5D1D-66DA-4C3A-B6AC-1E5E9F9995DB}" srcOrd="0" destOrd="0" presId="urn:microsoft.com/office/officeart/2005/8/layout/cycle2"/>
    <dgm:cxn modelId="{8AC2EE4B-16EF-4CD6-86A9-364022642B0C}" type="presOf" srcId="{87FFA904-0E28-4414-9F46-08DF2DCA5E2B}" destId="{9EDA2F65-2D37-4659-8AED-89046E141C87}" srcOrd="1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5C811274-4726-4DB9-83AA-08D67D2616B6}" type="presOf" srcId="{148BA066-1A30-4536-AD95-841272E410BE}" destId="{6A943824-E523-499C-B5BC-1A3CCDFD9D7C}" srcOrd="0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BE5B6D78-0F4F-4BD7-82B0-0A0C07849428}" type="presOf" srcId="{87FFA904-0E28-4414-9F46-08DF2DCA5E2B}" destId="{F199EADA-3041-4090-BBDC-26B9D93BDAEE}" srcOrd="0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AB3E4A87-34BD-436F-9D69-6A309AB4AB1A}" type="presOf" srcId="{E091CB7A-7FAD-43C4-AE0B-52F686BB3DD5}" destId="{000EAF9F-E08A-4FED-A43D-A735C226CA2D}" srcOrd="0" destOrd="0" presId="urn:microsoft.com/office/officeart/2005/8/layout/cycle2"/>
    <dgm:cxn modelId="{A5359797-D178-4EBE-80F5-5E815941BA4D}" type="presOf" srcId="{98DF31E7-E2C8-480C-A683-3F6E4101F81B}" destId="{EDF4A3F5-0FEB-4A10-A998-4B3809FC27C9}" srcOrd="1" destOrd="0" presId="urn:microsoft.com/office/officeart/2005/8/layout/cycle2"/>
    <dgm:cxn modelId="{DC206A98-677C-40D1-AAF6-38E3461BBAB4}" type="presOf" srcId="{3C957021-4CEE-42EC-96CB-BD1E849B6E82}" destId="{8FD98A09-0C84-49A2-9C06-6902F0132BDC}" srcOrd="1" destOrd="0" presId="urn:microsoft.com/office/officeart/2005/8/layout/cycle2"/>
    <dgm:cxn modelId="{69772C9E-8743-4434-B45B-F20ED08FE8DD}" type="presOf" srcId="{3C957021-4CEE-42EC-96CB-BD1E849B6E82}" destId="{F9355AEB-3AF5-4227-BFF8-F7B951D57590}" srcOrd="0" destOrd="0" presId="urn:microsoft.com/office/officeart/2005/8/layout/cycle2"/>
    <dgm:cxn modelId="{746F57A4-CC3C-4614-8515-A7B871931368}" type="presOf" srcId="{0DE142AF-E663-450A-8837-2A2542992745}" destId="{7F8C334E-8587-45E5-9677-5424EC0D2F9A}" srcOrd="0" destOrd="0" presId="urn:microsoft.com/office/officeart/2005/8/layout/cycle2"/>
    <dgm:cxn modelId="{DDFCA7AE-CD92-4D4A-9D48-99809930E940}" type="presOf" srcId="{E2BD9C6C-6196-4F64-866E-140DC5EF1EFC}" destId="{2B8AB740-BD2C-48F7-9752-67D822CB345B}" srcOrd="0" destOrd="0" presId="urn:microsoft.com/office/officeart/2005/8/layout/cycle2"/>
    <dgm:cxn modelId="{FFF5EBB4-943F-49A2-8A00-5FAB27666A0A}" type="presOf" srcId="{317A412C-3DED-45E8-BB49-3398C1C070FD}" destId="{7A7B6303-1BCB-4E4F-9C00-9A89C78F149E}" srcOrd="1" destOrd="0" presId="urn:microsoft.com/office/officeart/2005/8/layout/cycle2"/>
    <dgm:cxn modelId="{CFD94DBC-18CB-4AEB-B8FD-114B8ECF1049}" type="presOf" srcId="{8AFFBC11-3ED7-41B7-B8ED-A1F3682A052E}" destId="{5528D9B1-000C-45C3-A2BC-788E564FECC6}" srcOrd="0" destOrd="0" presId="urn:microsoft.com/office/officeart/2005/8/layout/cycle2"/>
    <dgm:cxn modelId="{60FA79BE-296A-4CE7-9902-5E0C44493D17}" type="presOf" srcId="{357CA10F-1993-4BE6-90E5-80F19E28149D}" destId="{346CD849-0CB9-45D5-A81A-1A61FADEAA01}" srcOrd="0" destOrd="0" presId="urn:microsoft.com/office/officeart/2005/8/layout/cycle2"/>
    <dgm:cxn modelId="{CECF6BC8-A25B-4567-BC7D-5678058EEBEE}" type="presOf" srcId="{8AFFBC11-3ED7-41B7-B8ED-A1F3682A052E}" destId="{46187346-B3AB-40D8-9EDE-F0FFEE60490D}" srcOrd="1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F6D34FDE-456B-4201-AE7A-113C7EF5168D}" type="presOf" srcId="{861D800E-BB67-48EA-A20B-AEF3027B9070}" destId="{269F46C1-E6AF-4D61-A3F3-E5BFE06EB703}" srcOrd="0" destOrd="0" presId="urn:microsoft.com/office/officeart/2005/8/layout/cycle2"/>
    <dgm:cxn modelId="{1BFF52E2-2F3C-4864-9B76-8C2952DEF519}" type="presOf" srcId="{317A412C-3DED-45E8-BB49-3398C1C070FD}" destId="{531596CC-5E64-4577-A03E-515659208A25}" srcOrd="0" destOrd="0" presId="urn:microsoft.com/office/officeart/2005/8/layout/cycle2"/>
    <dgm:cxn modelId="{EEAFDFE4-2DD0-48ED-997A-93145431A1DD}" type="presOf" srcId="{39A59A74-BFE1-4160-B715-47F304FB7889}" destId="{1E231297-EC26-4B8A-8A79-1987677DA145}" srcOrd="1" destOrd="0" presId="urn:microsoft.com/office/officeart/2005/8/layout/cycle2"/>
    <dgm:cxn modelId="{4BA63AE7-ACD9-4C9F-B7AB-6E4EBC9BCEFB}" type="presOf" srcId="{D2A3E20E-619E-429B-9DF8-0D6A23C0F0E0}" destId="{1C908E7C-7FD6-489C-97D0-01A9ECDA7A3D}" srcOrd="0" destOrd="0" presId="urn:microsoft.com/office/officeart/2005/8/layout/cycle2"/>
    <dgm:cxn modelId="{E3FEF3E9-4914-4C96-BC0B-3DD9884A4414}" type="presOf" srcId="{39A59A74-BFE1-4160-B715-47F304FB7889}" destId="{E2830F78-B6D9-41C2-8FD7-4A130ADCB3D1}" srcOrd="0" destOrd="0" presId="urn:microsoft.com/office/officeart/2005/8/layout/cycle2"/>
    <dgm:cxn modelId="{F3223BEF-61E9-4959-8BCD-A722584CBB83}" type="presOf" srcId="{7B65B3DE-CA94-4D29-A02C-2DE507DE4BC2}" destId="{D1154DBE-E6C4-4E3C-9E89-AC18C8B06A3D}" srcOrd="1" destOrd="0" presId="urn:microsoft.com/office/officeart/2005/8/layout/cycle2"/>
    <dgm:cxn modelId="{207EC6EF-04FE-4599-B1B0-8A51E1B90959}" type="presOf" srcId="{40D3415F-7D04-4897-9816-0D4142109790}" destId="{BF42EB98-8141-4CA1-A0B0-16988CE5BCB6}" srcOrd="1" destOrd="0" presId="urn:microsoft.com/office/officeart/2005/8/layout/cycle2"/>
    <dgm:cxn modelId="{7E0526FB-0FC2-4819-ACD7-2848181CE67C}" type="presOf" srcId="{5FF6646F-0151-4857-A6BD-7266D070D575}" destId="{3F024E6A-C71E-4AF1-B34D-7A2C3228126E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139EC8BD-E400-4D98-B61A-C11C724BFBD7}" type="presParOf" srcId="{346CD849-0CB9-45D5-A81A-1A61FADEAA01}" destId="{000EAF9F-E08A-4FED-A43D-A735C226CA2D}" srcOrd="0" destOrd="0" presId="urn:microsoft.com/office/officeart/2005/8/layout/cycle2"/>
    <dgm:cxn modelId="{BE087895-C005-4DC4-8CD0-8EC666915572}" type="presParOf" srcId="{346CD849-0CB9-45D5-A81A-1A61FADEAA01}" destId="{F199EADA-3041-4090-BBDC-26B9D93BDAEE}" srcOrd="1" destOrd="0" presId="urn:microsoft.com/office/officeart/2005/8/layout/cycle2"/>
    <dgm:cxn modelId="{3352F86A-E9DB-4615-B38E-6A5C9E678CDB}" type="presParOf" srcId="{F199EADA-3041-4090-BBDC-26B9D93BDAEE}" destId="{9EDA2F65-2D37-4659-8AED-89046E141C87}" srcOrd="0" destOrd="0" presId="urn:microsoft.com/office/officeart/2005/8/layout/cycle2"/>
    <dgm:cxn modelId="{F2637190-2DF5-45C7-B7A0-DA764518F96E}" type="presParOf" srcId="{346CD849-0CB9-45D5-A81A-1A61FADEAA01}" destId="{1C908E7C-7FD6-489C-97D0-01A9ECDA7A3D}" srcOrd="2" destOrd="0" presId="urn:microsoft.com/office/officeart/2005/8/layout/cycle2"/>
    <dgm:cxn modelId="{E0D42B63-6825-48BD-BF71-C1230BD5825E}" type="presParOf" srcId="{346CD849-0CB9-45D5-A81A-1A61FADEAA01}" destId="{531596CC-5E64-4577-A03E-515659208A25}" srcOrd="3" destOrd="0" presId="urn:microsoft.com/office/officeart/2005/8/layout/cycle2"/>
    <dgm:cxn modelId="{ABC7C2A4-9971-467B-95BB-37ECCD9FCF5B}" type="presParOf" srcId="{531596CC-5E64-4577-A03E-515659208A25}" destId="{7A7B6303-1BCB-4E4F-9C00-9A89C78F149E}" srcOrd="0" destOrd="0" presId="urn:microsoft.com/office/officeart/2005/8/layout/cycle2"/>
    <dgm:cxn modelId="{4045E0B7-0A8F-41E2-9EA4-F9EB979DDB0F}" type="presParOf" srcId="{346CD849-0CB9-45D5-A81A-1A61FADEAA01}" destId="{269F46C1-E6AF-4D61-A3F3-E5BFE06EB703}" srcOrd="4" destOrd="0" presId="urn:microsoft.com/office/officeart/2005/8/layout/cycle2"/>
    <dgm:cxn modelId="{B923AA23-5431-4E08-AD5A-D57E678AC971}" type="presParOf" srcId="{346CD849-0CB9-45D5-A81A-1A61FADEAA01}" destId="{4D34814E-2EFA-4D5D-964E-7F7BBF725994}" srcOrd="5" destOrd="0" presId="urn:microsoft.com/office/officeart/2005/8/layout/cycle2"/>
    <dgm:cxn modelId="{FED8BAF4-DD25-4D1D-A680-8BCAA94FC8F8}" type="presParOf" srcId="{4D34814E-2EFA-4D5D-964E-7F7BBF725994}" destId="{EDF4A3F5-0FEB-4A10-A998-4B3809FC27C9}" srcOrd="0" destOrd="0" presId="urn:microsoft.com/office/officeart/2005/8/layout/cycle2"/>
    <dgm:cxn modelId="{96606ABB-3248-4C1F-8D8D-3CF1D3BE6ED7}" type="presParOf" srcId="{346CD849-0CB9-45D5-A81A-1A61FADEAA01}" destId="{3F024E6A-C71E-4AF1-B34D-7A2C3228126E}" srcOrd="6" destOrd="0" presId="urn:microsoft.com/office/officeart/2005/8/layout/cycle2"/>
    <dgm:cxn modelId="{CB12476C-1B5D-4F05-8D60-C164C3387D11}" type="presParOf" srcId="{346CD849-0CB9-45D5-A81A-1A61FADEAA01}" destId="{E2830F78-B6D9-41C2-8FD7-4A130ADCB3D1}" srcOrd="7" destOrd="0" presId="urn:microsoft.com/office/officeart/2005/8/layout/cycle2"/>
    <dgm:cxn modelId="{9F59ECDA-00ED-4590-A79C-5E6E360D51F3}" type="presParOf" srcId="{E2830F78-B6D9-41C2-8FD7-4A130ADCB3D1}" destId="{1E231297-EC26-4B8A-8A79-1987677DA145}" srcOrd="0" destOrd="0" presId="urn:microsoft.com/office/officeart/2005/8/layout/cycle2"/>
    <dgm:cxn modelId="{46678FBB-59A3-4C6E-93FB-ED8AEA7353F4}" type="presParOf" srcId="{346CD849-0CB9-45D5-A81A-1A61FADEAA01}" destId="{6A943824-E523-499C-B5BC-1A3CCDFD9D7C}" srcOrd="8" destOrd="0" presId="urn:microsoft.com/office/officeart/2005/8/layout/cycle2"/>
    <dgm:cxn modelId="{C67855E4-D40A-4646-A475-3AAC7BE94CB8}" type="presParOf" srcId="{346CD849-0CB9-45D5-A81A-1A61FADEAA01}" destId="{7F8C334E-8587-45E5-9677-5424EC0D2F9A}" srcOrd="9" destOrd="0" presId="urn:microsoft.com/office/officeart/2005/8/layout/cycle2"/>
    <dgm:cxn modelId="{770BE4FB-DCF0-4590-8CF2-F923D31846A8}" type="presParOf" srcId="{7F8C334E-8587-45E5-9677-5424EC0D2F9A}" destId="{138C63F7-F050-4CBD-90B6-50FC47C10E8E}" srcOrd="0" destOrd="0" presId="urn:microsoft.com/office/officeart/2005/8/layout/cycle2"/>
    <dgm:cxn modelId="{4DB9E841-E16C-46CF-B1EE-86618C04D598}" type="presParOf" srcId="{346CD849-0CB9-45D5-A81A-1A61FADEAA01}" destId="{71E8BA89-6458-4F4C-A198-C5371F8C2BF0}" srcOrd="10" destOrd="0" presId="urn:microsoft.com/office/officeart/2005/8/layout/cycle2"/>
    <dgm:cxn modelId="{FCFD2BE4-AB4C-4B3C-8B85-CDF4FBAE0D50}" type="presParOf" srcId="{346CD849-0CB9-45D5-A81A-1A61FADEAA01}" destId="{123D5D1D-66DA-4C3A-B6AC-1E5E9F9995DB}" srcOrd="11" destOrd="0" presId="urn:microsoft.com/office/officeart/2005/8/layout/cycle2"/>
    <dgm:cxn modelId="{EE3953ED-D0FD-4E8B-881F-1E817D862D54}" type="presParOf" srcId="{123D5D1D-66DA-4C3A-B6AC-1E5E9F9995DB}" destId="{D1154DBE-E6C4-4E3C-9E89-AC18C8B06A3D}" srcOrd="0" destOrd="0" presId="urn:microsoft.com/office/officeart/2005/8/layout/cycle2"/>
    <dgm:cxn modelId="{F58D489B-2F8B-4A5D-9FE0-E0162384C82C}" type="presParOf" srcId="{346CD849-0CB9-45D5-A81A-1A61FADEAA01}" destId="{5D88C344-8957-4A32-814B-1DCFB1036424}" srcOrd="12" destOrd="0" presId="urn:microsoft.com/office/officeart/2005/8/layout/cycle2"/>
    <dgm:cxn modelId="{B4B0B72D-4275-4346-A1D5-D0A4ED35C076}" type="presParOf" srcId="{346CD849-0CB9-45D5-A81A-1A61FADEAA01}" destId="{5528D9B1-000C-45C3-A2BC-788E564FECC6}" srcOrd="13" destOrd="0" presId="urn:microsoft.com/office/officeart/2005/8/layout/cycle2"/>
    <dgm:cxn modelId="{D2D22D8D-8EFC-4551-8FB9-B7B4EF322AF8}" type="presParOf" srcId="{5528D9B1-000C-45C3-A2BC-788E564FECC6}" destId="{46187346-B3AB-40D8-9EDE-F0FFEE60490D}" srcOrd="0" destOrd="0" presId="urn:microsoft.com/office/officeart/2005/8/layout/cycle2"/>
    <dgm:cxn modelId="{CE07F272-81E5-46FE-B312-06C1CD17622C}" type="presParOf" srcId="{346CD849-0CB9-45D5-A81A-1A61FADEAA01}" destId="{2B8AB740-BD2C-48F7-9752-67D822CB345B}" srcOrd="14" destOrd="0" presId="urn:microsoft.com/office/officeart/2005/8/layout/cycle2"/>
    <dgm:cxn modelId="{C5208929-FC25-44F3-BB6B-D8E8E2D72C02}" type="presParOf" srcId="{346CD849-0CB9-45D5-A81A-1A61FADEAA01}" destId="{4FC4BBA2-8516-4944-B024-1E073514D76C}" srcOrd="15" destOrd="0" presId="urn:microsoft.com/office/officeart/2005/8/layout/cycle2"/>
    <dgm:cxn modelId="{CC2EC8D6-AB64-4035-A94F-33ACB5981E70}" type="presParOf" srcId="{4FC4BBA2-8516-4944-B024-1E073514D76C}" destId="{BF42EB98-8141-4CA1-A0B0-16988CE5BCB6}" srcOrd="0" destOrd="0" presId="urn:microsoft.com/office/officeart/2005/8/layout/cycle2"/>
    <dgm:cxn modelId="{64768694-0819-4F2F-A147-E163042135B0}" type="presParOf" srcId="{346CD849-0CB9-45D5-A81A-1A61FADEAA01}" destId="{53B2A160-49AB-4385-B408-444259C2B78F}" srcOrd="16" destOrd="0" presId="urn:microsoft.com/office/officeart/2005/8/layout/cycle2"/>
    <dgm:cxn modelId="{19C3DF3F-05B3-4B84-8D8E-CFAC0690A044}" type="presParOf" srcId="{346CD849-0CB9-45D5-A81A-1A61FADEAA01}" destId="{F9355AEB-3AF5-4227-BFF8-F7B951D57590}" srcOrd="17" destOrd="0" presId="urn:microsoft.com/office/officeart/2005/8/layout/cycle2"/>
    <dgm:cxn modelId="{6DD71558-7ABC-4416-B64D-9FDEEEB72349}" type="presParOf" srcId="{F9355AEB-3AF5-4227-BFF8-F7B951D57590}" destId="{8FD98A09-0C84-49A2-9C06-6902F0132BDC}" srcOrd="0" destOrd="0" presId="urn:microsoft.com/office/officeart/2005/8/layout/cycle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447268" y="831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1943964" y="273793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2105551" y="240426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449785" y="695085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455815" y="847103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566464" y="1342949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334170" y="1536989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239407" y="1914241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797533" y="1987281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621647" y="2141648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560367" y="1536989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671016" y="1349877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438722" y="847103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782956" y="701178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788986" y="240426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1285682" y="276199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1097004" y="1987281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7B65B3DE-CA94-4D29-A02C-2DE507DE4BC2}" type="sibTrans" cxnId="{9B0BAD74-FA1A-45EB-B15A-AC70ED302A08}">
      <dgm:prSet/>
      <dgm:spPr>
        <a:xfrm rot="13200000">
          <a:off x="1002241" y="1918763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09068C01-16FA-4DC7-87F0-B976B88F189E}" type="presOf" srcId="{87FFA904-0E28-4414-9F46-08DF2DCA5E2B}" destId="{9EDA2F65-2D37-4659-8AED-89046E141C87}" srcOrd="1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0C323E1A-A8C2-4A59-BED3-BCF3570188FB}" type="presOf" srcId="{148BA066-1A30-4536-AD95-841272E410BE}" destId="{6A943824-E523-499C-B5BC-1A3CCDFD9D7C}" srcOrd="0" destOrd="0" presId="urn:microsoft.com/office/officeart/2005/8/layout/cycle2"/>
    <dgm:cxn modelId="{FB182722-AAF2-482B-A002-6A7D08B61723}" type="presOf" srcId="{7B65B3DE-CA94-4D29-A02C-2DE507DE4BC2}" destId="{D1154DBE-E6C4-4E3C-9E89-AC18C8B06A3D}" srcOrd="1" destOrd="0" presId="urn:microsoft.com/office/officeart/2005/8/layout/cycle2"/>
    <dgm:cxn modelId="{12512229-8380-4A20-A01C-C207DD4392E1}" type="presOf" srcId="{39A59A74-BFE1-4160-B715-47F304FB7889}" destId="{E2830F78-B6D9-41C2-8FD7-4A130ADCB3D1}" srcOrd="0" destOrd="0" presId="urn:microsoft.com/office/officeart/2005/8/layout/cycle2"/>
    <dgm:cxn modelId="{A50DBD2C-3B72-4C98-806F-D0DFC10E70D2}" type="presOf" srcId="{357CA10F-1993-4BE6-90E5-80F19E28149D}" destId="{346CD849-0CB9-45D5-A81A-1A61FADEAA01}" srcOrd="0" destOrd="0" presId="urn:microsoft.com/office/officeart/2005/8/layout/cycle2"/>
    <dgm:cxn modelId="{7C27A233-40BA-4A83-959B-4600935311C7}" type="presOf" srcId="{D2A3E20E-619E-429B-9DF8-0D6A23C0F0E0}" destId="{1C908E7C-7FD6-489C-97D0-01A9ECDA7A3D}" srcOrd="0" destOrd="0" presId="urn:microsoft.com/office/officeart/2005/8/layout/cycle2"/>
    <dgm:cxn modelId="{06E6543A-F945-4C5E-B3E3-947F70CC740D}" type="presOf" srcId="{98DF31E7-E2C8-480C-A683-3F6E4101F81B}" destId="{EDF4A3F5-0FEB-4A10-A998-4B3809FC27C9}" srcOrd="1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6E7B885F-7A00-406E-9845-4BBF8003C840}" type="presOf" srcId="{40D3415F-7D04-4897-9816-0D4142109790}" destId="{BF42EB98-8141-4CA1-A0B0-16988CE5BCB6}" srcOrd="1" destOrd="0" presId="urn:microsoft.com/office/officeart/2005/8/layout/cycle2"/>
    <dgm:cxn modelId="{558A094A-983A-4829-91D5-D71C4C48B7C9}" type="presOf" srcId="{8AFFBC11-3ED7-41B7-B8ED-A1F3682A052E}" destId="{5528D9B1-000C-45C3-A2BC-788E564FECC6}" srcOrd="0" destOrd="0" presId="urn:microsoft.com/office/officeart/2005/8/layout/cycle2"/>
    <dgm:cxn modelId="{3DE23E6E-D8CC-4ADF-99B2-41A4944510B9}" type="presOf" srcId="{98DF31E7-E2C8-480C-A683-3F6E4101F81B}" destId="{4D34814E-2EFA-4D5D-964E-7F7BBF725994}" srcOrd="0" destOrd="0" presId="urn:microsoft.com/office/officeart/2005/8/layout/cycle2"/>
    <dgm:cxn modelId="{D063CF4E-8F1D-4028-BD1E-0C79B864EAA4}" type="presOf" srcId="{8AFFBC11-3ED7-41B7-B8ED-A1F3682A052E}" destId="{46187346-B3AB-40D8-9EDE-F0FFEE60490D}" srcOrd="1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CF56477A-8463-4032-91D2-5FBAF35BC574}" type="presOf" srcId="{E2BD9C6C-6196-4F64-866E-140DC5EF1EFC}" destId="{2B8AB740-BD2C-48F7-9752-67D822CB345B}" srcOrd="0" destOrd="0" presId="urn:microsoft.com/office/officeart/2005/8/layout/cycle2"/>
    <dgm:cxn modelId="{9F9AEC5A-2B4E-4FE1-A003-60A02A408853}" type="presOf" srcId="{A628528C-EAD2-41C0-B30D-70535C1384F4}" destId="{5D88C344-8957-4A32-814B-1DCFB1036424}" srcOrd="0" destOrd="0" presId="urn:microsoft.com/office/officeart/2005/8/layout/cycle2"/>
    <dgm:cxn modelId="{E930017C-D8DA-46ED-93E6-D85479394DAF}" type="presOf" srcId="{40D3415F-7D04-4897-9816-0D4142109790}" destId="{4FC4BBA2-8516-4944-B024-1E073514D76C}" srcOrd="0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EB4C2586-6483-483D-995F-FCFC4AA3E978}" type="presOf" srcId="{3C957021-4CEE-42EC-96CB-BD1E849B6E82}" destId="{F9355AEB-3AF5-4227-BFF8-F7B951D57590}" srcOrd="0" destOrd="0" presId="urn:microsoft.com/office/officeart/2005/8/layout/cycle2"/>
    <dgm:cxn modelId="{BCEEC588-5897-44EC-AFE9-FBD4B4E465FC}" type="presOf" srcId="{7959136B-2D37-4973-A0E9-83A0D11ADCBB}" destId="{53B2A160-49AB-4385-B408-444259C2B78F}" srcOrd="0" destOrd="0" presId="urn:microsoft.com/office/officeart/2005/8/layout/cycle2"/>
    <dgm:cxn modelId="{CD876C96-F6A7-4A74-9ABE-FDCFEBC2E17F}" type="presOf" srcId="{861D800E-BB67-48EA-A20B-AEF3027B9070}" destId="{269F46C1-E6AF-4D61-A3F3-E5BFE06EB703}" srcOrd="0" destOrd="0" presId="urn:microsoft.com/office/officeart/2005/8/layout/cycle2"/>
    <dgm:cxn modelId="{DF2EF4A9-991B-4EA6-911B-5B6207E402F5}" type="presOf" srcId="{317A412C-3DED-45E8-BB49-3398C1C070FD}" destId="{531596CC-5E64-4577-A03E-515659208A25}" srcOrd="0" destOrd="0" presId="urn:microsoft.com/office/officeart/2005/8/layout/cycle2"/>
    <dgm:cxn modelId="{928FF6B0-D9A8-4380-BED9-5B43555A2B2B}" type="presOf" srcId="{8A6DF361-24CE-4205-95ED-06C38D17528E}" destId="{71E8BA89-6458-4F4C-A198-C5371F8C2BF0}" srcOrd="0" destOrd="0" presId="urn:microsoft.com/office/officeart/2005/8/layout/cycle2"/>
    <dgm:cxn modelId="{A64587BE-D324-4220-918C-A0F8FE8335EE}" type="presOf" srcId="{5FF6646F-0151-4857-A6BD-7266D070D575}" destId="{3F024E6A-C71E-4AF1-B34D-7A2C3228126E}" srcOrd="0" destOrd="0" presId="urn:microsoft.com/office/officeart/2005/8/layout/cycle2"/>
    <dgm:cxn modelId="{270A17C1-FCC9-4F54-868A-281715D042E9}" type="presOf" srcId="{3C957021-4CEE-42EC-96CB-BD1E849B6E82}" destId="{8FD98A09-0C84-49A2-9C06-6902F0132BDC}" srcOrd="1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786CCED4-0A6A-4C66-8C27-0E673D47F14B}" type="presOf" srcId="{0DE142AF-E663-450A-8837-2A2542992745}" destId="{7F8C334E-8587-45E5-9677-5424EC0D2F9A}" srcOrd="0" destOrd="0" presId="urn:microsoft.com/office/officeart/2005/8/layout/cycle2"/>
    <dgm:cxn modelId="{62FE14DD-7A94-4724-8B6E-2247CAD78F60}" type="presOf" srcId="{0DE142AF-E663-450A-8837-2A2542992745}" destId="{138C63F7-F050-4CBD-90B6-50FC47C10E8E}" srcOrd="1" destOrd="0" presId="urn:microsoft.com/office/officeart/2005/8/layout/cycle2"/>
    <dgm:cxn modelId="{4C66B9E0-F1BB-40B2-86D1-BB94A333DC57}" type="presOf" srcId="{87FFA904-0E28-4414-9F46-08DF2DCA5E2B}" destId="{F199EADA-3041-4090-BBDC-26B9D93BDAEE}" srcOrd="0" destOrd="0" presId="urn:microsoft.com/office/officeart/2005/8/layout/cycle2"/>
    <dgm:cxn modelId="{D65667E1-BD08-40B1-AAB0-2AB56B50CA20}" type="presOf" srcId="{7B65B3DE-CA94-4D29-A02C-2DE507DE4BC2}" destId="{123D5D1D-66DA-4C3A-B6AC-1E5E9F9995DB}" srcOrd="0" destOrd="0" presId="urn:microsoft.com/office/officeart/2005/8/layout/cycle2"/>
    <dgm:cxn modelId="{00CC6EE1-BA28-4F39-B240-7DB581ACD3C5}" type="presOf" srcId="{317A412C-3DED-45E8-BB49-3398C1C070FD}" destId="{7A7B6303-1BCB-4E4F-9C00-9A89C78F149E}" srcOrd="1" destOrd="0" presId="urn:microsoft.com/office/officeart/2005/8/layout/cycle2"/>
    <dgm:cxn modelId="{F8CF51E2-F8CE-498D-9A2A-8133A4D2EB79}" type="presOf" srcId="{E091CB7A-7FAD-43C4-AE0B-52F686BB3DD5}" destId="{000EAF9F-E08A-4FED-A43D-A735C226CA2D}" srcOrd="0" destOrd="0" presId="urn:microsoft.com/office/officeart/2005/8/layout/cycle2"/>
    <dgm:cxn modelId="{E7CB1FE9-9C59-4A0A-9E28-A55A26BC7CD3}" type="presOf" srcId="{39A59A74-BFE1-4160-B715-47F304FB7889}" destId="{1E231297-EC26-4B8A-8A79-1987677DA145}" srcOrd="1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E0700505-C6BC-4206-ACCA-CF178DE95181}" type="presParOf" srcId="{346CD849-0CB9-45D5-A81A-1A61FADEAA01}" destId="{000EAF9F-E08A-4FED-A43D-A735C226CA2D}" srcOrd="0" destOrd="0" presId="urn:microsoft.com/office/officeart/2005/8/layout/cycle2"/>
    <dgm:cxn modelId="{68C9D153-DA80-4B29-B084-C9999C716D48}" type="presParOf" srcId="{346CD849-0CB9-45D5-A81A-1A61FADEAA01}" destId="{F199EADA-3041-4090-BBDC-26B9D93BDAEE}" srcOrd="1" destOrd="0" presId="urn:microsoft.com/office/officeart/2005/8/layout/cycle2"/>
    <dgm:cxn modelId="{E2E8F4F3-BFB5-4730-AE71-8F3369CEB38E}" type="presParOf" srcId="{F199EADA-3041-4090-BBDC-26B9D93BDAEE}" destId="{9EDA2F65-2D37-4659-8AED-89046E141C87}" srcOrd="0" destOrd="0" presId="urn:microsoft.com/office/officeart/2005/8/layout/cycle2"/>
    <dgm:cxn modelId="{FA816ADF-DB3A-48B9-8FEE-49093B67DA42}" type="presParOf" srcId="{346CD849-0CB9-45D5-A81A-1A61FADEAA01}" destId="{1C908E7C-7FD6-489C-97D0-01A9ECDA7A3D}" srcOrd="2" destOrd="0" presId="urn:microsoft.com/office/officeart/2005/8/layout/cycle2"/>
    <dgm:cxn modelId="{6E59B210-DBC8-496D-A58A-E8C6DE5BDDCA}" type="presParOf" srcId="{346CD849-0CB9-45D5-A81A-1A61FADEAA01}" destId="{531596CC-5E64-4577-A03E-515659208A25}" srcOrd="3" destOrd="0" presId="urn:microsoft.com/office/officeart/2005/8/layout/cycle2"/>
    <dgm:cxn modelId="{D42AC81B-9043-4D94-B6B9-E3D7FD3C0EBA}" type="presParOf" srcId="{531596CC-5E64-4577-A03E-515659208A25}" destId="{7A7B6303-1BCB-4E4F-9C00-9A89C78F149E}" srcOrd="0" destOrd="0" presId="urn:microsoft.com/office/officeart/2005/8/layout/cycle2"/>
    <dgm:cxn modelId="{056CC564-A74B-427B-8217-0498D1B57C6F}" type="presParOf" srcId="{346CD849-0CB9-45D5-A81A-1A61FADEAA01}" destId="{269F46C1-E6AF-4D61-A3F3-E5BFE06EB703}" srcOrd="4" destOrd="0" presId="urn:microsoft.com/office/officeart/2005/8/layout/cycle2"/>
    <dgm:cxn modelId="{D2B9CD4A-9FF8-4519-907E-BDC5C1BD07D8}" type="presParOf" srcId="{346CD849-0CB9-45D5-A81A-1A61FADEAA01}" destId="{4D34814E-2EFA-4D5D-964E-7F7BBF725994}" srcOrd="5" destOrd="0" presId="urn:microsoft.com/office/officeart/2005/8/layout/cycle2"/>
    <dgm:cxn modelId="{B1AF74C7-AB97-4827-B679-C2AA11A00A47}" type="presParOf" srcId="{4D34814E-2EFA-4D5D-964E-7F7BBF725994}" destId="{EDF4A3F5-0FEB-4A10-A998-4B3809FC27C9}" srcOrd="0" destOrd="0" presId="urn:microsoft.com/office/officeart/2005/8/layout/cycle2"/>
    <dgm:cxn modelId="{F47E90C8-14CD-4DB6-9F79-6108806EB675}" type="presParOf" srcId="{346CD849-0CB9-45D5-A81A-1A61FADEAA01}" destId="{3F024E6A-C71E-4AF1-B34D-7A2C3228126E}" srcOrd="6" destOrd="0" presId="urn:microsoft.com/office/officeart/2005/8/layout/cycle2"/>
    <dgm:cxn modelId="{6E208F96-BD53-47BF-8471-FCF3353F43D6}" type="presParOf" srcId="{346CD849-0CB9-45D5-A81A-1A61FADEAA01}" destId="{E2830F78-B6D9-41C2-8FD7-4A130ADCB3D1}" srcOrd="7" destOrd="0" presId="urn:microsoft.com/office/officeart/2005/8/layout/cycle2"/>
    <dgm:cxn modelId="{EAEC05EF-65E4-405E-9ACB-4ED70C15858C}" type="presParOf" srcId="{E2830F78-B6D9-41C2-8FD7-4A130ADCB3D1}" destId="{1E231297-EC26-4B8A-8A79-1987677DA145}" srcOrd="0" destOrd="0" presId="urn:microsoft.com/office/officeart/2005/8/layout/cycle2"/>
    <dgm:cxn modelId="{2953A43D-3399-4172-994F-8D4B75EB0512}" type="presParOf" srcId="{346CD849-0CB9-45D5-A81A-1A61FADEAA01}" destId="{6A943824-E523-499C-B5BC-1A3CCDFD9D7C}" srcOrd="8" destOrd="0" presId="urn:microsoft.com/office/officeart/2005/8/layout/cycle2"/>
    <dgm:cxn modelId="{DD5FCA00-481D-4F8B-8284-74C35C3BCF72}" type="presParOf" srcId="{346CD849-0CB9-45D5-A81A-1A61FADEAA01}" destId="{7F8C334E-8587-45E5-9677-5424EC0D2F9A}" srcOrd="9" destOrd="0" presId="urn:microsoft.com/office/officeart/2005/8/layout/cycle2"/>
    <dgm:cxn modelId="{DB1D25F3-1588-4152-A683-FDC5729E975E}" type="presParOf" srcId="{7F8C334E-8587-45E5-9677-5424EC0D2F9A}" destId="{138C63F7-F050-4CBD-90B6-50FC47C10E8E}" srcOrd="0" destOrd="0" presId="urn:microsoft.com/office/officeart/2005/8/layout/cycle2"/>
    <dgm:cxn modelId="{7AE42568-F498-4030-9F16-A1BD1F0D472D}" type="presParOf" srcId="{346CD849-0CB9-45D5-A81A-1A61FADEAA01}" destId="{71E8BA89-6458-4F4C-A198-C5371F8C2BF0}" srcOrd="10" destOrd="0" presId="urn:microsoft.com/office/officeart/2005/8/layout/cycle2"/>
    <dgm:cxn modelId="{C17F1240-E3FC-44C9-82B6-392D1585F561}" type="presParOf" srcId="{346CD849-0CB9-45D5-A81A-1A61FADEAA01}" destId="{123D5D1D-66DA-4C3A-B6AC-1E5E9F9995DB}" srcOrd="11" destOrd="0" presId="urn:microsoft.com/office/officeart/2005/8/layout/cycle2"/>
    <dgm:cxn modelId="{B7CD244F-2238-4ACA-A3C7-E6455D15A9D4}" type="presParOf" srcId="{123D5D1D-66DA-4C3A-B6AC-1E5E9F9995DB}" destId="{D1154DBE-E6C4-4E3C-9E89-AC18C8B06A3D}" srcOrd="0" destOrd="0" presId="urn:microsoft.com/office/officeart/2005/8/layout/cycle2"/>
    <dgm:cxn modelId="{2974DC6D-EB04-41EA-A83E-9591FC923056}" type="presParOf" srcId="{346CD849-0CB9-45D5-A81A-1A61FADEAA01}" destId="{5D88C344-8957-4A32-814B-1DCFB1036424}" srcOrd="12" destOrd="0" presId="urn:microsoft.com/office/officeart/2005/8/layout/cycle2"/>
    <dgm:cxn modelId="{B55D4395-D254-4E9A-8300-A5B1C03C01B9}" type="presParOf" srcId="{346CD849-0CB9-45D5-A81A-1A61FADEAA01}" destId="{5528D9B1-000C-45C3-A2BC-788E564FECC6}" srcOrd="13" destOrd="0" presId="urn:microsoft.com/office/officeart/2005/8/layout/cycle2"/>
    <dgm:cxn modelId="{73AF88D7-6DDD-4911-AB96-C4A109951A83}" type="presParOf" srcId="{5528D9B1-000C-45C3-A2BC-788E564FECC6}" destId="{46187346-B3AB-40D8-9EDE-F0FFEE60490D}" srcOrd="0" destOrd="0" presId="urn:microsoft.com/office/officeart/2005/8/layout/cycle2"/>
    <dgm:cxn modelId="{3BE5C227-13A8-4C4C-BEA7-6E62F56A84C7}" type="presParOf" srcId="{346CD849-0CB9-45D5-A81A-1A61FADEAA01}" destId="{2B8AB740-BD2C-48F7-9752-67D822CB345B}" srcOrd="14" destOrd="0" presId="urn:microsoft.com/office/officeart/2005/8/layout/cycle2"/>
    <dgm:cxn modelId="{CB348E68-99CA-4CDD-B61C-EC74E74D8816}" type="presParOf" srcId="{346CD849-0CB9-45D5-A81A-1A61FADEAA01}" destId="{4FC4BBA2-8516-4944-B024-1E073514D76C}" srcOrd="15" destOrd="0" presId="urn:microsoft.com/office/officeart/2005/8/layout/cycle2"/>
    <dgm:cxn modelId="{BD5D144C-6D75-4CA2-8785-C9005DB9FA7E}" type="presParOf" srcId="{4FC4BBA2-8516-4944-B024-1E073514D76C}" destId="{BF42EB98-8141-4CA1-A0B0-16988CE5BCB6}" srcOrd="0" destOrd="0" presId="urn:microsoft.com/office/officeart/2005/8/layout/cycle2"/>
    <dgm:cxn modelId="{62CE3604-1B70-49E7-AEEB-BAC3EA8A9DC9}" type="presParOf" srcId="{346CD849-0CB9-45D5-A81A-1A61FADEAA01}" destId="{53B2A160-49AB-4385-B408-444259C2B78F}" srcOrd="16" destOrd="0" presId="urn:microsoft.com/office/officeart/2005/8/layout/cycle2"/>
    <dgm:cxn modelId="{3286DADA-69A2-4675-B92C-05CD10C662B9}" type="presParOf" srcId="{346CD849-0CB9-45D5-A81A-1A61FADEAA01}" destId="{F9355AEB-3AF5-4227-BFF8-F7B951D57590}" srcOrd="17" destOrd="0" presId="urn:microsoft.com/office/officeart/2005/8/layout/cycle2"/>
    <dgm:cxn modelId="{C8F65E11-9D13-4572-AC31-1B7BC95C5290}" type="presParOf" srcId="{F9355AEB-3AF5-4227-BFF8-F7B951D57590}" destId="{8FD98A09-0C84-49A2-9C06-6902F0132BD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312578" y="253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pPr algn="ctr"/>
          <a:endParaRPr lang="en-US"/>
        </a:p>
      </dgm:t>
    </dgm:pt>
    <dgm:pt modelId="{87FFA904-0E28-4414-9F46-08DF2DCA5E2B}" type="sibTrans" cxnId="{7DEF6081-93EF-4025-B2CF-7E27A28D7D74}">
      <dgm:prSet/>
      <dgm:spPr>
        <a:xfrm rot="1221819">
          <a:off x="1841431" y="292691"/>
          <a:ext cx="126146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2003818" y="256823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pPr algn="ctr"/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372673" y="743425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378465" y="905731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pPr algn="ctr"/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497466" y="1436389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248351" y="1643642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pPr algn="ctr"/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147634" y="2047446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674359" y="2125279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pPr algn="ctr"/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486868" y="2290675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925064" y="2125279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pPr algn="ctr"/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824347" y="2052267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351071" y="1643642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pPr algn="ctr"/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470073" y="1443775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220958" y="905731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pPr algn="ctr"/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589814" y="749920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595605" y="256823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pPr algn="ctr"/>
          <a:endParaRPr lang="en-US"/>
        </a:p>
      </dgm:t>
    </dgm:pt>
    <dgm:pt modelId="{3C957021-4CEE-42EC-96CB-BD1E849B6E82}" type="sibTrans" cxnId="{2B92333E-8360-4DAD-BDA3-09EA33A9B93B}">
      <dgm:prSet/>
      <dgm:spPr>
        <a:xfrm rot="20418607">
          <a:off x="1130562" y="295259"/>
          <a:ext cx="138961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 custRadScaleRad="100034" custRadScaleInc="3364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E83B0B05-90D2-45DD-A7F1-23EF2927A8E5}" type="presOf" srcId="{3C957021-4CEE-42EC-96CB-BD1E849B6E82}" destId="{F9355AEB-3AF5-4227-BFF8-F7B951D57590}" srcOrd="0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0A1B2D0E-FAF2-4006-88CB-BB9D1DB81C0B}" type="presOf" srcId="{317A412C-3DED-45E8-BB49-3398C1C070FD}" destId="{7A7B6303-1BCB-4E4F-9C00-9A89C78F149E}" srcOrd="1" destOrd="0" presId="urn:microsoft.com/office/officeart/2005/8/layout/cycle2"/>
    <dgm:cxn modelId="{B818940E-6787-4055-8BF4-21A4945DC5CB}" type="presOf" srcId="{0DE142AF-E663-450A-8837-2A2542992745}" destId="{7F8C334E-8587-45E5-9677-5424EC0D2F9A}" srcOrd="0" destOrd="0" presId="urn:microsoft.com/office/officeart/2005/8/layout/cycle2"/>
    <dgm:cxn modelId="{82985F0F-0495-4088-B384-0445DF36A83A}" type="presOf" srcId="{0DE142AF-E663-450A-8837-2A2542992745}" destId="{138C63F7-F050-4CBD-90B6-50FC47C10E8E}" srcOrd="1" destOrd="0" presId="urn:microsoft.com/office/officeart/2005/8/layout/cycle2"/>
    <dgm:cxn modelId="{2C465F15-B467-4432-A301-64114C6DFCAD}" type="presOf" srcId="{87FFA904-0E28-4414-9F46-08DF2DCA5E2B}" destId="{9EDA2F65-2D37-4659-8AED-89046E141C87}" srcOrd="1" destOrd="0" presId="urn:microsoft.com/office/officeart/2005/8/layout/cycle2"/>
    <dgm:cxn modelId="{67E65818-BDDB-493B-878D-E1259BDB9F38}" type="presOf" srcId="{D2A3E20E-619E-429B-9DF8-0D6A23C0F0E0}" destId="{1C908E7C-7FD6-489C-97D0-01A9ECDA7A3D}" srcOrd="0" destOrd="0" presId="urn:microsoft.com/office/officeart/2005/8/layout/cycle2"/>
    <dgm:cxn modelId="{1313C33B-CC92-44C6-98C3-E8044CEB6587}" type="presOf" srcId="{317A412C-3DED-45E8-BB49-3398C1C070FD}" destId="{531596CC-5E64-4577-A03E-515659208A25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FCDFD43E-373D-49FA-B012-1E4A91A60E25}" type="presOf" srcId="{98DF31E7-E2C8-480C-A683-3F6E4101F81B}" destId="{4D34814E-2EFA-4D5D-964E-7F7BBF725994}" srcOrd="0" destOrd="0" presId="urn:microsoft.com/office/officeart/2005/8/layout/cycle2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87C1BD5E-E78A-4F5C-A4CC-9E0D02723998}" type="presOf" srcId="{7B65B3DE-CA94-4D29-A02C-2DE507DE4BC2}" destId="{D1154DBE-E6C4-4E3C-9E89-AC18C8B06A3D}" srcOrd="1" destOrd="0" presId="urn:microsoft.com/office/officeart/2005/8/layout/cycle2"/>
    <dgm:cxn modelId="{91A4FC62-0121-47D3-A640-3E9A61B2096C}" type="presOf" srcId="{8AFFBC11-3ED7-41B7-B8ED-A1F3682A052E}" destId="{5528D9B1-000C-45C3-A2BC-788E564FECC6}" srcOrd="0" destOrd="0" presId="urn:microsoft.com/office/officeart/2005/8/layout/cycle2"/>
    <dgm:cxn modelId="{F53FFB63-F036-4CE1-892A-C3FC1C1C7575}" type="presOf" srcId="{5FF6646F-0151-4857-A6BD-7266D070D575}" destId="{3F024E6A-C71E-4AF1-B34D-7A2C3228126E}" srcOrd="0" destOrd="0" presId="urn:microsoft.com/office/officeart/2005/8/layout/cycle2"/>
    <dgm:cxn modelId="{C68EEB45-83F6-446B-8F04-8152A479C217}" type="presOf" srcId="{A628528C-EAD2-41C0-B30D-70535C1384F4}" destId="{5D88C344-8957-4A32-814B-1DCFB1036424}" srcOrd="0" destOrd="0" presId="urn:microsoft.com/office/officeart/2005/8/layout/cycle2"/>
    <dgm:cxn modelId="{AACFC046-0317-4CC0-A0C5-55A32729E898}" type="presOf" srcId="{7959136B-2D37-4973-A0E9-83A0D11ADCBB}" destId="{53B2A160-49AB-4385-B408-444259C2B78F}" srcOrd="0" destOrd="0" presId="urn:microsoft.com/office/officeart/2005/8/layout/cycle2"/>
    <dgm:cxn modelId="{2B840367-7123-4960-B6CC-E25B7ED069AC}" type="presOf" srcId="{357CA10F-1993-4BE6-90E5-80F19E28149D}" destId="{346CD849-0CB9-45D5-A81A-1A61FADEAA01}" srcOrd="0" destOrd="0" presId="urn:microsoft.com/office/officeart/2005/8/layout/cycle2"/>
    <dgm:cxn modelId="{89139C48-BC8A-476A-8E48-867AF04FB963}" type="presOf" srcId="{87FFA904-0E28-4414-9F46-08DF2DCA5E2B}" destId="{F199EADA-3041-4090-BBDC-26B9D93BDAEE}" srcOrd="0" destOrd="0" presId="urn:microsoft.com/office/officeart/2005/8/layout/cycle2"/>
    <dgm:cxn modelId="{C6FB164E-D949-4052-B062-E27F2481C2A1}" type="presOf" srcId="{39A59A74-BFE1-4160-B715-47F304FB7889}" destId="{1E231297-EC26-4B8A-8A79-1987677DA145}" srcOrd="1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0DB8B255-2E25-4751-A5F5-18A51B336F1E}" type="presOf" srcId="{40D3415F-7D04-4897-9816-0D4142109790}" destId="{BF42EB98-8141-4CA1-A0B0-16988CE5BCB6}" srcOrd="1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231085A7-FAAE-48F4-A830-AEC4545E0D4A}" type="presOf" srcId="{8AFFBC11-3ED7-41B7-B8ED-A1F3682A052E}" destId="{46187346-B3AB-40D8-9EDE-F0FFEE60490D}" srcOrd="1" destOrd="0" presId="urn:microsoft.com/office/officeart/2005/8/layout/cycle2"/>
    <dgm:cxn modelId="{09A601AD-44F3-4C7E-B6B9-8F5E193D2091}" type="presOf" srcId="{148BA066-1A30-4536-AD95-841272E410BE}" destId="{6A943824-E523-499C-B5BC-1A3CCDFD9D7C}" srcOrd="0" destOrd="0" presId="urn:microsoft.com/office/officeart/2005/8/layout/cycle2"/>
    <dgm:cxn modelId="{31C866B3-E38C-4D85-B23C-63BDFD32290F}" type="presOf" srcId="{8A6DF361-24CE-4205-95ED-06C38D17528E}" destId="{71E8BA89-6458-4F4C-A198-C5371F8C2BF0}" srcOrd="0" destOrd="0" presId="urn:microsoft.com/office/officeart/2005/8/layout/cycle2"/>
    <dgm:cxn modelId="{E4B9FDB7-E018-48CB-923D-44E048072248}" type="presOf" srcId="{40D3415F-7D04-4897-9816-0D4142109790}" destId="{4FC4BBA2-8516-4944-B024-1E073514D76C}" srcOrd="0" destOrd="0" presId="urn:microsoft.com/office/officeart/2005/8/layout/cycle2"/>
    <dgm:cxn modelId="{F1B24AC4-67C2-4E34-92AE-85516D1BD3AC}" type="presOf" srcId="{E2BD9C6C-6196-4F64-866E-140DC5EF1EFC}" destId="{2B8AB740-BD2C-48F7-9752-67D822CB345B}" srcOrd="0" destOrd="0" presId="urn:microsoft.com/office/officeart/2005/8/layout/cycle2"/>
    <dgm:cxn modelId="{135D16CE-BEBB-42FD-A563-AF6434B72E6E}" type="presOf" srcId="{861D800E-BB67-48EA-A20B-AEF3027B9070}" destId="{269F46C1-E6AF-4D61-A3F3-E5BFE06EB703}" srcOrd="0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93A080CF-823B-4983-8425-11DA0414B25D}" type="presOf" srcId="{39A59A74-BFE1-4160-B715-47F304FB7889}" destId="{E2830F78-B6D9-41C2-8FD7-4A130ADCB3D1}" srcOrd="0" destOrd="0" presId="urn:microsoft.com/office/officeart/2005/8/layout/cycle2"/>
    <dgm:cxn modelId="{CFB167DD-13CD-4EB5-8DF7-5E87C92723F8}" type="presOf" srcId="{E091CB7A-7FAD-43C4-AE0B-52F686BB3DD5}" destId="{000EAF9F-E08A-4FED-A43D-A735C226CA2D}" srcOrd="0" destOrd="0" presId="urn:microsoft.com/office/officeart/2005/8/layout/cycle2"/>
    <dgm:cxn modelId="{B69B33E8-1CBF-4BD1-8172-E73EF290142D}" type="presOf" srcId="{3C957021-4CEE-42EC-96CB-BD1E849B6E82}" destId="{8FD98A09-0C84-49A2-9C06-6902F0132BDC}" srcOrd="1" destOrd="0" presId="urn:microsoft.com/office/officeart/2005/8/layout/cycle2"/>
    <dgm:cxn modelId="{2DEA5AF6-2437-46E6-B4C5-125F880B1342}" type="presOf" srcId="{98DF31E7-E2C8-480C-A683-3F6E4101F81B}" destId="{EDF4A3F5-0FEB-4A10-A998-4B3809FC27C9}" srcOrd="1" destOrd="0" presId="urn:microsoft.com/office/officeart/2005/8/layout/cycle2"/>
    <dgm:cxn modelId="{DFD498FA-FCD6-403E-BBB4-0F4333CFA467}" type="presOf" srcId="{7B65B3DE-CA94-4D29-A02C-2DE507DE4BC2}" destId="{123D5D1D-66DA-4C3A-B6AC-1E5E9F9995DB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5DD71C35-EBAE-425F-95ED-BB6092F76F23}" type="presParOf" srcId="{346CD849-0CB9-45D5-A81A-1A61FADEAA01}" destId="{000EAF9F-E08A-4FED-A43D-A735C226CA2D}" srcOrd="0" destOrd="0" presId="urn:microsoft.com/office/officeart/2005/8/layout/cycle2"/>
    <dgm:cxn modelId="{A5805A1B-B9F8-4E79-95E6-2267BEE234A2}" type="presParOf" srcId="{346CD849-0CB9-45D5-A81A-1A61FADEAA01}" destId="{F199EADA-3041-4090-BBDC-26B9D93BDAEE}" srcOrd="1" destOrd="0" presId="urn:microsoft.com/office/officeart/2005/8/layout/cycle2"/>
    <dgm:cxn modelId="{7A62946F-3B35-4DE2-9C5D-E1FA2CFEFA5A}" type="presParOf" srcId="{F199EADA-3041-4090-BBDC-26B9D93BDAEE}" destId="{9EDA2F65-2D37-4659-8AED-89046E141C87}" srcOrd="0" destOrd="0" presId="urn:microsoft.com/office/officeart/2005/8/layout/cycle2"/>
    <dgm:cxn modelId="{19DD9943-9BAF-40ED-B769-9DB3D470C717}" type="presParOf" srcId="{346CD849-0CB9-45D5-A81A-1A61FADEAA01}" destId="{1C908E7C-7FD6-489C-97D0-01A9ECDA7A3D}" srcOrd="2" destOrd="0" presId="urn:microsoft.com/office/officeart/2005/8/layout/cycle2"/>
    <dgm:cxn modelId="{CF241182-E627-46A5-8DEB-768D1B722C32}" type="presParOf" srcId="{346CD849-0CB9-45D5-A81A-1A61FADEAA01}" destId="{531596CC-5E64-4577-A03E-515659208A25}" srcOrd="3" destOrd="0" presId="urn:microsoft.com/office/officeart/2005/8/layout/cycle2"/>
    <dgm:cxn modelId="{EC4BB868-D02B-4414-B976-17161B811393}" type="presParOf" srcId="{531596CC-5E64-4577-A03E-515659208A25}" destId="{7A7B6303-1BCB-4E4F-9C00-9A89C78F149E}" srcOrd="0" destOrd="0" presId="urn:microsoft.com/office/officeart/2005/8/layout/cycle2"/>
    <dgm:cxn modelId="{C7C18D0D-AAD7-41BC-9F9C-D3F536091331}" type="presParOf" srcId="{346CD849-0CB9-45D5-A81A-1A61FADEAA01}" destId="{269F46C1-E6AF-4D61-A3F3-E5BFE06EB703}" srcOrd="4" destOrd="0" presId="urn:microsoft.com/office/officeart/2005/8/layout/cycle2"/>
    <dgm:cxn modelId="{811CCA49-7BAE-4F53-B1B5-0464D2FEF637}" type="presParOf" srcId="{346CD849-0CB9-45D5-A81A-1A61FADEAA01}" destId="{4D34814E-2EFA-4D5D-964E-7F7BBF725994}" srcOrd="5" destOrd="0" presId="urn:microsoft.com/office/officeart/2005/8/layout/cycle2"/>
    <dgm:cxn modelId="{49A4E62D-C8E2-4839-9EF6-FA8052ECF92D}" type="presParOf" srcId="{4D34814E-2EFA-4D5D-964E-7F7BBF725994}" destId="{EDF4A3F5-0FEB-4A10-A998-4B3809FC27C9}" srcOrd="0" destOrd="0" presId="urn:microsoft.com/office/officeart/2005/8/layout/cycle2"/>
    <dgm:cxn modelId="{AD27CFDB-EDF0-428A-9E31-54DA530F28A8}" type="presParOf" srcId="{346CD849-0CB9-45D5-A81A-1A61FADEAA01}" destId="{3F024E6A-C71E-4AF1-B34D-7A2C3228126E}" srcOrd="6" destOrd="0" presId="urn:microsoft.com/office/officeart/2005/8/layout/cycle2"/>
    <dgm:cxn modelId="{7938D70F-1FEC-49AB-B698-5737ECC53BD9}" type="presParOf" srcId="{346CD849-0CB9-45D5-A81A-1A61FADEAA01}" destId="{E2830F78-B6D9-41C2-8FD7-4A130ADCB3D1}" srcOrd="7" destOrd="0" presId="urn:microsoft.com/office/officeart/2005/8/layout/cycle2"/>
    <dgm:cxn modelId="{DAAB0D8C-5F76-4783-A131-898A07050080}" type="presParOf" srcId="{E2830F78-B6D9-41C2-8FD7-4A130ADCB3D1}" destId="{1E231297-EC26-4B8A-8A79-1987677DA145}" srcOrd="0" destOrd="0" presId="urn:microsoft.com/office/officeart/2005/8/layout/cycle2"/>
    <dgm:cxn modelId="{4A4E4F65-5A35-4D93-AD32-040077D3B0BF}" type="presParOf" srcId="{346CD849-0CB9-45D5-A81A-1A61FADEAA01}" destId="{6A943824-E523-499C-B5BC-1A3CCDFD9D7C}" srcOrd="8" destOrd="0" presId="urn:microsoft.com/office/officeart/2005/8/layout/cycle2"/>
    <dgm:cxn modelId="{CAB24D71-E4A2-4404-B1AF-612060DCAA0E}" type="presParOf" srcId="{346CD849-0CB9-45D5-A81A-1A61FADEAA01}" destId="{7F8C334E-8587-45E5-9677-5424EC0D2F9A}" srcOrd="9" destOrd="0" presId="urn:microsoft.com/office/officeart/2005/8/layout/cycle2"/>
    <dgm:cxn modelId="{717B6D85-4222-4527-96BE-88D80517C44F}" type="presParOf" srcId="{7F8C334E-8587-45E5-9677-5424EC0D2F9A}" destId="{138C63F7-F050-4CBD-90B6-50FC47C10E8E}" srcOrd="0" destOrd="0" presId="urn:microsoft.com/office/officeart/2005/8/layout/cycle2"/>
    <dgm:cxn modelId="{F29B109D-4F5D-4E40-86DE-04FD16FBF6A4}" type="presParOf" srcId="{346CD849-0CB9-45D5-A81A-1A61FADEAA01}" destId="{71E8BA89-6458-4F4C-A198-C5371F8C2BF0}" srcOrd="10" destOrd="0" presId="urn:microsoft.com/office/officeart/2005/8/layout/cycle2"/>
    <dgm:cxn modelId="{9C7C6747-F409-45C6-94BB-61C76EDDAEA6}" type="presParOf" srcId="{346CD849-0CB9-45D5-A81A-1A61FADEAA01}" destId="{123D5D1D-66DA-4C3A-B6AC-1E5E9F9995DB}" srcOrd="11" destOrd="0" presId="urn:microsoft.com/office/officeart/2005/8/layout/cycle2"/>
    <dgm:cxn modelId="{FBB8D163-9902-41A1-B3F0-58302ECAF239}" type="presParOf" srcId="{123D5D1D-66DA-4C3A-B6AC-1E5E9F9995DB}" destId="{D1154DBE-E6C4-4E3C-9E89-AC18C8B06A3D}" srcOrd="0" destOrd="0" presId="urn:microsoft.com/office/officeart/2005/8/layout/cycle2"/>
    <dgm:cxn modelId="{21E767F9-7B30-43F1-878F-E543C0C347C4}" type="presParOf" srcId="{346CD849-0CB9-45D5-A81A-1A61FADEAA01}" destId="{5D88C344-8957-4A32-814B-1DCFB1036424}" srcOrd="12" destOrd="0" presId="urn:microsoft.com/office/officeart/2005/8/layout/cycle2"/>
    <dgm:cxn modelId="{CFDD43B3-8E2D-4531-8867-B9B57B315BBD}" type="presParOf" srcId="{346CD849-0CB9-45D5-A81A-1A61FADEAA01}" destId="{5528D9B1-000C-45C3-A2BC-788E564FECC6}" srcOrd="13" destOrd="0" presId="urn:microsoft.com/office/officeart/2005/8/layout/cycle2"/>
    <dgm:cxn modelId="{3FB463EC-4195-48FC-8112-294CDEBA6759}" type="presParOf" srcId="{5528D9B1-000C-45C3-A2BC-788E564FECC6}" destId="{46187346-B3AB-40D8-9EDE-F0FFEE60490D}" srcOrd="0" destOrd="0" presId="urn:microsoft.com/office/officeart/2005/8/layout/cycle2"/>
    <dgm:cxn modelId="{A9FDFD70-C1E2-47E7-A8ED-50FD960F2348}" type="presParOf" srcId="{346CD849-0CB9-45D5-A81A-1A61FADEAA01}" destId="{2B8AB740-BD2C-48F7-9752-67D822CB345B}" srcOrd="14" destOrd="0" presId="urn:microsoft.com/office/officeart/2005/8/layout/cycle2"/>
    <dgm:cxn modelId="{E8F6B966-285B-4F17-9350-83AD5377C16A}" type="presParOf" srcId="{346CD849-0CB9-45D5-A81A-1A61FADEAA01}" destId="{4FC4BBA2-8516-4944-B024-1E073514D76C}" srcOrd="15" destOrd="0" presId="urn:microsoft.com/office/officeart/2005/8/layout/cycle2"/>
    <dgm:cxn modelId="{6992310A-2392-4FE4-8D1C-4875242F1E58}" type="presParOf" srcId="{4FC4BBA2-8516-4944-B024-1E073514D76C}" destId="{BF42EB98-8141-4CA1-A0B0-16988CE5BCB6}" srcOrd="0" destOrd="0" presId="urn:microsoft.com/office/officeart/2005/8/layout/cycle2"/>
    <dgm:cxn modelId="{AB480171-2C22-4628-9EA2-752834A78CDB}" type="presParOf" srcId="{346CD849-0CB9-45D5-A81A-1A61FADEAA01}" destId="{53B2A160-49AB-4385-B408-444259C2B78F}" srcOrd="16" destOrd="0" presId="urn:microsoft.com/office/officeart/2005/8/layout/cycle2"/>
    <dgm:cxn modelId="{B3DADE38-D39E-4235-ADD3-D869DE45ECA6}" type="presParOf" srcId="{346CD849-0CB9-45D5-A81A-1A61FADEAA01}" destId="{F9355AEB-3AF5-4227-BFF8-F7B951D57590}" srcOrd="17" destOrd="0" presId="urn:microsoft.com/office/officeart/2005/8/layout/cycle2"/>
    <dgm:cxn modelId="{B87BCC8C-695D-4A06-92E9-F493D3513ADE}" type="presParOf" srcId="{F9355AEB-3AF5-4227-BFF8-F7B951D57590}" destId="{8FD98A09-0C84-49A2-9C06-6902F0132BD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608929" y="1169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2117457" y="280598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2282490" y="2463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635015" y="711671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640884" y="867083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754399" y="1374573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1250534" y="20337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1153866" y="1963743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701442" y="1572982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814956" y="1381651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576973" y="867083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929498" y="717896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935367" y="2463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1443896" y="283056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967323" y="20337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0DE142AF-E663-450A-8837-2A2542992745}" type="sibTrans" cxnId="{0CC92A71-9CF3-495A-9953-FC080A3C9CDC}">
      <dgm:prSet/>
      <dgm:spPr>
        <a:xfrm rot="10800000">
          <a:off x="1787647" y="2191804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5FF6646F-0151-4857-A6BD-7266D070D575}">
      <dgm:prSet phldrT="[Text]"/>
      <dgm:spPr>
        <a:xfrm>
          <a:off x="2516415" y="1572982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gm:t>
    </dgm:pt>
    <dgm:pt modelId="{39A59A74-BFE1-4160-B715-47F304FB7889}" type="sibTrans" cxnId="{2BE0EA09-0C80-420D-B6EE-7EB14662952E}">
      <dgm:prSet/>
      <dgm:spPr>
        <a:xfrm rot="8400000">
          <a:off x="2419747" y="1959123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EAEDA902-C02E-4D45-8652-2870167EB775}" type="presOf" srcId="{861D800E-BB67-48EA-A20B-AEF3027B9070}" destId="{269F46C1-E6AF-4D61-A3F3-E5BFE06EB703}" srcOrd="0" destOrd="0" presId="urn:microsoft.com/office/officeart/2005/8/layout/cycle2"/>
    <dgm:cxn modelId="{2E40FA02-EDEB-4DDA-BEC0-9693A86B87BF}" type="presOf" srcId="{8AFFBC11-3ED7-41B7-B8ED-A1F3682A052E}" destId="{46187346-B3AB-40D8-9EDE-F0FFEE60490D}" srcOrd="1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540E3D0C-98D7-49E8-BA05-28779448F062}" type="presOf" srcId="{0DE142AF-E663-450A-8837-2A2542992745}" destId="{138C63F7-F050-4CBD-90B6-50FC47C10E8E}" srcOrd="1" destOrd="0" presId="urn:microsoft.com/office/officeart/2005/8/layout/cycle2"/>
    <dgm:cxn modelId="{D0BD3F0F-D18C-4AC9-9552-0A16234728E8}" type="presOf" srcId="{40D3415F-7D04-4897-9816-0D4142109790}" destId="{BF42EB98-8141-4CA1-A0B0-16988CE5BCB6}" srcOrd="1" destOrd="0" presId="urn:microsoft.com/office/officeart/2005/8/layout/cycle2"/>
    <dgm:cxn modelId="{8EACAE29-F913-4C2A-BD90-E905114B557B}" type="presOf" srcId="{8A6DF361-24CE-4205-95ED-06C38D17528E}" destId="{71E8BA89-6458-4F4C-A198-C5371F8C2BF0}" srcOrd="0" destOrd="0" presId="urn:microsoft.com/office/officeart/2005/8/layout/cycle2"/>
    <dgm:cxn modelId="{BEB1432E-1D63-496C-89A8-CA42A351DBC6}" type="presOf" srcId="{357CA10F-1993-4BE6-90E5-80F19E28149D}" destId="{346CD849-0CB9-45D5-A81A-1A61FADEAA01}" srcOrd="0" destOrd="0" presId="urn:microsoft.com/office/officeart/2005/8/layout/cycle2"/>
    <dgm:cxn modelId="{8EC2333A-0EFD-4B76-95ED-1D9D4AC845BA}" type="presOf" srcId="{A628528C-EAD2-41C0-B30D-70535C1384F4}" destId="{5D88C344-8957-4A32-814B-1DCFB1036424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0034A45E-5C76-4486-8E5E-9662BC1A0741}" type="presOf" srcId="{7B65B3DE-CA94-4D29-A02C-2DE507DE4BC2}" destId="{123D5D1D-66DA-4C3A-B6AC-1E5E9F9995DB}" srcOrd="0" destOrd="0" presId="urn:microsoft.com/office/officeart/2005/8/layout/cycle2"/>
    <dgm:cxn modelId="{12688762-1F4D-4324-BDBE-E8C3A430025C}" type="presOf" srcId="{98DF31E7-E2C8-480C-A683-3F6E4101F81B}" destId="{4D34814E-2EFA-4D5D-964E-7F7BBF725994}" srcOrd="0" destOrd="0" presId="urn:microsoft.com/office/officeart/2005/8/layout/cycle2"/>
    <dgm:cxn modelId="{425BDB44-6826-46FF-9A79-B85567004788}" type="presOf" srcId="{39A59A74-BFE1-4160-B715-47F304FB7889}" destId="{E2830F78-B6D9-41C2-8FD7-4A130ADCB3D1}" srcOrd="0" destOrd="0" presId="urn:microsoft.com/office/officeart/2005/8/layout/cycle2"/>
    <dgm:cxn modelId="{9ED6FF67-DEE6-4008-85F6-735766C3047A}" type="presOf" srcId="{98DF31E7-E2C8-480C-A683-3F6E4101F81B}" destId="{EDF4A3F5-0FEB-4A10-A998-4B3809FC27C9}" srcOrd="1" destOrd="0" presId="urn:microsoft.com/office/officeart/2005/8/layout/cycle2"/>
    <dgm:cxn modelId="{F670A96C-25A4-47C6-B6BE-47F644A12BCF}" type="presOf" srcId="{87FFA904-0E28-4414-9F46-08DF2DCA5E2B}" destId="{F199EADA-3041-4090-BBDC-26B9D93BDAEE}" srcOrd="0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E4C9B573-A5FB-40F6-9E24-066CD81A9A85}" type="presOf" srcId="{7959136B-2D37-4973-A0E9-83A0D11ADCBB}" destId="{53B2A160-49AB-4385-B408-444259C2B78F}" srcOrd="0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D2DF6A77-091A-4C2A-B44B-1F9E66ECCD19}" type="presOf" srcId="{7B65B3DE-CA94-4D29-A02C-2DE507DE4BC2}" destId="{D1154DBE-E6C4-4E3C-9E89-AC18C8B06A3D}" srcOrd="1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53F82886-E543-4C67-9FFB-9097BA4B9BA7}" type="presOf" srcId="{3C957021-4CEE-42EC-96CB-BD1E849B6E82}" destId="{F9355AEB-3AF5-4227-BFF8-F7B951D57590}" srcOrd="0" destOrd="0" presId="urn:microsoft.com/office/officeart/2005/8/layout/cycle2"/>
    <dgm:cxn modelId="{35EBD18C-CE3C-424D-AD19-1CCB5C7F524A}" type="presOf" srcId="{0DE142AF-E663-450A-8837-2A2542992745}" destId="{7F8C334E-8587-45E5-9677-5424EC0D2F9A}" srcOrd="0" destOrd="0" presId="urn:microsoft.com/office/officeart/2005/8/layout/cycle2"/>
    <dgm:cxn modelId="{DF722698-11C5-47D0-B3A6-A5E938B76E2F}" type="presOf" srcId="{148BA066-1A30-4536-AD95-841272E410BE}" destId="{6A943824-E523-499C-B5BC-1A3CCDFD9D7C}" srcOrd="0" destOrd="0" presId="urn:microsoft.com/office/officeart/2005/8/layout/cycle2"/>
    <dgm:cxn modelId="{62E9F799-74F0-4332-8C77-3D7AA24C2BDD}" type="presOf" srcId="{40D3415F-7D04-4897-9816-0D4142109790}" destId="{4FC4BBA2-8516-4944-B024-1E073514D76C}" srcOrd="0" destOrd="0" presId="urn:microsoft.com/office/officeart/2005/8/layout/cycle2"/>
    <dgm:cxn modelId="{1BD4669D-6A34-4AF9-88F4-139F2367DFC0}" type="presOf" srcId="{317A412C-3DED-45E8-BB49-3398C1C070FD}" destId="{531596CC-5E64-4577-A03E-515659208A25}" srcOrd="0" destOrd="0" presId="urn:microsoft.com/office/officeart/2005/8/layout/cycle2"/>
    <dgm:cxn modelId="{C81AF7A7-C148-4999-AAA0-6CF10618F6D5}" type="presOf" srcId="{E2BD9C6C-6196-4F64-866E-140DC5EF1EFC}" destId="{2B8AB740-BD2C-48F7-9752-67D822CB345B}" srcOrd="0" destOrd="0" presId="urn:microsoft.com/office/officeart/2005/8/layout/cycle2"/>
    <dgm:cxn modelId="{08142DB6-BD2B-4545-AED0-094D1067AD58}" type="presOf" srcId="{D2A3E20E-619E-429B-9DF8-0D6A23C0F0E0}" destId="{1C908E7C-7FD6-489C-97D0-01A9ECDA7A3D}" srcOrd="0" destOrd="0" presId="urn:microsoft.com/office/officeart/2005/8/layout/cycle2"/>
    <dgm:cxn modelId="{107120C5-29CD-42EC-A219-D01B55120BEE}" type="presOf" srcId="{E091CB7A-7FAD-43C4-AE0B-52F686BB3DD5}" destId="{000EAF9F-E08A-4FED-A43D-A735C226CA2D}" srcOrd="0" destOrd="0" presId="urn:microsoft.com/office/officeart/2005/8/layout/cycle2"/>
    <dgm:cxn modelId="{C910F4C9-A567-4FB8-BA5B-6EE618525C0A}" type="presOf" srcId="{87FFA904-0E28-4414-9F46-08DF2DCA5E2B}" destId="{9EDA2F65-2D37-4659-8AED-89046E141C87}" srcOrd="1" destOrd="0" presId="urn:microsoft.com/office/officeart/2005/8/layout/cycle2"/>
    <dgm:cxn modelId="{6B718ACD-F19C-4CFB-8BE7-80147A238144}" type="presOf" srcId="{8AFFBC11-3ED7-41B7-B8ED-A1F3682A052E}" destId="{5528D9B1-000C-45C3-A2BC-788E564FECC6}" srcOrd="0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8033DED0-9CEF-4779-9A2A-A2D2C87C29A0}" type="presOf" srcId="{39A59A74-BFE1-4160-B715-47F304FB7889}" destId="{1E231297-EC26-4B8A-8A79-1987677DA145}" srcOrd="1" destOrd="0" presId="urn:microsoft.com/office/officeart/2005/8/layout/cycle2"/>
    <dgm:cxn modelId="{9B4821E8-8755-4D21-886D-61D37B27EC6B}" type="presOf" srcId="{5FF6646F-0151-4857-A6BD-7266D070D575}" destId="{3F024E6A-C71E-4AF1-B34D-7A2C3228126E}" srcOrd="0" destOrd="0" presId="urn:microsoft.com/office/officeart/2005/8/layout/cycle2"/>
    <dgm:cxn modelId="{CBD66AEC-86D2-42C9-B6B0-650ECA490071}" type="presOf" srcId="{3C957021-4CEE-42EC-96CB-BD1E849B6E82}" destId="{8FD98A09-0C84-49A2-9C06-6902F0132BDC}" srcOrd="1" destOrd="0" presId="urn:microsoft.com/office/officeart/2005/8/layout/cycle2"/>
    <dgm:cxn modelId="{5EF65CF6-14D9-413A-833E-6D3486564947}" type="presOf" srcId="{317A412C-3DED-45E8-BB49-3398C1C070FD}" destId="{7A7B6303-1BCB-4E4F-9C00-9A89C78F149E}" srcOrd="1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BDFA9C11-E8DD-4394-8BB8-AF75A815E12C}" type="presParOf" srcId="{346CD849-0CB9-45D5-A81A-1A61FADEAA01}" destId="{000EAF9F-E08A-4FED-A43D-A735C226CA2D}" srcOrd="0" destOrd="0" presId="urn:microsoft.com/office/officeart/2005/8/layout/cycle2"/>
    <dgm:cxn modelId="{09B98456-BD32-4320-A376-FC7DC8920232}" type="presParOf" srcId="{346CD849-0CB9-45D5-A81A-1A61FADEAA01}" destId="{F199EADA-3041-4090-BBDC-26B9D93BDAEE}" srcOrd="1" destOrd="0" presId="urn:microsoft.com/office/officeart/2005/8/layout/cycle2"/>
    <dgm:cxn modelId="{F81DC5B8-C011-41A3-A093-D5B2A97F31A4}" type="presParOf" srcId="{F199EADA-3041-4090-BBDC-26B9D93BDAEE}" destId="{9EDA2F65-2D37-4659-8AED-89046E141C87}" srcOrd="0" destOrd="0" presId="urn:microsoft.com/office/officeart/2005/8/layout/cycle2"/>
    <dgm:cxn modelId="{04E976D8-E3DB-40DA-BC31-FCA382F5E719}" type="presParOf" srcId="{346CD849-0CB9-45D5-A81A-1A61FADEAA01}" destId="{1C908E7C-7FD6-489C-97D0-01A9ECDA7A3D}" srcOrd="2" destOrd="0" presId="urn:microsoft.com/office/officeart/2005/8/layout/cycle2"/>
    <dgm:cxn modelId="{280FAC6E-91A0-4306-B58D-4CC65396FB83}" type="presParOf" srcId="{346CD849-0CB9-45D5-A81A-1A61FADEAA01}" destId="{531596CC-5E64-4577-A03E-515659208A25}" srcOrd="3" destOrd="0" presId="urn:microsoft.com/office/officeart/2005/8/layout/cycle2"/>
    <dgm:cxn modelId="{8C514407-43BF-4ADF-8327-17A19334305E}" type="presParOf" srcId="{531596CC-5E64-4577-A03E-515659208A25}" destId="{7A7B6303-1BCB-4E4F-9C00-9A89C78F149E}" srcOrd="0" destOrd="0" presId="urn:microsoft.com/office/officeart/2005/8/layout/cycle2"/>
    <dgm:cxn modelId="{0C36DB16-47CF-4754-A771-1316B4746C53}" type="presParOf" srcId="{346CD849-0CB9-45D5-A81A-1A61FADEAA01}" destId="{269F46C1-E6AF-4D61-A3F3-E5BFE06EB703}" srcOrd="4" destOrd="0" presId="urn:microsoft.com/office/officeart/2005/8/layout/cycle2"/>
    <dgm:cxn modelId="{D6E862B4-F0F0-48DB-ADA7-14A8DEB25809}" type="presParOf" srcId="{346CD849-0CB9-45D5-A81A-1A61FADEAA01}" destId="{4D34814E-2EFA-4D5D-964E-7F7BBF725994}" srcOrd="5" destOrd="0" presId="urn:microsoft.com/office/officeart/2005/8/layout/cycle2"/>
    <dgm:cxn modelId="{094B7CB5-002B-4087-A762-0EAC0C560762}" type="presParOf" srcId="{4D34814E-2EFA-4D5D-964E-7F7BBF725994}" destId="{EDF4A3F5-0FEB-4A10-A998-4B3809FC27C9}" srcOrd="0" destOrd="0" presId="urn:microsoft.com/office/officeart/2005/8/layout/cycle2"/>
    <dgm:cxn modelId="{4D9B5465-B6BA-4119-8B37-CFEB1BAE0D93}" type="presParOf" srcId="{346CD849-0CB9-45D5-A81A-1A61FADEAA01}" destId="{3F024E6A-C71E-4AF1-B34D-7A2C3228126E}" srcOrd="6" destOrd="0" presId="urn:microsoft.com/office/officeart/2005/8/layout/cycle2"/>
    <dgm:cxn modelId="{66F98C00-39F0-4B7C-8321-437719ADD4AF}" type="presParOf" srcId="{346CD849-0CB9-45D5-A81A-1A61FADEAA01}" destId="{E2830F78-B6D9-41C2-8FD7-4A130ADCB3D1}" srcOrd="7" destOrd="0" presId="urn:microsoft.com/office/officeart/2005/8/layout/cycle2"/>
    <dgm:cxn modelId="{10EC4338-2A28-410B-A47B-1C8C10C050C4}" type="presParOf" srcId="{E2830F78-B6D9-41C2-8FD7-4A130ADCB3D1}" destId="{1E231297-EC26-4B8A-8A79-1987677DA145}" srcOrd="0" destOrd="0" presId="urn:microsoft.com/office/officeart/2005/8/layout/cycle2"/>
    <dgm:cxn modelId="{64085CB1-7C95-41C7-86EE-CF6A35E55F43}" type="presParOf" srcId="{346CD849-0CB9-45D5-A81A-1A61FADEAA01}" destId="{6A943824-E523-499C-B5BC-1A3CCDFD9D7C}" srcOrd="8" destOrd="0" presId="urn:microsoft.com/office/officeart/2005/8/layout/cycle2"/>
    <dgm:cxn modelId="{A096C0B5-9D94-4C03-80AE-F5D18F89AEF1}" type="presParOf" srcId="{346CD849-0CB9-45D5-A81A-1A61FADEAA01}" destId="{7F8C334E-8587-45E5-9677-5424EC0D2F9A}" srcOrd="9" destOrd="0" presId="urn:microsoft.com/office/officeart/2005/8/layout/cycle2"/>
    <dgm:cxn modelId="{5B4DB781-7304-40B3-8E7B-291E06D6A424}" type="presParOf" srcId="{7F8C334E-8587-45E5-9677-5424EC0D2F9A}" destId="{138C63F7-F050-4CBD-90B6-50FC47C10E8E}" srcOrd="0" destOrd="0" presId="urn:microsoft.com/office/officeart/2005/8/layout/cycle2"/>
    <dgm:cxn modelId="{15885463-57AC-4E82-AB4D-5F914E5A4CEC}" type="presParOf" srcId="{346CD849-0CB9-45D5-A81A-1A61FADEAA01}" destId="{71E8BA89-6458-4F4C-A198-C5371F8C2BF0}" srcOrd="10" destOrd="0" presId="urn:microsoft.com/office/officeart/2005/8/layout/cycle2"/>
    <dgm:cxn modelId="{7DF68F53-4458-4AE7-B729-118C563D8E64}" type="presParOf" srcId="{346CD849-0CB9-45D5-A81A-1A61FADEAA01}" destId="{123D5D1D-66DA-4C3A-B6AC-1E5E9F9995DB}" srcOrd="11" destOrd="0" presId="urn:microsoft.com/office/officeart/2005/8/layout/cycle2"/>
    <dgm:cxn modelId="{17CF907A-1A4B-4A8B-BFB2-BE9966E1FAE8}" type="presParOf" srcId="{123D5D1D-66DA-4C3A-B6AC-1E5E9F9995DB}" destId="{D1154DBE-E6C4-4E3C-9E89-AC18C8B06A3D}" srcOrd="0" destOrd="0" presId="urn:microsoft.com/office/officeart/2005/8/layout/cycle2"/>
    <dgm:cxn modelId="{8F62EE87-68D9-49A8-9263-77DE6416A18A}" type="presParOf" srcId="{346CD849-0CB9-45D5-A81A-1A61FADEAA01}" destId="{5D88C344-8957-4A32-814B-1DCFB1036424}" srcOrd="12" destOrd="0" presId="urn:microsoft.com/office/officeart/2005/8/layout/cycle2"/>
    <dgm:cxn modelId="{02BF30D4-1131-4C56-A458-AFF2BF09FA97}" type="presParOf" srcId="{346CD849-0CB9-45D5-A81A-1A61FADEAA01}" destId="{5528D9B1-000C-45C3-A2BC-788E564FECC6}" srcOrd="13" destOrd="0" presId="urn:microsoft.com/office/officeart/2005/8/layout/cycle2"/>
    <dgm:cxn modelId="{C0F68FD4-ED75-447F-9F74-F9D7CDA56BDB}" type="presParOf" srcId="{5528D9B1-000C-45C3-A2BC-788E564FECC6}" destId="{46187346-B3AB-40D8-9EDE-F0FFEE60490D}" srcOrd="0" destOrd="0" presId="urn:microsoft.com/office/officeart/2005/8/layout/cycle2"/>
    <dgm:cxn modelId="{9A0AA92F-E2B4-4E19-B4CA-07B4823B4260}" type="presParOf" srcId="{346CD849-0CB9-45D5-A81A-1A61FADEAA01}" destId="{2B8AB740-BD2C-48F7-9752-67D822CB345B}" srcOrd="14" destOrd="0" presId="urn:microsoft.com/office/officeart/2005/8/layout/cycle2"/>
    <dgm:cxn modelId="{9ECFF4B1-8F74-4721-B2DD-CBB1E5B0F3C4}" type="presParOf" srcId="{346CD849-0CB9-45D5-A81A-1A61FADEAA01}" destId="{4FC4BBA2-8516-4944-B024-1E073514D76C}" srcOrd="15" destOrd="0" presId="urn:microsoft.com/office/officeart/2005/8/layout/cycle2"/>
    <dgm:cxn modelId="{D170D8A9-92E4-45B2-B8C5-D79322B0E247}" type="presParOf" srcId="{4FC4BBA2-8516-4944-B024-1E073514D76C}" destId="{BF42EB98-8141-4CA1-A0B0-16988CE5BCB6}" srcOrd="0" destOrd="0" presId="urn:microsoft.com/office/officeart/2005/8/layout/cycle2"/>
    <dgm:cxn modelId="{F638004E-928B-4BD9-BA93-45B5B21B3ED1}" type="presParOf" srcId="{346CD849-0CB9-45D5-A81A-1A61FADEAA01}" destId="{53B2A160-49AB-4385-B408-444259C2B78F}" srcOrd="16" destOrd="0" presId="urn:microsoft.com/office/officeart/2005/8/layout/cycle2"/>
    <dgm:cxn modelId="{04A7360B-874D-4794-8C66-57662A525998}" type="presParOf" srcId="{346CD849-0CB9-45D5-A81A-1A61FADEAA01}" destId="{F9355AEB-3AF5-4227-BFF8-F7B951D57590}" srcOrd="17" destOrd="0" presId="urn:microsoft.com/office/officeart/2005/8/layout/cycle2"/>
    <dgm:cxn modelId="{5F6F9461-1D50-4B08-9CA3-5E4699BFEF28}" type="presParOf" srcId="{F9355AEB-3AF5-4227-BFF8-F7B951D57590}" destId="{8FD98A09-0C84-49A2-9C06-6902F0132BDC}" srcOrd="0" destOrd="0" presId="urn:microsoft.com/office/officeart/2005/8/layout/cycle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510554" y="1126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2019263" y="280627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2184063" y="246263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536779" y="711670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542429" y="866972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656150" y="1374521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417970" y="1572817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321522" y="1959024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868920" y="2033524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689470" y="2191685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1152187" y="2033524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1055739" y="1963638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603137" y="1572817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58276">
          <a:off x="723483" y="1381569"/>
          <a:ext cx="125733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490980" y="866972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7948464">
          <a:off x="839245" y="717833"/>
          <a:ext cx="123593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837045" y="246263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1345754" y="283083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 custRadScaleRad="98844" custRadScaleInc="591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EC635E03-DF2E-4776-8250-5399D19097DA}" type="presOf" srcId="{8A6DF361-24CE-4205-95ED-06C38D17528E}" destId="{71E8BA89-6458-4F4C-A198-C5371F8C2BF0}" srcOrd="0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F4FF0A19-8DEF-4342-8EF1-F8ED7E97805E}" type="presOf" srcId="{8AFFBC11-3ED7-41B7-B8ED-A1F3682A052E}" destId="{5528D9B1-000C-45C3-A2BC-788E564FECC6}" srcOrd="0" destOrd="0" presId="urn:microsoft.com/office/officeart/2005/8/layout/cycle2"/>
    <dgm:cxn modelId="{6B923724-DCC9-4968-99D1-F50DFFDC0A6C}" type="presOf" srcId="{40D3415F-7D04-4897-9816-0D4142109790}" destId="{BF42EB98-8141-4CA1-A0B0-16988CE5BCB6}" srcOrd="1" destOrd="0" presId="urn:microsoft.com/office/officeart/2005/8/layout/cycle2"/>
    <dgm:cxn modelId="{B1D39926-3157-475E-ABD8-090D2FAE5487}" type="presOf" srcId="{40D3415F-7D04-4897-9816-0D4142109790}" destId="{4FC4BBA2-8516-4944-B024-1E073514D76C}" srcOrd="0" destOrd="0" presId="urn:microsoft.com/office/officeart/2005/8/layout/cycle2"/>
    <dgm:cxn modelId="{76A2BF27-3387-449A-87BF-92AD86922C92}" type="presOf" srcId="{861D800E-BB67-48EA-A20B-AEF3027B9070}" destId="{269F46C1-E6AF-4D61-A3F3-E5BFE06EB703}" srcOrd="0" destOrd="0" presId="urn:microsoft.com/office/officeart/2005/8/layout/cycle2"/>
    <dgm:cxn modelId="{7BFFE736-AF7D-4E60-B066-646CD9C01F33}" type="presOf" srcId="{148BA066-1A30-4536-AD95-841272E410BE}" destId="{6A943824-E523-499C-B5BC-1A3CCDFD9D7C}" srcOrd="0" destOrd="0" presId="urn:microsoft.com/office/officeart/2005/8/layout/cycle2"/>
    <dgm:cxn modelId="{D5BD6237-9D92-4672-9E7F-689C2F2BADCF}" type="presOf" srcId="{317A412C-3DED-45E8-BB49-3398C1C070FD}" destId="{531596CC-5E64-4577-A03E-515659208A25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D36D7940-C196-44CC-BE6F-F67992E12CA7}" type="presOf" srcId="{A628528C-EAD2-41C0-B30D-70535C1384F4}" destId="{5D88C344-8957-4A32-814B-1DCFB1036424}" srcOrd="0" destOrd="0" presId="urn:microsoft.com/office/officeart/2005/8/layout/cycle2"/>
    <dgm:cxn modelId="{C96F475D-B502-460B-AC89-477086AED82C}" type="presOf" srcId="{7B65B3DE-CA94-4D29-A02C-2DE507DE4BC2}" destId="{D1154DBE-E6C4-4E3C-9E89-AC18C8B06A3D}" srcOrd="1" destOrd="0" presId="urn:microsoft.com/office/officeart/2005/8/layout/cycle2"/>
    <dgm:cxn modelId="{81D9FA41-7E4A-45C9-BA55-4D365E75A929}" type="presOf" srcId="{0DE142AF-E663-450A-8837-2A2542992745}" destId="{138C63F7-F050-4CBD-90B6-50FC47C10E8E}" srcOrd="1" destOrd="0" presId="urn:microsoft.com/office/officeart/2005/8/layout/cycle2"/>
    <dgm:cxn modelId="{58408168-6535-42C2-B1F9-666686760FE2}" type="presOf" srcId="{357CA10F-1993-4BE6-90E5-80F19E28149D}" destId="{346CD849-0CB9-45D5-A81A-1A61FADEAA01}" srcOrd="0" destOrd="0" presId="urn:microsoft.com/office/officeart/2005/8/layout/cycle2"/>
    <dgm:cxn modelId="{D421E668-8E57-4592-B70F-94B7C3070671}" type="presOf" srcId="{3C957021-4CEE-42EC-96CB-BD1E849B6E82}" destId="{F9355AEB-3AF5-4227-BFF8-F7B951D57590}" srcOrd="0" destOrd="0" presId="urn:microsoft.com/office/officeart/2005/8/layout/cycle2"/>
    <dgm:cxn modelId="{52B1CE6A-71D1-412D-812E-EA742D3B2378}" type="presOf" srcId="{3C957021-4CEE-42EC-96CB-BD1E849B6E82}" destId="{8FD98A09-0C84-49A2-9C06-6902F0132BDC}" srcOrd="1" destOrd="0" presId="urn:microsoft.com/office/officeart/2005/8/layout/cycle2"/>
    <dgm:cxn modelId="{7695DE6B-020A-4371-B2D2-2E009A45BBF1}" type="presOf" srcId="{7959136B-2D37-4973-A0E9-83A0D11ADCBB}" destId="{53B2A160-49AB-4385-B408-444259C2B78F}" srcOrd="0" destOrd="0" presId="urn:microsoft.com/office/officeart/2005/8/layout/cycle2"/>
    <dgm:cxn modelId="{6303F36E-B8D6-490B-A51B-04C1AFFB63EC}" type="presOf" srcId="{98DF31E7-E2C8-480C-A683-3F6E4101F81B}" destId="{EDF4A3F5-0FEB-4A10-A998-4B3809FC27C9}" srcOrd="1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13ABC071-F7CB-4532-ACC8-B485258C89BB}" type="presOf" srcId="{317A412C-3DED-45E8-BB49-3398C1C070FD}" destId="{7A7B6303-1BCB-4E4F-9C00-9A89C78F149E}" srcOrd="1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76219DB7-5242-470F-9495-D9F40C3006F0}" type="presOf" srcId="{0DE142AF-E663-450A-8837-2A2542992745}" destId="{7F8C334E-8587-45E5-9677-5424EC0D2F9A}" srcOrd="0" destOrd="0" presId="urn:microsoft.com/office/officeart/2005/8/layout/cycle2"/>
    <dgm:cxn modelId="{55C996C9-C758-4C44-AE68-597904AE1340}" type="presOf" srcId="{98DF31E7-E2C8-480C-A683-3F6E4101F81B}" destId="{4D34814E-2EFA-4D5D-964E-7F7BBF725994}" srcOrd="0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0E7D27D5-B788-4C07-B7CF-75EE62EC700B}" type="presOf" srcId="{E2BD9C6C-6196-4F64-866E-140DC5EF1EFC}" destId="{2B8AB740-BD2C-48F7-9752-67D822CB345B}" srcOrd="0" destOrd="0" presId="urn:microsoft.com/office/officeart/2005/8/layout/cycle2"/>
    <dgm:cxn modelId="{D0F3E7D8-E121-4F35-9C55-9AEBC290B104}" type="presOf" srcId="{E091CB7A-7FAD-43C4-AE0B-52F686BB3DD5}" destId="{000EAF9F-E08A-4FED-A43D-A735C226CA2D}" srcOrd="0" destOrd="0" presId="urn:microsoft.com/office/officeart/2005/8/layout/cycle2"/>
    <dgm:cxn modelId="{7DDB2CDA-37AF-4840-8768-E7A21366D9CD}" type="presOf" srcId="{87FFA904-0E28-4414-9F46-08DF2DCA5E2B}" destId="{F199EADA-3041-4090-BBDC-26B9D93BDAEE}" srcOrd="0" destOrd="0" presId="urn:microsoft.com/office/officeart/2005/8/layout/cycle2"/>
    <dgm:cxn modelId="{DBAC64E0-9F36-4E45-BBC6-FE455401D4BA}" type="presOf" srcId="{39A59A74-BFE1-4160-B715-47F304FB7889}" destId="{1E231297-EC26-4B8A-8A79-1987677DA145}" srcOrd="1" destOrd="0" presId="urn:microsoft.com/office/officeart/2005/8/layout/cycle2"/>
    <dgm:cxn modelId="{DF4B93E0-5C9B-41A6-8FBB-B542B0D14E8C}" type="presOf" srcId="{7B65B3DE-CA94-4D29-A02C-2DE507DE4BC2}" destId="{123D5D1D-66DA-4C3A-B6AC-1E5E9F9995DB}" srcOrd="0" destOrd="0" presId="urn:microsoft.com/office/officeart/2005/8/layout/cycle2"/>
    <dgm:cxn modelId="{3C7FA9E8-8634-4988-9F68-A7124317E1DB}" type="presOf" srcId="{8AFFBC11-3ED7-41B7-B8ED-A1F3682A052E}" destId="{46187346-B3AB-40D8-9EDE-F0FFEE60490D}" srcOrd="1" destOrd="0" presId="urn:microsoft.com/office/officeart/2005/8/layout/cycle2"/>
    <dgm:cxn modelId="{97C98FF6-4C0D-4E3B-AC76-68E3D6578746}" type="presOf" srcId="{5FF6646F-0151-4857-A6BD-7266D070D575}" destId="{3F024E6A-C71E-4AF1-B34D-7A2C3228126E}" srcOrd="0" destOrd="0" presId="urn:microsoft.com/office/officeart/2005/8/layout/cycle2"/>
    <dgm:cxn modelId="{03A803F9-2A58-47EB-B73F-D3A5BAFB262C}" type="presOf" srcId="{39A59A74-BFE1-4160-B715-47F304FB7889}" destId="{E2830F78-B6D9-41C2-8FD7-4A130ADCB3D1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1702B6FE-8973-4016-B161-B377C4429705}" type="presOf" srcId="{87FFA904-0E28-4414-9F46-08DF2DCA5E2B}" destId="{9EDA2F65-2D37-4659-8AED-89046E141C87}" srcOrd="1" destOrd="0" presId="urn:microsoft.com/office/officeart/2005/8/layout/cycle2"/>
    <dgm:cxn modelId="{2ECE0EFF-ABDE-4834-BECD-27C331513305}" type="presOf" srcId="{D2A3E20E-619E-429B-9DF8-0D6A23C0F0E0}" destId="{1C908E7C-7FD6-489C-97D0-01A9ECDA7A3D}" srcOrd="0" destOrd="0" presId="urn:microsoft.com/office/officeart/2005/8/layout/cycle2"/>
    <dgm:cxn modelId="{0AD23157-C065-434B-8703-68716D4EF3C8}" type="presParOf" srcId="{346CD849-0CB9-45D5-A81A-1A61FADEAA01}" destId="{000EAF9F-E08A-4FED-A43D-A735C226CA2D}" srcOrd="0" destOrd="0" presId="urn:microsoft.com/office/officeart/2005/8/layout/cycle2"/>
    <dgm:cxn modelId="{27BA2B82-D11F-476E-8292-F57206D3B9F6}" type="presParOf" srcId="{346CD849-0CB9-45D5-A81A-1A61FADEAA01}" destId="{F199EADA-3041-4090-BBDC-26B9D93BDAEE}" srcOrd="1" destOrd="0" presId="urn:microsoft.com/office/officeart/2005/8/layout/cycle2"/>
    <dgm:cxn modelId="{093EE152-50B5-49AC-990F-D553351D0C80}" type="presParOf" srcId="{F199EADA-3041-4090-BBDC-26B9D93BDAEE}" destId="{9EDA2F65-2D37-4659-8AED-89046E141C87}" srcOrd="0" destOrd="0" presId="urn:microsoft.com/office/officeart/2005/8/layout/cycle2"/>
    <dgm:cxn modelId="{7F0948F3-6579-449B-AC7B-7982E103EAB9}" type="presParOf" srcId="{346CD849-0CB9-45D5-A81A-1A61FADEAA01}" destId="{1C908E7C-7FD6-489C-97D0-01A9ECDA7A3D}" srcOrd="2" destOrd="0" presId="urn:microsoft.com/office/officeart/2005/8/layout/cycle2"/>
    <dgm:cxn modelId="{A1B3240A-89BD-459F-9CD6-265E05ED302F}" type="presParOf" srcId="{346CD849-0CB9-45D5-A81A-1A61FADEAA01}" destId="{531596CC-5E64-4577-A03E-515659208A25}" srcOrd="3" destOrd="0" presId="urn:microsoft.com/office/officeart/2005/8/layout/cycle2"/>
    <dgm:cxn modelId="{C91B4E56-BCAE-4C27-8597-EC22A2581911}" type="presParOf" srcId="{531596CC-5E64-4577-A03E-515659208A25}" destId="{7A7B6303-1BCB-4E4F-9C00-9A89C78F149E}" srcOrd="0" destOrd="0" presId="urn:microsoft.com/office/officeart/2005/8/layout/cycle2"/>
    <dgm:cxn modelId="{D3A798A6-7D5B-461A-9A67-D3293A74A8AF}" type="presParOf" srcId="{346CD849-0CB9-45D5-A81A-1A61FADEAA01}" destId="{269F46C1-E6AF-4D61-A3F3-E5BFE06EB703}" srcOrd="4" destOrd="0" presId="urn:microsoft.com/office/officeart/2005/8/layout/cycle2"/>
    <dgm:cxn modelId="{AAB24A27-823D-4463-A6D1-0085AF98599B}" type="presParOf" srcId="{346CD849-0CB9-45D5-A81A-1A61FADEAA01}" destId="{4D34814E-2EFA-4D5D-964E-7F7BBF725994}" srcOrd="5" destOrd="0" presId="urn:microsoft.com/office/officeart/2005/8/layout/cycle2"/>
    <dgm:cxn modelId="{5E9359A2-2A4D-4E59-98DE-932637D191AF}" type="presParOf" srcId="{4D34814E-2EFA-4D5D-964E-7F7BBF725994}" destId="{EDF4A3F5-0FEB-4A10-A998-4B3809FC27C9}" srcOrd="0" destOrd="0" presId="urn:microsoft.com/office/officeart/2005/8/layout/cycle2"/>
    <dgm:cxn modelId="{F0785E6E-C35B-4024-9BBB-6BC4D92B259B}" type="presParOf" srcId="{346CD849-0CB9-45D5-A81A-1A61FADEAA01}" destId="{3F024E6A-C71E-4AF1-B34D-7A2C3228126E}" srcOrd="6" destOrd="0" presId="urn:microsoft.com/office/officeart/2005/8/layout/cycle2"/>
    <dgm:cxn modelId="{DEDF85E9-047C-4177-894A-CC6D8F834869}" type="presParOf" srcId="{346CD849-0CB9-45D5-A81A-1A61FADEAA01}" destId="{E2830F78-B6D9-41C2-8FD7-4A130ADCB3D1}" srcOrd="7" destOrd="0" presId="urn:microsoft.com/office/officeart/2005/8/layout/cycle2"/>
    <dgm:cxn modelId="{E7EFA1F3-C40B-4D1E-B8B1-40231A27DD76}" type="presParOf" srcId="{E2830F78-B6D9-41C2-8FD7-4A130ADCB3D1}" destId="{1E231297-EC26-4B8A-8A79-1987677DA145}" srcOrd="0" destOrd="0" presId="urn:microsoft.com/office/officeart/2005/8/layout/cycle2"/>
    <dgm:cxn modelId="{D5ECBB49-43F3-4870-BA68-69D92E37AF2E}" type="presParOf" srcId="{346CD849-0CB9-45D5-A81A-1A61FADEAA01}" destId="{6A943824-E523-499C-B5BC-1A3CCDFD9D7C}" srcOrd="8" destOrd="0" presId="urn:microsoft.com/office/officeart/2005/8/layout/cycle2"/>
    <dgm:cxn modelId="{88D93C1B-3112-467E-8E02-0AD89A5CE39C}" type="presParOf" srcId="{346CD849-0CB9-45D5-A81A-1A61FADEAA01}" destId="{7F8C334E-8587-45E5-9677-5424EC0D2F9A}" srcOrd="9" destOrd="0" presId="urn:microsoft.com/office/officeart/2005/8/layout/cycle2"/>
    <dgm:cxn modelId="{EAE252A6-1F6E-4729-82EB-8B03BC0E5B7A}" type="presParOf" srcId="{7F8C334E-8587-45E5-9677-5424EC0D2F9A}" destId="{138C63F7-F050-4CBD-90B6-50FC47C10E8E}" srcOrd="0" destOrd="0" presId="urn:microsoft.com/office/officeart/2005/8/layout/cycle2"/>
    <dgm:cxn modelId="{D63A3BBC-1BAE-4794-B4BE-9BD544D0A6C1}" type="presParOf" srcId="{346CD849-0CB9-45D5-A81A-1A61FADEAA01}" destId="{71E8BA89-6458-4F4C-A198-C5371F8C2BF0}" srcOrd="10" destOrd="0" presId="urn:microsoft.com/office/officeart/2005/8/layout/cycle2"/>
    <dgm:cxn modelId="{95AD6254-E871-494E-A7A1-F02CDF8D38BB}" type="presParOf" srcId="{346CD849-0CB9-45D5-A81A-1A61FADEAA01}" destId="{123D5D1D-66DA-4C3A-B6AC-1E5E9F9995DB}" srcOrd="11" destOrd="0" presId="urn:microsoft.com/office/officeart/2005/8/layout/cycle2"/>
    <dgm:cxn modelId="{DE8D635F-B771-40BE-8F29-516A91D602B5}" type="presParOf" srcId="{123D5D1D-66DA-4C3A-B6AC-1E5E9F9995DB}" destId="{D1154DBE-E6C4-4E3C-9E89-AC18C8B06A3D}" srcOrd="0" destOrd="0" presId="urn:microsoft.com/office/officeart/2005/8/layout/cycle2"/>
    <dgm:cxn modelId="{BC88B866-3262-423C-A9DE-515819D68372}" type="presParOf" srcId="{346CD849-0CB9-45D5-A81A-1A61FADEAA01}" destId="{5D88C344-8957-4A32-814B-1DCFB1036424}" srcOrd="12" destOrd="0" presId="urn:microsoft.com/office/officeart/2005/8/layout/cycle2"/>
    <dgm:cxn modelId="{0F113EB1-8D63-493B-B671-EDD015D402D0}" type="presParOf" srcId="{346CD849-0CB9-45D5-A81A-1A61FADEAA01}" destId="{5528D9B1-000C-45C3-A2BC-788E564FECC6}" srcOrd="13" destOrd="0" presId="urn:microsoft.com/office/officeart/2005/8/layout/cycle2"/>
    <dgm:cxn modelId="{337BD979-FA66-4980-898A-62D32E9F1F44}" type="presParOf" srcId="{5528D9B1-000C-45C3-A2BC-788E564FECC6}" destId="{46187346-B3AB-40D8-9EDE-F0FFEE60490D}" srcOrd="0" destOrd="0" presId="urn:microsoft.com/office/officeart/2005/8/layout/cycle2"/>
    <dgm:cxn modelId="{53E61354-DC49-4F7C-9CDC-6494F28A8D62}" type="presParOf" srcId="{346CD849-0CB9-45D5-A81A-1A61FADEAA01}" destId="{2B8AB740-BD2C-48F7-9752-67D822CB345B}" srcOrd="14" destOrd="0" presId="urn:microsoft.com/office/officeart/2005/8/layout/cycle2"/>
    <dgm:cxn modelId="{5EA3A5F0-A39D-4739-986E-4353F9E44FAA}" type="presParOf" srcId="{346CD849-0CB9-45D5-A81A-1A61FADEAA01}" destId="{4FC4BBA2-8516-4944-B024-1E073514D76C}" srcOrd="15" destOrd="0" presId="urn:microsoft.com/office/officeart/2005/8/layout/cycle2"/>
    <dgm:cxn modelId="{01023761-6FF4-4695-AA14-DADB1EE491F2}" type="presParOf" srcId="{4FC4BBA2-8516-4944-B024-1E073514D76C}" destId="{BF42EB98-8141-4CA1-A0B0-16988CE5BCB6}" srcOrd="0" destOrd="0" presId="urn:microsoft.com/office/officeart/2005/8/layout/cycle2"/>
    <dgm:cxn modelId="{A21C0499-27C7-4F23-8B1F-EF389820B9A3}" type="presParOf" srcId="{346CD849-0CB9-45D5-A81A-1A61FADEAA01}" destId="{53B2A160-49AB-4385-B408-444259C2B78F}" srcOrd="16" destOrd="0" presId="urn:microsoft.com/office/officeart/2005/8/layout/cycle2"/>
    <dgm:cxn modelId="{DE1B389F-C5F7-4330-9B2D-9D4735905245}" type="presParOf" srcId="{346CD849-0CB9-45D5-A81A-1A61FADEAA01}" destId="{F9355AEB-3AF5-4227-BFF8-F7B951D57590}" srcOrd="17" destOrd="0" presId="urn:microsoft.com/office/officeart/2005/8/layout/cycle2"/>
    <dgm:cxn modelId="{B761814D-BF76-4933-9440-CE22DC863847}" type="presParOf" srcId="{F9355AEB-3AF5-4227-BFF8-F7B951D57590}" destId="{8FD98A09-0C84-49A2-9C06-6902F0132BDC}" srcOrd="0" destOrd="0" presId="urn:microsoft.com/office/officeart/2005/8/layout/cycle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464265" y="542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87FFA904-0E28-4414-9F46-08DF2DCA5E2B}" type="sibTrans" cxnId="{7DEF6081-93EF-4025-B2CF-7E27A28D7D74}">
      <dgm:prSet/>
      <dgm:spPr>
        <a:xfrm rot="1200000">
          <a:off x="1972920" y="280060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2A3E20E-619E-429B-9DF8-0D6A23C0F0E0}">
      <dgm:prSet phldrT="[Text]"/>
      <dgm:spPr>
        <a:xfrm>
          <a:off x="2138223" y="245843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490784" y="711386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496829" y="86696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610240" y="1374678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372287" y="1573282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275393" y="1959574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822871" y="203429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642921" y="2192395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1105659" y="203429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7B65B3DE-CA94-4D29-A02C-2DE507DE4BC2}" type="sibTrans" cxnId="{9B0BAD74-FA1A-45EB-B15A-AC70ED302A08}">
      <dgm:prSet/>
      <dgm:spPr>
        <a:xfrm rot="13200000">
          <a:off x="1008766" y="1964201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556243" y="1573282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669654" y="1381767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431701" y="86696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784262" y="717620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790307" y="245843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1298961" y="282522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14FC4105-D4BA-4843-806E-30891E6DD96A}" type="presOf" srcId="{40D3415F-7D04-4897-9816-0D4142109790}" destId="{BF42EB98-8141-4CA1-A0B0-16988CE5BCB6}" srcOrd="1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8B78570D-4973-4D53-AB35-909687914936}" type="presOf" srcId="{A628528C-EAD2-41C0-B30D-70535C1384F4}" destId="{5D88C344-8957-4A32-814B-1DCFB1036424}" srcOrd="0" destOrd="0" presId="urn:microsoft.com/office/officeart/2005/8/layout/cycle2"/>
    <dgm:cxn modelId="{CFBBF913-A914-494A-8F19-56FC8AC84E97}" type="presOf" srcId="{7959136B-2D37-4973-A0E9-83A0D11ADCBB}" destId="{53B2A160-49AB-4385-B408-444259C2B78F}" srcOrd="0" destOrd="0" presId="urn:microsoft.com/office/officeart/2005/8/layout/cycle2"/>
    <dgm:cxn modelId="{4F6E7D19-A8EE-4676-9AF2-77EF852E77A6}" type="presOf" srcId="{8A6DF361-24CE-4205-95ED-06C38D17528E}" destId="{71E8BA89-6458-4F4C-A198-C5371F8C2BF0}" srcOrd="0" destOrd="0" presId="urn:microsoft.com/office/officeart/2005/8/layout/cycle2"/>
    <dgm:cxn modelId="{C829A32A-21F4-4A60-BE3B-78B7849A57F1}" type="presOf" srcId="{E2BD9C6C-6196-4F64-866E-140DC5EF1EFC}" destId="{2B8AB740-BD2C-48F7-9752-67D822CB345B}" srcOrd="0" destOrd="0" presId="urn:microsoft.com/office/officeart/2005/8/layout/cycle2"/>
    <dgm:cxn modelId="{9D506C2F-D6C1-42B9-BEA4-961EAD1C3133}" type="presOf" srcId="{5FF6646F-0151-4857-A6BD-7266D070D575}" destId="{3F024E6A-C71E-4AF1-B34D-7A2C3228126E}" srcOrd="0" destOrd="0" presId="urn:microsoft.com/office/officeart/2005/8/layout/cycle2"/>
    <dgm:cxn modelId="{2EA71B39-DCA3-499D-B397-ACC0CA77316E}" type="presOf" srcId="{861D800E-BB67-48EA-A20B-AEF3027B9070}" destId="{269F46C1-E6AF-4D61-A3F3-E5BFE06EB703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39261F5D-79AA-42B1-BFC9-4E525F6B29F7}" type="presOf" srcId="{40D3415F-7D04-4897-9816-0D4142109790}" destId="{4FC4BBA2-8516-4944-B024-1E073514D76C}" srcOrd="0" destOrd="0" presId="urn:microsoft.com/office/officeart/2005/8/layout/cycle2"/>
    <dgm:cxn modelId="{95792264-A8A1-4E3E-A0BC-4D381673FDB4}" type="presOf" srcId="{87FFA904-0E28-4414-9F46-08DF2DCA5E2B}" destId="{9EDA2F65-2D37-4659-8AED-89046E141C87}" srcOrd="1" destOrd="0" presId="urn:microsoft.com/office/officeart/2005/8/layout/cycle2"/>
    <dgm:cxn modelId="{C75C4366-2080-4770-A775-B18F8510725A}" type="presOf" srcId="{7B65B3DE-CA94-4D29-A02C-2DE507DE4BC2}" destId="{123D5D1D-66DA-4C3A-B6AC-1E5E9F9995DB}" srcOrd="0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1D4B5174-74E2-4434-90E1-B14102451854}" type="presOf" srcId="{3C957021-4CEE-42EC-96CB-BD1E849B6E82}" destId="{8FD98A09-0C84-49A2-9C06-6902F0132BDC}" srcOrd="1" destOrd="0" presId="urn:microsoft.com/office/officeart/2005/8/layout/cycle2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60FD0A81-807F-452C-A6BC-68C76335BCF0}" type="presOf" srcId="{317A412C-3DED-45E8-BB49-3398C1C070FD}" destId="{531596CC-5E64-4577-A03E-515659208A25}" srcOrd="0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EA1F7984-19E2-4B68-BFF7-922D9437C732}" type="presOf" srcId="{7B65B3DE-CA94-4D29-A02C-2DE507DE4BC2}" destId="{D1154DBE-E6C4-4E3C-9E89-AC18C8B06A3D}" srcOrd="1" destOrd="0" presId="urn:microsoft.com/office/officeart/2005/8/layout/cycle2"/>
    <dgm:cxn modelId="{0057C58B-9A5A-4248-9817-E84FDB29D8E0}" type="presOf" srcId="{39A59A74-BFE1-4160-B715-47F304FB7889}" destId="{1E231297-EC26-4B8A-8A79-1987677DA145}" srcOrd="1" destOrd="0" presId="urn:microsoft.com/office/officeart/2005/8/layout/cycle2"/>
    <dgm:cxn modelId="{98B22C99-68E8-434B-A311-B32A5920A64C}" type="presOf" srcId="{148BA066-1A30-4536-AD95-841272E410BE}" destId="{6A943824-E523-499C-B5BC-1A3CCDFD9D7C}" srcOrd="0" destOrd="0" presId="urn:microsoft.com/office/officeart/2005/8/layout/cycle2"/>
    <dgm:cxn modelId="{D6EF7FA0-DCD3-428F-A39D-6831B4F0BB71}" type="presOf" srcId="{98DF31E7-E2C8-480C-A683-3F6E4101F81B}" destId="{EDF4A3F5-0FEB-4A10-A998-4B3809FC27C9}" srcOrd="1" destOrd="0" presId="urn:microsoft.com/office/officeart/2005/8/layout/cycle2"/>
    <dgm:cxn modelId="{D8B5A9A4-2D63-4C98-9A7C-2B451DC1BDA2}" type="presOf" srcId="{8AFFBC11-3ED7-41B7-B8ED-A1F3682A052E}" destId="{5528D9B1-000C-45C3-A2BC-788E564FECC6}" srcOrd="0" destOrd="0" presId="urn:microsoft.com/office/officeart/2005/8/layout/cycle2"/>
    <dgm:cxn modelId="{159BCAB0-CF2C-4292-B34E-5609FB8589F7}" type="presOf" srcId="{0DE142AF-E663-450A-8837-2A2542992745}" destId="{7F8C334E-8587-45E5-9677-5424EC0D2F9A}" srcOrd="0" destOrd="0" presId="urn:microsoft.com/office/officeart/2005/8/layout/cycle2"/>
    <dgm:cxn modelId="{017E82B1-5363-46DF-9124-53729DC36035}" type="presOf" srcId="{317A412C-3DED-45E8-BB49-3398C1C070FD}" destId="{7A7B6303-1BCB-4E4F-9C00-9A89C78F149E}" srcOrd="1" destOrd="0" presId="urn:microsoft.com/office/officeart/2005/8/layout/cycle2"/>
    <dgm:cxn modelId="{1B45F7B5-FA87-4992-97EE-DB6B4D5549AF}" type="presOf" srcId="{39A59A74-BFE1-4160-B715-47F304FB7889}" destId="{E2830F78-B6D9-41C2-8FD7-4A130ADCB3D1}" srcOrd="0" destOrd="0" presId="urn:microsoft.com/office/officeart/2005/8/layout/cycle2"/>
    <dgm:cxn modelId="{E54F8CB9-BAF6-4308-8521-053F74C8FFFD}" type="presOf" srcId="{87FFA904-0E28-4414-9F46-08DF2DCA5E2B}" destId="{F199EADA-3041-4090-BBDC-26B9D93BDAEE}" srcOrd="0" destOrd="0" presId="urn:microsoft.com/office/officeart/2005/8/layout/cycle2"/>
    <dgm:cxn modelId="{24ACFABA-DDE8-4A3D-8225-AEAAB02A265A}" type="presOf" srcId="{E091CB7A-7FAD-43C4-AE0B-52F686BB3DD5}" destId="{000EAF9F-E08A-4FED-A43D-A735C226CA2D}" srcOrd="0" destOrd="0" presId="urn:microsoft.com/office/officeart/2005/8/layout/cycle2"/>
    <dgm:cxn modelId="{26EC7FBF-8721-4943-866D-B30E3E02FE34}" type="presOf" srcId="{0DE142AF-E663-450A-8837-2A2542992745}" destId="{138C63F7-F050-4CBD-90B6-50FC47C10E8E}" srcOrd="1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9B3561D5-16A8-4FC7-9D54-8203CE75764D}" type="presOf" srcId="{D2A3E20E-619E-429B-9DF8-0D6A23C0F0E0}" destId="{1C908E7C-7FD6-489C-97D0-01A9ECDA7A3D}" srcOrd="0" destOrd="0" presId="urn:microsoft.com/office/officeart/2005/8/layout/cycle2"/>
    <dgm:cxn modelId="{D967D7D6-2FA1-4D51-86FC-FE52E2B24406}" type="presOf" srcId="{8AFFBC11-3ED7-41B7-B8ED-A1F3682A052E}" destId="{46187346-B3AB-40D8-9EDE-F0FFEE60490D}" srcOrd="1" destOrd="0" presId="urn:microsoft.com/office/officeart/2005/8/layout/cycle2"/>
    <dgm:cxn modelId="{E9D856E8-CC48-494A-AFF0-EF9C097ED17B}" type="presOf" srcId="{357CA10F-1993-4BE6-90E5-80F19E28149D}" destId="{346CD849-0CB9-45D5-A81A-1A61FADEAA01}" srcOrd="0" destOrd="0" presId="urn:microsoft.com/office/officeart/2005/8/layout/cycle2"/>
    <dgm:cxn modelId="{D96E43FB-8401-4A8B-BF4A-5F7E310BA29E}" type="presOf" srcId="{98DF31E7-E2C8-480C-A683-3F6E4101F81B}" destId="{4D34814E-2EFA-4D5D-964E-7F7BBF725994}" srcOrd="0" destOrd="0" presId="urn:microsoft.com/office/officeart/2005/8/layout/cycle2"/>
    <dgm:cxn modelId="{8B2E6FFB-E066-484A-987B-66E992EAF804}" type="presOf" srcId="{3C957021-4CEE-42EC-96CB-BD1E849B6E82}" destId="{F9355AEB-3AF5-4227-BFF8-F7B951D57590}" srcOrd="0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88FBEED0-DDDD-4E70-944D-BB0222BA37C5}" type="presParOf" srcId="{346CD849-0CB9-45D5-A81A-1A61FADEAA01}" destId="{000EAF9F-E08A-4FED-A43D-A735C226CA2D}" srcOrd="0" destOrd="0" presId="urn:microsoft.com/office/officeart/2005/8/layout/cycle2"/>
    <dgm:cxn modelId="{4BBA5DE6-98D2-4427-A940-C4303D12ED77}" type="presParOf" srcId="{346CD849-0CB9-45D5-A81A-1A61FADEAA01}" destId="{F199EADA-3041-4090-BBDC-26B9D93BDAEE}" srcOrd="1" destOrd="0" presId="urn:microsoft.com/office/officeart/2005/8/layout/cycle2"/>
    <dgm:cxn modelId="{7584E6AF-F22C-40A2-B2CC-9766B4292453}" type="presParOf" srcId="{F199EADA-3041-4090-BBDC-26B9D93BDAEE}" destId="{9EDA2F65-2D37-4659-8AED-89046E141C87}" srcOrd="0" destOrd="0" presId="urn:microsoft.com/office/officeart/2005/8/layout/cycle2"/>
    <dgm:cxn modelId="{521A94CE-C303-4ED2-9077-5B1B5A3690DC}" type="presParOf" srcId="{346CD849-0CB9-45D5-A81A-1A61FADEAA01}" destId="{1C908E7C-7FD6-489C-97D0-01A9ECDA7A3D}" srcOrd="2" destOrd="0" presId="urn:microsoft.com/office/officeart/2005/8/layout/cycle2"/>
    <dgm:cxn modelId="{8A9B84EE-B970-4460-88F4-53F706601C96}" type="presParOf" srcId="{346CD849-0CB9-45D5-A81A-1A61FADEAA01}" destId="{531596CC-5E64-4577-A03E-515659208A25}" srcOrd="3" destOrd="0" presId="urn:microsoft.com/office/officeart/2005/8/layout/cycle2"/>
    <dgm:cxn modelId="{E61F5FFB-1031-4752-9C98-B466F85E8142}" type="presParOf" srcId="{531596CC-5E64-4577-A03E-515659208A25}" destId="{7A7B6303-1BCB-4E4F-9C00-9A89C78F149E}" srcOrd="0" destOrd="0" presId="urn:microsoft.com/office/officeart/2005/8/layout/cycle2"/>
    <dgm:cxn modelId="{5A29F3F5-E365-4EB1-9C08-37B1FE2AE051}" type="presParOf" srcId="{346CD849-0CB9-45D5-A81A-1A61FADEAA01}" destId="{269F46C1-E6AF-4D61-A3F3-E5BFE06EB703}" srcOrd="4" destOrd="0" presId="urn:microsoft.com/office/officeart/2005/8/layout/cycle2"/>
    <dgm:cxn modelId="{367DA299-3030-4B96-AF83-40DFB8F436B5}" type="presParOf" srcId="{346CD849-0CB9-45D5-A81A-1A61FADEAA01}" destId="{4D34814E-2EFA-4D5D-964E-7F7BBF725994}" srcOrd="5" destOrd="0" presId="urn:microsoft.com/office/officeart/2005/8/layout/cycle2"/>
    <dgm:cxn modelId="{440929BD-1A3D-4384-95CA-E50AC1222B18}" type="presParOf" srcId="{4D34814E-2EFA-4D5D-964E-7F7BBF725994}" destId="{EDF4A3F5-0FEB-4A10-A998-4B3809FC27C9}" srcOrd="0" destOrd="0" presId="urn:microsoft.com/office/officeart/2005/8/layout/cycle2"/>
    <dgm:cxn modelId="{71FE5798-3D41-4B2A-ABD7-8C2B42A6064F}" type="presParOf" srcId="{346CD849-0CB9-45D5-A81A-1A61FADEAA01}" destId="{3F024E6A-C71E-4AF1-B34D-7A2C3228126E}" srcOrd="6" destOrd="0" presId="urn:microsoft.com/office/officeart/2005/8/layout/cycle2"/>
    <dgm:cxn modelId="{8BD99B91-573D-4C9B-986B-EFD0B81D6D3D}" type="presParOf" srcId="{346CD849-0CB9-45D5-A81A-1A61FADEAA01}" destId="{E2830F78-B6D9-41C2-8FD7-4A130ADCB3D1}" srcOrd="7" destOrd="0" presId="urn:microsoft.com/office/officeart/2005/8/layout/cycle2"/>
    <dgm:cxn modelId="{A964B96B-A77E-48E3-9D6D-EADB0A2D5863}" type="presParOf" srcId="{E2830F78-B6D9-41C2-8FD7-4A130ADCB3D1}" destId="{1E231297-EC26-4B8A-8A79-1987677DA145}" srcOrd="0" destOrd="0" presId="urn:microsoft.com/office/officeart/2005/8/layout/cycle2"/>
    <dgm:cxn modelId="{665BD34B-0091-4B07-B931-888F9EF5492A}" type="presParOf" srcId="{346CD849-0CB9-45D5-A81A-1A61FADEAA01}" destId="{6A943824-E523-499C-B5BC-1A3CCDFD9D7C}" srcOrd="8" destOrd="0" presId="urn:microsoft.com/office/officeart/2005/8/layout/cycle2"/>
    <dgm:cxn modelId="{492E24CD-19B1-44F7-AAF4-C086E20CB246}" type="presParOf" srcId="{346CD849-0CB9-45D5-A81A-1A61FADEAA01}" destId="{7F8C334E-8587-45E5-9677-5424EC0D2F9A}" srcOrd="9" destOrd="0" presId="urn:microsoft.com/office/officeart/2005/8/layout/cycle2"/>
    <dgm:cxn modelId="{8AA4A6F4-BC09-45F9-BDCE-FE78AD2495AE}" type="presParOf" srcId="{7F8C334E-8587-45E5-9677-5424EC0D2F9A}" destId="{138C63F7-F050-4CBD-90B6-50FC47C10E8E}" srcOrd="0" destOrd="0" presId="urn:microsoft.com/office/officeart/2005/8/layout/cycle2"/>
    <dgm:cxn modelId="{1FCF3260-5BAD-4B65-92F1-232BC73454B5}" type="presParOf" srcId="{346CD849-0CB9-45D5-A81A-1A61FADEAA01}" destId="{71E8BA89-6458-4F4C-A198-C5371F8C2BF0}" srcOrd="10" destOrd="0" presId="urn:microsoft.com/office/officeart/2005/8/layout/cycle2"/>
    <dgm:cxn modelId="{166B5FAE-970D-4139-8493-935FA26BE5EA}" type="presParOf" srcId="{346CD849-0CB9-45D5-A81A-1A61FADEAA01}" destId="{123D5D1D-66DA-4C3A-B6AC-1E5E9F9995DB}" srcOrd="11" destOrd="0" presId="urn:microsoft.com/office/officeart/2005/8/layout/cycle2"/>
    <dgm:cxn modelId="{411477BB-C53D-4171-B4D7-0351C4C8730D}" type="presParOf" srcId="{123D5D1D-66DA-4C3A-B6AC-1E5E9F9995DB}" destId="{D1154DBE-E6C4-4E3C-9E89-AC18C8B06A3D}" srcOrd="0" destOrd="0" presId="urn:microsoft.com/office/officeart/2005/8/layout/cycle2"/>
    <dgm:cxn modelId="{42722E02-BD60-46CE-B6E0-215DBC6A2899}" type="presParOf" srcId="{346CD849-0CB9-45D5-A81A-1A61FADEAA01}" destId="{5D88C344-8957-4A32-814B-1DCFB1036424}" srcOrd="12" destOrd="0" presId="urn:microsoft.com/office/officeart/2005/8/layout/cycle2"/>
    <dgm:cxn modelId="{0B728FB1-1757-4782-B16D-7407A8F25FCE}" type="presParOf" srcId="{346CD849-0CB9-45D5-A81A-1A61FADEAA01}" destId="{5528D9B1-000C-45C3-A2BC-788E564FECC6}" srcOrd="13" destOrd="0" presId="urn:microsoft.com/office/officeart/2005/8/layout/cycle2"/>
    <dgm:cxn modelId="{97AE47CE-28E7-46E0-9762-CAE9E7042C40}" type="presParOf" srcId="{5528D9B1-000C-45C3-A2BC-788E564FECC6}" destId="{46187346-B3AB-40D8-9EDE-F0FFEE60490D}" srcOrd="0" destOrd="0" presId="urn:microsoft.com/office/officeart/2005/8/layout/cycle2"/>
    <dgm:cxn modelId="{D5AC1AA1-8589-439F-A6E3-EB25E518265E}" type="presParOf" srcId="{346CD849-0CB9-45D5-A81A-1A61FADEAA01}" destId="{2B8AB740-BD2C-48F7-9752-67D822CB345B}" srcOrd="14" destOrd="0" presId="urn:microsoft.com/office/officeart/2005/8/layout/cycle2"/>
    <dgm:cxn modelId="{994A62DA-3651-4724-9190-DCC68844E6BE}" type="presParOf" srcId="{346CD849-0CB9-45D5-A81A-1A61FADEAA01}" destId="{4FC4BBA2-8516-4944-B024-1E073514D76C}" srcOrd="15" destOrd="0" presId="urn:microsoft.com/office/officeart/2005/8/layout/cycle2"/>
    <dgm:cxn modelId="{4EB19F9F-DB80-41DB-9CD0-411FE08ACAC4}" type="presParOf" srcId="{4FC4BBA2-8516-4944-B024-1E073514D76C}" destId="{BF42EB98-8141-4CA1-A0B0-16988CE5BCB6}" srcOrd="0" destOrd="0" presId="urn:microsoft.com/office/officeart/2005/8/layout/cycle2"/>
    <dgm:cxn modelId="{3397C2BC-74B6-4CD4-964B-CE5AC3E55CD0}" type="presParOf" srcId="{346CD849-0CB9-45D5-A81A-1A61FADEAA01}" destId="{53B2A160-49AB-4385-B408-444259C2B78F}" srcOrd="16" destOrd="0" presId="urn:microsoft.com/office/officeart/2005/8/layout/cycle2"/>
    <dgm:cxn modelId="{ECB0D78D-9921-4359-9BF2-5701142039E0}" type="presParOf" srcId="{346CD849-0CB9-45D5-A81A-1A61FADEAA01}" destId="{F9355AEB-3AF5-4227-BFF8-F7B951D57590}" srcOrd="17" destOrd="0" presId="urn:microsoft.com/office/officeart/2005/8/layout/cycle2"/>
    <dgm:cxn modelId="{4C91E69D-94C2-4E34-931D-7466F233C9AD}" type="presParOf" srcId="{F9355AEB-3AF5-4227-BFF8-F7B951D57590}" destId="{8FD98A09-0C84-49A2-9C06-6902F0132BDC}" srcOrd="0" destOrd="0" presId="urn:microsoft.com/office/officeart/2005/8/layout/cycle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7CA10F-1993-4BE6-90E5-80F19E28149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A3E20E-619E-429B-9DF8-0D6A23C0F0E0}">
      <dgm:prSet phldrT="[Text]"/>
      <dgm:spPr>
        <a:xfrm>
          <a:off x="2134678" y="254825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A85C9C9B-CAF0-48F7-966D-58006784FBEE}" type="parTrans" cxnId="{57BD58FB-6130-4A7E-97E6-38DF98BBA7B5}">
      <dgm:prSet/>
      <dgm:spPr/>
      <dgm:t>
        <a:bodyPr/>
        <a:lstStyle/>
        <a:p>
          <a:endParaRPr lang="en-US"/>
        </a:p>
      </dgm:t>
    </dgm:pt>
    <dgm:pt modelId="{317A412C-3DED-45E8-BB49-3398C1C070FD}" type="sibTrans" cxnId="{57BD58FB-6130-4A7E-97E6-38DF98BBA7B5}">
      <dgm:prSet/>
      <dgm:spPr>
        <a:xfrm rot="3600000">
          <a:off x="2500110" y="737569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61D800E-BB67-48EA-A20B-AEF3027B9070}">
      <dgm:prSet phldrT="[Text]"/>
      <dgm:spPr>
        <a:xfrm>
          <a:off x="2506613" y="89903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6EEB0114-81EF-4DFA-B154-A7DBBA9AFA09}" type="parTrans" cxnId="{C54E0740-6B4C-4441-98B8-F9E10D5E0CE0}">
      <dgm:prSet/>
      <dgm:spPr/>
      <dgm:t>
        <a:bodyPr/>
        <a:lstStyle/>
        <a:p>
          <a:endParaRPr lang="en-US"/>
        </a:p>
      </dgm:t>
    </dgm:pt>
    <dgm:pt modelId="{98DF31E7-E2C8-480C-A683-3F6E4101F81B}" type="sibTrans" cxnId="{C54E0740-6B4C-4441-98B8-F9E10D5E0CE0}">
      <dgm:prSet/>
      <dgm:spPr>
        <a:xfrm rot="6000000">
          <a:off x="2624009" y="1425516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FF6646F-0151-4857-A6BD-7266D070D575}">
      <dgm:prSet phldrT="[Text]"/>
      <dgm:spPr>
        <a:xfrm>
          <a:off x="2377441" y="163160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A37650CD-3C3A-4AF1-9775-804CF519A76C}" type="parTrans" cxnId="{2BE0EA09-0C80-420D-B6EE-7EB14662952E}">
      <dgm:prSet/>
      <dgm:spPr/>
      <dgm:t>
        <a:bodyPr/>
        <a:lstStyle/>
        <a:p>
          <a:endParaRPr lang="en-US"/>
        </a:p>
      </dgm:t>
    </dgm:pt>
    <dgm:pt modelId="{39A59A74-BFE1-4160-B715-47F304FB7889}" type="sibTrans" cxnId="{2BE0EA09-0C80-420D-B6EE-7EB14662952E}">
      <dgm:prSet/>
      <dgm:spPr>
        <a:xfrm rot="8400000">
          <a:off x="2276718" y="2032155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48BA066-1A30-4536-AD95-841272E410BE}">
      <dgm:prSet phldrT="[Text]"/>
      <dgm:spPr>
        <a:xfrm>
          <a:off x="1807603" y="2109758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BD358DC1-D28A-475E-848D-50F1AE6E848C}" type="parTrans" cxnId="{0CC92A71-9CF3-495A-9953-FC080A3C9CDC}">
      <dgm:prSet/>
      <dgm:spPr/>
      <dgm:t>
        <a:bodyPr/>
        <a:lstStyle/>
        <a:p>
          <a:endParaRPr lang="en-US"/>
        </a:p>
      </dgm:t>
    </dgm:pt>
    <dgm:pt modelId="{0DE142AF-E663-450A-8837-2A2542992745}" type="sibTrans" cxnId="{0CC92A71-9CF3-495A-9953-FC080A3C9CDC}">
      <dgm:prSet/>
      <dgm:spPr>
        <a:xfrm rot="10800000">
          <a:off x="1620738" y="2273633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628528C-EAD2-41C0-B30D-70535C1384F4}">
      <dgm:prSet phldrT="[Text]"/>
      <dgm:spPr>
        <a:xfrm>
          <a:off x="493893" y="163160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DB6CD331-768F-4032-B608-CE82649CBF7D}" type="parTrans" cxnId="{A2349ACE-6B82-4233-9708-FF0D657082DB}">
      <dgm:prSet/>
      <dgm:spPr/>
      <dgm:t>
        <a:bodyPr/>
        <a:lstStyle/>
        <a:p>
          <a:endParaRPr lang="en-US"/>
        </a:p>
      </dgm:t>
    </dgm:pt>
    <dgm:pt modelId="{8AFFBC11-3ED7-41B7-B8ED-A1F3682A052E}" type="sibTrans" cxnId="{A2349ACE-6B82-4233-9708-FF0D657082DB}">
      <dgm:prSet/>
      <dgm:spPr>
        <a:xfrm rot="15600000">
          <a:off x="611289" y="1432877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BD9C6C-6196-4F64-866E-140DC5EF1EFC}">
      <dgm:prSet phldrT="[Text]"/>
      <dgm:spPr>
        <a:xfrm>
          <a:off x="364721" y="89903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95D968E3-B12F-4A2C-8153-BCFC751D3B87}" type="parTrans" cxnId="{03BE626F-E301-4741-9690-228A505495EB}">
      <dgm:prSet/>
      <dgm:spPr/>
      <dgm:t>
        <a:bodyPr/>
        <a:lstStyle/>
        <a:p>
          <a:endParaRPr lang="en-US"/>
        </a:p>
      </dgm:t>
    </dgm:pt>
    <dgm:pt modelId="{40D3415F-7D04-4897-9816-0D4142109790}" type="sibTrans" cxnId="{03BE626F-E301-4741-9690-228A505495EB}">
      <dgm:prSet/>
      <dgm:spPr>
        <a:xfrm rot="18000000">
          <a:off x="730153" y="744042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959136B-2D37-4973-A0E9-83A0D11ADCBB}">
      <dgm:prSet phldrT="[Text]"/>
      <dgm:spPr>
        <a:xfrm>
          <a:off x="736657" y="254825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b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3CA7337D-0A18-493C-B9F9-00B9166BF641}" type="parTrans" cxnId="{2B92333E-8360-4DAD-BDA3-09EA33A9B93B}">
      <dgm:prSet/>
      <dgm:spPr/>
      <dgm:t>
        <a:bodyPr/>
        <a:lstStyle/>
        <a:p>
          <a:endParaRPr lang="en-US"/>
        </a:p>
      </dgm:t>
    </dgm:pt>
    <dgm:pt modelId="{3C957021-4CEE-42EC-96CB-BD1E849B6E82}" type="sibTrans" cxnId="{2B92333E-8360-4DAD-BDA3-09EA33A9B93B}">
      <dgm:prSet/>
      <dgm:spPr>
        <a:xfrm rot="20400000">
          <a:off x="1263983" y="292769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6DF361-24CE-4205-95ED-06C38D17528E}">
      <dgm:prSet phldrT="[Text]"/>
      <dgm:spPr>
        <a:xfrm>
          <a:off x="1063731" y="2109758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7B65B3DE-CA94-4D29-A02C-2DE507DE4BC2}" type="sibTrans" cxnId="{9B0BAD74-FA1A-45EB-B15A-AC70ED302A08}">
      <dgm:prSet/>
      <dgm:spPr>
        <a:xfrm rot="13200000">
          <a:off x="963008" y="2036960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7E0FF58-A034-4F88-924B-98B4D3219064}" type="parTrans" cxnId="{9B0BAD74-FA1A-45EB-B15A-AC70ED302A08}">
      <dgm:prSet/>
      <dgm:spPr/>
      <dgm:t>
        <a:bodyPr/>
        <a:lstStyle/>
        <a:p>
          <a:endParaRPr lang="en-US"/>
        </a:p>
      </dgm:t>
    </dgm:pt>
    <dgm:pt modelId="{E091CB7A-7FAD-43C4-AE0B-52F686BB3DD5}">
      <dgm:prSet phldrT="[Text]"/>
      <dgm:spPr>
        <a:xfrm>
          <a:off x="1435667" y="40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gm:t>
    </dgm:pt>
    <dgm:pt modelId="{87FFA904-0E28-4414-9F46-08DF2DCA5E2B}" type="sibTrans" cxnId="{7DEF6081-93EF-4025-B2CF-7E27A28D7D74}">
      <dgm:prSet/>
      <dgm:spPr>
        <a:xfrm rot="1200000">
          <a:off x="1962994" y="290212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AC31B43-EEAF-4BB9-95B6-47B5703B574D}" type="parTrans" cxnId="{7DEF6081-93EF-4025-B2CF-7E27A28D7D74}">
      <dgm:prSet/>
      <dgm:spPr/>
      <dgm:t>
        <a:bodyPr/>
        <a:lstStyle/>
        <a:p>
          <a:endParaRPr lang="en-US"/>
        </a:p>
      </dgm:t>
    </dgm:pt>
    <dgm:pt modelId="{346CD849-0CB9-45D5-A81A-1A61FADEAA01}" type="pres">
      <dgm:prSet presAssocID="{357CA10F-1993-4BE6-90E5-80F19E28149D}" presName="cycle" presStyleCnt="0">
        <dgm:presLayoutVars>
          <dgm:dir/>
          <dgm:resizeHandles val="exact"/>
        </dgm:presLayoutVars>
      </dgm:prSet>
      <dgm:spPr/>
    </dgm:pt>
    <dgm:pt modelId="{000EAF9F-E08A-4FED-A43D-A735C226CA2D}" type="pres">
      <dgm:prSet presAssocID="{E091CB7A-7FAD-43C4-AE0B-52F686BB3DD5}" presName="node" presStyleLbl="node1" presStyleIdx="0" presStyleCnt="9">
        <dgm:presLayoutVars>
          <dgm:bulletEnabled val="1"/>
        </dgm:presLayoutVars>
      </dgm:prSet>
      <dgm:spPr/>
    </dgm:pt>
    <dgm:pt modelId="{F199EADA-3041-4090-BBDC-26B9D93BDAEE}" type="pres">
      <dgm:prSet presAssocID="{87FFA904-0E28-4414-9F46-08DF2DCA5E2B}" presName="sibTrans" presStyleLbl="sibTrans2D1" presStyleIdx="0" presStyleCnt="9"/>
      <dgm:spPr/>
    </dgm:pt>
    <dgm:pt modelId="{9EDA2F65-2D37-4659-8AED-89046E141C87}" type="pres">
      <dgm:prSet presAssocID="{87FFA904-0E28-4414-9F46-08DF2DCA5E2B}" presName="connectorText" presStyleLbl="sibTrans2D1" presStyleIdx="0" presStyleCnt="9"/>
      <dgm:spPr/>
    </dgm:pt>
    <dgm:pt modelId="{1C908E7C-7FD6-489C-97D0-01A9ECDA7A3D}" type="pres">
      <dgm:prSet presAssocID="{D2A3E20E-619E-429B-9DF8-0D6A23C0F0E0}" presName="node" presStyleLbl="node1" presStyleIdx="1" presStyleCnt="9">
        <dgm:presLayoutVars>
          <dgm:bulletEnabled val="1"/>
        </dgm:presLayoutVars>
      </dgm:prSet>
      <dgm:spPr/>
    </dgm:pt>
    <dgm:pt modelId="{531596CC-5E64-4577-A03E-515659208A25}" type="pres">
      <dgm:prSet presAssocID="{317A412C-3DED-45E8-BB49-3398C1C070FD}" presName="sibTrans" presStyleLbl="sibTrans2D1" presStyleIdx="1" presStyleCnt="9"/>
      <dgm:spPr/>
    </dgm:pt>
    <dgm:pt modelId="{7A7B6303-1BCB-4E4F-9C00-9A89C78F149E}" type="pres">
      <dgm:prSet presAssocID="{317A412C-3DED-45E8-BB49-3398C1C070FD}" presName="connectorText" presStyleLbl="sibTrans2D1" presStyleIdx="1" presStyleCnt="9"/>
      <dgm:spPr/>
    </dgm:pt>
    <dgm:pt modelId="{269F46C1-E6AF-4D61-A3F3-E5BFE06EB703}" type="pres">
      <dgm:prSet presAssocID="{861D800E-BB67-48EA-A20B-AEF3027B9070}" presName="node" presStyleLbl="node1" presStyleIdx="2" presStyleCnt="9">
        <dgm:presLayoutVars>
          <dgm:bulletEnabled val="1"/>
        </dgm:presLayoutVars>
      </dgm:prSet>
      <dgm:spPr/>
    </dgm:pt>
    <dgm:pt modelId="{4D34814E-2EFA-4D5D-964E-7F7BBF725994}" type="pres">
      <dgm:prSet presAssocID="{98DF31E7-E2C8-480C-A683-3F6E4101F81B}" presName="sibTrans" presStyleLbl="sibTrans2D1" presStyleIdx="2" presStyleCnt="9"/>
      <dgm:spPr/>
    </dgm:pt>
    <dgm:pt modelId="{EDF4A3F5-0FEB-4A10-A998-4B3809FC27C9}" type="pres">
      <dgm:prSet presAssocID="{98DF31E7-E2C8-480C-A683-3F6E4101F81B}" presName="connectorText" presStyleLbl="sibTrans2D1" presStyleIdx="2" presStyleCnt="9"/>
      <dgm:spPr/>
    </dgm:pt>
    <dgm:pt modelId="{3F024E6A-C71E-4AF1-B34D-7A2C3228126E}" type="pres">
      <dgm:prSet presAssocID="{5FF6646F-0151-4857-A6BD-7266D070D575}" presName="node" presStyleLbl="node1" presStyleIdx="3" presStyleCnt="9">
        <dgm:presLayoutVars>
          <dgm:bulletEnabled val="1"/>
        </dgm:presLayoutVars>
      </dgm:prSet>
      <dgm:spPr/>
    </dgm:pt>
    <dgm:pt modelId="{E2830F78-B6D9-41C2-8FD7-4A130ADCB3D1}" type="pres">
      <dgm:prSet presAssocID="{39A59A74-BFE1-4160-B715-47F304FB7889}" presName="sibTrans" presStyleLbl="sibTrans2D1" presStyleIdx="3" presStyleCnt="9"/>
      <dgm:spPr/>
    </dgm:pt>
    <dgm:pt modelId="{1E231297-EC26-4B8A-8A79-1987677DA145}" type="pres">
      <dgm:prSet presAssocID="{39A59A74-BFE1-4160-B715-47F304FB7889}" presName="connectorText" presStyleLbl="sibTrans2D1" presStyleIdx="3" presStyleCnt="9"/>
      <dgm:spPr/>
    </dgm:pt>
    <dgm:pt modelId="{6A943824-E523-499C-B5BC-1A3CCDFD9D7C}" type="pres">
      <dgm:prSet presAssocID="{148BA066-1A30-4536-AD95-841272E410BE}" presName="node" presStyleLbl="node1" presStyleIdx="4" presStyleCnt="9">
        <dgm:presLayoutVars>
          <dgm:bulletEnabled val="1"/>
        </dgm:presLayoutVars>
      </dgm:prSet>
      <dgm:spPr/>
    </dgm:pt>
    <dgm:pt modelId="{7F8C334E-8587-45E5-9677-5424EC0D2F9A}" type="pres">
      <dgm:prSet presAssocID="{0DE142AF-E663-450A-8837-2A2542992745}" presName="sibTrans" presStyleLbl="sibTrans2D1" presStyleIdx="4" presStyleCnt="9"/>
      <dgm:spPr/>
    </dgm:pt>
    <dgm:pt modelId="{138C63F7-F050-4CBD-90B6-50FC47C10E8E}" type="pres">
      <dgm:prSet presAssocID="{0DE142AF-E663-450A-8837-2A2542992745}" presName="connectorText" presStyleLbl="sibTrans2D1" presStyleIdx="4" presStyleCnt="9"/>
      <dgm:spPr/>
    </dgm:pt>
    <dgm:pt modelId="{71E8BA89-6458-4F4C-A198-C5371F8C2BF0}" type="pres">
      <dgm:prSet presAssocID="{8A6DF361-24CE-4205-95ED-06C38D17528E}" presName="node" presStyleLbl="node1" presStyleIdx="5" presStyleCnt="9">
        <dgm:presLayoutVars>
          <dgm:bulletEnabled val="1"/>
        </dgm:presLayoutVars>
      </dgm:prSet>
      <dgm:spPr/>
    </dgm:pt>
    <dgm:pt modelId="{123D5D1D-66DA-4C3A-B6AC-1E5E9F9995DB}" type="pres">
      <dgm:prSet presAssocID="{7B65B3DE-CA94-4D29-A02C-2DE507DE4BC2}" presName="sibTrans" presStyleLbl="sibTrans2D1" presStyleIdx="5" presStyleCnt="9"/>
      <dgm:spPr/>
    </dgm:pt>
    <dgm:pt modelId="{D1154DBE-E6C4-4E3C-9E89-AC18C8B06A3D}" type="pres">
      <dgm:prSet presAssocID="{7B65B3DE-CA94-4D29-A02C-2DE507DE4BC2}" presName="connectorText" presStyleLbl="sibTrans2D1" presStyleIdx="5" presStyleCnt="9"/>
      <dgm:spPr/>
    </dgm:pt>
    <dgm:pt modelId="{5D88C344-8957-4A32-814B-1DCFB1036424}" type="pres">
      <dgm:prSet presAssocID="{A628528C-EAD2-41C0-B30D-70535C1384F4}" presName="node" presStyleLbl="node1" presStyleIdx="6" presStyleCnt="9">
        <dgm:presLayoutVars>
          <dgm:bulletEnabled val="1"/>
        </dgm:presLayoutVars>
      </dgm:prSet>
      <dgm:spPr/>
    </dgm:pt>
    <dgm:pt modelId="{5528D9B1-000C-45C3-A2BC-788E564FECC6}" type="pres">
      <dgm:prSet presAssocID="{8AFFBC11-3ED7-41B7-B8ED-A1F3682A052E}" presName="sibTrans" presStyleLbl="sibTrans2D1" presStyleIdx="6" presStyleCnt="9"/>
      <dgm:spPr/>
    </dgm:pt>
    <dgm:pt modelId="{46187346-B3AB-40D8-9EDE-F0FFEE60490D}" type="pres">
      <dgm:prSet presAssocID="{8AFFBC11-3ED7-41B7-B8ED-A1F3682A052E}" presName="connectorText" presStyleLbl="sibTrans2D1" presStyleIdx="6" presStyleCnt="9"/>
      <dgm:spPr/>
    </dgm:pt>
    <dgm:pt modelId="{2B8AB740-BD2C-48F7-9752-67D822CB345B}" type="pres">
      <dgm:prSet presAssocID="{E2BD9C6C-6196-4F64-866E-140DC5EF1EFC}" presName="node" presStyleLbl="node1" presStyleIdx="7" presStyleCnt="9">
        <dgm:presLayoutVars>
          <dgm:bulletEnabled val="1"/>
        </dgm:presLayoutVars>
      </dgm:prSet>
      <dgm:spPr/>
    </dgm:pt>
    <dgm:pt modelId="{4FC4BBA2-8516-4944-B024-1E073514D76C}" type="pres">
      <dgm:prSet presAssocID="{40D3415F-7D04-4897-9816-0D4142109790}" presName="sibTrans" presStyleLbl="sibTrans2D1" presStyleIdx="7" presStyleCnt="9"/>
      <dgm:spPr/>
    </dgm:pt>
    <dgm:pt modelId="{BF42EB98-8141-4CA1-A0B0-16988CE5BCB6}" type="pres">
      <dgm:prSet presAssocID="{40D3415F-7D04-4897-9816-0D4142109790}" presName="connectorText" presStyleLbl="sibTrans2D1" presStyleIdx="7" presStyleCnt="9"/>
      <dgm:spPr/>
    </dgm:pt>
    <dgm:pt modelId="{53B2A160-49AB-4385-B408-444259C2B78F}" type="pres">
      <dgm:prSet presAssocID="{7959136B-2D37-4973-A0E9-83A0D11ADCBB}" presName="node" presStyleLbl="node1" presStyleIdx="8" presStyleCnt="9">
        <dgm:presLayoutVars>
          <dgm:bulletEnabled val="1"/>
        </dgm:presLayoutVars>
      </dgm:prSet>
      <dgm:spPr/>
    </dgm:pt>
    <dgm:pt modelId="{F9355AEB-3AF5-4227-BFF8-F7B951D57590}" type="pres">
      <dgm:prSet presAssocID="{3C957021-4CEE-42EC-96CB-BD1E849B6E82}" presName="sibTrans" presStyleLbl="sibTrans2D1" presStyleIdx="8" presStyleCnt="9"/>
      <dgm:spPr/>
    </dgm:pt>
    <dgm:pt modelId="{8FD98A09-0C84-49A2-9C06-6902F0132BDC}" type="pres">
      <dgm:prSet presAssocID="{3C957021-4CEE-42EC-96CB-BD1E849B6E82}" presName="connectorText" presStyleLbl="sibTrans2D1" presStyleIdx="8" presStyleCnt="9"/>
      <dgm:spPr/>
    </dgm:pt>
  </dgm:ptLst>
  <dgm:cxnLst>
    <dgm:cxn modelId="{7946FC00-5032-438B-BEFA-59F63AAE0776}" type="presOf" srcId="{A628528C-EAD2-41C0-B30D-70535C1384F4}" destId="{5D88C344-8957-4A32-814B-1DCFB1036424}" srcOrd="0" destOrd="0" presId="urn:microsoft.com/office/officeart/2005/8/layout/cycle2"/>
    <dgm:cxn modelId="{001E8901-7345-40E5-964C-FE25F1622152}" type="presOf" srcId="{317A412C-3DED-45E8-BB49-3398C1C070FD}" destId="{531596CC-5E64-4577-A03E-515659208A25}" srcOrd="0" destOrd="0" presId="urn:microsoft.com/office/officeart/2005/8/layout/cycle2"/>
    <dgm:cxn modelId="{2BE0EA09-0C80-420D-B6EE-7EB14662952E}" srcId="{357CA10F-1993-4BE6-90E5-80F19E28149D}" destId="{5FF6646F-0151-4857-A6BD-7266D070D575}" srcOrd="3" destOrd="0" parTransId="{A37650CD-3C3A-4AF1-9775-804CF519A76C}" sibTransId="{39A59A74-BFE1-4160-B715-47F304FB7889}"/>
    <dgm:cxn modelId="{D317610E-374F-4E66-A18A-990C2A8CFE9D}" type="presOf" srcId="{5FF6646F-0151-4857-A6BD-7266D070D575}" destId="{3F024E6A-C71E-4AF1-B34D-7A2C3228126E}" srcOrd="0" destOrd="0" presId="urn:microsoft.com/office/officeart/2005/8/layout/cycle2"/>
    <dgm:cxn modelId="{2885C713-9B51-4A54-ACF9-7BF50C19BD5C}" type="presOf" srcId="{39A59A74-BFE1-4160-B715-47F304FB7889}" destId="{E2830F78-B6D9-41C2-8FD7-4A130ADCB3D1}" srcOrd="0" destOrd="0" presId="urn:microsoft.com/office/officeart/2005/8/layout/cycle2"/>
    <dgm:cxn modelId="{FB71181B-46F5-49AA-A56F-C3323854045F}" type="presOf" srcId="{317A412C-3DED-45E8-BB49-3398C1C070FD}" destId="{7A7B6303-1BCB-4E4F-9C00-9A89C78F149E}" srcOrd="1" destOrd="0" presId="urn:microsoft.com/office/officeart/2005/8/layout/cycle2"/>
    <dgm:cxn modelId="{B526901C-575F-4325-B051-FD66C464D678}" type="presOf" srcId="{E091CB7A-7FAD-43C4-AE0B-52F686BB3DD5}" destId="{000EAF9F-E08A-4FED-A43D-A735C226CA2D}" srcOrd="0" destOrd="0" presId="urn:microsoft.com/office/officeart/2005/8/layout/cycle2"/>
    <dgm:cxn modelId="{CDD4D327-89FB-4218-B7CE-0A3F23205C4F}" type="presOf" srcId="{861D800E-BB67-48EA-A20B-AEF3027B9070}" destId="{269F46C1-E6AF-4D61-A3F3-E5BFE06EB703}" srcOrd="0" destOrd="0" presId="urn:microsoft.com/office/officeart/2005/8/layout/cycle2"/>
    <dgm:cxn modelId="{01667B35-D88E-411A-B35D-9D3A32B98FD9}" type="presOf" srcId="{148BA066-1A30-4536-AD95-841272E410BE}" destId="{6A943824-E523-499C-B5BC-1A3CCDFD9D7C}" srcOrd="0" destOrd="0" presId="urn:microsoft.com/office/officeart/2005/8/layout/cycle2"/>
    <dgm:cxn modelId="{2B92333E-8360-4DAD-BDA3-09EA33A9B93B}" srcId="{357CA10F-1993-4BE6-90E5-80F19E28149D}" destId="{7959136B-2D37-4973-A0E9-83A0D11ADCBB}" srcOrd="8" destOrd="0" parTransId="{3CA7337D-0A18-493C-B9F9-00B9166BF641}" sibTransId="{3C957021-4CEE-42EC-96CB-BD1E849B6E82}"/>
    <dgm:cxn modelId="{C54E0740-6B4C-4441-98B8-F9E10D5E0CE0}" srcId="{357CA10F-1993-4BE6-90E5-80F19E28149D}" destId="{861D800E-BB67-48EA-A20B-AEF3027B9070}" srcOrd="2" destOrd="0" parTransId="{6EEB0114-81EF-4DFA-B154-A7DBBA9AFA09}" sibTransId="{98DF31E7-E2C8-480C-A683-3F6E4101F81B}"/>
    <dgm:cxn modelId="{64DE2E60-DFA8-40A7-88D3-05F02F014EFB}" type="presOf" srcId="{3C957021-4CEE-42EC-96CB-BD1E849B6E82}" destId="{8FD98A09-0C84-49A2-9C06-6902F0132BDC}" srcOrd="1" destOrd="0" presId="urn:microsoft.com/office/officeart/2005/8/layout/cycle2"/>
    <dgm:cxn modelId="{58D61D47-DDF0-44C2-82B9-81999FFE6724}" type="presOf" srcId="{0DE142AF-E663-450A-8837-2A2542992745}" destId="{7F8C334E-8587-45E5-9677-5424EC0D2F9A}" srcOrd="0" destOrd="0" presId="urn:microsoft.com/office/officeart/2005/8/layout/cycle2"/>
    <dgm:cxn modelId="{D935EB48-DE51-40FE-BCA7-0B0BC21A3BB0}" type="presOf" srcId="{7B65B3DE-CA94-4D29-A02C-2DE507DE4BC2}" destId="{D1154DBE-E6C4-4E3C-9E89-AC18C8B06A3D}" srcOrd="1" destOrd="0" presId="urn:microsoft.com/office/officeart/2005/8/layout/cycle2"/>
    <dgm:cxn modelId="{2EDB426B-A5D2-4C01-BB61-2BE3FEF203B6}" type="presOf" srcId="{D2A3E20E-619E-429B-9DF8-0D6A23C0F0E0}" destId="{1C908E7C-7FD6-489C-97D0-01A9ECDA7A3D}" srcOrd="0" destOrd="0" presId="urn:microsoft.com/office/officeart/2005/8/layout/cycle2"/>
    <dgm:cxn modelId="{03BE626F-E301-4741-9690-228A505495EB}" srcId="{357CA10F-1993-4BE6-90E5-80F19E28149D}" destId="{E2BD9C6C-6196-4F64-866E-140DC5EF1EFC}" srcOrd="7" destOrd="0" parTransId="{95D968E3-B12F-4A2C-8153-BCFC751D3B87}" sibTransId="{40D3415F-7D04-4897-9816-0D4142109790}"/>
    <dgm:cxn modelId="{0CC92A71-9CF3-495A-9953-FC080A3C9CDC}" srcId="{357CA10F-1993-4BE6-90E5-80F19E28149D}" destId="{148BA066-1A30-4536-AD95-841272E410BE}" srcOrd="4" destOrd="0" parTransId="{BD358DC1-D28A-475E-848D-50F1AE6E848C}" sibTransId="{0DE142AF-E663-450A-8837-2A2542992745}"/>
    <dgm:cxn modelId="{9B0BAD74-FA1A-45EB-B15A-AC70ED302A08}" srcId="{357CA10F-1993-4BE6-90E5-80F19E28149D}" destId="{8A6DF361-24CE-4205-95ED-06C38D17528E}" srcOrd="5" destOrd="0" parTransId="{47E0FF58-A034-4F88-924B-98B4D3219064}" sibTransId="{7B65B3DE-CA94-4D29-A02C-2DE507DE4BC2}"/>
    <dgm:cxn modelId="{2B2FC856-E42A-4A8F-9920-1AB32DB8CFAB}" type="presOf" srcId="{8A6DF361-24CE-4205-95ED-06C38D17528E}" destId="{71E8BA89-6458-4F4C-A198-C5371F8C2BF0}" srcOrd="0" destOrd="0" presId="urn:microsoft.com/office/officeart/2005/8/layout/cycle2"/>
    <dgm:cxn modelId="{7B72EB76-F6ED-4A36-BC90-54F63CA78856}" type="presOf" srcId="{7B65B3DE-CA94-4D29-A02C-2DE507DE4BC2}" destId="{123D5D1D-66DA-4C3A-B6AC-1E5E9F9995DB}" srcOrd="0" destOrd="0" presId="urn:microsoft.com/office/officeart/2005/8/layout/cycle2"/>
    <dgm:cxn modelId="{84218979-F19F-4C48-928D-BE710008B3AA}" type="presOf" srcId="{7959136B-2D37-4973-A0E9-83A0D11ADCBB}" destId="{53B2A160-49AB-4385-B408-444259C2B78F}" srcOrd="0" destOrd="0" presId="urn:microsoft.com/office/officeart/2005/8/layout/cycle2"/>
    <dgm:cxn modelId="{60A9DA7B-4C7C-4605-A2AF-4543B3BA6B3D}" type="presOf" srcId="{98DF31E7-E2C8-480C-A683-3F6E4101F81B}" destId="{EDF4A3F5-0FEB-4A10-A998-4B3809FC27C9}" srcOrd="1" destOrd="0" presId="urn:microsoft.com/office/officeart/2005/8/layout/cycle2"/>
    <dgm:cxn modelId="{7DEF6081-93EF-4025-B2CF-7E27A28D7D74}" srcId="{357CA10F-1993-4BE6-90E5-80F19E28149D}" destId="{E091CB7A-7FAD-43C4-AE0B-52F686BB3DD5}" srcOrd="0" destOrd="0" parTransId="{DAC31B43-EEAF-4BB9-95B6-47B5703B574D}" sibTransId="{87FFA904-0E28-4414-9F46-08DF2DCA5E2B}"/>
    <dgm:cxn modelId="{8A7FD69C-B288-4A6D-894C-24B2A6CF3DE4}" type="presOf" srcId="{87FFA904-0E28-4414-9F46-08DF2DCA5E2B}" destId="{F199EADA-3041-4090-BBDC-26B9D93BDAEE}" srcOrd="0" destOrd="0" presId="urn:microsoft.com/office/officeart/2005/8/layout/cycle2"/>
    <dgm:cxn modelId="{611A209D-44D0-4BAF-AF2D-3B74CCC54BC3}" type="presOf" srcId="{8AFFBC11-3ED7-41B7-B8ED-A1F3682A052E}" destId="{46187346-B3AB-40D8-9EDE-F0FFEE60490D}" srcOrd="1" destOrd="0" presId="urn:microsoft.com/office/officeart/2005/8/layout/cycle2"/>
    <dgm:cxn modelId="{ECDFD1A0-9DDF-4A42-982E-D586EC5E2F52}" type="presOf" srcId="{357CA10F-1993-4BE6-90E5-80F19E28149D}" destId="{346CD849-0CB9-45D5-A81A-1A61FADEAA01}" srcOrd="0" destOrd="0" presId="urn:microsoft.com/office/officeart/2005/8/layout/cycle2"/>
    <dgm:cxn modelId="{70AC0AB5-A952-4059-8790-C23A57ECF2FA}" type="presOf" srcId="{3C957021-4CEE-42EC-96CB-BD1E849B6E82}" destId="{F9355AEB-3AF5-4227-BFF8-F7B951D57590}" srcOrd="0" destOrd="0" presId="urn:microsoft.com/office/officeart/2005/8/layout/cycle2"/>
    <dgm:cxn modelId="{65BDE7B8-1786-4744-8F45-EA415EEF877F}" type="presOf" srcId="{98DF31E7-E2C8-480C-A683-3F6E4101F81B}" destId="{4D34814E-2EFA-4D5D-964E-7F7BBF725994}" srcOrd="0" destOrd="0" presId="urn:microsoft.com/office/officeart/2005/8/layout/cycle2"/>
    <dgm:cxn modelId="{497CF9C2-80A0-47D0-AE71-E620F83D5716}" type="presOf" srcId="{40D3415F-7D04-4897-9816-0D4142109790}" destId="{4FC4BBA2-8516-4944-B024-1E073514D76C}" srcOrd="0" destOrd="0" presId="urn:microsoft.com/office/officeart/2005/8/layout/cycle2"/>
    <dgm:cxn modelId="{B5C562CE-EAD6-408F-8FBC-2197B6F818FD}" type="presOf" srcId="{E2BD9C6C-6196-4F64-866E-140DC5EF1EFC}" destId="{2B8AB740-BD2C-48F7-9752-67D822CB345B}" srcOrd="0" destOrd="0" presId="urn:microsoft.com/office/officeart/2005/8/layout/cycle2"/>
    <dgm:cxn modelId="{A2349ACE-6B82-4233-9708-FF0D657082DB}" srcId="{357CA10F-1993-4BE6-90E5-80F19E28149D}" destId="{A628528C-EAD2-41C0-B30D-70535C1384F4}" srcOrd="6" destOrd="0" parTransId="{DB6CD331-768F-4032-B608-CE82649CBF7D}" sibTransId="{8AFFBC11-3ED7-41B7-B8ED-A1F3682A052E}"/>
    <dgm:cxn modelId="{96262CD5-AEDD-4017-950B-548DB0482B12}" type="presOf" srcId="{8AFFBC11-3ED7-41B7-B8ED-A1F3682A052E}" destId="{5528D9B1-000C-45C3-A2BC-788E564FECC6}" srcOrd="0" destOrd="0" presId="urn:microsoft.com/office/officeart/2005/8/layout/cycle2"/>
    <dgm:cxn modelId="{453305D7-FE04-4559-A332-2955F1F55ADE}" type="presOf" srcId="{0DE142AF-E663-450A-8837-2A2542992745}" destId="{138C63F7-F050-4CBD-90B6-50FC47C10E8E}" srcOrd="1" destOrd="0" presId="urn:microsoft.com/office/officeart/2005/8/layout/cycle2"/>
    <dgm:cxn modelId="{5C8F74F3-3967-41AA-B93B-2FF713A8EDBF}" type="presOf" srcId="{87FFA904-0E28-4414-9F46-08DF2DCA5E2B}" destId="{9EDA2F65-2D37-4659-8AED-89046E141C87}" srcOrd="1" destOrd="0" presId="urn:microsoft.com/office/officeart/2005/8/layout/cycle2"/>
    <dgm:cxn modelId="{154D64F8-D179-47BE-A28D-6D0233CE6D8D}" type="presOf" srcId="{39A59A74-BFE1-4160-B715-47F304FB7889}" destId="{1E231297-EC26-4B8A-8A79-1987677DA145}" srcOrd="1" destOrd="0" presId="urn:microsoft.com/office/officeart/2005/8/layout/cycle2"/>
    <dgm:cxn modelId="{57BD58FB-6130-4A7E-97E6-38DF98BBA7B5}" srcId="{357CA10F-1993-4BE6-90E5-80F19E28149D}" destId="{D2A3E20E-619E-429B-9DF8-0D6A23C0F0E0}" srcOrd="1" destOrd="0" parTransId="{A85C9C9B-CAF0-48F7-966D-58006784FBEE}" sibTransId="{317A412C-3DED-45E8-BB49-3398C1C070FD}"/>
    <dgm:cxn modelId="{F6EA86FF-B8CA-48E5-8A34-7A0D81E8095E}" type="presOf" srcId="{40D3415F-7D04-4897-9816-0D4142109790}" destId="{BF42EB98-8141-4CA1-A0B0-16988CE5BCB6}" srcOrd="1" destOrd="0" presId="urn:microsoft.com/office/officeart/2005/8/layout/cycle2"/>
    <dgm:cxn modelId="{A9257A61-602D-4728-AF1E-C9B6CAAB63F8}" type="presParOf" srcId="{346CD849-0CB9-45D5-A81A-1A61FADEAA01}" destId="{000EAF9F-E08A-4FED-A43D-A735C226CA2D}" srcOrd="0" destOrd="0" presId="urn:microsoft.com/office/officeart/2005/8/layout/cycle2"/>
    <dgm:cxn modelId="{ABE2CB72-7090-40FE-8460-5D2FBD2D4CDD}" type="presParOf" srcId="{346CD849-0CB9-45D5-A81A-1A61FADEAA01}" destId="{F199EADA-3041-4090-BBDC-26B9D93BDAEE}" srcOrd="1" destOrd="0" presId="urn:microsoft.com/office/officeart/2005/8/layout/cycle2"/>
    <dgm:cxn modelId="{FDA95FDC-3E95-4287-8552-E2B47EBDB345}" type="presParOf" srcId="{F199EADA-3041-4090-BBDC-26B9D93BDAEE}" destId="{9EDA2F65-2D37-4659-8AED-89046E141C87}" srcOrd="0" destOrd="0" presId="urn:microsoft.com/office/officeart/2005/8/layout/cycle2"/>
    <dgm:cxn modelId="{2F8A19EF-11BD-4BC2-A027-684A5F28BB3B}" type="presParOf" srcId="{346CD849-0CB9-45D5-A81A-1A61FADEAA01}" destId="{1C908E7C-7FD6-489C-97D0-01A9ECDA7A3D}" srcOrd="2" destOrd="0" presId="urn:microsoft.com/office/officeart/2005/8/layout/cycle2"/>
    <dgm:cxn modelId="{BB05C694-9BA1-457E-B1CE-6FFDCC23C694}" type="presParOf" srcId="{346CD849-0CB9-45D5-A81A-1A61FADEAA01}" destId="{531596CC-5E64-4577-A03E-515659208A25}" srcOrd="3" destOrd="0" presId="urn:microsoft.com/office/officeart/2005/8/layout/cycle2"/>
    <dgm:cxn modelId="{C06C5786-EDD9-4D88-9FD4-9ED04DCE2DE0}" type="presParOf" srcId="{531596CC-5E64-4577-A03E-515659208A25}" destId="{7A7B6303-1BCB-4E4F-9C00-9A89C78F149E}" srcOrd="0" destOrd="0" presId="urn:microsoft.com/office/officeart/2005/8/layout/cycle2"/>
    <dgm:cxn modelId="{4A77441E-1107-43AE-A5B2-FE148765001D}" type="presParOf" srcId="{346CD849-0CB9-45D5-A81A-1A61FADEAA01}" destId="{269F46C1-E6AF-4D61-A3F3-E5BFE06EB703}" srcOrd="4" destOrd="0" presId="urn:microsoft.com/office/officeart/2005/8/layout/cycle2"/>
    <dgm:cxn modelId="{461B736A-AE97-451F-ADE2-7A31536C682B}" type="presParOf" srcId="{346CD849-0CB9-45D5-A81A-1A61FADEAA01}" destId="{4D34814E-2EFA-4D5D-964E-7F7BBF725994}" srcOrd="5" destOrd="0" presId="urn:microsoft.com/office/officeart/2005/8/layout/cycle2"/>
    <dgm:cxn modelId="{42FB0163-C3E3-4179-A437-59EFD78F2737}" type="presParOf" srcId="{4D34814E-2EFA-4D5D-964E-7F7BBF725994}" destId="{EDF4A3F5-0FEB-4A10-A998-4B3809FC27C9}" srcOrd="0" destOrd="0" presId="urn:microsoft.com/office/officeart/2005/8/layout/cycle2"/>
    <dgm:cxn modelId="{E538F1F2-C985-4BF9-A8B0-90658F940FEC}" type="presParOf" srcId="{346CD849-0CB9-45D5-A81A-1A61FADEAA01}" destId="{3F024E6A-C71E-4AF1-B34D-7A2C3228126E}" srcOrd="6" destOrd="0" presId="urn:microsoft.com/office/officeart/2005/8/layout/cycle2"/>
    <dgm:cxn modelId="{D356DFB0-3FA9-41C1-B4E2-EFE6FD085B52}" type="presParOf" srcId="{346CD849-0CB9-45D5-A81A-1A61FADEAA01}" destId="{E2830F78-B6D9-41C2-8FD7-4A130ADCB3D1}" srcOrd="7" destOrd="0" presId="urn:microsoft.com/office/officeart/2005/8/layout/cycle2"/>
    <dgm:cxn modelId="{18490E3F-BE37-4FC0-9526-583C293BE901}" type="presParOf" srcId="{E2830F78-B6D9-41C2-8FD7-4A130ADCB3D1}" destId="{1E231297-EC26-4B8A-8A79-1987677DA145}" srcOrd="0" destOrd="0" presId="urn:microsoft.com/office/officeart/2005/8/layout/cycle2"/>
    <dgm:cxn modelId="{6F7C66C5-1A2A-4E76-A906-EEFADA121ACF}" type="presParOf" srcId="{346CD849-0CB9-45D5-A81A-1A61FADEAA01}" destId="{6A943824-E523-499C-B5BC-1A3CCDFD9D7C}" srcOrd="8" destOrd="0" presId="urn:microsoft.com/office/officeart/2005/8/layout/cycle2"/>
    <dgm:cxn modelId="{5A5E27B8-7B4B-4F27-836D-3EB585747092}" type="presParOf" srcId="{346CD849-0CB9-45D5-A81A-1A61FADEAA01}" destId="{7F8C334E-8587-45E5-9677-5424EC0D2F9A}" srcOrd="9" destOrd="0" presId="urn:microsoft.com/office/officeart/2005/8/layout/cycle2"/>
    <dgm:cxn modelId="{E0F84363-C936-4BB2-AC81-146985C66D03}" type="presParOf" srcId="{7F8C334E-8587-45E5-9677-5424EC0D2F9A}" destId="{138C63F7-F050-4CBD-90B6-50FC47C10E8E}" srcOrd="0" destOrd="0" presId="urn:microsoft.com/office/officeart/2005/8/layout/cycle2"/>
    <dgm:cxn modelId="{875F14F1-6736-448A-AC5A-39223C07A820}" type="presParOf" srcId="{346CD849-0CB9-45D5-A81A-1A61FADEAA01}" destId="{71E8BA89-6458-4F4C-A198-C5371F8C2BF0}" srcOrd="10" destOrd="0" presId="urn:microsoft.com/office/officeart/2005/8/layout/cycle2"/>
    <dgm:cxn modelId="{C4498545-21B0-49C8-A1B5-BA2ACFA9F488}" type="presParOf" srcId="{346CD849-0CB9-45D5-A81A-1A61FADEAA01}" destId="{123D5D1D-66DA-4C3A-B6AC-1E5E9F9995DB}" srcOrd="11" destOrd="0" presId="urn:microsoft.com/office/officeart/2005/8/layout/cycle2"/>
    <dgm:cxn modelId="{069B8677-CD18-471C-A01C-21D2DC9DE231}" type="presParOf" srcId="{123D5D1D-66DA-4C3A-B6AC-1E5E9F9995DB}" destId="{D1154DBE-E6C4-4E3C-9E89-AC18C8B06A3D}" srcOrd="0" destOrd="0" presId="urn:microsoft.com/office/officeart/2005/8/layout/cycle2"/>
    <dgm:cxn modelId="{97796F10-9DA8-4E53-BFB3-FB5A7E503019}" type="presParOf" srcId="{346CD849-0CB9-45D5-A81A-1A61FADEAA01}" destId="{5D88C344-8957-4A32-814B-1DCFB1036424}" srcOrd="12" destOrd="0" presId="urn:microsoft.com/office/officeart/2005/8/layout/cycle2"/>
    <dgm:cxn modelId="{79436C6D-FD9B-4623-9527-B6D3A9D09802}" type="presParOf" srcId="{346CD849-0CB9-45D5-A81A-1A61FADEAA01}" destId="{5528D9B1-000C-45C3-A2BC-788E564FECC6}" srcOrd="13" destOrd="0" presId="urn:microsoft.com/office/officeart/2005/8/layout/cycle2"/>
    <dgm:cxn modelId="{B7DD4C27-AEC5-41EA-B9CA-4DCABDE8876F}" type="presParOf" srcId="{5528D9B1-000C-45C3-A2BC-788E564FECC6}" destId="{46187346-B3AB-40D8-9EDE-F0FFEE60490D}" srcOrd="0" destOrd="0" presId="urn:microsoft.com/office/officeart/2005/8/layout/cycle2"/>
    <dgm:cxn modelId="{D1AE0529-6229-4012-8965-E4FAB24B3EDD}" type="presParOf" srcId="{346CD849-0CB9-45D5-A81A-1A61FADEAA01}" destId="{2B8AB740-BD2C-48F7-9752-67D822CB345B}" srcOrd="14" destOrd="0" presId="urn:microsoft.com/office/officeart/2005/8/layout/cycle2"/>
    <dgm:cxn modelId="{CD441882-11E9-4A79-9F23-D8975A2654B2}" type="presParOf" srcId="{346CD849-0CB9-45D5-A81A-1A61FADEAA01}" destId="{4FC4BBA2-8516-4944-B024-1E073514D76C}" srcOrd="15" destOrd="0" presId="urn:microsoft.com/office/officeart/2005/8/layout/cycle2"/>
    <dgm:cxn modelId="{6E20A25E-4A75-4BCF-BC9E-7224DF0FEABD}" type="presParOf" srcId="{4FC4BBA2-8516-4944-B024-1E073514D76C}" destId="{BF42EB98-8141-4CA1-A0B0-16988CE5BCB6}" srcOrd="0" destOrd="0" presId="urn:microsoft.com/office/officeart/2005/8/layout/cycle2"/>
    <dgm:cxn modelId="{A57A30E4-EAA7-4B3A-AC47-E99AC50E5C70}" type="presParOf" srcId="{346CD849-0CB9-45D5-A81A-1A61FADEAA01}" destId="{53B2A160-49AB-4385-B408-444259C2B78F}" srcOrd="16" destOrd="0" presId="urn:microsoft.com/office/officeart/2005/8/layout/cycle2"/>
    <dgm:cxn modelId="{787113E7-BE94-42BB-B069-31A5609793E6}" type="presParOf" srcId="{346CD849-0CB9-45D5-A81A-1A61FADEAA01}" destId="{F9355AEB-3AF5-4227-BFF8-F7B951D57590}" srcOrd="17" destOrd="0" presId="urn:microsoft.com/office/officeart/2005/8/layout/cycle2"/>
    <dgm:cxn modelId="{80177A94-55B3-4DC6-A0A2-F1FF523AC2FA}" type="presParOf" srcId="{F9355AEB-3AF5-4227-BFF8-F7B951D57590}" destId="{8FD98A09-0C84-49A2-9C06-6902F0132BD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250296" y="667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321146" y="71517"/>
        <a:ext cx="342097" cy="342097"/>
      </dsp:txXfrm>
    </dsp:sp>
    <dsp:sp modelId="{F199EADA-3041-4090-BBDC-26B9D93BDAEE}">
      <dsp:nvSpPr>
        <dsp:cNvPr id="0" name=""/>
        <dsp:cNvSpPr/>
      </dsp:nvSpPr>
      <dsp:spPr>
        <a:xfrm rot="1200000">
          <a:off x="1765913" y="284016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767079" y="310057"/>
        <a:ext cx="90260" cy="97969"/>
      </dsp:txXfrm>
    </dsp:sp>
    <dsp:sp modelId="{1C908E7C-7FD6-489C-97D0-01A9ECDA7A3D}">
      <dsp:nvSpPr>
        <dsp:cNvPr id="0" name=""/>
        <dsp:cNvSpPr/>
      </dsp:nvSpPr>
      <dsp:spPr>
        <a:xfrm>
          <a:off x="1933534" y="249345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2004384" y="320195"/>
        <a:ext cx="342097" cy="342097"/>
      </dsp:txXfrm>
    </dsp:sp>
    <dsp:sp modelId="{531596CC-5E64-4577-A03E-515659208A25}">
      <dsp:nvSpPr>
        <dsp:cNvPr id="0" name=""/>
        <dsp:cNvSpPr/>
      </dsp:nvSpPr>
      <dsp:spPr>
        <a:xfrm rot="3600000">
          <a:off x="2290908" y="721280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00579" y="737186"/>
        <a:ext cx="90260" cy="97969"/>
      </dsp:txXfrm>
    </dsp:sp>
    <dsp:sp modelId="{269F46C1-E6AF-4D61-A3F3-E5BFE06EB703}">
      <dsp:nvSpPr>
        <dsp:cNvPr id="0" name=""/>
        <dsp:cNvSpPr/>
      </dsp:nvSpPr>
      <dsp:spPr>
        <a:xfrm>
          <a:off x="2297077" y="87902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367927" y="949871"/>
        <a:ext cx="342097" cy="342097"/>
      </dsp:txXfrm>
    </dsp:sp>
    <dsp:sp modelId="{4D34814E-2EFA-4D5D-964E-7F7BBF725994}">
      <dsp:nvSpPr>
        <dsp:cNvPr id="0" name=""/>
        <dsp:cNvSpPr/>
      </dsp:nvSpPr>
      <dsp:spPr>
        <a:xfrm rot="6000000">
          <a:off x="2412009" y="1393705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434709" y="1407313"/>
        <a:ext cx="90260" cy="97969"/>
      </dsp:txXfrm>
    </dsp:sp>
    <dsp:sp modelId="{3F024E6A-C71E-4AF1-B34D-7A2C3228126E}">
      <dsp:nvSpPr>
        <dsp:cNvPr id="0" name=""/>
        <dsp:cNvSpPr/>
      </dsp:nvSpPr>
      <dsp:spPr>
        <a:xfrm>
          <a:off x="2170820" y="159506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241670" y="1665911"/>
        <a:ext cx="342097" cy="342097"/>
      </dsp:txXfrm>
    </dsp:sp>
    <dsp:sp modelId="{E2830F78-B6D9-41C2-8FD7-4A130ADCB3D1}">
      <dsp:nvSpPr>
        <dsp:cNvPr id="0" name=""/>
        <dsp:cNvSpPr/>
      </dsp:nvSpPr>
      <dsp:spPr>
        <a:xfrm rot="8400000">
          <a:off x="2072552" y="1986655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106710" y="2006879"/>
        <a:ext cx="90260" cy="97969"/>
      </dsp:txXfrm>
    </dsp:sp>
    <dsp:sp modelId="{6A943824-E523-499C-B5BC-1A3CCDFD9D7C}">
      <dsp:nvSpPr>
        <dsp:cNvPr id="0" name=""/>
        <dsp:cNvSpPr/>
      </dsp:nvSpPr>
      <dsp:spPr>
        <a:xfrm>
          <a:off x="1613839" y="2062424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684689" y="2133274"/>
        <a:ext cx="342097" cy="342097"/>
      </dsp:txXfrm>
    </dsp:sp>
    <dsp:sp modelId="{7F8C334E-8587-45E5-9677-5424EC0D2F9A}">
      <dsp:nvSpPr>
        <dsp:cNvPr id="0" name=""/>
        <dsp:cNvSpPr/>
      </dsp:nvSpPr>
      <dsp:spPr>
        <a:xfrm rot="10800000">
          <a:off x="1431372" y="2222682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470055" y="2255338"/>
        <a:ext cx="90260" cy="97969"/>
      </dsp:txXfrm>
    </dsp:sp>
    <dsp:sp modelId="{71E8BA89-6458-4F4C-A198-C5371F8C2BF0}">
      <dsp:nvSpPr>
        <dsp:cNvPr id="0" name=""/>
        <dsp:cNvSpPr/>
      </dsp:nvSpPr>
      <dsp:spPr>
        <a:xfrm>
          <a:off x="886752" y="2062424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957602" y="2133274"/>
        <a:ext cx="342097" cy="342097"/>
      </dsp:txXfrm>
    </dsp:sp>
    <dsp:sp modelId="{123D5D1D-66DA-4C3A-B6AC-1E5E9F9995DB}">
      <dsp:nvSpPr>
        <dsp:cNvPr id="0" name=""/>
        <dsp:cNvSpPr/>
      </dsp:nvSpPr>
      <dsp:spPr>
        <a:xfrm rot="13200000">
          <a:off x="788485" y="1991346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822643" y="2036434"/>
        <a:ext cx="90260" cy="97969"/>
      </dsp:txXfrm>
    </dsp:sp>
    <dsp:sp modelId="{5D88C344-8957-4A32-814B-1DCFB1036424}">
      <dsp:nvSpPr>
        <dsp:cNvPr id="0" name=""/>
        <dsp:cNvSpPr/>
      </dsp:nvSpPr>
      <dsp:spPr>
        <a:xfrm>
          <a:off x="329771" y="159506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400621" y="1665911"/>
        <a:ext cx="342097" cy="342097"/>
      </dsp:txXfrm>
    </dsp:sp>
    <dsp:sp modelId="{5528D9B1-000C-45C3-A2BC-788E564FECC6}">
      <dsp:nvSpPr>
        <dsp:cNvPr id="0" name=""/>
        <dsp:cNvSpPr/>
      </dsp:nvSpPr>
      <dsp:spPr>
        <a:xfrm rot="15600000">
          <a:off x="444704" y="1400893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67404" y="1452597"/>
        <a:ext cx="90260" cy="97969"/>
      </dsp:txXfrm>
    </dsp:sp>
    <dsp:sp modelId="{2B8AB740-BD2C-48F7-9752-67D822CB345B}">
      <dsp:nvSpPr>
        <dsp:cNvPr id="0" name=""/>
        <dsp:cNvSpPr/>
      </dsp:nvSpPr>
      <dsp:spPr>
        <a:xfrm>
          <a:off x="203514" y="879021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74364" y="949871"/>
        <a:ext cx="342097" cy="342097"/>
      </dsp:txXfrm>
    </dsp:sp>
    <dsp:sp modelId="{4FC4BBA2-8516-4944-B024-1E073514D76C}">
      <dsp:nvSpPr>
        <dsp:cNvPr id="0" name=""/>
        <dsp:cNvSpPr/>
      </dsp:nvSpPr>
      <dsp:spPr>
        <a:xfrm rot="18000000">
          <a:off x="560888" y="727601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70559" y="777007"/>
        <a:ext cx="90260" cy="97969"/>
      </dsp:txXfrm>
    </dsp:sp>
    <dsp:sp modelId="{53B2A160-49AB-4385-B408-444259C2B78F}">
      <dsp:nvSpPr>
        <dsp:cNvPr id="0" name=""/>
        <dsp:cNvSpPr/>
      </dsp:nvSpPr>
      <dsp:spPr>
        <a:xfrm>
          <a:off x="567058" y="249345"/>
          <a:ext cx="483797" cy="48379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637908" y="320195"/>
        <a:ext cx="342097" cy="342097"/>
      </dsp:txXfrm>
    </dsp:sp>
    <dsp:sp modelId="{F9355AEB-3AF5-4227-BFF8-F7B951D57590}">
      <dsp:nvSpPr>
        <dsp:cNvPr id="0" name=""/>
        <dsp:cNvSpPr/>
      </dsp:nvSpPr>
      <dsp:spPr>
        <a:xfrm rot="20400000">
          <a:off x="1082675" y="286512"/>
          <a:ext cx="128943" cy="1632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083841" y="325783"/>
        <a:ext cx="90260" cy="979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726888" y="772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1801330" y="75214"/>
        <a:ext cx="359438" cy="359438"/>
      </dsp:txXfrm>
    </dsp:sp>
    <dsp:sp modelId="{F199EADA-3041-4090-BBDC-26B9D93BDAEE}">
      <dsp:nvSpPr>
        <dsp:cNvPr id="0" name=""/>
        <dsp:cNvSpPr/>
      </dsp:nvSpPr>
      <dsp:spPr>
        <a:xfrm rot="1221819">
          <a:off x="2265321" y="298519"/>
          <a:ext cx="128512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266526" y="326123"/>
        <a:ext cx="89958" cy="102934"/>
      </dsp:txXfrm>
    </dsp:sp>
    <dsp:sp modelId="{1C908E7C-7FD6-489C-97D0-01A9ECDA7A3D}">
      <dsp:nvSpPr>
        <dsp:cNvPr id="0" name=""/>
        <dsp:cNvSpPr/>
      </dsp:nvSpPr>
      <dsp:spPr>
        <a:xfrm>
          <a:off x="2430764" y="26203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2505206" y="336475"/>
        <a:ext cx="359438" cy="359438"/>
      </dsp:txXfrm>
    </dsp:sp>
    <dsp:sp modelId="{531596CC-5E64-4577-A03E-515659208A25}">
      <dsp:nvSpPr>
        <dsp:cNvPr id="0" name=""/>
        <dsp:cNvSpPr/>
      </dsp:nvSpPr>
      <dsp:spPr>
        <a:xfrm rot="3600000">
          <a:off x="2806275" y="757492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816398" y="774270"/>
        <a:ext cx="94482" cy="102934"/>
      </dsp:txXfrm>
    </dsp:sp>
    <dsp:sp modelId="{269F46C1-E6AF-4D61-A3F3-E5BFE06EB703}">
      <dsp:nvSpPr>
        <dsp:cNvPr id="0" name=""/>
        <dsp:cNvSpPr/>
      </dsp:nvSpPr>
      <dsp:spPr>
        <a:xfrm>
          <a:off x="2812260" y="92280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2886702" y="997245"/>
        <a:ext cx="359438" cy="359438"/>
      </dsp:txXfrm>
    </dsp:sp>
    <dsp:sp modelId="{4D34814E-2EFA-4D5D-964E-7F7BBF725994}">
      <dsp:nvSpPr>
        <dsp:cNvPr id="0" name=""/>
        <dsp:cNvSpPr/>
      </dsp:nvSpPr>
      <dsp:spPr>
        <a:xfrm rot="6000000">
          <a:off x="2933351" y="1463123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957113" y="1477497"/>
        <a:ext cx="94482" cy="102934"/>
      </dsp:txXfrm>
    </dsp:sp>
    <dsp:sp modelId="{3F024E6A-C71E-4AF1-B34D-7A2C3228126E}">
      <dsp:nvSpPr>
        <dsp:cNvPr id="0" name=""/>
        <dsp:cNvSpPr/>
      </dsp:nvSpPr>
      <dsp:spPr>
        <a:xfrm>
          <a:off x="2679767" y="1674204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2754209" y="1748646"/>
        <a:ext cx="359438" cy="359438"/>
      </dsp:txXfrm>
    </dsp:sp>
    <dsp:sp modelId="{E2830F78-B6D9-41C2-8FD7-4A130ADCB3D1}">
      <dsp:nvSpPr>
        <dsp:cNvPr id="0" name=""/>
        <dsp:cNvSpPr/>
      </dsp:nvSpPr>
      <dsp:spPr>
        <a:xfrm rot="8400000">
          <a:off x="2577125" y="2085351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612880" y="2106649"/>
        <a:ext cx="94482" cy="102934"/>
      </dsp:txXfrm>
    </dsp:sp>
    <dsp:sp modelId="{6A943824-E523-499C-B5BC-1A3CCDFD9D7C}">
      <dsp:nvSpPr>
        <dsp:cNvPr id="0" name=""/>
        <dsp:cNvSpPr/>
      </dsp:nvSpPr>
      <dsp:spPr>
        <a:xfrm>
          <a:off x="2095282" y="2164645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2169724" y="2239087"/>
        <a:ext cx="359438" cy="359438"/>
      </dsp:txXfrm>
    </dsp:sp>
    <dsp:sp modelId="{7F8C334E-8587-45E5-9677-5424EC0D2F9A}">
      <dsp:nvSpPr>
        <dsp:cNvPr id="0" name=""/>
        <dsp:cNvSpPr/>
      </dsp:nvSpPr>
      <dsp:spPr>
        <a:xfrm rot="10800000">
          <a:off x="1904280" y="2333027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44772" y="2367339"/>
        <a:ext cx="94482" cy="102934"/>
      </dsp:txXfrm>
    </dsp:sp>
    <dsp:sp modelId="{71E8BA89-6458-4F4C-A198-C5371F8C2BF0}">
      <dsp:nvSpPr>
        <dsp:cNvPr id="0" name=""/>
        <dsp:cNvSpPr/>
      </dsp:nvSpPr>
      <dsp:spPr>
        <a:xfrm>
          <a:off x="1332290" y="2164645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1406732" y="2239087"/>
        <a:ext cx="359438" cy="359438"/>
      </dsp:txXfrm>
    </dsp:sp>
    <dsp:sp modelId="{123D5D1D-66DA-4C3A-B6AC-1E5E9F9995DB}">
      <dsp:nvSpPr>
        <dsp:cNvPr id="0" name=""/>
        <dsp:cNvSpPr/>
      </dsp:nvSpPr>
      <dsp:spPr>
        <a:xfrm rot="13200000">
          <a:off x="1229647" y="2090262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265402" y="2137588"/>
        <a:ext cx="94482" cy="102934"/>
      </dsp:txXfrm>
    </dsp:sp>
    <dsp:sp modelId="{5D88C344-8957-4A32-814B-1DCFB1036424}">
      <dsp:nvSpPr>
        <dsp:cNvPr id="0" name=""/>
        <dsp:cNvSpPr/>
      </dsp:nvSpPr>
      <dsp:spPr>
        <a:xfrm>
          <a:off x="747804" y="1674204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822246" y="1748646"/>
        <a:ext cx="359438" cy="359438"/>
      </dsp:txXfrm>
    </dsp:sp>
    <dsp:sp modelId="{5528D9B1-000C-45C3-A2BC-788E564FECC6}">
      <dsp:nvSpPr>
        <dsp:cNvPr id="0" name=""/>
        <dsp:cNvSpPr/>
      </dsp:nvSpPr>
      <dsp:spPr>
        <a:xfrm rot="15600000">
          <a:off x="868895" y="1470647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892657" y="1524897"/>
        <a:ext cx="94482" cy="102934"/>
      </dsp:txXfrm>
    </dsp:sp>
    <dsp:sp modelId="{2B8AB740-BD2C-48F7-9752-67D822CB345B}">
      <dsp:nvSpPr>
        <dsp:cNvPr id="0" name=""/>
        <dsp:cNvSpPr/>
      </dsp:nvSpPr>
      <dsp:spPr>
        <a:xfrm>
          <a:off x="615312" y="92280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689754" y="997245"/>
        <a:ext cx="359438" cy="359438"/>
      </dsp:txXfrm>
    </dsp:sp>
    <dsp:sp modelId="{4FC4BBA2-8516-4944-B024-1E073514D76C}">
      <dsp:nvSpPr>
        <dsp:cNvPr id="0" name=""/>
        <dsp:cNvSpPr/>
      </dsp:nvSpPr>
      <dsp:spPr>
        <a:xfrm rot="18000000">
          <a:off x="990824" y="764108"/>
          <a:ext cx="134974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000947" y="815954"/>
        <a:ext cx="94482" cy="102934"/>
      </dsp:txXfrm>
    </dsp:sp>
    <dsp:sp modelId="{53B2A160-49AB-4385-B408-444259C2B78F}">
      <dsp:nvSpPr>
        <dsp:cNvPr id="0" name=""/>
        <dsp:cNvSpPr/>
      </dsp:nvSpPr>
      <dsp:spPr>
        <a:xfrm>
          <a:off x="996808" y="262033"/>
          <a:ext cx="508322" cy="50832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1071250" y="336475"/>
        <a:ext cx="359438" cy="359438"/>
      </dsp:txXfrm>
    </dsp:sp>
    <dsp:sp modelId="{F9355AEB-3AF5-4227-BFF8-F7B951D57590}">
      <dsp:nvSpPr>
        <dsp:cNvPr id="0" name=""/>
        <dsp:cNvSpPr/>
      </dsp:nvSpPr>
      <dsp:spPr>
        <a:xfrm rot="20418607">
          <a:off x="1541456" y="301134"/>
          <a:ext cx="141560" cy="171558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42698" y="342600"/>
        <a:ext cx="99092" cy="102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079623" y="1112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1151313" y="72802"/>
        <a:ext cx="346152" cy="346152"/>
      </dsp:txXfrm>
    </dsp:sp>
    <dsp:sp modelId="{F199EADA-3041-4090-BBDC-26B9D93BDAEE}">
      <dsp:nvSpPr>
        <dsp:cNvPr id="0" name=""/>
        <dsp:cNvSpPr/>
      </dsp:nvSpPr>
      <dsp:spPr>
        <a:xfrm rot="1200000">
          <a:off x="1601157" y="287651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602332" y="314028"/>
        <a:ext cx="90952" cy="99131"/>
      </dsp:txXfrm>
    </dsp:sp>
    <dsp:sp modelId="{1C908E7C-7FD6-489C-97D0-01A9ECDA7A3D}">
      <dsp:nvSpPr>
        <dsp:cNvPr id="0" name=""/>
        <dsp:cNvSpPr/>
      </dsp:nvSpPr>
      <dsp:spPr>
        <a:xfrm>
          <a:off x="1770002" y="252389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841692" y="324079"/>
        <a:ext cx="346152" cy="346152"/>
      </dsp:txXfrm>
    </dsp:sp>
    <dsp:sp modelId="{531596CC-5E64-4577-A03E-515659208A25}">
      <dsp:nvSpPr>
        <dsp:cNvPr id="0" name=""/>
        <dsp:cNvSpPr/>
      </dsp:nvSpPr>
      <dsp:spPr>
        <a:xfrm rot="3600000">
          <a:off x="2131635" y="729491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41380" y="745656"/>
        <a:ext cx="90952" cy="99131"/>
      </dsp:txXfrm>
    </dsp:sp>
    <dsp:sp modelId="{269F46C1-E6AF-4D61-A3F3-E5BFE06EB703}">
      <dsp:nvSpPr>
        <dsp:cNvPr id="0" name=""/>
        <dsp:cNvSpPr/>
      </dsp:nvSpPr>
      <dsp:spPr>
        <a:xfrm>
          <a:off x="2137345" y="888646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209035" y="960336"/>
        <a:ext cx="346152" cy="346152"/>
      </dsp:txXfrm>
    </dsp:sp>
    <dsp:sp modelId="{4D34814E-2EFA-4D5D-964E-7F7BBF725994}">
      <dsp:nvSpPr>
        <dsp:cNvPr id="0" name=""/>
        <dsp:cNvSpPr/>
      </dsp:nvSpPr>
      <dsp:spPr>
        <a:xfrm rot="6000000">
          <a:off x="2253995" y="1408944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276869" y="1422794"/>
        <a:ext cx="90952" cy="99131"/>
      </dsp:txXfrm>
    </dsp:sp>
    <dsp:sp modelId="{3F024E6A-C71E-4AF1-B34D-7A2C3228126E}">
      <dsp:nvSpPr>
        <dsp:cNvPr id="0" name=""/>
        <dsp:cNvSpPr/>
      </dsp:nvSpPr>
      <dsp:spPr>
        <a:xfrm>
          <a:off x="2009768" y="1612170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081458" y="1683860"/>
        <a:ext cx="346152" cy="346152"/>
      </dsp:txXfrm>
    </dsp:sp>
    <dsp:sp modelId="{E2830F78-B6D9-41C2-8FD7-4A130ADCB3D1}">
      <dsp:nvSpPr>
        <dsp:cNvPr id="0" name=""/>
        <dsp:cNvSpPr/>
      </dsp:nvSpPr>
      <dsp:spPr>
        <a:xfrm rot="8400000">
          <a:off x="1910984" y="2008088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45403" y="2028603"/>
        <a:ext cx="90952" cy="99131"/>
      </dsp:txXfrm>
    </dsp:sp>
    <dsp:sp modelId="{6A943824-E523-499C-B5BC-1A3CCDFD9D7C}">
      <dsp:nvSpPr>
        <dsp:cNvPr id="0" name=""/>
        <dsp:cNvSpPr/>
      </dsp:nvSpPr>
      <dsp:spPr>
        <a:xfrm>
          <a:off x="1446966" y="2084417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518656" y="2156107"/>
        <a:ext cx="346152" cy="346152"/>
      </dsp:txXfrm>
    </dsp:sp>
    <dsp:sp modelId="{7F8C334E-8587-45E5-9677-5424EC0D2F9A}">
      <dsp:nvSpPr>
        <dsp:cNvPr id="0" name=""/>
        <dsp:cNvSpPr/>
      </dsp:nvSpPr>
      <dsp:spPr>
        <a:xfrm rot="10800000">
          <a:off x="1263101" y="2246575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302080" y="2279618"/>
        <a:ext cx="90952" cy="99131"/>
      </dsp:txXfrm>
    </dsp:sp>
    <dsp:sp modelId="{71E8BA89-6458-4F4C-A198-C5371F8C2BF0}">
      <dsp:nvSpPr>
        <dsp:cNvPr id="0" name=""/>
        <dsp:cNvSpPr/>
      </dsp:nvSpPr>
      <dsp:spPr>
        <a:xfrm>
          <a:off x="712280" y="2084417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783970" y="2156107"/>
        <a:ext cx="346152" cy="346152"/>
      </dsp:txXfrm>
    </dsp:sp>
    <dsp:sp modelId="{123D5D1D-66DA-4C3A-B6AC-1E5E9F9995DB}">
      <dsp:nvSpPr>
        <dsp:cNvPr id="0" name=""/>
        <dsp:cNvSpPr/>
      </dsp:nvSpPr>
      <dsp:spPr>
        <a:xfrm rot="13200000">
          <a:off x="613496" y="2012815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647915" y="2058386"/>
        <a:ext cx="90952" cy="99131"/>
      </dsp:txXfrm>
    </dsp:sp>
    <dsp:sp modelId="{5D88C344-8957-4A32-814B-1DCFB1036424}">
      <dsp:nvSpPr>
        <dsp:cNvPr id="0" name=""/>
        <dsp:cNvSpPr/>
      </dsp:nvSpPr>
      <dsp:spPr>
        <a:xfrm>
          <a:off x="149478" y="1612170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221168" y="1683860"/>
        <a:ext cx="346152" cy="346152"/>
      </dsp:txXfrm>
    </dsp:sp>
    <dsp:sp modelId="{5528D9B1-000C-45C3-A2BC-788E564FECC6}">
      <dsp:nvSpPr>
        <dsp:cNvPr id="0" name=""/>
        <dsp:cNvSpPr/>
      </dsp:nvSpPr>
      <dsp:spPr>
        <a:xfrm rot="15600000">
          <a:off x="266128" y="1416187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89002" y="1468423"/>
        <a:ext cx="90952" cy="99131"/>
      </dsp:txXfrm>
    </dsp:sp>
    <dsp:sp modelId="{2B8AB740-BD2C-48F7-9752-67D822CB345B}">
      <dsp:nvSpPr>
        <dsp:cNvPr id="0" name=""/>
        <dsp:cNvSpPr/>
      </dsp:nvSpPr>
      <dsp:spPr>
        <a:xfrm>
          <a:off x="21901" y="888646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93591" y="960336"/>
        <a:ext cx="346152" cy="346152"/>
      </dsp:txXfrm>
    </dsp:sp>
    <dsp:sp modelId="{4FC4BBA2-8516-4944-B024-1E073514D76C}">
      <dsp:nvSpPr>
        <dsp:cNvPr id="0" name=""/>
        <dsp:cNvSpPr/>
      </dsp:nvSpPr>
      <dsp:spPr>
        <a:xfrm rot="18000000">
          <a:off x="383534" y="735860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3279" y="785781"/>
        <a:ext cx="90952" cy="99131"/>
      </dsp:txXfrm>
    </dsp:sp>
    <dsp:sp modelId="{53B2A160-49AB-4385-B408-444259C2B78F}">
      <dsp:nvSpPr>
        <dsp:cNvPr id="0" name=""/>
        <dsp:cNvSpPr/>
      </dsp:nvSpPr>
      <dsp:spPr>
        <a:xfrm>
          <a:off x="389244" y="252389"/>
          <a:ext cx="489532" cy="489532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460934" y="324079"/>
        <a:ext cx="346152" cy="346152"/>
      </dsp:txXfrm>
    </dsp:sp>
    <dsp:sp modelId="{F9355AEB-3AF5-4227-BFF8-F7B951D57590}">
      <dsp:nvSpPr>
        <dsp:cNvPr id="0" name=""/>
        <dsp:cNvSpPr/>
      </dsp:nvSpPr>
      <dsp:spPr>
        <a:xfrm rot="20400000">
          <a:off x="910778" y="290166"/>
          <a:ext cx="129931" cy="16521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911953" y="329875"/>
        <a:ext cx="90952" cy="991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144216" y="287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214250" y="70321"/>
        <a:ext cx="338152" cy="338152"/>
      </dsp:txXfrm>
    </dsp:sp>
    <dsp:sp modelId="{F199EADA-3041-4090-BBDC-26B9D93BDAEE}">
      <dsp:nvSpPr>
        <dsp:cNvPr id="0" name=""/>
        <dsp:cNvSpPr/>
      </dsp:nvSpPr>
      <dsp:spPr>
        <a:xfrm rot="1200000">
          <a:off x="1653754" y="280252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654904" y="306012"/>
        <a:ext cx="88957" cy="96839"/>
      </dsp:txXfrm>
    </dsp:sp>
    <dsp:sp modelId="{1C908E7C-7FD6-489C-97D0-01A9ECDA7A3D}">
      <dsp:nvSpPr>
        <dsp:cNvPr id="0" name=""/>
        <dsp:cNvSpPr/>
      </dsp:nvSpPr>
      <dsp:spPr>
        <a:xfrm>
          <a:off x="1818914" y="245857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888948" y="315891"/>
        <a:ext cx="338152" cy="338152"/>
      </dsp:txXfrm>
    </dsp:sp>
    <dsp:sp modelId="{531596CC-5E64-4577-A03E-515659208A25}">
      <dsp:nvSpPr>
        <dsp:cNvPr id="0" name=""/>
        <dsp:cNvSpPr/>
      </dsp:nvSpPr>
      <dsp:spPr>
        <a:xfrm rot="3600000">
          <a:off x="2172184" y="71205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81715" y="727826"/>
        <a:ext cx="88957" cy="96839"/>
      </dsp:txXfrm>
    </dsp:sp>
    <dsp:sp modelId="{269F46C1-E6AF-4D61-A3F3-E5BFE06EB703}">
      <dsp:nvSpPr>
        <dsp:cNvPr id="0" name=""/>
        <dsp:cNvSpPr/>
      </dsp:nvSpPr>
      <dsp:spPr>
        <a:xfrm>
          <a:off x="2177913" y="86766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247947" y="937696"/>
        <a:ext cx="338152" cy="338152"/>
      </dsp:txXfrm>
    </dsp:sp>
    <dsp:sp modelId="{4D34814E-2EFA-4D5D-964E-7F7BBF725994}">
      <dsp:nvSpPr>
        <dsp:cNvPr id="0" name=""/>
        <dsp:cNvSpPr/>
      </dsp:nvSpPr>
      <dsp:spPr>
        <a:xfrm rot="6000000">
          <a:off x="2291767" y="137607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314140" y="1389582"/>
        <a:ext cx="88957" cy="96839"/>
      </dsp:txXfrm>
    </dsp:sp>
    <dsp:sp modelId="{3F024E6A-C71E-4AF1-B34D-7A2C3228126E}">
      <dsp:nvSpPr>
        <dsp:cNvPr id="0" name=""/>
        <dsp:cNvSpPr/>
      </dsp:nvSpPr>
      <dsp:spPr>
        <a:xfrm>
          <a:off x="2053234" y="157475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123268" y="1644786"/>
        <a:ext cx="338152" cy="338152"/>
      </dsp:txXfrm>
    </dsp:sp>
    <dsp:sp modelId="{E2830F78-B6D9-41C2-8FD7-4A130ADCB3D1}">
      <dsp:nvSpPr>
        <dsp:cNvPr id="0" name=""/>
        <dsp:cNvSpPr/>
      </dsp:nvSpPr>
      <dsp:spPr>
        <a:xfrm rot="8400000">
          <a:off x="1956549" y="1961611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990214" y="1981638"/>
        <a:ext cx="88957" cy="96839"/>
      </dsp:txXfrm>
    </dsp:sp>
    <dsp:sp modelId="{6A943824-E523-499C-B5BC-1A3CCDFD9D7C}">
      <dsp:nvSpPr>
        <dsp:cNvPr id="0" name=""/>
        <dsp:cNvSpPr/>
      </dsp:nvSpPr>
      <dsp:spPr>
        <a:xfrm>
          <a:off x="1503215" y="2036273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573249" y="2106307"/>
        <a:ext cx="338152" cy="338152"/>
      </dsp:txXfrm>
    </dsp:sp>
    <dsp:sp modelId="{7F8C334E-8587-45E5-9677-5424EC0D2F9A}">
      <dsp:nvSpPr>
        <dsp:cNvPr id="0" name=""/>
        <dsp:cNvSpPr/>
      </dsp:nvSpPr>
      <dsp:spPr>
        <a:xfrm rot="10800000">
          <a:off x="1323382" y="2194683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361507" y="2226963"/>
        <a:ext cx="88957" cy="96839"/>
      </dsp:txXfrm>
    </dsp:sp>
    <dsp:sp modelId="{71E8BA89-6458-4F4C-A198-C5371F8C2BF0}">
      <dsp:nvSpPr>
        <dsp:cNvPr id="0" name=""/>
        <dsp:cNvSpPr/>
      </dsp:nvSpPr>
      <dsp:spPr>
        <a:xfrm>
          <a:off x="785217" y="2036273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855251" y="2106307"/>
        <a:ext cx="338152" cy="338152"/>
      </dsp:txXfrm>
    </dsp:sp>
    <dsp:sp modelId="{123D5D1D-66DA-4C3A-B6AC-1E5E9F9995DB}">
      <dsp:nvSpPr>
        <dsp:cNvPr id="0" name=""/>
        <dsp:cNvSpPr/>
      </dsp:nvSpPr>
      <dsp:spPr>
        <a:xfrm rot="13200000">
          <a:off x="688532" y="196623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722197" y="2010768"/>
        <a:ext cx="88957" cy="96839"/>
      </dsp:txXfrm>
    </dsp:sp>
    <dsp:sp modelId="{5D88C344-8957-4A32-814B-1DCFB1036424}">
      <dsp:nvSpPr>
        <dsp:cNvPr id="0" name=""/>
        <dsp:cNvSpPr/>
      </dsp:nvSpPr>
      <dsp:spPr>
        <a:xfrm>
          <a:off x="235198" y="157475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305232" y="1644786"/>
        <a:ext cx="338152" cy="338152"/>
      </dsp:txXfrm>
    </dsp:sp>
    <dsp:sp modelId="{5528D9B1-000C-45C3-A2BC-788E564FECC6}">
      <dsp:nvSpPr>
        <dsp:cNvPr id="0" name=""/>
        <dsp:cNvSpPr/>
      </dsp:nvSpPr>
      <dsp:spPr>
        <a:xfrm rot="15600000">
          <a:off x="349052" y="1383159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71425" y="1434212"/>
        <a:ext cx="88957" cy="96839"/>
      </dsp:txXfrm>
    </dsp:sp>
    <dsp:sp modelId="{2B8AB740-BD2C-48F7-9752-67D822CB345B}">
      <dsp:nvSpPr>
        <dsp:cNvPr id="0" name=""/>
        <dsp:cNvSpPr/>
      </dsp:nvSpPr>
      <dsp:spPr>
        <a:xfrm>
          <a:off x="110519" y="867662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180553" y="937696"/>
        <a:ext cx="338152" cy="338152"/>
      </dsp:txXfrm>
    </dsp:sp>
    <dsp:sp modelId="{4FC4BBA2-8516-4944-B024-1E073514D76C}">
      <dsp:nvSpPr>
        <dsp:cNvPr id="0" name=""/>
        <dsp:cNvSpPr/>
      </dsp:nvSpPr>
      <dsp:spPr>
        <a:xfrm rot="18000000">
          <a:off x="463790" y="718285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73321" y="767074"/>
        <a:ext cx="88957" cy="96839"/>
      </dsp:txXfrm>
    </dsp:sp>
    <dsp:sp modelId="{53B2A160-49AB-4385-B408-444259C2B78F}">
      <dsp:nvSpPr>
        <dsp:cNvPr id="0" name=""/>
        <dsp:cNvSpPr/>
      </dsp:nvSpPr>
      <dsp:spPr>
        <a:xfrm>
          <a:off x="469518" y="245857"/>
          <a:ext cx="478220" cy="478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539552" y="315891"/>
        <a:ext cx="338152" cy="338152"/>
      </dsp:txXfrm>
    </dsp:sp>
    <dsp:sp modelId="{F9355AEB-3AF5-4227-BFF8-F7B951D57590}">
      <dsp:nvSpPr>
        <dsp:cNvPr id="0" name=""/>
        <dsp:cNvSpPr/>
      </dsp:nvSpPr>
      <dsp:spPr>
        <a:xfrm rot="20400000">
          <a:off x="979057" y="282713"/>
          <a:ext cx="127082" cy="16139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980207" y="321513"/>
        <a:ext cx="88957" cy="968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447268" y="831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515514" y="69077"/>
        <a:ext cx="329522" cy="329522"/>
      </dsp:txXfrm>
    </dsp:sp>
    <dsp:sp modelId="{F199EADA-3041-4090-BBDC-26B9D93BDAEE}">
      <dsp:nvSpPr>
        <dsp:cNvPr id="0" name=""/>
        <dsp:cNvSpPr/>
      </dsp:nvSpPr>
      <dsp:spPr>
        <a:xfrm rot="1200000">
          <a:off x="1943964" y="273793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945088" y="298872"/>
        <a:ext cx="87005" cy="94367"/>
      </dsp:txXfrm>
    </dsp:sp>
    <dsp:sp modelId="{1C908E7C-7FD6-489C-97D0-01A9ECDA7A3D}">
      <dsp:nvSpPr>
        <dsp:cNvPr id="0" name=""/>
        <dsp:cNvSpPr/>
      </dsp:nvSpPr>
      <dsp:spPr>
        <a:xfrm>
          <a:off x="2105551" y="240426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2173797" y="308672"/>
        <a:ext cx="329522" cy="329522"/>
      </dsp:txXfrm>
    </dsp:sp>
    <dsp:sp modelId="{531596CC-5E64-4577-A03E-515659208A25}">
      <dsp:nvSpPr>
        <dsp:cNvPr id="0" name=""/>
        <dsp:cNvSpPr/>
      </dsp:nvSpPr>
      <dsp:spPr>
        <a:xfrm rot="3600000">
          <a:off x="2449785" y="695085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459107" y="710395"/>
        <a:ext cx="87005" cy="94367"/>
      </dsp:txXfrm>
    </dsp:sp>
    <dsp:sp modelId="{269F46C1-E6AF-4D61-A3F3-E5BFE06EB703}">
      <dsp:nvSpPr>
        <dsp:cNvPr id="0" name=""/>
        <dsp:cNvSpPr/>
      </dsp:nvSpPr>
      <dsp:spPr>
        <a:xfrm>
          <a:off x="2455815" y="847103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524061" y="915349"/>
        <a:ext cx="329522" cy="329522"/>
      </dsp:txXfrm>
    </dsp:sp>
    <dsp:sp modelId="{4D34814E-2EFA-4D5D-964E-7F7BBF725994}">
      <dsp:nvSpPr>
        <dsp:cNvPr id="0" name=""/>
        <dsp:cNvSpPr/>
      </dsp:nvSpPr>
      <dsp:spPr>
        <a:xfrm rot="6000000">
          <a:off x="2566464" y="1342949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588345" y="1356044"/>
        <a:ext cx="87005" cy="94367"/>
      </dsp:txXfrm>
    </dsp:sp>
    <dsp:sp modelId="{3F024E6A-C71E-4AF1-B34D-7A2C3228126E}">
      <dsp:nvSpPr>
        <dsp:cNvPr id="0" name=""/>
        <dsp:cNvSpPr/>
      </dsp:nvSpPr>
      <dsp:spPr>
        <a:xfrm>
          <a:off x="2334170" y="1536989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402416" y="1605235"/>
        <a:ext cx="329522" cy="329522"/>
      </dsp:txXfrm>
    </dsp:sp>
    <dsp:sp modelId="{E2830F78-B6D9-41C2-8FD7-4A130ADCB3D1}">
      <dsp:nvSpPr>
        <dsp:cNvPr id="0" name=""/>
        <dsp:cNvSpPr/>
      </dsp:nvSpPr>
      <dsp:spPr>
        <a:xfrm rot="8400000">
          <a:off x="2239407" y="1914241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272333" y="1933713"/>
        <a:ext cx="87005" cy="94367"/>
      </dsp:txXfrm>
    </dsp:sp>
    <dsp:sp modelId="{6A943824-E523-499C-B5BC-1A3CCDFD9D7C}">
      <dsp:nvSpPr>
        <dsp:cNvPr id="0" name=""/>
        <dsp:cNvSpPr/>
      </dsp:nvSpPr>
      <dsp:spPr>
        <a:xfrm>
          <a:off x="1797533" y="1987281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865779" y="2055527"/>
        <a:ext cx="329522" cy="329522"/>
      </dsp:txXfrm>
    </dsp:sp>
    <dsp:sp modelId="{7F8C334E-8587-45E5-9677-5424EC0D2F9A}">
      <dsp:nvSpPr>
        <dsp:cNvPr id="0" name=""/>
        <dsp:cNvSpPr/>
      </dsp:nvSpPr>
      <dsp:spPr>
        <a:xfrm rot="10800000">
          <a:off x="1621647" y="2141648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658935" y="2173104"/>
        <a:ext cx="87005" cy="94367"/>
      </dsp:txXfrm>
    </dsp:sp>
    <dsp:sp modelId="{71E8BA89-6458-4F4C-A198-C5371F8C2BF0}">
      <dsp:nvSpPr>
        <dsp:cNvPr id="0" name=""/>
        <dsp:cNvSpPr/>
      </dsp:nvSpPr>
      <dsp:spPr>
        <a:xfrm>
          <a:off x="1097004" y="1987281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1165250" y="2055527"/>
        <a:ext cx="329522" cy="329522"/>
      </dsp:txXfrm>
    </dsp:sp>
    <dsp:sp modelId="{123D5D1D-66DA-4C3A-B6AC-1E5E9F9995DB}">
      <dsp:nvSpPr>
        <dsp:cNvPr id="0" name=""/>
        <dsp:cNvSpPr/>
      </dsp:nvSpPr>
      <dsp:spPr>
        <a:xfrm rot="13200000">
          <a:off x="1002241" y="1918763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035167" y="1962203"/>
        <a:ext cx="87005" cy="94367"/>
      </dsp:txXfrm>
    </dsp:sp>
    <dsp:sp modelId="{5D88C344-8957-4A32-814B-1DCFB1036424}">
      <dsp:nvSpPr>
        <dsp:cNvPr id="0" name=""/>
        <dsp:cNvSpPr/>
      </dsp:nvSpPr>
      <dsp:spPr>
        <a:xfrm>
          <a:off x="560367" y="1536989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628613" y="1605235"/>
        <a:ext cx="329522" cy="329522"/>
      </dsp:txXfrm>
    </dsp:sp>
    <dsp:sp modelId="{5528D9B1-000C-45C3-A2BC-788E564FECC6}">
      <dsp:nvSpPr>
        <dsp:cNvPr id="0" name=""/>
        <dsp:cNvSpPr/>
      </dsp:nvSpPr>
      <dsp:spPr>
        <a:xfrm rot="15600000">
          <a:off x="671016" y="1349877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692897" y="1399694"/>
        <a:ext cx="87005" cy="94367"/>
      </dsp:txXfrm>
    </dsp:sp>
    <dsp:sp modelId="{2B8AB740-BD2C-48F7-9752-67D822CB345B}">
      <dsp:nvSpPr>
        <dsp:cNvPr id="0" name=""/>
        <dsp:cNvSpPr/>
      </dsp:nvSpPr>
      <dsp:spPr>
        <a:xfrm>
          <a:off x="438722" y="847103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506968" y="915349"/>
        <a:ext cx="329522" cy="329522"/>
      </dsp:txXfrm>
    </dsp:sp>
    <dsp:sp modelId="{4FC4BBA2-8516-4944-B024-1E073514D76C}">
      <dsp:nvSpPr>
        <dsp:cNvPr id="0" name=""/>
        <dsp:cNvSpPr/>
      </dsp:nvSpPr>
      <dsp:spPr>
        <a:xfrm rot="18000000">
          <a:off x="782956" y="701178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92278" y="748780"/>
        <a:ext cx="87005" cy="94367"/>
      </dsp:txXfrm>
    </dsp:sp>
    <dsp:sp modelId="{53B2A160-49AB-4385-B408-444259C2B78F}">
      <dsp:nvSpPr>
        <dsp:cNvPr id="0" name=""/>
        <dsp:cNvSpPr/>
      </dsp:nvSpPr>
      <dsp:spPr>
        <a:xfrm>
          <a:off x="788986" y="240426"/>
          <a:ext cx="466014" cy="466014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0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857232" y="308672"/>
        <a:ext cx="329522" cy="329522"/>
      </dsp:txXfrm>
    </dsp:sp>
    <dsp:sp modelId="{F9355AEB-3AF5-4227-BFF8-F7B951D57590}">
      <dsp:nvSpPr>
        <dsp:cNvPr id="0" name=""/>
        <dsp:cNvSpPr/>
      </dsp:nvSpPr>
      <dsp:spPr>
        <a:xfrm rot="20400000">
          <a:off x="1285682" y="276199"/>
          <a:ext cx="124293" cy="157279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86806" y="314032"/>
        <a:ext cx="87005" cy="943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312578" y="253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385700" y="73375"/>
        <a:ext cx="353063" cy="353063"/>
      </dsp:txXfrm>
    </dsp:sp>
    <dsp:sp modelId="{F199EADA-3041-4090-BBDC-26B9D93BDAEE}">
      <dsp:nvSpPr>
        <dsp:cNvPr id="0" name=""/>
        <dsp:cNvSpPr/>
      </dsp:nvSpPr>
      <dsp:spPr>
        <a:xfrm rot="1221819">
          <a:off x="1841431" y="292691"/>
          <a:ext cx="126146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42614" y="319810"/>
        <a:ext cx="88302" cy="101110"/>
      </dsp:txXfrm>
    </dsp:sp>
    <dsp:sp modelId="{1C908E7C-7FD6-489C-97D0-01A9ECDA7A3D}">
      <dsp:nvSpPr>
        <dsp:cNvPr id="0" name=""/>
        <dsp:cNvSpPr/>
      </dsp:nvSpPr>
      <dsp:spPr>
        <a:xfrm>
          <a:off x="2003818" y="256823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2076940" y="329945"/>
        <a:ext cx="353063" cy="353063"/>
      </dsp:txXfrm>
    </dsp:sp>
    <dsp:sp modelId="{531596CC-5E64-4577-A03E-515659208A25}">
      <dsp:nvSpPr>
        <dsp:cNvPr id="0" name=""/>
        <dsp:cNvSpPr/>
      </dsp:nvSpPr>
      <dsp:spPr>
        <a:xfrm rot="3600000">
          <a:off x="2372673" y="743425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82610" y="759917"/>
        <a:ext cx="92745" cy="101110"/>
      </dsp:txXfrm>
    </dsp:sp>
    <dsp:sp modelId="{269F46C1-E6AF-4D61-A3F3-E5BFE06EB703}">
      <dsp:nvSpPr>
        <dsp:cNvPr id="0" name=""/>
        <dsp:cNvSpPr/>
      </dsp:nvSpPr>
      <dsp:spPr>
        <a:xfrm>
          <a:off x="2378465" y="905731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451587" y="978853"/>
        <a:ext cx="353063" cy="353063"/>
      </dsp:txXfrm>
    </dsp:sp>
    <dsp:sp modelId="{4D34814E-2EFA-4D5D-964E-7F7BBF725994}">
      <dsp:nvSpPr>
        <dsp:cNvPr id="0" name=""/>
        <dsp:cNvSpPr/>
      </dsp:nvSpPr>
      <dsp:spPr>
        <a:xfrm rot="6000000">
          <a:off x="2497466" y="1436389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520791" y="1450520"/>
        <a:ext cx="92745" cy="101110"/>
      </dsp:txXfrm>
    </dsp:sp>
    <dsp:sp modelId="{3F024E6A-C71E-4AF1-B34D-7A2C3228126E}">
      <dsp:nvSpPr>
        <dsp:cNvPr id="0" name=""/>
        <dsp:cNvSpPr/>
      </dsp:nvSpPr>
      <dsp:spPr>
        <a:xfrm>
          <a:off x="2248351" y="1643642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321473" y="1716764"/>
        <a:ext cx="353063" cy="353063"/>
      </dsp:txXfrm>
    </dsp:sp>
    <dsp:sp modelId="{E2830F78-B6D9-41C2-8FD7-4A130ADCB3D1}">
      <dsp:nvSpPr>
        <dsp:cNvPr id="0" name=""/>
        <dsp:cNvSpPr/>
      </dsp:nvSpPr>
      <dsp:spPr>
        <a:xfrm rot="8400000">
          <a:off x="2147634" y="2047446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182732" y="2068374"/>
        <a:ext cx="92745" cy="101110"/>
      </dsp:txXfrm>
    </dsp:sp>
    <dsp:sp modelId="{6A943824-E523-499C-B5BC-1A3CCDFD9D7C}">
      <dsp:nvSpPr>
        <dsp:cNvPr id="0" name=""/>
        <dsp:cNvSpPr/>
      </dsp:nvSpPr>
      <dsp:spPr>
        <a:xfrm>
          <a:off x="1674359" y="2125279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747481" y="2198401"/>
        <a:ext cx="353063" cy="353063"/>
      </dsp:txXfrm>
    </dsp:sp>
    <dsp:sp modelId="{7F8C334E-8587-45E5-9677-5424EC0D2F9A}">
      <dsp:nvSpPr>
        <dsp:cNvPr id="0" name=""/>
        <dsp:cNvSpPr/>
      </dsp:nvSpPr>
      <dsp:spPr>
        <a:xfrm rot="10800000">
          <a:off x="1486868" y="2290675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526616" y="2324378"/>
        <a:ext cx="92745" cy="101110"/>
      </dsp:txXfrm>
    </dsp:sp>
    <dsp:sp modelId="{71E8BA89-6458-4F4C-A198-C5371F8C2BF0}">
      <dsp:nvSpPr>
        <dsp:cNvPr id="0" name=""/>
        <dsp:cNvSpPr/>
      </dsp:nvSpPr>
      <dsp:spPr>
        <a:xfrm>
          <a:off x="925064" y="2125279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998186" y="2198401"/>
        <a:ext cx="353063" cy="353063"/>
      </dsp:txXfrm>
    </dsp:sp>
    <dsp:sp modelId="{123D5D1D-66DA-4C3A-B6AC-1E5E9F9995DB}">
      <dsp:nvSpPr>
        <dsp:cNvPr id="0" name=""/>
        <dsp:cNvSpPr/>
      </dsp:nvSpPr>
      <dsp:spPr>
        <a:xfrm rot="13200000">
          <a:off x="824347" y="2052267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859445" y="2098745"/>
        <a:ext cx="92745" cy="101110"/>
      </dsp:txXfrm>
    </dsp:sp>
    <dsp:sp modelId="{5D88C344-8957-4A32-814B-1DCFB1036424}">
      <dsp:nvSpPr>
        <dsp:cNvPr id="0" name=""/>
        <dsp:cNvSpPr/>
      </dsp:nvSpPr>
      <dsp:spPr>
        <a:xfrm>
          <a:off x="351071" y="1643642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424193" y="1716764"/>
        <a:ext cx="353063" cy="353063"/>
      </dsp:txXfrm>
    </dsp:sp>
    <dsp:sp modelId="{5528D9B1-000C-45C3-A2BC-788E564FECC6}">
      <dsp:nvSpPr>
        <dsp:cNvPr id="0" name=""/>
        <dsp:cNvSpPr/>
      </dsp:nvSpPr>
      <dsp:spPr>
        <a:xfrm rot="15600000">
          <a:off x="470073" y="1443775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93398" y="1497050"/>
        <a:ext cx="92745" cy="101110"/>
      </dsp:txXfrm>
    </dsp:sp>
    <dsp:sp modelId="{2B8AB740-BD2C-48F7-9752-67D822CB345B}">
      <dsp:nvSpPr>
        <dsp:cNvPr id="0" name=""/>
        <dsp:cNvSpPr/>
      </dsp:nvSpPr>
      <dsp:spPr>
        <a:xfrm>
          <a:off x="220958" y="905731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94080" y="978853"/>
        <a:ext cx="353063" cy="353063"/>
      </dsp:txXfrm>
    </dsp:sp>
    <dsp:sp modelId="{4FC4BBA2-8516-4944-B024-1E073514D76C}">
      <dsp:nvSpPr>
        <dsp:cNvPr id="0" name=""/>
        <dsp:cNvSpPr/>
      </dsp:nvSpPr>
      <dsp:spPr>
        <a:xfrm rot="18000000">
          <a:off x="589814" y="749920"/>
          <a:ext cx="132493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99751" y="800834"/>
        <a:ext cx="92745" cy="101110"/>
      </dsp:txXfrm>
    </dsp:sp>
    <dsp:sp modelId="{53B2A160-49AB-4385-B408-444259C2B78F}">
      <dsp:nvSpPr>
        <dsp:cNvPr id="0" name=""/>
        <dsp:cNvSpPr/>
      </dsp:nvSpPr>
      <dsp:spPr>
        <a:xfrm>
          <a:off x="595605" y="256823"/>
          <a:ext cx="499307" cy="49930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</a:t>
          </a:r>
        </a:p>
      </dsp:txBody>
      <dsp:txXfrm>
        <a:off x="668727" y="329945"/>
        <a:ext cx="353063" cy="353063"/>
      </dsp:txXfrm>
    </dsp:sp>
    <dsp:sp modelId="{F9355AEB-3AF5-4227-BFF8-F7B951D57590}">
      <dsp:nvSpPr>
        <dsp:cNvPr id="0" name=""/>
        <dsp:cNvSpPr/>
      </dsp:nvSpPr>
      <dsp:spPr>
        <a:xfrm rot="20418607">
          <a:off x="1130562" y="295259"/>
          <a:ext cx="138961" cy="168516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131781" y="335985"/>
        <a:ext cx="97273" cy="1011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608929" y="1169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1678816" y="71056"/>
        <a:ext cx="337446" cy="337446"/>
      </dsp:txXfrm>
    </dsp:sp>
    <dsp:sp modelId="{F199EADA-3041-4090-BBDC-26B9D93BDAEE}">
      <dsp:nvSpPr>
        <dsp:cNvPr id="0" name=""/>
        <dsp:cNvSpPr/>
      </dsp:nvSpPr>
      <dsp:spPr>
        <a:xfrm rot="1200000">
          <a:off x="2117457" y="280598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18606" y="306296"/>
        <a:ext cx="88880" cy="96638"/>
      </dsp:txXfrm>
    </dsp:sp>
    <dsp:sp modelId="{1C908E7C-7FD6-489C-97D0-01A9ECDA7A3D}">
      <dsp:nvSpPr>
        <dsp:cNvPr id="0" name=""/>
        <dsp:cNvSpPr/>
      </dsp:nvSpPr>
      <dsp:spPr>
        <a:xfrm>
          <a:off x="2282490" y="2463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352377" y="316212"/>
        <a:ext cx="337446" cy="337446"/>
      </dsp:txXfrm>
    </dsp:sp>
    <dsp:sp modelId="{531596CC-5E64-4577-A03E-515659208A25}">
      <dsp:nvSpPr>
        <dsp:cNvPr id="0" name=""/>
        <dsp:cNvSpPr/>
      </dsp:nvSpPr>
      <dsp:spPr>
        <a:xfrm rot="3600000">
          <a:off x="2635015" y="711671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44538" y="727389"/>
        <a:ext cx="88880" cy="96638"/>
      </dsp:txXfrm>
    </dsp:sp>
    <dsp:sp modelId="{269F46C1-E6AF-4D61-A3F3-E5BFE06EB703}">
      <dsp:nvSpPr>
        <dsp:cNvPr id="0" name=""/>
        <dsp:cNvSpPr/>
      </dsp:nvSpPr>
      <dsp:spPr>
        <a:xfrm>
          <a:off x="2640884" y="867083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710771" y="936970"/>
        <a:ext cx="337446" cy="337446"/>
      </dsp:txXfrm>
    </dsp:sp>
    <dsp:sp modelId="{4D34814E-2EFA-4D5D-964E-7F7BBF725994}">
      <dsp:nvSpPr>
        <dsp:cNvPr id="0" name=""/>
        <dsp:cNvSpPr/>
      </dsp:nvSpPr>
      <dsp:spPr>
        <a:xfrm rot="6000000">
          <a:off x="2754399" y="1374573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776752" y="1388029"/>
        <a:ext cx="88880" cy="96638"/>
      </dsp:txXfrm>
    </dsp:sp>
    <dsp:sp modelId="{3F024E6A-C71E-4AF1-B34D-7A2C3228126E}">
      <dsp:nvSpPr>
        <dsp:cNvPr id="0" name=""/>
        <dsp:cNvSpPr/>
      </dsp:nvSpPr>
      <dsp:spPr>
        <a:xfrm>
          <a:off x="2516415" y="1572982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586302" y="1642869"/>
        <a:ext cx="337446" cy="337446"/>
      </dsp:txXfrm>
    </dsp:sp>
    <dsp:sp modelId="{E2830F78-B6D9-41C2-8FD7-4A130ADCB3D1}">
      <dsp:nvSpPr>
        <dsp:cNvPr id="0" name=""/>
        <dsp:cNvSpPr/>
      </dsp:nvSpPr>
      <dsp:spPr>
        <a:xfrm rot="8400000">
          <a:off x="2419747" y="1959123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453382" y="1979093"/>
        <a:ext cx="88880" cy="96638"/>
      </dsp:txXfrm>
    </dsp:sp>
    <dsp:sp modelId="{6A943824-E523-499C-B5BC-1A3CCDFD9D7C}">
      <dsp:nvSpPr>
        <dsp:cNvPr id="0" name=""/>
        <dsp:cNvSpPr/>
      </dsp:nvSpPr>
      <dsp:spPr>
        <a:xfrm>
          <a:off x="1967323" y="20337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2037210" y="2103612"/>
        <a:ext cx="337446" cy="337446"/>
      </dsp:txXfrm>
    </dsp:sp>
    <dsp:sp modelId="{7F8C334E-8587-45E5-9677-5424EC0D2F9A}">
      <dsp:nvSpPr>
        <dsp:cNvPr id="0" name=""/>
        <dsp:cNvSpPr/>
      </dsp:nvSpPr>
      <dsp:spPr>
        <a:xfrm rot="10800000">
          <a:off x="1787647" y="2191804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825738" y="2224016"/>
        <a:ext cx="88880" cy="96638"/>
      </dsp:txXfrm>
    </dsp:sp>
    <dsp:sp modelId="{71E8BA89-6458-4F4C-A198-C5371F8C2BF0}">
      <dsp:nvSpPr>
        <dsp:cNvPr id="0" name=""/>
        <dsp:cNvSpPr/>
      </dsp:nvSpPr>
      <dsp:spPr>
        <a:xfrm>
          <a:off x="1250534" y="20337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1320421" y="2103612"/>
        <a:ext cx="337446" cy="337446"/>
      </dsp:txXfrm>
    </dsp:sp>
    <dsp:sp modelId="{123D5D1D-66DA-4C3A-B6AC-1E5E9F9995DB}">
      <dsp:nvSpPr>
        <dsp:cNvPr id="0" name=""/>
        <dsp:cNvSpPr/>
      </dsp:nvSpPr>
      <dsp:spPr>
        <a:xfrm rot="13200000">
          <a:off x="1153866" y="1963743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187501" y="2008197"/>
        <a:ext cx="88880" cy="96638"/>
      </dsp:txXfrm>
    </dsp:sp>
    <dsp:sp modelId="{5D88C344-8957-4A32-814B-1DCFB1036424}">
      <dsp:nvSpPr>
        <dsp:cNvPr id="0" name=""/>
        <dsp:cNvSpPr/>
      </dsp:nvSpPr>
      <dsp:spPr>
        <a:xfrm>
          <a:off x="701442" y="1572982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771329" y="1642869"/>
        <a:ext cx="337446" cy="337446"/>
      </dsp:txXfrm>
    </dsp:sp>
    <dsp:sp modelId="{5528D9B1-000C-45C3-A2BC-788E564FECC6}">
      <dsp:nvSpPr>
        <dsp:cNvPr id="0" name=""/>
        <dsp:cNvSpPr/>
      </dsp:nvSpPr>
      <dsp:spPr>
        <a:xfrm rot="15600000">
          <a:off x="814956" y="1381651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837309" y="1432619"/>
        <a:ext cx="88880" cy="96638"/>
      </dsp:txXfrm>
    </dsp:sp>
    <dsp:sp modelId="{2B8AB740-BD2C-48F7-9752-67D822CB345B}">
      <dsp:nvSpPr>
        <dsp:cNvPr id="0" name=""/>
        <dsp:cNvSpPr/>
      </dsp:nvSpPr>
      <dsp:spPr>
        <a:xfrm>
          <a:off x="576973" y="867083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646860" y="936970"/>
        <a:ext cx="337446" cy="337446"/>
      </dsp:txXfrm>
    </dsp:sp>
    <dsp:sp modelId="{4FC4BBA2-8516-4944-B024-1E073514D76C}">
      <dsp:nvSpPr>
        <dsp:cNvPr id="0" name=""/>
        <dsp:cNvSpPr/>
      </dsp:nvSpPr>
      <dsp:spPr>
        <a:xfrm rot="18000000">
          <a:off x="929498" y="717896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939021" y="766602"/>
        <a:ext cx="88880" cy="96638"/>
      </dsp:txXfrm>
    </dsp:sp>
    <dsp:sp modelId="{53B2A160-49AB-4385-B408-444259C2B78F}">
      <dsp:nvSpPr>
        <dsp:cNvPr id="0" name=""/>
        <dsp:cNvSpPr/>
      </dsp:nvSpPr>
      <dsp:spPr>
        <a:xfrm>
          <a:off x="935367" y="246325"/>
          <a:ext cx="477220" cy="477220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rgbClr val="CCDDEA">
              <a:lumMod val="5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</a:t>
          </a:r>
        </a:p>
      </dsp:txBody>
      <dsp:txXfrm>
        <a:off x="1005254" y="316212"/>
        <a:ext cx="337446" cy="337446"/>
      </dsp:txXfrm>
    </dsp:sp>
    <dsp:sp modelId="{F9355AEB-3AF5-4227-BFF8-F7B951D57590}">
      <dsp:nvSpPr>
        <dsp:cNvPr id="0" name=""/>
        <dsp:cNvSpPr/>
      </dsp:nvSpPr>
      <dsp:spPr>
        <a:xfrm rot="20400000">
          <a:off x="1443896" y="283056"/>
          <a:ext cx="126971" cy="161062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solidFill>
            <a:srgbClr val="CCDDEA">
              <a:lumMod val="50000"/>
            </a:srgb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45045" y="321782"/>
        <a:ext cx="88880" cy="966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510554" y="1126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580477" y="71049"/>
        <a:ext cx="337620" cy="337620"/>
      </dsp:txXfrm>
    </dsp:sp>
    <dsp:sp modelId="{F199EADA-3041-4090-BBDC-26B9D93BDAEE}">
      <dsp:nvSpPr>
        <dsp:cNvPr id="0" name=""/>
        <dsp:cNvSpPr/>
      </dsp:nvSpPr>
      <dsp:spPr>
        <a:xfrm rot="1200000">
          <a:off x="2019263" y="280627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20410" y="306350"/>
        <a:ext cx="88768" cy="96686"/>
      </dsp:txXfrm>
    </dsp:sp>
    <dsp:sp modelId="{1C908E7C-7FD6-489C-97D0-01A9ECDA7A3D}">
      <dsp:nvSpPr>
        <dsp:cNvPr id="0" name=""/>
        <dsp:cNvSpPr/>
      </dsp:nvSpPr>
      <dsp:spPr>
        <a:xfrm>
          <a:off x="2184063" y="246263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2253986" y="316186"/>
        <a:ext cx="337620" cy="337620"/>
      </dsp:txXfrm>
    </dsp:sp>
    <dsp:sp modelId="{531596CC-5E64-4577-A03E-515659208A25}">
      <dsp:nvSpPr>
        <dsp:cNvPr id="0" name=""/>
        <dsp:cNvSpPr/>
      </dsp:nvSpPr>
      <dsp:spPr>
        <a:xfrm rot="3600000">
          <a:off x="2536779" y="711670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46290" y="727426"/>
        <a:ext cx="88768" cy="96686"/>
      </dsp:txXfrm>
    </dsp:sp>
    <dsp:sp modelId="{269F46C1-E6AF-4D61-A3F3-E5BFE06EB703}">
      <dsp:nvSpPr>
        <dsp:cNvPr id="0" name=""/>
        <dsp:cNvSpPr/>
      </dsp:nvSpPr>
      <dsp:spPr>
        <a:xfrm>
          <a:off x="2542429" y="866972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2612352" y="936895"/>
        <a:ext cx="337620" cy="337620"/>
      </dsp:txXfrm>
    </dsp:sp>
    <dsp:sp modelId="{4D34814E-2EFA-4D5D-964E-7F7BBF725994}">
      <dsp:nvSpPr>
        <dsp:cNvPr id="0" name=""/>
        <dsp:cNvSpPr/>
      </dsp:nvSpPr>
      <dsp:spPr>
        <a:xfrm rot="6000000">
          <a:off x="2656150" y="1374521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678475" y="1388017"/>
        <a:ext cx="88768" cy="96686"/>
      </dsp:txXfrm>
    </dsp:sp>
    <dsp:sp modelId="{3F024E6A-C71E-4AF1-B34D-7A2C3228126E}">
      <dsp:nvSpPr>
        <dsp:cNvPr id="0" name=""/>
        <dsp:cNvSpPr/>
      </dsp:nvSpPr>
      <dsp:spPr>
        <a:xfrm>
          <a:off x="2417970" y="1572817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2487893" y="1642740"/>
        <a:ext cx="337620" cy="337620"/>
      </dsp:txXfrm>
    </dsp:sp>
    <dsp:sp modelId="{E2830F78-B6D9-41C2-8FD7-4A130ADCB3D1}">
      <dsp:nvSpPr>
        <dsp:cNvPr id="0" name=""/>
        <dsp:cNvSpPr/>
      </dsp:nvSpPr>
      <dsp:spPr>
        <a:xfrm rot="8400000">
          <a:off x="2321522" y="1959024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355115" y="1979026"/>
        <a:ext cx="88768" cy="96686"/>
      </dsp:txXfrm>
    </dsp:sp>
    <dsp:sp modelId="{6A943824-E523-499C-B5BC-1A3CCDFD9D7C}">
      <dsp:nvSpPr>
        <dsp:cNvPr id="0" name=""/>
        <dsp:cNvSpPr/>
      </dsp:nvSpPr>
      <dsp:spPr>
        <a:xfrm>
          <a:off x="1868920" y="2033524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938843" y="2103447"/>
        <a:ext cx="337620" cy="337620"/>
      </dsp:txXfrm>
    </dsp:sp>
    <dsp:sp modelId="{7F8C334E-8587-45E5-9677-5424EC0D2F9A}">
      <dsp:nvSpPr>
        <dsp:cNvPr id="0" name=""/>
        <dsp:cNvSpPr/>
      </dsp:nvSpPr>
      <dsp:spPr>
        <a:xfrm rot="10800000">
          <a:off x="1689470" y="2191685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727513" y="2223914"/>
        <a:ext cx="88768" cy="96686"/>
      </dsp:txXfrm>
    </dsp:sp>
    <dsp:sp modelId="{71E8BA89-6458-4F4C-A198-C5371F8C2BF0}">
      <dsp:nvSpPr>
        <dsp:cNvPr id="0" name=""/>
        <dsp:cNvSpPr/>
      </dsp:nvSpPr>
      <dsp:spPr>
        <a:xfrm>
          <a:off x="1152187" y="2033524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1222110" y="2103447"/>
        <a:ext cx="337620" cy="337620"/>
      </dsp:txXfrm>
    </dsp:sp>
    <dsp:sp modelId="{123D5D1D-66DA-4C3A-B6AC-1E5E9F9995DB}">
      <dsp:nvSpPr>
        <dsp:cNvPr id="0" name=""/>
        <dsp:cNvSpPr/>
      </dsp:nvSpPr>
      <dsp:spPr>
        <a:xfrm rot="13200000">
          <a:off x="1055739" y="1963638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089332" y="2008094"/>
        <a:ext cx="88768" cy="96686"/>
      </dsp:txXfrm>
    </dsp:sp>
    <dsp:sp modelId="{5D88C344-8957-4A32-814B-1DCFB1036424}">
      <dsp:nvSpPr>
        <dsp:cNvPr id="0" name=""/>
        <dsp:cNvSpPr/>
      </dsp:nvSpPr>
      <dsp:spPr>
        <a:xfrm>
          <a:off x="603137" y="1572817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673060" y="1642740"/>
        <a:ext cx="337620" cy="337620"/>
      </dsp:txXfrm>
    </dsp:sp>
    <dsp:sp modelId="{5528D9B1-000C-45C3-A2BC-788E564FECC6}">
      <dsp:nvSpPr>
        <dsp:cNvPr id="0" name=""/>
        <dsp:cNvSpPr/>
      </dsp:nvSpPr>
      <dsp:spPr>
        <a:xfrm rot="15658276">
          <a:off x="723483" y="1381569"/>
          <a:ext cx="125733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745303" y="1432424"/>
        <a:ext cx="88013" cy="96686"/>
      </dsp:txXfrm>
    </dsp:sp>
    <dsp:sp modelId="{2B8AB740-BD2C-48F7-9752-67D822CB345B}">
      <dsp:nvSpPr>
        <dsp:cNvPr id="0" name=""/>
        <dsp:cNvSpPr/>
      </dsp:nvSpPr>
      <dsp:spPr>
        <a:xfrm>
          <a:off x="490980" y="866972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560903" y="936895"/>
        <a:ext cx="337620" cy="337620"/>
      </dsp:txXfrm>
    </dsp:sp>
    <dsp:sp modelId="{4FC4BBA2-8516-4944-B024-1E073514D76C}">
      <dsp:nvSpPr>
        <dsp:cNvPr id="0" name=""/>
        <dsp:cNvSpPr/>
      </dsp:nvSpPr>
      <dsp:spPr>
        <a:xfrm rot="17948464">
          <a:off x="839245" y="717833"/>
          <a:ext cx="123593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848756" y="766254"/>
        <a:ext cx="86515" cy="96686"/>
      </dsp:txXfrm>
    </dsp:sp>
    <dsp:sp modelId="{53B2A160-49AB-4385-B408-444259C2B78F}">
      <dsp:nvSpPr>
        <dsp:cNvPr id="0" name=""/>
        <dsp:cNvSpPr/>
      </dsp:nvSpPr>
      <dsp:spPr>
        <a:xfrm>
          <a:off x="837045" y="246263"/>
          <a:ext cx="477466" cy="477466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</a:t>
          </a:r>
        </a:p>
      </dsp:txBody>
      <dsp:txXfrm>
        <a:off x="906968" y="316186"/>
        <a:ext cx="337620" cy="337620"/>
      </dsp:txXfrm>
    </dsp:sp>
    <dsp:sp modelId="{F9355AEB-3AF5-4227-BFF8-F7B951D57590}">
      <dsp:nvSpPr>
        <dsp:cNvPr id="0" name=""/>
        <dsp:cNvSpPr/>
      </dsp:nvSpPr>
      <dsp:spPr>
        <a:xfrm rot="20400000">
          <a:off x="1345754" y="283083"/>
          <a:ext cx="126811" cy="161144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46901" y="321818"/>
        <a:ext cx="88768" cy="966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464265" y="542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1534161" y="70438"/>
        <a:ext cx="337487" cy="337487"/>
      </dsp:txXfrm>
    </dsp:sp>
    <dsp:sp modelId="{F199EADA-3041-4090-BBDC-26B9D93BDAEE}">
      <dsp:nvSpPr>
        <dsp:cNvPr id="0" name=""/>
        <dsp:cNvSpPr/>
      </dsp:nvSpPr>
      <dsp:spPr>
        <a:xfrm rot="1200000">
          <a:off x="1972920" y="280060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974070" y="305752"/>
        <a:ext cx="89015" cy="96649"/>
      </dsp:txXfrm>
    </dsp:sp>
    <dsp:sp modelId="{1C908E7C-7FD6-489C-97D0-01A9ECDA7A3D}">
      <dsp:nvSpPr>
        <dsp:cNvPr id="0" name=""/>
        <dsp:cNvSpPr/>
      </dsp:nvSpPr>
      <dsp:spPr>
        <a:xfrm>
          <a:off x="2138223" y="245843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208119" y="315739"/>
        <a:ext cx="337487" cy="337487"/>
      </dsp:txXfrm>
    </dsp:sp>
    <dsp:sp modelId="{531596CC-5E64-4577-A03E-515659208A25}">
      <dsp:nvSpPr>
        <dsp:cNvPr id="0" name=""/>
        <dsp:cNvSpPr/>
      </dsp:nvSpPr>
      <dsp:spPr>
        <a:xfrm rot="3600000">
          <a:off x="2490784" y="711386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00321" y="727083"/>
        <a:ext cx="89015" cy="96649"/>
      </dsp:txXfrm>
    </dsp:sp>
    <dsp:sp modelId="{269F46C1-E6AF-4D61-A3F3-E5BFE06EB703}">
      <dsp:nvSpPr>
        <dsp:cNvPr id="0" name=""/>
        <dsp:cNvSpPr/>
      </dsp:nvSpPr>
      <dsp:spPr>
        <a:xfrm>
          <a:off x="2496829" y="86696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566725" y="936862"/>
        <a:ext cx="337487" cy="337487"/>
      </dsp:txXfrm>
    </dsp:sp>
    <dsp:sp modelId="{4D34814E-2EFA-4D5D-964E-7F7BBF725994}">
      <dsp:nvSpPr>
        <dsp:cNvPr id="0" name=""/>
        <dsp:cNvSpPr/>
      </dsp:nvSpPr>
      <dsp:spPr>
        <a:xfrm rot="6000000">
          <a:off x="2610240" y="1374678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632627" y="1388109"/>
        <a:ext cx="89015" cy="96649"/>
      </dsp:txXfrm>
    </dsp:sp>
    <dsp:sp modelId="{3F024E6A-C71E-4AF1-B34D-7A2C3228126E}">
      <dsp:nvSpPr>
        <dsp:cNvPr id="0" name=""/>
        <dsp:cNvSpPr/>
      </dsp:nvSpPr>
      <dsp:spPr>
        <a:xfrm>
          <a:off x="2372287" y="1573282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2442183" y="1643178"/>
        <a:ext cx="337487" cy="337487"/>
      </dsp:txXfrm>
    </dsp:sp>
    <dsp:sp modelId="{E2830F78-B6D9-41C2-8FD7-4A130ADCB3D1}">
      <dsp:nvSpPr>
        <dsp:cNvPr id="0" name=""/>
        <dsp:cNvSpPr/>
      </dsp:nvSpPr>
      <dsp:spPr>
        <a:xfrm rot="8400000">
          <a:off x="2275393" y="1959574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309079" y="1979529"/>
        <a:ext cx="89015" cy="96649"/>
      </dsp:txXfrm>
    </dsp:sp>
    <dsp:sp modelId="{6A943824-E523-499C-B5BC-1A3CCDFD9D7C}">
      <dsp:nvSpPr>
        <dsp:cNvPr id="0" name=""/>
        <dsp:cNvSpPr/>
      </dsp:nvSpPr>
      <dsp:spPr>
        <a:xfrm>
          <a:off x="1822871" y="203429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1892767" y="2104192"/>
        <a:ext cx="337487" cy="337487"/>
      </dsp:txXfrm>
    </dsp:sp>
    <dsp:sp modelId="{7F8C334E-8587-45E5-9677-5424EC0D2F9A}">
      <dsp:nvSpPr>
        <dsp:cNvPr id="0" name=""/>
        <dsp:cNvSpPr/>
      </dsp:nvSpPr>
      <dsp:spPr>
        <a:xfrm rot="10800000">
          <a:off x="1642921" y="2192395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681070" y="2224611"/>
        <a:ext cx="89015" cy="96649"/>
      </dsp:txXfrm>
    </dsp:sp>
    <dsp:sp modelId="{71E8BA89-6458-4F4C-A198-C5371F8C2BF0}">
      <dsp:nvSpPr>
        <dsp:cNvPr id="0" name=""/>
        <dsp:cNvSpPr/>
      </dsp:nvSpPr>
      <dsp:spPr>
        <a:xfrm>
          <a:off x="1105659" y="203429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1175555" y="2104192"/>
        <a:ext cx="337487" cy="337487"/>
      </dsp:txXfrm>
    </dsp:sp>
    <dsp:sp modelId="{123D5D1D-66DA-4C3A-B6AC-1E5E9F9995DB}">
      <dsp:nvSpPr>
        <dsp:cNvPr id="0" name=""/>
        <dsp:cNvSpPr/>
      </dsp:nvSpPr>
      <dsp:spPr>
        <a:xfrm rot="13200000">
          <a:off x="1008766" y="1964201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042452" y="2008678"/>
        <a:ext cx="89015" cy="96649"/>
      </dsp:txXfrm>
    </dsp:sp>
    <dsp:sp modelId="{5D88C344-8957-4A32-814B-1DCFB1036424}">
      <dsp:nvSpPr>
        <dsp:cNvPr id="0" name=""/>
        <dsp:cNvSpPr/>
      </dsp:nvSpPr>
      <dsp:spPr>
        <a:xfrm>
          <a:off x="556243" y="1573282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626139" y="1643178"/>
        <a:ext cx="337487" cy="337487"/>
      </dsp:txXfrm>
    </dsp:sp>
    <dsp:sp modelId="{5528D9B1-000C-45C3-A2BC-788E564FECC6}">
      <dsp:nvSpPr>
        <dsp:cNvPr id="0" name=""/>
        <dsp:cNvSpPr/>
      </dsp:nvSpPr>
      <dsp:spPr>
        <a:xfrm rot="15600000">
          <a:off x="669654" y="1381767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692041" y="1432768"/>
        <a:ext cx="89015" cy="96649"/>
      </dsp:txXfrm>
    </dsp:sp>
    <dsp:sp modelId="{2B8AB740-BD2C-48F7-9752-67D822CB345B}">
      <dsp:nvSpPr>
        <dsp:cNvPr id="0" name=""/>
        <dsp:cNvSpPr/>
      </dsp:nvSpPr>
      <dsp:spPr>
        <a:xfrm>
          <a:off x="431701" y="866966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501597" y="936862"/>
        <a:ext cx="337487" cy="337487"/>
      </dsp:txXfrm>
    </dsp:sp>
    <dsp:sp modelId="{4FC4BBA2-8516-4944-B024-1E073514D76C}">
      <dsp:nvSpPr>
        <dsp:cNvPr id="0" name=""/>
        <dsp:cNvSpPr/>
      </dsp:nvSpPr>
      <dsp:spPr>
        <a:xfrm rot="18000000">
          <a:off x="784262" y="717620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93799" y="766355"/>
        <a:ext cx="89015" cy="96649"/>
      </dsp:txXfrm>
    </dsp:sp>
    <dsp:sp modelId="{53B2A160-49AB-4385-B408-444259C2B78F}">
      <dsp:nvSpPr>
        <dsp:cNvPr id="0" name=""/>
        <dsp:cNvSpPr/>
      </dsp:nvSpPr>
      <dsp:spPr>
        <a:xfrm>
          <a:off x="790307" y="245843"/>
          <a:ext cx="477279" cy="477279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</a:t>
          </a:r>
        </a:p>
      </dsp:txBody>
      <dsp:txXfrm>
        <a:off x="860203" y="315739"/>
        <a:ext cx="337487" cy="337487"/>
      </dsp:txXfrm>
    </dsp:sp>
    <dsp:sp modelId="{F9355AEB-3AF5-4227-BFF8-F7B951D57590}">
      <dsp:nvSpPr>
        <dsp:cNvPr id="0" name=""/>
        <dsp:cNvSpPr/>
      </dsp:nvSpPr>
      <dsp:spPr>
        <a:xfrm rot="20400000">
          <a:off x="1298961" y="282522"/>
          <a:ext cx="127164" cy="161081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00111" y="321262"/>
        <a:ext cx="89015" cy="966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AF9F-E08A-4FED-A43D-A735C226CA2D}">
      <dsp:nvSpPr>
        <dsp:cNvPr id="0" name=""/>
        <dsp:cNvSpPr/>
      </dsp:nvSpPr>
      <dsp:spPr>
        <a:xfrm>
          <a:off x="1435667" y="40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508117" y="72856"/>
        <a:ext cx="349817" cy="349817"/>
      </dsp:txXfrm>
    </dsp:sp>
    <dsp:sp modelId="{F199EADA-3041-4090-BBDC-26B9D93BDAEE}">
      <dsp:nvSpPr>
        <dsp:cNvPr id="0" name=""/>
        <dsp:cNvSpPr/>
      </dsp:nvSpPr>
      <dsp:spPr>
        <a:xfrm rot="1200000">
          <a:off x="1962994" y="290212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964189" y="316830"/>
        <a:ext cx="92436" cy="100181"/>
      </dsp:txXfrm>
    </dsp:sp>
    <dsp:sp modelId="{1C908E7C-7FD6-489C-97D0-01A9ECDA7A3D}">
      <dsp:nvSpPr>
        <dsp:cNvPr id="0" name=""/>
        <dsp:cNvSpPr/>
      </dsp:nvSpPr>
      <dsp:spPr>
        <a:xfrm>
          <a:off x="2134678" y="254825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2207128" y="327275"/>
        <a:ext cx="349817" cy="349817"/>
      </dsp:txXfrm>
    </dsp:sp>
    <dsp:sp modelId="{531596CC-5E64-4577-A03E-515659208A25}">
      <dsp:nvSpPr>
        <dsp:cNvPr id="0" name=""/>
        <dsp:cNvSpPr/>
      </dsp:nvSpPr>
      <dsp:spPr>
        <a:xfrm rot="3600000">
          <a:off x="2500110" y="737569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10014" y="753808"/>
        <a:ext cx="92436" cy="100181"/>
      </dsp:txXfrm>
    </dsp:sp>
    <dsp:sp modelId="{269F46C1-E6AF-4D61-A3F3-E5BFE06EB703}">
      <dsp:nvSpPr>
        <dsp:cNvPr id="0" name=""/>
        <dsp:cNvSpPr/>
      </dsp:nvSpPr>
      <dsp:spPr>
        <a:xfrm>
          <a:off x="2506613" y="89903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2579063" y="971486"/>
        <a:ext cx="349817" cy="349817"/>
      </dsp:txXfrm>
    </dsp:sp>
    <dsp:sp modelId="{4D34814E-2EFA-4D5D-964E-7F7BBF725994}">
      <dsp:nvSpPr>
        <dsp:cNvPr id="0" name=""/>
        <dsp:cNvSpPr/>
      </dsp:nvSpPr>
      <dsp:spPr>
        <a:xfrm rot="6000000">
          <a:off x="2624009" y="1425516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647256" y="1439402"/>
        <a:ext cx="92436" cy="100181"/>
      </dsp:txXfrm>
    </dsp:sp>
    <dsp:sp modelId="{3F024E6A-C71E-4AF1-B34D-7A2C3228126E}">
      <dsp:nvSpPr>
        <dsp:cNvPr id="0" name=""/>
        <dsp:cNvSpPr/>
      </dsp:nvSpPr>
      <dsp:spPr>
        <a:xfrm>
          <a:off x="2377441" y="163160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2449891" y="1704056"/>
        <a:ext cx="349817" cy="349817"/>
      </dsp:txXfrm>
    </dsp:sp>
    <dsp:sp modelId="{E2830F78-B6D9-41C2-8FD7-4A130ADCB3D1}">
      <dsp:nvSpPr>
        <dsp:cNvPr id="0" name=""/>
        <dsp:cNvSpPr/>
      </dsp:nvSpPr>
      <dsp:spPr>
        <a:xfrm rot="8400000">
          <a:off x="2276718" y="2032155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311699" y="2052816"/>
        <a:ext cx="92436" cy="100181"/>
      </dsp:txXfrm>
    </dsp:sp>
    <dsp:sp modelId="{6A943824-E523-499C-B5BC-1A3CCDFD9D7C}">
      <dsp:nvSpPr>
        <dsp:cNvPr id="0" name=""/>
        <dsp:cNvSpPr/>
      </dsp:nvSpPr>
      <dsp:spPr>
        <a:xfrm>
          <a:off x="1807603" y="2109758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880053" y="2182208"/>
        <a:ext cx="349817" cy="349817"/>
      </dsp:txXfrm>
    </dsp:sp>
    <dsp:sp modelId="{7F8C334E-8587-45E5-9677-5424EC0D2F9A}">
      <dsp:nvSpPr>
        <dsp:cNvPr id="0" name=""/>
        <dsp:cNvSpPr/>
      </dsp:nvSpPr>
      <dsp:spPr>
        <a:xfrm rot="10800000">
          <a:off x="1620738" y="2273633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660353" y="2307026"/>
        <a:ext cx="92436" cy="100181"/>
      </dsp:txXfrm>
    </dsp:sp>
    <dsp:sp modelId="{71E8BA89-6458-4F4C-A198-C5371F8C2BF0}">
      <dsp:nvSpPr>
        <dsp:cNvPr id="0" name=""/>
        <dsp:cNvSpPr/>
      </dsp:nvSpPr>
      <dsp:spPr>
        <a:xfrm>
          <a:off x="1063731" y="2109758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1136181" y="2182208"/>
        <a:ext cx="349817" cy="349817"/>
      </dsp:txXfrm>
    </dsp:sp>
    <dsp:sp modelId="{123D5D1D-66DA-4C3A-B6AC-1E5E9F9995DB}">
      <dsp:nvSpPr>
        <dsp:cNvPr id="0" name=""/>
        <dsp:cNvSpPr/>
      </dsp:nvSpPr>
      <dsp:spPr>
        <a:xfrm rot="13200000">
          <a:off x="963008" y="2036960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997989" y="2083085"/>
        <a:ext cx="92436" cy="100181"/>
      </dsp:txXfrm>
    </dsp:sp>
    <dsp:sp modelId="{5D88C344-8957-4A32-814B-1DCFB1036424}">
      <dsp:nvSpPr>
        <dsp:cNvPr id="0" name=""/>
        <dsp:cNvSpPr/>
      </dsp:nvSpPr>
      <dsp:spPr>
        <a:xfrm>
          <a:off x="493893" y="163160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566343" y="1704056"/>
        <a:ext cx="349817" cy="349817"/>
      </dsp:txXfrm>
    </dsp:sp>
    <dsp:sp modelId="{5528D9B1-000C-45C3-A2BC-788E564FECC6}">
      <dsp:nvSpPr>
        <dsp:cNvPr id="0" name=""/>
        <dsp:cNvSpPr/>
      </dsp:nvSpPr>
      <dsp:spPr>
        <a:xfrm rot="15600000">
          <a:off x="611289" y="1432877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634536" y="1485777"/>
        <a:ext cx="92436" cy="100181"/>
      </dsp:txXfrm>
    </dsp:sp>
    <dsp:sp modelId="{2B8AB740-BD2C-48F7-9752-67D822CB345B}">
      <dsp:nvSpPr>
        <dsp:cNvPr id="0" name=""/>
        <dsp:cNvSpPr/>
      </dsp:nvSpPr>
      <dsp:spPr>
        <a:xfrm>
          <a:off x="364721" y="899036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437171" y="971486"/>
        <a:ext cx="349817" cy="349817"/>
      </dsp:txXfrm>
    </dsp:sp>
    <dsp:sp modelId="{4FC4BBA2-8516-4944-B024-1E073514D76C}">
      <dsp:nvSpPr>
        <dsp:cNvPr id="0" name=""/>
        <dsp:cNvSpPr/>
      </dsp:nvSpPr>
      <dsp:spPr>
        <a:xfrm rot="18000000">
          <a:off x="730153" y="744042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40057" y="794589"/>
        <a:ext cx="92436" cy="100181"/>
      </dsp:txXfrm>
    </dsp:sp>
    <dsp:sp modelId="{53B2A160-49AB-4385-B408-444259C2B78F}">
      <dsp:nvSpPr>
        <dsp:cNvPr id="0" name=""/>
        <dsp:cNvSpPr/>
      </dsp:nvSpPr>
      <dsp:spPr>
        <a:xfrm>
          <a:off x="736657" y="254825"/>
          <a:ext cx="494717" cy="494717"/>
        </a:xfrm>
        <a:prstGeom prst="ellipse">
          <a:avLst/>
        </a:prstGeom>
        <a:solidFill>
          <a:srgbClr val="CCDDEA">
            <a:lumMod val="5000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US" sz="11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</a:t>
          </a:r>
        </a:p>
      </dsp:txBody>
      <dsp:txXfrm>
        <a:off x="809107" y="327275"/>
        <a:ext cx="349817" cy="349817"/>
      </dsp:txXfrm>
    </dsp:sp>
    <dsp:sp modelId="{F9355AEB-3AF5-4227-BFF8-F7B951D57590}">
      <dsp:nvSpPr>
        <dsp:cNvPr id="0" name=""/>
        <dsp:cNvSpPr/>
      </dsp:nvSpPr>
      <dsp:spPr>
        <a:xfrm rot="20400000">
          <a:off x="1263983" y="292769"/>
          <a:ext cx="132051" cy="166967"/>
        </a:xfrm>
        <a:prstGeom prst="rightArrow">
          <a:avLst>
            <a:gd name="adj1" fmla="val 60000"/>
            <a:gd name="adj2" fmla="val 50000"/>
          </a:avLst>
        </a:prstGeom>
        <a:solidFill>
          <a:srgbClr val="CCDDEA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65178" y="332937"/>
        <a:ext cx="92436" cy="100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0AD71-4BFA-4337-BEDE-6D122CD35B11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C69DF-0EE1-4483-808F-57B0D03B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28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458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13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73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21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62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6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324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623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39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5e9861825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5e9861825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78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4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l="1019" t="8581" r="921" b="8581"/>
          <a:stretch/>
        </p:blipFill>
        <p:spPr>
          <a:xfrm rot="10800000" flipH="1">
            <a:off x="1" y="-1"/>
            <a:ext cx="121806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325200" y="3429000"/>
            <a:ext cx="954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5341000" y="1587033"/>
            <a:ext cx="151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514600" y="4745400"/>
            <a:ext cx="7162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-1245787" y="-303863"/>
            <a:ext cx="14177521" cy="9304308"/>
            <a:chOff x="-934341" y="-227898"/>
            <a:chExt cx="10633141" cy="6978231"/>
          </a:xfrm>
        </p:grpSpPr>
        <p:grpSp>
          <p:nvGrpSpPr>
            <p:cNvPr id="27" name="Google Shape;27;p3"/>
            <p:cNvGrpSpPr/>
            <p:nvPr/>
          </p:nvGrpSpPr>
          <p:grpSpPr>
            <a:xfrm>
              <a:off x="467179" y="4603505"/>
              <a:ext cx="1631475" cy="2146829"/>
              <a:chOff x="987425" y="941388"/>
              <a:chExt cx="1517651" cy="1997050"/>
            </a:xfrm>
          </p:grpSpPr>
          <p:sp>
            <p:nvSpPr>
              <p:cNvPr id="28" name="Google Shape;28;p3"/>
              <p:cNvSpPr/>
              <p:nvPr/>
            </p:nvSpPr>
            <p:spPr>
              <a:xfrm>
                <a:off x="987425" y="974725"/>
                <a:ext cx="1484315" cy="1933574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42" extrusionOk="0">
                    <a:moveTo>
                      <a:pt x="318" y="4742"/>
                    </a:moveTo>
                    <a:lnTo>
                      <a:pt x="318" y="3319"/>
                    </a:lnTo>
                    <a:lnTo>
                      <a:pt x="0" y="3000"/>
                    </a:lnTo>
                    <a:lnTo>
                      <a:pt x="0" y="2138"/>
                    </a:lnTo>
                    <a:lnTo>
                      <a:pt x="1068" y="1059"/>
                    </a:lnTo>
                    <a:lnTo>
                      <a:pt x="1828" y="1059"/>
                    </a:lnTo>
                    <a:lnTo>
                      <a:pt x="2275" y="1506"/>
                    </a:lnTo>
                    <a:lnTo>
                      <a:pt x="2893" y="1506"/>
                    </a:lnTo>
                    <a:lnTo>
                      <a:pt x="3193" y="1206"/>
                    </a:lnTo>
                    <a:lnTo>
                      <a:pt x="3193" y="449"/>
                    </a:lnTo>
                    <a:lnTo>
                      <a:pt x="3642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1087438" y="2878138"/>
                <a:ext cx="58800" cy="603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2439988" y="941388"/>
                <a:ext cx="65088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132" y="131"/>
                    </a:moveTo>
                    <a:cubicBezTo>
                      <a:pt x="160" y="103"/>
                      <a:pt x="160" y="57"/>
                      <a:pt x="132" y="28"/>
                    </a:cubicBezTo>
                    <a:cubicBezTo>
                      <a:pt x="103" y="0"/>
                      <a:pt x="57" y="0"/>
                      <a:pt x="29" y="28"/>
                    </a:cubicBezTo>
                    <a:cubicBezTo>
                      <a:pt x="0" y="57"/>
                      <a:pt x="0" y="103"/>
                      <a:pt x="29" y="131"/>
                    </a:cubicBezTo>
                    <a:cubicBezTo>
                      <a:pt x="57" y="160"/>
                      <a:pt x="103" y="160"/>
                      <a:pt x="13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31;p3"/>
            <p:cNvGrpSpPr/>
            <p:nvPr/>
          </p:nvGrpSpPr>
          <p:grpSpPr>
            <a:xfrm rot="10800000">
              <a:off x="7659717" y="4401551"/>
              <a:ext cx="1017112" cy="1274803"/>
              <a:chOff x="3406775" y="1971675"/>
              <a:chExt cx="946151" cy="1185863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3435350" y="2001838"/>
                <a:ext cx="884237" cy="112236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54" extrusionOk="0">
                    <a:moveTo>
                      <a:pt x="2170" y="2754"/>
                    </a:moveTo>
                    <a:lnTo>
                      <a:pt x="1376" y="1960"/>
                    </a:lnTo>
                    <a:lnTo>
                      <a:pt x="1006" y="1960"/>
                    </a:lnTo>
                    <a:lnTo>
                      <a:pt x="0" y="95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4287838" y="3092450"/>
                <a:ext cx="65088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132" y="29"/>
                    </a:moveTo>
                    <a:cubicBezTo>
                      <a:pt x="160" y="57"/>
                      <a:pt x="160" y="103"/>
                      <a:pt x="132" y="132"/>
                    </a:cubicBezTo>
                    <a:cubicBezTo>
                      <a:pt x="104" y="160"/>
                      <a:pt x="57" y="160"/>
                      <a:pt x="29" y="132"/>
                    </a:cubicBezTo>
                    <a:cubicBezTo>
                      <a:pt x="0" y="103"/>
                      <a:pt x="0" y="57"/>
                      <a:pt x="29" y="29"/>
                    </a:cubicBezTo>
                    <a:cubicBezTo>
                      <a:pt x="57" y="0"/>
                      <a:pt x="104" y="0"/>
                      <a:pt x="132" y="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3406775" y="1971675"/>
                <a:ext cx="58800" cy="588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 rot="-5400000">
              <a:off x="8552842" y="1934351"/>
              <a:ext cx="1017112" cy="1274803"/>
              <a:chOff x="3406775" y="1971675"/>
              <a:chExt cx="946151" cy="1185863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3435350" y="2001838"/>
                <a:ext cx="884237" cy="112236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54" extrusionOk="0">
                    <a:moveTo>
                      <a:pt x="2170" y="2754"/>
                    </a:moveTo>
                    <a:lnTo>
                      <a:pt x="1376" y="1960"/>
                    </a:lnTo>
                    <a:lnTo>
                      <a:pt x="1006" y="1960"/>
                    </a:lnTo>
                    <a:lnTo>
                      <a:pt x="0" y="95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4287838" y="3092450"/>
                <a:ext cx="65088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60" extrusionOk="0">
                    <a:moveTo>
                      <a:pt x="132" y="29"/>
                    </a:moveTo>
                    <a:cubicBezTo>
                      <a:pt x="160" y="57"/>
                      <a:pt x="160" y="103"/>
                      <a:pt x="132" y="132"/>
                    </a:cubicBezTo>
                    <a:cubicBezTo>
                      <a:pt x="104" y="160"/>
                      <a:pt x="57" y="160"/>
                      <a:pt x="29" y="132"/>
                    </a:cubicBezTo>
                    <a:cubicBezTo>
                      <a:pt x="0" y="103"/>
                      <a:pt x="0" y="57"/>
                      <a:pt x="29" y="29"/>
                    </a:cubicBezTo>
                    <a:cubicBezTo>
                      <a:pt x="57" y="0"/>
                      <a:pt x="104" y="0"/>
                      <a:pt x="132" y="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3406775" y="1971675"/>
                <a:ext cx="58800" cy="588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>
              <a:off x="-934341" y="152400"/>
              <a:ext cx="1868687" cy="1646829"/>
              <a:chOff x="2757488" y="141767"/>
              <a:chExt cx="1738314" cy="1531934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2786063" y="171930"/>
                <a:ext cx="1709739" cy="150177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3683" extrusionOk="0">
                    <a:moveTo>
                      <a:pt x="3874" y="0"/>
                    </a:moveTo>
                    <a:lnTo>
                      <a:pt x="3874" y="1423"/>
                    </a:lnTo>
                    <a:lnTo>
                      <a:pt x="4192" y="1742"/>
                    </a:lnTo>
                    <a:lnTo>
                      <a:pt x="4192" y="2604"/>
                    </a:lnTo>
                    <a:lnTo>
                      <a:pt x="3125" y="3683"/>
                    </a:lnTo>
                    <a:lnTo>
                      <a:pt x="2364" y="3683"/>
                    </a:lnTo>
                    <a:lnTo>
                      <a:pt x="1917" y="3236"/>
                    </a:lnTo>
                    <a:lnTo>
                      <a:pt x="1299" y="3236"/>
                    </a:lnTo>
                    <a:lnTo>
                      <a:pt x="999" y="3536"/>
                    </a:lnTo>
                    <a:lnTo>
                      <a:pt x="0" y="3535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2757488" y="1441450"/>
                <a:ext cx="58738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6" extrusionOk="0">
                    <a:moveTo>
                      <a:pt x="73" y="0"/>
                    </a:moveTo>
                    <a:cubicBezTo>
                      <a:pt x="33" y="0"/>
                      <a:pt x="0" y="32"/>
                      <a:pt x="0" y="73"/>
                    </a:cubicBezTo>
                    <a:cubicBezTo>
                      <a:pt x="0" y="113"/>
                      <a:pt x="32" y="146"/>
                      <a:pt x="73" y="146"/>
                    </a:cubicBezTo>
                    <a:cubicBezTo>
                      <a:pt x="113" y="146"/>
                      <a:pt x="146" y="113"/>
                      <a:pt x="146" y="73"/>
                    </a:cubicBezTo>
                    <a:cubicBezTo>
                      <a:pt x="146" y="33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337050" y="141767"/>
                <a:ext cx="58800" cy="603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>
              <a:off x="-86047" y="2640401"/>
              <a:ext cx="855055" cy="686105"/>
              <a:chOff x="3524250" y="2062163"/>
              <a:chExt cx="795400" cy="638237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3554413" y="2090738"/>
                <a:ext cx="736598" cy="581026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22" extrusionOk="0">
                    <a:moveTo>
                      <a:pt x="1805" y="1422"/>
                    </a:moveTo>
                    <a:lnTo>
                      <a:pt x="729" y="1422"/>
                    </a:lnTo>
                    <a:lnTo>
                      <a:pt x="0" y="69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4260850" y="2641600"/>
                <a:ext cx="58800" cy="588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3524250" y="2062163"/>
                <a:ext cx="60300" cy="588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 rot="10800000">
              <a:off x="7347110" y="-227898"/>
              <a:ext cx="2153797" cy="455801"/>
              <a:chOff x="4886735" y="1558927"/>
              <a:chExt cx="2153797" cy="455801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4919159" y="1591351"/>
                <a:ext cx="2090506" cy="390797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893" extrusionOk="0">
                    <a:moveTo>
                      <a:pt x="0" y="893"/>
                    </a:moveTo>
                    <a:lnTo>
                      <a:pt x="1232" y="893"/>
                    </a:lnTo>
                    <a:lnTo>
                      <a:pt x="2125" y="0"/>
                    </a:lnTo>
                    <a:lnTo>
                      <a:pt x="4768" y="0"/>
                    </a:ln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4886735" y="1951428"/>
                <a:ext cx="65100" cy="633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6977232" y="1558927"/>
                <a:ext cx="63300" cy="65100"/>
              </a:xfrm>
              <a:prstGeom prst="ellipse">
                <a:avLst/>
              </a:pr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39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2709-B526-1D6E-D0E5-057B8518A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9E58D-5745-969C-D715-6103D1E13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B2C86-A14E-A69F-24A2-33352CA1B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3BAF-E46D-57F1-9574-E9BD1B06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8007F-99F9-6D95-2DC5-FF60C121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81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99AC-2335-7AC6-FDCE-D83372C4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A89C-AE61-010D-41AE-806FC0840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BDD28-7078-83FF-62A0-EB1DB9D5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0B820-76DB-54B2-B8DE-098F156D4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4DB4-F7BC-F7FF-25F0-C914E580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AFA4-D485-4160-5B45-79EE805C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0BA39-1FCB-2C7D-D020-06113ADB7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632A7-DCE5-B63F-82F2-9BB02586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B6AE-7083-68BF-26BE-FC204FC5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738F-8A3C-D865-CC69-70BDC51D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52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BB62-7FF8-22D6-7E73-5305813B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28111-F54E-9D4D-5A62-4C47FAE9B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0C7B7-F6B5-D2DD-1302-F1A185C65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17640-2AB9-BD44-B2A4-C62BA279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92B8E-1C0A-C648-0C77-B69C467B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23D84-DC41-ACEB-C26A-B2D51588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8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F261-7224-537B-5A7D-5D9961BB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BE71B-528D-DC91-0CBE-B6A299603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E25EE-D46E-9F05-C0FF-2D9A6451B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63A12-8A1E-9169-C14F-DDDEE914C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BC045E-09C3-0BD6-D0AE-E0F665B0C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89B1E-8744-FC32-1014-88AF9353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23AC4-4741-40C7-D3B0-48BEEE2A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7FD02-C8F6-4AEA-8F49-3F711A67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6C13C-99CA-9064-F63C-2D2CE719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9C03C-7D12-6532-168C-16A07D56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0A090-A542-59BE-E0E8-5171EC46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3D031-492B-2DC0-F79C-36698A9A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80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85BD6-C2A2-324D-35D3-54051613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F2A4E-3DE6-F613-536B-D51FAC5B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0A9F3-9174-29D5-136A-DC929FA3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2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5F870-43B0-5E94-5C94-137416D3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111BC-8946-E679-5CC9-914D536EB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8564B-9419-ECD6-5455-2979F309C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BA11B-CD74-997B-E432-53EAD3F5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06C20-4ED4-EE6B-C6C6-EF0B348EA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F2611-FAE4-B4B4-E7C8-07D78673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74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D071-7C8A-5A7D-7812-CC43B665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C913A-08FE-887D-5611-102A0919D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01B6B-22A6-32FE-1889-E5CAE96F1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49445-9379-99FA-1571-527966D0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591A0-82DC-FFDA-0966-3E1A0759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B852-9DC4-6F37-9013-47181089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11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32DC-8B5D-D24D-7DC0-2748BDC7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8089B-41D7-404D-A59B-8DEFFE4BF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E8C8-4113-B534-BCCA-A442B39D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070F6-96F9-AFD5-E6A4-520C566EF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C5EE-35B6-A39E-D0BC-B9D3CB56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37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26593-070A-0A18-9873-83D9B230B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0E9EE-B6F8-505E-2ACA-C42DA5B16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AC9CD-89C2-8694-867D-7A438CE2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643E0-A6A8-8033-6685-143CF9CB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232B6-0DF7-2DB5-EE92-74F5364C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7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A3846-3F29-7F04-0CC6-38B62EAF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9FB5-F4C9-43DE-A82C-59D15AF8AC97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5155D-5A08-A18F-201B-5283EEAD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B1B71-C91C-DE1A-EB6B-5E040835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1195D-37AB-47CD-88FC-32BD9F712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281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D2E3-6E61-C78D-56B7-21E4132E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354CE-F46C-4112-921B-489653654758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A00-431D-24CD-1542-27D6C23A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27B03-36E7-E4C8-7947-CCB7002C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CD7F7-DE92-4103-9F51-3CAD8AC3E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046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DEC71-E572-F17B-4CA6-E6116F16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84C3-E9D3-4FAE-B3CC-6F844893E9BE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285DE-2B92-C83F-B23C-078796622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6FB1F-5A3C-C7CE-5136-C5476D3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4F0A6-6A7B-40E9-9FA7-0BF03DEC4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750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5B591A-E456-6CED-D2BB-A87C01DE6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BF6CD-AE4B-4A18-BD31-89D332819F1C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AF68A8-582B-BC72-512B-813A734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73A32A-0D29-2E3E-D754-4D7CD9C5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E01F0-0FC1-461E-95E2-97002B7F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195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49E9E3-9195-BAF8-2F65-DB13FBB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87189-498E-4BF8-BF6D-86DEC6164EC4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C9B4F3D-59C1-7F17-9B2B-466F9F45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4B8160-9B88-7CF6-3F41-8473CC68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5A61-1876-461A-8BB9-17FDBBCBE9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765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8730B8D-87AA-AD6F-B318-CDED02C7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BA58-D62F-4C40-BF70-3B3465A60BFF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34236B-0DC2-2222-431D-EDDDD340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08C271-1649-FEC0-0563-4F955789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F0590-4D9E-410F-BEE5-342C3C54F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1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04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CB4004-75FC-ED20-79A2-D3B12747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97230-8AAC-46AB-970F-73EEFE8FDF6A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0C4B5F-BA41-FEE5-7CB8-8D059DEF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AFFEF2-54C7-2A50-41CA-3415F8B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C696A-A52B-4995-AB4C-BF44D63BFA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38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0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45BBC3-73C6-D256-A703-8C047058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4950-3497-411C-920B-1829A67A0DFB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33672-6A25-FA68-9A0D-89B8CBB7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C7BFED-74B5-B10B-C1B5-5F0DF329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C8A60-660D-4F9C-B21E-FF03D0FD7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728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EA8F21-EEC5-21DD-6922-D0BDC71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A788D-3EB5-497B-941B-17678EFA90D2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5E8235-2FB7-B7B7-0844-0BD8C935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60E2E0-E890-7A27-3B26-A2807D60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B0C08-04E6-446C-A706-75C8CEB3B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154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74BC1-DEE4-C51F-2156-5CF43EBD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6A6DD-CBA5-416D-9536-B036D1E1A7FC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367BB-C3E5-838C-C003-1EB5D432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42D4B-83DF-EE04-204F-A2ABBF5A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25A97-FC98-47B8-9580-85A04E418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239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25A3A-711C-A873-96E8-EF5AF1D4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5852A-CBB0-49C1-82E2-3C6C46413C93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E2DFB-4407-D81F-2E7A-80816C3F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E8005-2197-799F-BF0F-D98529C9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F7B-403D-4F84-9320-0AD197C74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01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6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84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9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05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60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43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07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75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4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92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1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5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F5AF2F9-F969-48A3-914C-A8564FCCC14F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31CC4F-FDF2-4EAA-8EC2-8498836598F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1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8D5EA-F842-2428-CBC1-1E515339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E0A93-B5B5-010E-AAC5-B00E73BD5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33860-C9E0-D547-887C-FD799301F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51CAA-D43E-41C7-B747-7F9ABC4F4B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B5F6-3D0E-4FE4-6C1D-1117B12DD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5BB11-8715-A192-23F4-A55655FE8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79BA3-72C7-4CD1-9C6F-679CA5BCB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3C3B6FDB-9018-1460-2DA1-E4091D7048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4066928-A399-8D6F-8EEA-CB2715D82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B1223-8996-FD78-41FA-5FE7FFB2C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F109FB-D3BE-45FB-8C4A-DFD95C493E6E}" type="datetimeFigureOut">
              <a:rPr lang="en-US"/>
              <a:pPr>
                <a:defRPr/>
              </a:pPr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4793-9A81-82E2-778E-A5D07ED35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073D7-A6EA-DAF6-B836-D6D061459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C4CBF1-835C-4350-B326-D569D3F80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6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3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57.svg"/><Relationship Id="rId5" Type="http://schemas.microsoft.com/office/2007/relationships/media" Target="../media/media4.wav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57.svg"/><Relationship Id="rId5" Type="http://schemas.microsoft.com/office/2007/relationships/media" Target="../media/media4.wav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57.svg"/><Relationship Id="rId5" Type="http://schemas.microsoft.com/office/2007/relationships/media" Target="../media/media4.wav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57.svg"/><Relationship Id="rId5" Type="http://schemas.microsoft.com/office/2007/relationships/media" Target="../media/media4.wav"/><Relationship Id="rId10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6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Relationship Id="rId9" Type="http://schemas.openxmlformats.org/officeDocument/2006/relationships/image" Target="../media/image5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0059" y="3533752"/>
            <a:ext cx="69980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Quan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sát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xác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định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tên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gọi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ngành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nghề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trong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lĩnh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vực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kĩ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thuật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r>
              <a:rPr lang="en-US" sz="3200" dirty="0">
                <a:latin typeface="Bahnschrift SemiBold SemiConden" panose="020B0502040204020203" pitchFamily="34" charset="0"/>
                <a:cs typeface="Times New Roman" pitchFamily="18" charset="0"/>
              </a:rPr>
              <a:t>?</a:t>
            </a:r>
          </a:p>
          <a:p>
            <a:pPr algn="ctr"/>
            <a:endParaRPr lang="en-US" sz="3200" dirty="0">
              <a:latin typeface="Bahnschrift SemiBold SemiConden" panose="020B0502040204020203" pitchFamily="34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77" y="3066019"/>
            <a:ext cx="3903606" cy="232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A7485A-EA69-3846-6C6F-076E55FE0FCC}"/>
              </a:ext>
            </a:extLst>
          </p:cNvPr>
          <p:cNvSpPr/>
          <p:nvPr/>
        </p:nvSpPr>
        <p:spPr>
          <a:xfrm>
            <a:off x="599983" y="3005055"/>
            <a:ext cx="7218218" cy="259080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E1FCE-CE4F-E935-79F9-14F552ECE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47" y="190582"/>
            <a:ext cx="2909117" cy="255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3F3A38-E5F7-1A64-C777-6FAE13EEC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475" y="190581"/>
            <a:ext cx="2678688" cy="25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22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10 PHÚT CÓ ÂM THANH SỐNG ĐỘNG - 10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174" y="1285103"/>
            <a:ext cx="10058399" cy="4434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9459" y="196890"/>
            <a:ext cx="6559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(10 </a:t>
            </a:r>
            <a:r>
              <a:rPr lang="en-US" sz="40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19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7D43A6-CCB8-619F-6D89-5BA7C187BCF0}"/>
              </a:ext>
            </a:extLst>
          </p:cNvPr>
          <p:cNvSpPr/>
          <p:nvPr/>
        </p:nvSpPr>
        <p:spPr>
          <a:xfrm>
            <a:off x="3467258" y="1411121"/>
            <a:ext cx="8387147" cy="356727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80A1AA7-52FB-8429-3315-21E9D10E1CC5}"/>
              </a:ext>
            </a:extLst>
          </p:cNvPr>
          <p:cNvSpPr txBox="1">
            <a:spLocks/>
          </p:cNvSpPr>
          <p:nvPr/>
        </p:nvSpPr>
        <p:spPr>
          <a:xfrm>
            <a:off x="5069251" y="391277"/>
            <a:ext cx="8701040" cy="7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 VÒNG 2 (NHÓM MẢNH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 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EB50F10-9EB6-7260-3D61-C9609760F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5" y="2107971"/>
            <a:ext cx="2856000" cy="1963960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7AD7ABA2-EBAB-2541-0B1B-F0476D40331C}"/>
              </a:ext>
            </a:extLst>
          </p:cNvPr>
          <p:cNvSpPr/>
          <p:nvPr/>
        </p:nvSpPr>
        <p:spPr>
          <a:xfrm>
            <a:off x="3467258" y="1637462"/>
            <a:ext cx="9012732" cy="290497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5: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tập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iềm năng phát triển của nghề điện dân dụng | Cơ Điện Trần Phú">
            <a:extLst>
              <a:ext uri="{FF2B5EF4-FFF2-40B4-BE49-F238E27FC236}">
                <a16:creationId xmlns:a16="http://schemas.microsoft.com/office/drawing/2014/main" id="{49DA9694-7312-2763-BDCB-15F69518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251" y="5204741"/>
            <a:ext cx="535251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A81870-D559-0712-9174-33AB69C76003}"/>
              </a:ext>
            </a:extLst>
          </p:cNvPr>
          <p:cNvCxnSpPr>
            <a:cxnSpLocks/>
          </p:cNvCxnSpPr>
          <p:nvPr/>
        </p:nvCxnSpPr>
        <p:spPr>
          <a:xfrm>
            <a:off x="5718629" y="1030506"/>
            <a:ext cx="39478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8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690A0CA-C1F2-54BE-C6AF-5C82C345E2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542846"/>
              </p:ext>
            </p:extLst>
          </p:nvPr>
        </p:nvGraphicFramePr>
        <p:xfrm>
          <a:off x="717894" y="1110538"/>
          <a:ext cx="3695079" cy="2512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624ABA9-BEAC-27CA-DA71-632B1F9C74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752172"/>
              </p:ext>
            </p:extLst>
          </p:nvPr>
        </p:nvGraphicFramePr>
        <p:xfrm>
          <a:off x="4612605" y="1110537"/>
          <a:ext cx="3498575" cy="2512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2D4E396-A1DB-00A5-1532-E6193D631D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583634"/>
              </p:ext>
            </p:extLst>
          </p:nvPr>
        </p:nvGraphicFramePr>
        <p:xfrm>
          <a:off x="8310812" y="1110536"/>
          <a:ext cx="3405810" cy="251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483B038-9AB7-4CCD-A4F0-23D4C0D54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5114884"/>
              </p:ext>
            </p:extLst>
          </p:nvPr>
        </p:nvGraphicFramePr>
        <p:xfrm>
          <a:off x="2729947" y="3747721"/>
          <a:ext cx="3366053" cy="260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CC3D66A-CB5A-7461-2E44-BC6A3A8390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725597"/>
              </p:ext>
            </p:extLst>
          </p:nvPr>
        </p:nvGraphicFramePr>
        <p:xfrm>
          <a:off x="6342865" y="3678560"/>
          <a:ext cx="3935895" cy="267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B3187DA-5058-E534-8CD3-C577B6F7EFD6}"/>
              </a:ext>
            </a:extLst>
          </p:cNvPr>
          <p:cNvSpPr txBox="1"/>
          <p:nvPr/>
        </p:nvSpPr>
        <p:spPr>
          <a:xfrm>
            <a:off x="2073964" y="2135763"/>
            <a:ext cx="117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98EB4E-D10A-0E20-1207-4838BB622B6B}"/>
              </a:ext>
            </a:extLst>
          </p:cNvPr>
          <p:cNvSpPr txBox="1"/>
          <p:nvPr/>
        </p:nvSpPr>
        <p:spPr>
          <a:xfrm>
            <a:off x="5772170" y="2119169"/>
            <a:ext cx="117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A1A02-F237-10AD-5BB9-D1DEB72D7637}"/>
              </a:ext>
            </a:extLst>
          </p:cNvPr>
          <p:cNvSpPr txBox="1"/>
          <p:nvPr/>
        </p:nvSpPr>
        <p:spPr>
          <a:xfrm>
            <a:off x="9425136" y="2191669"/>
            <a:ext cx="117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DE4BED-985A-50A5-E30D-974F5363D909}"/>
              </a:ext>
            </a:extLst>
          </p:cNvPr>
          <p:cNvSpPr txBox="1"/>
          <p:nvPr/>
        </p:nvSpPr>
        <p:spPr>
          <a:xfrm>
            <a:off x="3823251" y="4819329"/>
            <a:ext cx="117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BA72E-76B9-AAB6-A013-FEF179E1E4DF}"/>
              </a:ext>
            </a:extLst>
          </p:cNvPr>
          <p:cNvSpPr txBox="1"/>
          <p:nvPr/>
        </p:nvSpPr>
        <p:spPr>
          <a:xfrm>
            <a:off x="7721090" y="4854947"/>
            <a:ext cx="117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01295AE-4005-56FF-24E4-BCB9ECF69993}"/>
              </a:ext>
            </a:extLst>
          </p:cNvPr>
          <p:cNvSpPr txBox="1">
            <a:spLocks/>
          </p:cNvSpPr>
          <p:nvPr/>
        </p:nvSpPr>
        <p:spPr>
          <a:xfrm>
            <a:off x="1020342" y="221455"/>
            <a:ext cx="10058400" cy="588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5537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0" grpId="0">
        <p:bldAsOne/>
      </p:bldGraphic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865D6CD-F5A5-0E44-B439-179E9CE8C78E}"/>
              </a:ext>
            </a:extLst>
          </p:cNvPr>
          <p:cNvSpPr txBox="1">
            <a:spLocks/>
          </p:cNvSpPr>
          <p:nvPr/>
        </p:nvSpPr>
        <p:spPr>
          <a:xfrm>
            <a:off x="2315237" y="225068"/>
            <a:ext cx="8701040" cy="7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PHIẾU HỌC TẬP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  <a:cs typeface="#9Slide03 Arima Madurai Black" panose="00000A00000000000000" pitchFamily="2" charset="0"/>
              </a:rPr>
              <a:t>VÒNG 2 (NHÓM MẢNH GHÉP)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DD041-06BB-2C7D-3D07-634D0F618B55}"/>
              </a:ext>
            </a:extLst>
          </p:cNvPr>
          <p:cNvSpPr/>
          <p:nvPr/>
        </p:nvSpPr>
        <p:spPr>
          <a:xfrm>
            <a:off x="106017" y="1690522"/>
            <a:ext cx="11979965" cy="5167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BFF3F-BC0B-964C-75F3-C6C1DCCBFC50}"/>
              </a:ext>
            </a:extLst>
          </p:cNvPr>
          <p:cNvSpPr txBox="1"/>
          <p:nvPr/>
        </p:nvSpPr>
        <p:spPr>
          <a:xfrm>
            <a:off x="106016" y="1820497"/>
            <a:ext cx="11979965" cy="5093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 (HS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1-2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tuyển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A96A0-99C2-7786-E89C-F70DEA5ACB50}"/>
              </a:ext>
            </a:extLst>
          </p:cNvPr>
          <p:cNvSpPr txBox="1"/>
          <p:nvPr/>
        </p:nvSpPr>
        <p:spPr>
          <a:xfrm>
            <a:off x="602566" y="896418"/>
            <a:ext cx="12126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Hoàn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1.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846" y="372796"/>
            <a:ext cx="10058400" cy="3760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: 10 </a:t>
            </a:r>
            <a:r>
              <a:rPr lang="en-US" sz="3600" b="1" dirty="0" err="1">
                <a:solidFill>
                  <a:schemeClr val="accent1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1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10 PHÚT CÓ ÂM THANH SỐNG ĐỘNG - 10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654" y="1167619"/>
            <a:ext cx="9953026" cy="48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05811" y="3563575"/>
            <a:ext cx="1967727" cy="196772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83328" y="5366968"/>
            <a:ext cx="1206669" cy="11715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77718" y="-420635"/>
            <a:ext cx="2624561" cy="3243839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373EEE1E-8873-1AE8-95A2-405D61DF7F1C}"/>
              </a:ext>
            </a:extLst>
          </p:cNvPr>
          <p:cNvSpPr txBox="1">
            <a:spLocks/>
          </p:cNvSpPr>
          <p:nvPr/>
        </p:nvSpPr>
        <p:spPr>
          <a:xfrm>
            <a:off x="1059542" y="1088341"/>
            <a:ext cx="8723086" cy="1836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66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BÁO CÁO SẢN PHẨM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29E40A-F688-9B45-8AB6-E75C02477833}"/>
              </a:ext>
            </a:extLst>
          </p:cNvPr>
          <p:cNvSpPr/>
          <p:nvPr/>
        </p:nvSpPr>
        <p:spPr>
          <a:xfrm>
            <a:off x="1828800" y="2006572"/>
            <a:ext cx="6183086" cy="689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Dễ Sử Dụng Lớp Học Hoạt Hình Mg Hoạt Hình Minh Họa Khuôn Viên Trường Học  Sinh Thực Hiện Bài Phát Biểu">
            <a:extLst>
              <a:ext uri="{FF2B5EF4-FFF2-40B4-BE49-F238E27FC236}">
                <a16:creationId xmlns:a16="http://schemas.microsoft.com/office/drawing/2014/main" id="{8A7401BE-EB7D-5ADC-941E-0F1E50A3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72" y="2671013"/>
            <a:ext cx="7193756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81B2D5E-C41E-7A7C-7515-B3EA0A716CA2}"/>
              </a:ext>
            </a:extLst>
          </p:cNvPr>
          <p:cNvSpPr txBox="1">
            <a:spLocks/>
          </p:cNvSpPr>
          <p:nvPr/>
        </p:nvSpPr>
        <p:spPr>
          <a:xfrm>
            <a:off x="534572" y="188129"/>
            <a:ext cx="5561428" cy="760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I. THIẾT KẾ ĐIỆN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11A8F-AAC9-4D13-E080-505958533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03" y="1649114"/>
            <a:ext cx="5715000" cy="3850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0B3C1-D976-3C7D-63D5-29BB4580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99" y="1649112"/>
            <a:ext cx="5715000" cy="38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0B4A17-E727-C85E-DFBA-A3CD9131B836}"/>
              </a:ext>
            </a:extLst>
          </p:cNvPr>
          <p:cNvSpPr/>
          <p:nvPr/>
        </p:nvSpPr>
        <p:spPr>
          <a:xfrm>
            <a:off x="206511" y="1883701"/>
            <a:ext cx="2849217" cy="271669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BD582C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công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việc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6CC1ED2-5462-81C3-7EA2-01E9169FE740}"/>
              </a:ext>
            </a:extLst>
          </p:cNvPr>
          <p:cNvSpPr/>
          <p:nvPr/>
        </p:nvSpPr>
        <p:spPr>
          <a:xfrm>
            <a:off x="-1523842" y="1048814"/>
            <a:ext cx="5087099" cy="4386470"/>
          </a:xfrm>
          <a:prstGeom prst="blockArc">
            <a:avLst>
              <a:gd name="adj1" fmla="val 16406837"/>
              <a:gd name="adj2" fmla="val 5028564"/>
              <a:gd name="adj3" fmla="val 5184"/>
            </a:avLst>
          </a:prstGeom>
          <a:solidFill>
            <a:srgbClr val="BD582C">
              <a:lumMod val="75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398A5C5-9A15-50DE-CCD6-AF57CBF53D25}"/>
              </a:ext>
            </a:extLst>
          </p:cNvPr>
          <p:cNvSpPr/>
          <p:nvPr/>
        </p:nvSpPr>
        <p:spPr>
          <a:xfrm>
            <a:off x="3055728" y="166598"/>
            <a:ext cx="8929761" cy="1524000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A509775-01F7-4E1E-DB72-BF8644B10F37}"/>
              </a:ext>
            </a:extLst>
          </p:cNvPr>
          <p:cNvSpPr/>
          <p:nvPr/>
        </p:nvSpPr>
        <p:spPr>
          <a:xfrm>
            <a:off x="3763618" y="2191342"/>
            <a:ext cx="8021510" cy="1325217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8692A1E-C9C5-F378-8568-29FD0194CCC3}"/>
              </a:ext>
            </a:extLst>
          </p:cNvPr>
          <p:cNvSpPr/>
          <p:nvPr/>
        </p:nvSpPr>
        <p:spPr>
          <a:xfrm>
            <a:off x="3378100" y="4017303"/>
            <a:ext cx="8607389" cy="2716696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3A301-9423-1FAF-AB5C-977A33CFBEB3}"/>
              </a:ext>
            </a:extLst>
          </p:cNvPr>
          <p:cNvSpPr/>
          <p:nvPr/>
        </p:nvSpPr>
        <p:spPr>
          <a:xfrm>
            <a:off x="2530408" y="1422716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C1D226-387D-4312-6928-A919654174F1}"/>
              </a:ext>
            </a:extLst>
          </p:cNvPr>
          <p:cNvSpPr/>
          <p:nvPr/>
        </p:nvSpPr>
        <p:spPr>
          <a:xfrm>
            <a:off x="3256089" y="3198507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50ED2-3596-CDCE-DA2A-94CE09B3075C}"/>
              </a:ext>
            </a:extLst>
          </p:cNvPr>
          <p:cNvSpPr/>
          <p:nvPr/>
        </p:nvSpPr>
        <p:spPr>
          <a:xfrm>
            <a:off x="2301572" y="4770153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9886E3-F6B0-E629-450F-6CBD3FF4FF42}"/>
              </a:ext>
            </a:extLst>
          </p:cNvPr>
          <p:cNvSpPr/>
          <p:nvPr/>
        </p:nvSpPr>
        <p:spPr>
          <a:xfrm>
            <a:off x="595745" y="1586347"/>
            <a:ext cx="5971311" cy="2729346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3E3A9F-A365-65A9-CEE4-94BE818BC19F}"/>
              </a:ext>
            </a:extLst>
          </p:cNvPr>
          <p:cNvSpPr/>
          <p:nvPr/>
        </p:nvSpPr>
        <p:spPr>
          <a:xfrm>
            <a:off x="7446819" y="1925782"/>
            <a:ext cx="4322617" cy="4714476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706982-1DE5-C1C8-1CE5-06AC09D6D682}"/>
              </a:ext>
            </a:extLst>
          </p:cNvPr>
          <p:cNvSpPr/>
          <p:nvPr/>
        </p:nvSpPr>
        <p:spPr>
          <a:xfrm>
            <a:off x="5264728" y="217742"/>
            <a:ext cx="4599709" cy="1943568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 CẦU VỀ TRÌNH ĐỘ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CE8831AB-F7D4-D56A-6AF7-E1F58F745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042117"/>
            <a:ext cx="4461164" cy="1815883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8A45052-AC68-A269-8142-315D6FC3191A}"/>
              </a:ext>
            </a:extLst>
          </p:cNvPr>
          <p:cNvSpPr/>
          <p:nvPr/>
        </p:nvSpPr>
        <p:spPr>
          <a:xfrm>
            <a:off x="678874" y="1586347"/>
            <a:ext cx="5888182" cy="2729345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sư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3754392-BD3A-06D0-4D62-59C2DF9A8F8E}"/>
              </a:ext>
            </a:extLst>
          </p:cNvPr>
          <p:cNvSpPr/>
          <p:nvPr/>
        </p:nvSpPr>
        <p:spPr>
          <a:xfrm>
            <a:off x="7564582" y="2902529"/>
            <a:ext cx="4204854" cy="2680856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đẳng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09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">
            <a:extLst>
              <a:ext uri="{FF2B5EF4-FFF2-40B4-BE49-F238E27FC236}">
                <a16:creationId xmlns:a16="http://schemas.microsoft.com/office/drawing/2014/main" id="{9D13BC82-0EDD-F9BA-F68D-C0DBAAE36D00}"/>
              </a:ext>
            </a:extLst>
          </p:cNvPr>
          <p:cNvSpPr/>
          <p:nvPr/>
        </p:nvSpPr>
        <p:spPr>
          <a:xfrm>
            <a:off x="236045" y="1907931"/>
            <a:ext cx="3083929" cy="3042137"/>
          </a:xfrm>
          <a:prstGeom prst="rightArrow">
            <a:avLst>
              <a:gd name="adj1" fmla="val 50000"/>
              <a:gd name="adj2" fmla="val 47719"/>
            </a:avLst>
          </a:prstGeom>
          <a:solidFill>
            <a:srgbClr val="CC330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lực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1928A7-3D3B-A929-22F0-0237E24F1A6A}"/>
              </a:ext>
            </a:extLst>
          </p:cNvPr>
          <p:cNvSpPr/>
          <p:nvPr/>
        </p:nvSpPr>
        <p:spPr>
          <a:xfrm>
            <a:off x="3447674" y="392727"/>
            <a:ext cx="8326984" cy="1389686"/>
          </a:xfrm>
          <a:prstGeom prst="roundRect">
            <a:avLst/>
          </a:prstGeom>
          <a:solidFill>
            <a:srgbClr val="CCDDEA"/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72EED036-6EB2-AFAB-4299-96C4DD662E1E}"/>
              </a:ext>
            </a:extLst>
          </p:cNvPr>
          <p:cNvSpPr/>
          <p:nvPr/>
        </p:nvSpPr>
        <p:spPr>
          <a:xfrm>
            <a:off x="3447674" y="2118645"/>
            <a:ext cx="8326984" cy="1389686"/>
          </a:xfrm>
          <a:prstGeom prst="roundRect">
            <a:avLst/>
          </a:prstGeom>
          <a:solidFill>
            <a:srgbClr val="E48312">
              <a:lumMod val="20000"/>
              <a:lumOff val="80000"/>
            </a:srgbClr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77A3F967-2232-C726-71DA-28CE913DDF52}"/>
              </a:ext>
            </a:extLst>
          </p:cNvPr>
          <p:cNvSpPr/>
          <p:nvPr/>
        </p:nvSpPr>
        <p:spPr>
          <a:xfrm>
            <a:off x="3447674" y="3894576"/>
            <a:ext cx="8326984" cy="1226064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6CF41266-812C-68E9-01A7-6513B686E4B2}"/>
              </a:ext>
            </a:extLst>
          </p:cNvPr>
          <p:cNvSpPr/>
          <p:nvPr/>
        </p:nvSpPr>
        <p:spPr>
          <a:xfrm>
            <a:off x="3447674" y="5373047"/>
            <a:ext cx="8326984" cy="1092226"/>
          </a:xfrm>
          <a:prstGeom prst="roundRect">
            <a:avLst/>
          </a:prstGeom>
          <a:solidFill>
            <a:srgbClr val="C2BC80">
              <a:lumMod val="75000"/>
            </a:srgbClr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948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4074" y="595616"/>
            <a:ext cx="5514108" cy="5083967"/>
            <a:chOff x="760153" y="2083687"/>
            <a:chExt cx="5434585" cy="365144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53" y="2083687"/>
              <a:ext cx="5434585" cy="3039548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762593" y="5211911"/>
              <a:ext cx="14297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 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03820" y="595615"/>
            <a:ext cx="5514106" cy="5095221"/>
            <a:chOff x="6869269" y="2083687"/>
            <a:chExt cx="4497946" cy="360385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269" y="2083687"/>
              <a:ext cx="4497946" cy="3003467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697265" y="5164323"/>
              <a:ext cx="1429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3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18F396-1F19-95AB-7059-AA97AB42E6AF}"/>
              </a:ext>
            </a:extLst>
          </p:cNvPr>
          <p:cNvSpPr/>
          <p:nvPr/>
        </p:nvSpPr>
        <p:spPr>
          <a:xfrm>
            <a:off x="4132519" y="205244"/>
            <a:ext cx="4148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Môi</a:t>
            </a:r>
            <a:r>
              <a:rPr lang="en-US" sz="4000" b="1" dirty="0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48312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endParaRPr lang="en-US" sz="4000" b="1" dirty="0">
              <a:solidFill>
                <a:srgbClr val="E48312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75D42-4215-B256-43A9-0B5BA5C1A3AC}"/>
              </a:ext>
            </a:extLst>
          </p:cNvPr>
          <p:cNvSpPr/>
          <p:nvPr/>
        </p:nvSpPr>
        <p:spPr>
          <a:xfrm>
            <a:off x="214165" y="3363232"/>
            <a:ext cx="2726789" cy="2896891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ADAFD8-282B-C0E2-F00D-97825AA60895}"/>
              </a:ext>
            </a:extLst>
          </p:cNvPr>
          <p:cNvSpPr/>
          <p:nvPr/>
        </p:nvSpPr>
        <p:spPr>
          <a:xfrm>
            <a:off x="3223826" y="3363232"/>
            <a:ext cx="2645533" cy="2896891"/>
          </a:xfrm>
          <a:prstGeom prst="rect">
            <a:avLst/>
          </a:prstGeom>
          <a:solidFill>
            <a:srgbClr val="E48312"/>
          </a:solidFill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C0AE53-EA27-AEC5-2F41-DFA2400E7684}"/>
              </a:ext>
            </a:extLst>
          </p:cNvPr>
          <p:cNvSpPr/>
          <p:nvPr/>
        </p:nvSpPr>
        <p:spPr>
          <a:xfrm>
            <a:off x="6096000" y="3363525"/>
            <a:ext cx="2928424" cy="2896597"/>
          </a:xfrm>
          <a:prstGeom prst="rect">
            <a:avLst/>
          </a:prstGeom>
          <a:solidFill>
            <a:srgbClr val="CCDDEA">
              <a:lumMod val="50000"/>
            </a:srgbClr>
          </a:solidFill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công ty năng lượng để thiết kế hệ thống điện cho các dự án năng lượng điện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AB15A5-A6D0-5E3C-A0E8-F2C87F7D4341}"/>
              </a:ext>
            </a:extLst>
          </p:cNvPr>
          <p:cNvSpPr/>
          <p:nvPr/>
        </p:nvSpPr>
        <p:spPr>
          <a:xfrm>
            <a:off x="9234635" y="3363231"/>
            <a:ext cx="2743200" cy="2896891"/>
          </a:xfrm>
          <a:prstGeom prst="rect">
            <a:avLst/>
          </a:prstGeom>
          <a:solidFill>
            <a:srgbClr val="E48312"/>
          </a:solidFill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trường đại học và viện nghiên cứu để giảng dạy và nghiên cứu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63BE2-FA32-85CD-10B4-9DEF9817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65" y="1189185"/>
            <a:ext cx="2726789" cy="19789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E4F7C-0E20-94FD-CE8C-56AAA4F4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479" y="1189185"/>
            <a:ext cx="2700228" cy="19789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FEB8D-DDC0-5B96-0423-1502AE250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89185"/>
            <a:ext cx="2928424" cy="19789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F382C-C524-96ED-01F7-FBE59132E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717" y="1189185"/>
            <a:ext cx="2743201" cy="19789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CF8CF1-9A4B-BDC2-42C1-95364EAE82DD}"/>
              </a:ext>
            </a:extLst>
          </p:cNvPr>
          <p:cNvCxnSpPr>
            <a:stCxn id="7" idx="2"/>
            <a:endCxn id="3" idx="0"/>
          </p:cNvCxnSpPr>
          <p:nvPr/>
        </p:nvCxnSpPr>
        <p:spPr>
          <a:xfrm>
            <a:off x="1577560" y="3168125"/>
            <a:ext cx="0" cy="1951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0B1281-5B61-E7CD-621C-83071B89F302}"/>
              </a:ext>
            </a:extLst>
          </p:cNvPr>
          <p:cNvCxnSpPr>
            <a:stCxn id="8" idx="2"/>
          </p:cNvCxnSpPr>
          <p:nvPr/>
        </p:nvCxnSpPr>
        <p:spPr>
          <a:xfrm flipH="1">
            <a:off x="4543865" y="3168125"/>
            <a:ext cx="2728" cy="1951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7D5D68-BA71-AFBA-9EEA-021F8463D926}"/>
              </a:ext>
            </a:extLst>
          </p:cNvPr>
          <p:cNvCxnSpPr/>
          <p:nvPr/>
        </p:nvCxnSpPr>
        <p:spPr>
          <a:xfrm flipH="1">
            <a:off x="7560212" y="3168125"/>
            <a:ext cx="2728" cy="1951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7971A89F-416D-7FF6-B2AB-268C71F15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3559" y="3148210"/>
            <a:ext cx="42676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17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y trình sản xuất máy biến áp của Công ty | lioa.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43" y="1867080"/>
            <a:ext cx="4183897" cy="339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iến áp LE: Đối tác tin cậy của ngành điện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44" y="1896269"/>
            <a:ext cx="5459217" cy="339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1080723" y="318618"/>
            <a:ext cx="95972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SẢN XUẤT, CHẾ TẠO THIẾT BỊ ĐIỆN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2890" y="5581399"/>
            <a:ext cx="4953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áp</a:t>
            </a:r>
            <a:endParaRPr lang="en-US" sz="3200" dirty="0"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6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0B4A17-E727-C85E-DFBA-A3CD9131B836}"/>
              </a:ext>
            </a:extLst>
          </p:cNvPr>
          <p:cNvSpPr/>
          <p:nvPr/>
        </p:nvSpPr>
        <p:spPr>
          <a:xfrm>
            <a:off x="206511" y="1883701"/>
            <a:ext cx="2849217" cy="271669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BD582C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công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việc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6CC1ED2-5462-81C3-7EA2-01E9169FE740}"/>
              </a:ext>
            </a:extLst>
          </p:cNvPr>
          <p:cNvSpPr/>
          <p:nvPr/>
        </p:nvSpPr>
        <p:spPr>
          <a:xfrm>
            <a:off x="-1523842" y="1048814"/>
            <a:ext cx="5087099" cy="4386470"/>
          </a:xfrm>
          <a:prstGeom prst="blockArc">
            <a:avLst>
              <a:gd name="adj1" fmla="val 16406837"/>
              <a:gd name="adj2" fmla="val 5028564"/>
              <a:gd name="adj3" fmla="val 5184"/>
            </a:avLst>
          </a:prstGeom>
          <a:solidFill>
            <a:srgbClr val="BD582C">
              <a:lumMod val="75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398A5C5-9A15-50DE-CCD6-AF57CBF53D25}"/>
              </a:ext>
            </a:extLst>
          </p:cNvPr>
          <p:cNvSpPr/>
          <p:nvPr/>
        </p:nvSpPr>
        <p:spPr>
          <a:xfrm>
            <a:off x="3470680" y="475187"/>
            <a:ext cx="8388386" cy="2057872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8692A1E-C9C5-F378-8568-29FD0194CCC3}"/>
              </a:ext>
            </a:extLst>
          </p:cNvPr>
          <p:cNvSpPr/>
          <p:nvPr/>
        </p:nvSpPr>
        <p:spPr>
          <a:xfrm>
            <a:off x="3470679" y="3829031"/>
            <a:ext cx="8388387" cy="2343228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3A301-9423-1FAF-AB5C-977A33CFBEB3}"/>
              </a:ext>
            </a:extLst>
          </p:cNvPr>
          <p:cNvSpPr/>
          <p:nvPr/>
        </p:nvSpPr>
        <p:spPr>
          <a:xfrm>
            <a:off x="3059297" y="2072073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50ED2-3596-CDCE-DA2A-94CE09B3075C}"/>
              </a:ext>
            </a:extLst>
          </p:cNvPr>
          <p:cNvSpPr/>
          <p:nvPr/>
        </p:nvSpPr>
        <p:spPr>
          <a:xfrm>
            <a:off x="3178227" y="3753678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FA27CF3A-30D2-BB5A-8C41-1DEA25DF7F6A}"/>
              </a:ext>
            </a:extLst>
          </p:cNvPr>
          <p:cNvSpPr/>
          <p:nvPr/>
        </p:nvSpPr>
        <p:spPr>
          <a:xfrm>
            <a:off x="3635898" y="742123"/>
            <a:ext cx="8169198" cy="1524000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E3D9DF77-63FD-DAD3-A6FF-F218417E3C1E}"/>
              </a:ext>
            </a:extLst>
          </p:cNvPr>
          <p:cNvSpPr/>
          <p:nvPr/>
        </p:nvSpPr>
        <p:spPr>
          <a:xfrm>
            <a:off x="3928350" y="4098608"/>
            <a:ext cx="7089905" cy="1804073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9886E3-F6B0-E629-450F-6CBD3FF4FF42}"/>
              </a:ext>
            </a:extLst>
          </p:cNvPr>
          <p:cNvSpPr/>
          <p:nvPr/>
        </p:nvSpPr>
        <p:spPr>
          <a:xfrm>
            <a:off x="595745" y="1586347"/>
            <a:ext cx="5971311" cy="2729346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3E3A9F-A365-65A9-CEE4-94BE818BC19F}"/>
              </a:ext>
            </a:extLst>
          </p:cNvPr>
          <p:cNvSpPr/>
          <p:nvPr/>
        </p:nvSpPr>
        <p:spPr>
          <a:xfrm>
            <a:off x="7446819" y="1925782"/>
            <a:ext cx="4322617" cy="3490280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706982-1DE5-C1C8-1CE5-06AC09D6D682}"/>
              </a:ext>
            </a:extLst>
          </p:cNvPr>
          <p:cNvSpPr/>
          <p:nvPr/>
        </p:nvSpPr>
        <p:spPr>
          <a:xfrm>
            <a:off x="5264728" y="217742"/>
            <a:ext cx="4599709" cy="1943568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 CẦU VỀ TRÌNH ĐỘ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8A45052-AC68-A269-8142-315D6FC3191A}"/>
              </a:ext>
            </a:extLst>
          </p:cNvPr>
          <p:cNvSpPr/>
          <p:nvPr/>
        </p:nvSpPr>
        <p:spPr>
          <a:xfrm>
            <a:off x="678874" y="1586347"/>
            <a:ext cx="5888182" cy="2729345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EDA3AD4-D74E-CF9D-17A6-9C74E98D654B}"/>
              </a:ext>
            </a:extLst>
          </p:cNvPr>
          <p:cNvSpPr/>
          <p:nvPr/>
        </p:nvSpPr>
        <p:spPr>
          <a:xfrm>
            <a:off x="595745" y="2212485"/>
            <a:ext cx="5971311" cy="1350498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CE3CE1F-34BC-FE23-8FF0-F760C56B2164}"/>
              </a:ext>
            </a:extLst>
          </p:cNvPr>
          <p:cNvSpPr/>
          <p:nvPr/>
        </p:nvSpPr>
        <p:spPr>
          <a:xfrm>
            <a:off x="7678005" y="2538068"/>
            <a:ext cx="3730893" cy="250404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Thợ điện PNG, Vector, PSD, và biểu tượng để tải về miễn phí |  pngtree">
            <a:extLst>
              <a:ext uri="{FF2B5EF4-FFF2-40B4-BE49-F238E27FC236}">
                <a16:creationId xmlns:a16="http://schemas.microsoft.com/office/drawing/2014/main" id="{FFDF3F39-E375-EE9E-5BCD-BD75FE92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580" y="47596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4F5998-C48E-3F57-F206-8F36192CF571}"/>
              </a:ext>
            </a:extLst>
          </p:cNvPr>
          <p:cNvSpPr/>
          <p:nvPr/>
        </p:nvSpPr>
        <p:spPr>
          <a:xfrm>
            <a:off x="0" y="3945585"/>
            <a:ext cx="2375789" cy="22754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ED8794E8-3B25-6777-5127-6A6F73777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66425" y="5032907"/>
            <a:ext cx="7279617" cy="18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49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3">
            <a:extLst>
              <a:ext uri="{FF2B5EF4-FFF2-40B4-BE49-F238E27FC236}">
                <a16:creationId xmlns:a16="http://schemas.microsoft.com/office/drawing/2014/main" id="{9D13BC82-0EDD-F9BA-F68D-C0DBAAE36D00}"/>
              </a:ext>
            </a:extLst>
          </p:cNvPr>
          <p:cNvSpPr/>
          <p:nvPr/>
        </p:nvSpPr>
        <p:spPr>
          <a:xfrm>
            <a:off x="236045" y="1907931"/>
            <a:ext cx="3083929" cy="3042137"/>
          </a:xfrm>
          <a:prstGeom prst="rightArrow">
            <a:avLst>
              <a:gd name="adj1" fmla="val 50000"/>
              <a:gd name="adj2" fmla="val 47719"/>
            </a:avLst>
          </a:prstGeom>
          <a:solidFill>
            <a:srgbClr val="CC330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lực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E24E2562-0896-582F-31A2-30D9F0358494}"/>
              </a:ext>
            </a:extLst>
          </p:cNvPr>
          <p:cNvSpPr/>
          <p:nvPr/>
        </p:nvSpPr>
        <p:spPr>
          <a:xfrm>
            <a:off x="3842771" y="288619"/>
            <a:ext cx="7835707" cy="1374122"/>
          </a:xfrm>
          <a:prstGeom prst="roundRect">
            <a:avLst/>
          </a:prstGeom>
          <a:solidFill>
            <a:srgbClr val="CCDDEA">
              <a:lumMod val="50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1963D1B2-41E3-9104-D22D-040BDA283CD1}"/>
              </a:ext>
            </a:extLst>
          </p:cNvPr>
          <p:cNvSpPr/>
          <p:nvPr/>
        </p:nvSpPr>
        <p:spPr>
          <a:xfrm>
            <a:off x="3842771" y="1885071"/>
            <a:ext cx="7835708" cy="1374123"/>
          </a:xfrm>
          <a:prstGeom prst="roundRect">
            <a:avLst/>
          </a:prstGeom>
          <a:solidFill>
            <a:srgbClr val="637052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71A111-9040-663B-E2B6-374A02508FF5}"/>
              </a:ext>
            </a:extLst>
          </p:cNvPr>
          <p:cNvSpPr/>
          <p:nvPr/>
        </p:nvSpPr>
        <p:spPr>
          <a:xfrm>
            <a:off x="3842771" y="3542078"/>
            <a:ext cx="7835707" cy="1398205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456606E6-9608-C4CA-FFE3-10279E048C91}"/>
              </a:ext>
            </a:extLst>
          </p:cNvPr>
          <p:cNvSpPr/>
          <p:nvPr/>
        </p:nvSpPr>
        <p:spPr>
          <a:xfrm>
            <a:off x="3842772" y="5223167"/>
            <a:ext cx="7835706" cy="1398205"/>
          </a:xfrm>
          <a:prstGeom prst="roundRect">
            <a:avLst/>
          </a:prstGeom>
          <a:solidFill>
            <a:srgbClr val="E48312">
              <a:lumMod val="50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39737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654F19-3DAC-7B1B-217F-E28792CEB24D}"/>
              </a:ext>
            </a:extLst>
          </p:cNvPr>
          <p:cNvSpPr/>
          <p:nvPr/>
        </p:nvSpPr>
        <p:spPr>
          <a:xfrm>
            <a:off x="3896955" y="233591"/>
            <a:ext cx="4805362" cy="881270"/>
          </a:xfrm>
          <a:prstGeom prst="roundRect">
            <a:avLst/>
          </a:prstGeom>
          <a:solidFill>
            <a:srgbClr val="E48312"/>
          </a:solidFill>
          <a:ln w="158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0EA6D-DDDC-22EA-E25B-E05EEB56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4" y="1722782"/>
            <a:ext cx="3534575" cy="2080591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542C0A8-7D97-A48E-D4F1-82B766DC9E5E}"/>
              </a:ext>
            </a:extLst>
          </p:cNvPr>
          <p:cNvSpPr/>
          <p:nvPr/>
        </p:nvSpPr>
        <p:spPr>
          <a:xfrm>
            <a:off x="782518" y="4081669"/>
            <a:ext cx="2850465" cy="2234724"/>
          </a:xfrm>
          <a:prstGeom prst="ellipse">
            <a:avLst/>
          </a:prstGeom>
          <a:solidFill>
            <a:srgbClr val="BD582C">
              <a:lumMod val="75000"/>
            </a:srgbClr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tơ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8887B-29BB-685C-7556-9C6E3D0D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902" y="1722781"/>
            <a:ext cx="3442605" cy="2080591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7CE619A-4363-8254-FDD6-7F39825DCAB8}"/>
              </a:ext>
            </a:extLst>
          </p:cNvPr>
          <p:cNvSpPr/>
          <p:nvPr/>
        </p:nvSpPr>
        <p:spPr>
          <a:xfrm>
            <a:off x="4592523" y="4032431"/>
            <a:ext cx="3015723" cy="2333199"/>
          </a:xfrm>
          <a:prstGeom prst="ellipse">
            <a:avLst/>
          </a:prstGeom>
          <a:solidFill>
            <a:srgbClr val="002060"/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pin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ắcquy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AB9E4-46B3-A44B-DD06-F205F695B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1722780"/>
            <a:ext cx="3868615" cy="2080591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A13C833-ABD5-719A-05E9-EBE3EABCC54F}"/>
              </a:ext>
            </a:extLst>
          </p:cNvPr>
          <p:cNvSpPr/>
          <p:nvPr/>
        </p:nvSpPr>
        <p:spPr>
          <a:xfrm>
            <a:off x="8702317" y="4081669"/>
            <a:ext cx="2850465" cy="2234724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xưởng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18237D-4ACF-9350-3F54-67D0F460A731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2207751" y="3803373"/>
            <a:ext cx="1" cy="278296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77DE5E-E38B-783A-C350-B7B57F498787}"/>
              </a:ext>
            </a:extLst>
          </p:cNvPr>
          <p:cNvCxnSpPr>
            <a:endCxn id="8" idx="0"/>
          </p:cNvCxnSpPr>
          <p:nvPr/>
        </p:nvCxnSpPr>
        <p:spPr>
          <a:xfrm>
            <a:off x="10127549" y="3803371"/>
            <a:ext cx="1" cy="278298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5B1C91-69D8-BBBB-C7AB-608CE2C6821A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6100385" y="3803372"/>
            <a:ext cx="1820" cy="229059"/>
          </a:xfrm>
          <a:prstGeom prst="line">
            <a:avLst/>
          </a:prstGeom>
          <a:ln w="28575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511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7678" y="319276"/>
            <a:ext cx="4203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LẮP ĐẶT ĐIỆN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60" y="1710563"/>
            <a:ext cx="3869838" cy="3474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050" y="1695449"/>
            <a:ext cx="3975652" cy="347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054" y="1691515"/>
            <a:ext cx="3578086" cy="34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8085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0B4A17-E727-C85E-DFBA-A3CD9131B836}"/>
              </a:ext>
            </a:extLst>
          </p:cNvPr>
          <p:cNvSpPr/>
          <p:nvPr/>
        </p:nvSpPr>
        <p:spPr>
          <a:xfrm>
            <a:off x="206511" y="1883701"/>
            <a:ext cx="2849217" cy="271669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BD582C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t</a:t>
            </a:r>
            <a:r>
              <a:rPr lang="en-US" sz="4400" kern="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ả </a:t>
            </a:r>
            <a:r>
              <a:rPr lang="en-US" sz="4400" kern="0" dirty="0" err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công</a:t>
            </a:r>
            <a:r>
              <a:rPr lang="en-US" sz="4400" kern="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Bahnschrift SemiBold Condensed" panose="020B0502040204020203" pitchFamily="34" charset="0"/>
              </a:rPr>
              <a:t>việc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6CC1ED2-5462-81C3-7EA2-01E9169FE740}"/>
              </a:ext>
            </a:extLst>
          </p:cNvPr>
          <p:cNvSpPr/>
          <p:nvPr/>
        </p:nvSpPr>
        <p:spPr>
          <a:xfrm>
            <a:off x="-1523842" y="1048814"/>
            <a:ext cx="5087099" cy="4386470"/>
          </a:xfrm>
          <a:prstGeom prst="blockArc">
            <a:avLst>
              <a:gd name="adj1" fmla="val 16406837"/>
              <a:gd name="adj2" fmla="val 5028564"/>
              <a:gd name="adj3" fmla="val 5184"/>
            </a:avLst>
          </a:prstGeom>
          <a:solidFill>
            <a:srgbClr val="BD582C">
              <a:lumMod val="75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398A5C5-9A15-50DE-CCD6-AF57CBF53D25}"/>
              </a:ext>
            </a:extLst>
          </p:cNvPr>
          <p:cNvSpPr/>
          <p:nvPr/>
        </p:nvSpPr>
        <p:spPr>
          <a:xfrm>
            <a:off x="3470680" y="475187"/>
            <a:ext cx="8388386" cy="2057872"/>
          </a:xfrm>
          <a:prstGeom prst="roundRect">
            <a:avLst/>
          </a:prstGeom>
          <a:solidFill>
            <a:srgbClr val="FF6600">
              <a:alpha val="60000"/>
            </a:srgbClr>
          </a:solidFill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8692A1E-C9C5-F378-8568-29FD0194CCC3}"/>
              </a:ext>
            </a:extLst>
          </p:cNvPr>
          <p:cNvSpPr/>
          <p:nvPr/>
        </p:nvSpPr>
        <p:spPr>
          <a:xfrm>
            <a:off x="3470679" y="3455563"/>
            <a:ext cx="8388387" cy="2927250"/>
          </a:xfrm>
          <a:prstGeom prst="roundRect">
            <a:avLst/>
          </a:prstGeom>
          <a:solidFill>
            <a:srgbClr val="FF6600">
              <a:alpha val="60000"/>
            </a:srgbClr>
          </a:solidFill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3A301-9423-1FAF-AB5C-977A33CFBEB3}"/>
              </a:ext>
            </a:extLst>
          </p:cNvPr>
          <p:cNvSpPr/>
          <p:nvPr/>
        </p:nvSpPr>
        <p:spPr>
          <a:xfrm>
            <a:off x="3059297" y="2072073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50ED2-3596-CDCE-DA2A-94CE09B3075C}"/>
              </a:ext>
            </a:extLst>
          </p:cNvPr>
          <p:cNvSpPr/>
          <p:nvPr/>
        </p:nvSpPr>
        <p:spPr>
          <a:xfrm>
            <a:off x="3178227" y="3753678"/>
            <a:ext cx="457671" cy="460985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120F1EC9-F272-0C2C-6F18-24F3B8A7B2A9}"/>
              </a:ext>
            </a:extLst>
          </p:cNvPr>
          <p:cNvSpPr/>
          <p:nvPr/>
        </p:nvSpPr>
        <p:spPr>
          <a:xfrm>
            <a:off x="3748854" y="404849"/>
            <a:ext cx="7832035" cy="2080591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E1E3061B-28D2-5A76-6DDF-D84A82C3D682}"/>
              </a:ext>
            </a:extLst>
          </p:cNvPr>
          <p:cNvSpPr/>
          <p:nvPr/>
        </p:nvSpPr>
        <p:spPr>
          <a:xfrm>
            <a:off x="3685756" y="3753678"/>
            <a:ext cx="7832035" cy="2292626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537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21418EB-E004-6851-CCA2-7AF34E2F9D03}"/>
              </a:ext>
            </a:extLst>
          </p:cNvPr>
          <p:cNvSpPr/>
          <p:nvPr/>
        </p:nvSpPr>
        <p:spPr>
          <a:xfrm>
            <a:off x="2318838" y="3041090"/>
            <a:ext cx="5160183" cy="2073579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9886E3-F6B0-E629-450F-6CBD3FF4FF42}"/>
              </a:ext>
            </a:extLst>
          </p:cNvPr>
          <p:cNvSpPr/>
          <p:nvPr/>
        </p:nvSpPr>
        <p:spPr>
          <a:xfrm>
            <a:off x="268513" y="620838"/>
            <a:ext cx="5971311" cy="1943568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3E3A9F-A365-65A9-CEE4-94BE818BC19F}"/>
              </a:ext>
            </a:extLst>
          </p:cNvPr>
          <p:cNvSpPr/>
          <p:nvPr/>
        </p:nvSpPr>
        <p:spPr>
          <a:xfrm>
            <a:off x="7768667" y="1835553"/>
            <a:ext cx="3973951" cy="3490280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706982-1DE5-C1C8-1CE5-06AC09D6D682}"/>
              </a:ext>
            </a:extLst>
          </p:cNvPr>
          <p:cNvSpPr/>
          <p:nvPr/>
        </p:nvSpPr>
        <p:spPr>
          <a:xfrm>
            <a:off x="5434736" y="366569"/>
            <a:ext cx="4599709" cy="1943568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 CẦU VỀ TRÌNH ĐỘ</a:t>
            </a:r>
          </a:p>
        </p:txBody>
      </p:sp>
      <p:pic>
        <p:nvPicPr>
          <p:cNvPr id="1026" name="Picture 2" descr="Hình ảnh Thợ điện PNG, Vector, PSD, và biểu tượng để tải về miễn phí |  pngtree">
            <a:extLst>
              <a:ext uri="{FF2B5EF4-FFF2-40B4-BE49-F238E27FC236}">
                <a16:creationId xmlns:a16="http://schemas.microsoft.com/office/drawing/2014/main" id="{FFDF3F39-E375-EE9E-5BCD-BD75FE92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00" y="40778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4F5998-C48E-3F57-F206-8F36192CF571}"/>
              </a:ext>
            </a:extLst>
          </p:cNvPr>
          <p:cNvSpPr/>
          <p:nvPr/>
        </p:nvSpPr>
        <p:spPr>
          <a:xfrm>
            <a:off x="42216" y="2287432"/>
            <a:ext cx="2375789" cy="22754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428589E-290E-F5D3-EEE3-83EA48992815}"/>
              </a:ext>
            </a:extLst>
          </p:cNvPr>
          <p:cNvSpPr/>
          <p:nvPr/>
        </p:nvSpPr>
        <p:spPr>
          <a:xfrm>
            <a:off x="312061" y="903348"/>
            <a:ext cx="5030510" cy="127220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85BA48D3-6105-10F1-818B-7B8B3FA0D15E}"/>
              </a:ext>
            </a:extLst>
          </p:cNvPr>
          <p:cNvSpPr/>
          <p:nvPr/>
        </p:nvSpPr>
        <p:spPr>
          <a:xfrm>
            <a:off x="8001881" y="2672354"/>
            <a:ext cx="3507521" cy="127220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0231413-9F2B-0BE6-A2F5-FBC7014F69F0}"/>
              </a:ext>
            </a:extLst>
          </p:cNvPr>
          <p:cNvSpPr/>
          <p:nvPr/>
        </p:nvSpPr>
        <p:spPr>
          <a:xfrm>
            <a:off x="2490519" y="3205309"/>
            <a:ext cx="5041077" cy="1745140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B68B00C-DE5A-CAFF-7957-077ECB7CA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97406">
            <a:off x="3342920" y="5062888"/>
            <a:ext cx="4183633" cy="39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3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4">
            <a:extLst>
              <a:ext uri="{FF2B5EF4-FFF2-40B4-BE49-F238E27FC236}">
                <a16:creationId xmlns:a16="http://schemas.microsoft.com/office/drawing/2014/main" id="{2C1ADE9D-49CA-E037-234E-E0A89D5B1CA3}"/>
              </a:ext>
            </a:extLst>
          </p:cNvPr>
          <p:cNvSpPr/>
          <p:nvPr/>
        </p:nvSpPr>
        <p:spPr>
          <a:xfrm>
            <a:off x="0" y="2801257"/>
            <a:ext cx="3120571" cy="1359925"/>
          </a:xfrm>
          <a:prstGeom prst="chevron">
            <a:avLst/>
          </a:prstGeom>
          <a:solidFill>
            <a:srgbClr val="FF9933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 CẦU NĂNG LỰC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485425A-0FF9-9B45-DBEF-9DDBA1058596}"/>
              </a:ext>
            </a:extLst>
          </p:cNvPr>
          <p:cNvSpPr/>
          <p:nvPr/>
        </p:nvSpPr>
        <p:spPr>
          <a:xfrm>
            <a:off x="3570515" y="119745"/>
            <a:ext cx="8184160" cy="1099931"/>
          </a:xfrm>
          <a:prstGeom prst="roundRect">
            <a:avLst/>
          </a:prstGeom>
          <a:solidFill>
            <a:srgbClr val="E48312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6A89F9D5-06AF-E491-92EA-092AC7A269DF}"/>
              </a:ext>
            </a:extLst>
          </p:cNvPr>
          <p:cNvSpPr/>
          <p:nvPr/>
        </p:nvSpPr>
        <p:spPr>
          <a:xfrm>
            <a:off x="3570515" y="1368762"/>
            <a:ext cx="8184160" cy="940904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3D86FC83-6F95-2876-3862-4E3DDC0C415A}"/>
              </a:ext>
            </a:extLst>
          </p:cNvPr>
          <p:cNvSpPr/>
          <p:nvPr/>
        </p:nvSpPr>
        <p:spPr>
          <a:xfrm>
            <a:off x="3570514" y="2438400"/>
            <a:ext cx="8184160" cy="940904"/>
          </a:xfrm>
          <a:prstGeom prst="roundRect">
            <a:avLst/>
          </a:prstGeom>
          <a:solidFill>
            <a:srgbClr val="00206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0C274F78-0D52-0E06-EA23-17F18410ED4F}"/>
              </a:ext>
            </a:extLst>
          </p:cNvPr>
          <p:cNvSpPr/>
          <p:nvPr/>
        </p:nvSpPr>
        <p:spPr>
          <a:xfrm>
            <a:off x="3570514" y="3508038"/>
            <a:ext cx="8184160" cy="940904"/>
          </a:xfrm>
          <a:prstGeom prst="roundRect">
            <a:avLst/>
          </a:prstGeom>
          <a:solidFill>
            <a:srgbClr val="7030A0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CD560E7-0A25-4EBF-15AF-F100F015EDF4}"/>
              </a:ext>
            </a:extLst>
          </p:cNvPr>
          <p:cNvSpPr/>
          <p:nvPr/>
        </p:nvSpPr>
        <p:spPr>
          <a:xfrm>
            <a:off x="3570515" y="4577676"/>
            <a:ext cx="8184159" cy="940904"/>
          </a:xfrm>
          <a:prstGeom prst="roundRect">
            <a:avLst/>
          </a:prstGeom>
          <a:solidFill>
            <a:srgbClr val="637052"/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36A7A94A-1EFB-F8A6-0F05-614E839F0284}"/>
              </a:ext>
            </a:extLst>
          </p:cNvPr>
          <p:cNvSpPr/>
          <p:nvPr/>
        </p:nvSpPr>
        <p:spPr>
          <a:xfrm>
            <a:off x="3570515" y="5682021"/>
            <a:ext cx="8184159" cy="940904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158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23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200" y="637309"/>
            <a:ext cx="5511085" cy="5228286"/>
            <a:chOff x="754487" y="1885942"/>
            <a:chExt cx="5213798" cy="398328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487" y="1885942"/>
              <a:ext cx="5213798" cy="3351727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646533" y="5346003"/>
              <a:ext cx="1429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23715" y="637309"/>
            <a:ext cx="5511085" cy="5243521"/>
            <a:chOff x="6234846" y="1885942"/>
            <a:chExt cx="5105717" cy="3994888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846" y="1885942"/>
              <a:ext cx="5105717" cy="3351727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293994" y="5357610"/>
              <a:ext cx="1429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cs typeface="Times New Roman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98547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60018BCF-B266-AA9F-67EF-37B55C189157}"/>
              </a:ext>
            </a:extLst>
          </p:cNvPr>
          <p:cNvSpPr/>
          <p:nvPr/>
        </p:nvSpPr>
        <p:spPr>
          <a:xfrm>
            <a:off x="2592264" y="236013"/>
            <a:ext cx="7007471" cy="983186"/>
          </a:xfrm>
          <a:prstGeom prst="roundRect">
            <a:avLst/>
          </a:prstGeom>
          <a:solidFill>
            <a:srgbClr val="E48312"/>
          </a:solidFill>
          <a:ln w="15875" cap="flat" cmpd="sng" algn="ctr">
            <a:solidFill>
              <a:srgbClr val="E4831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MÔI TRƯỜNG LÀM VIỆC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178C7-8205-57CE-2D43-2247783C9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71" y="1709321"/>
            <a:ext cx="3822717" cy="319650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8417FA5E-5366-A22E-8B6A-DCE7BF1FFB4A}"/>
              </a:ext>
            </a:extLst>
          </p:cNvPr>
          <p:cNvSpPr/>
          <p:nvPr/>
        </p:nvSpPr>
        <p:spPr>
          <a:xfrm>
            <a:off x="202771" y="5148678"/>
            <a:ext cx="3822717" cy="1312172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C33B08-BE7D-04BF-3C82-00C75A71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4" y="1709323"/>
            <a:ext cx="4036233" cy="31965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C87B155D-B58B-BBCB-A205-694E14A34C3D}"/>
              </a:ext>
            </a:extLst>
          </p:cNvPr>
          <p:cNvSpPr/>
          <p:nvPr/>
        </p:nvSpPr>
        <p:spPr>
          <a:xfrm>
            <a:off x="4313783" y="5148677"/>
            <a:ext cx="3768893" cy="1312172"/>
          </a:xfrm>
          <a:prstGeom prst="roundRect">
            <a:avLst/>
          </a:prstGeom>
          <a:solidFill>
            <a:srgbClr val="94A088">
              <a:lumMod val="50000"/>
            </a:srgbClr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AE26D8-D38C-1937-9603-2DD7CE030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982" y="1709323"/>
            <a:ext cx="3656247" cy="31965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B66E496F-629D-A735-A0E2-7B1C009D8E90}"/>
              </a:ext>
            </a:extLst>
          </p:cNvPr>
          <p:cNvSpPr/>
          <p:nvPr/>
        </p:nvSpPr>
        <p:spPr>
          <a:xfrm>
            <a:off x="8370971" y="5148677"/>
            <a:ext cx="3656247" cy="1312172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2813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68" y="455095"/>
            <a:ext cx="5733143" cy="61454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HÀNH ĐIỆN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8" y="1550504"/>
            <a:ext cx="4098027" cy="4008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094" y="1550504"/>
            <a:ext cx="3903263" cy="4008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756" y="1550504"/>
            <a:ext cx="3638218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0B4A17-E727-C85E-DFBA-A3CD9131B836}"/>
              </a:ext>
            </a:extLst>
          </p:cNvPr>
          <p:cNvSpPr/>
          <p:nvPr/>
        </p:nvSpPr>
        <p:spPr>
          <a:xfrm>
            <a:off x="206511" y="1883701"/>
            <a:ext cx="2849217" cy="271669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BD582C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tả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công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việc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6CC1ED2-5462-81C3-7EA2-01E9169FE740}"/>
              </a:ext>
            </a:extLst>
          </p:cNvPr>
          <p:cNvSpPr/>
          <p:nvPr/>
        </p:nvSpPr>
        <p:spPr>
          <a:xfrm>
            <a:off x="-1523842" y="1048814"/>
            <a:ext cx="5087099" cy="4386470"/>
          </a:xfrm>
          <a:prstGeom prst="blockArc">
            <a:avLst>
              <a:gd name="adj1" fmla="val 16406837"/>
              <a:gd name="adj2" fmla="val 5028564"/>
              <a:gd name="adj3" fmla="val 5184"/>
            </a:avLst>
          </a:prstGeom>
          <a:solidFill>
            <a:srgbClr val="BD582C">
              <a:lumMod val="75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398A5C5-9A15-50DE-CCD6-AF57CBF53D25}"/>
              </a:ext>
            </a:extLst>
          </p:cNvPr>
          <p:cNvSpPr/>
          <p:nvPr/>
        </p:nvSpPr>
        <p:spPr>
          <a:xfrm>
            <a:off x="3178227" y="322504"/>
            <a:ext cx="7918559" cy="1749569"/>
          </a:xfrm>
          <a:prstGeom prst="roundRect">
            <a:avLst/>
          </a:prstGeom>
          <a:solidFill>
            <a:srgbClr val="FF6600">
              <a:alpha val="50000"/>
            </a:srgbClr>
          </a:solidFill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8692A1E-C9C5-F378-8568-29FD0194CCC3}"/>
              </a:ext>
            </a:extLst>
          </p:cNvPr>
          <p:cNvSpPr/>
          <p:nvPr/>
        </p:nvSpPr>
        <p:spPr>
          <a:xfrm>
            <a:off x="3927600" y="4915295"/>
            <a:ext cx="8130082" cy="1782416"/>
          </a:xfrm>
          <a:prstGeom prst="roundRect">
            <a:avLst/>
          </a:prstGeom>
          <a:solidFill>
            <a:srgbClr val="FF6600">
              <a:alpha val="16000"/>
            </a:srgbClr>
          </a:solidFill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3A301-9423-1FAF-AB5C-977A33CFBEB3}"/>
              </a:ext>
            </a:extLst>
          </p:cNvPr>
          <p:cNvSpPr/>
          <p:nvPr/>
        </p:nvSpPr>
        <p:spPr>
          <a:xfrm>
            <a:off x="2131350" y="1213584"/>
            <a:ext cx="457671" cy="460985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50ED2-3596-CDCE-DA2A-94CE09B3075C}"/>
              </a:ext>
            </a:extLst>
          </p:cNvPr>
          <p:cNvSpPr/>
          <p:nvPr/>
        </p:nvSpPr>
        <p:spPr>
          <a:xfrm>
            <a:off x="3225520" y="3259368"/>
            <a:ext cx="457671" cy="460985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9505B70-8023-8DF7-7BBD-70F46FA94FCC}"/>
              </a:ext>
            </a:extLst>
          </p:cNvPr>
          <p:cNvSpPr/>
          <p:nvPr/>
        </p:nvSpPr>
        <p:spPr>
          <a:xfrm>
            <a:off x="3805691" y="2586893"/>
            <a:ext cx="7639122" cy="1782416"/>
          </a:xfrm>
          <a:prstGeom prst="roundRect">
            <a:avLst/>
          </a:prstGeom>
          <a:solidFill>
            <a:srgbClr val="FF6600">
              <a:alpha val="34000"/>
            </a:srgbClr>
          </a:solidFill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73A2CE-A8BD-E096-3749-2E7A55A6D53B}"/>
              </a:ext>
            </a:extLst>
          </p:cNvPr>
          <p:cNvSpPr/>
          <p:nvPr/>
        </p:nvSpPr>
        <p:spPr>
          <a:xfrm>
            <a:off x="2167400" y="4783737"/>
            <a:ext cx="457671" cy="460985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639E8515-5035-1FBC-AB6D-916804BE23D8}"/>
              </a:ext>
            </a:extLst>
          </p:cNvPr>
          <p:cNvSpPr/>
          <p:nvPr/>
        </p:nvSpPr>
        <p:spPr>
          <a:xfrm>
            <a:off x="3252601" y="439214"/>
            <a:ext cx="7689202" cy="1444487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nhằm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cậy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040B5FD6-ED16-E635-C0AC-E6E2174F4999}"/>
              </a:ext>
            </a:extLst>
          </p:cNvPr>
          <p:cNvSpPr/>
          <p:nvPr/>
        </p:nvSpPr>
        <p:spPr>
          <a:xfrm>
            <a:off x="3805690" y="2767616"/>
            <a:ext cx="7516623" cy="1444487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lưới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4902BFDB-5C1C-C4B4-F725-2D1A08B0DD13}"/>
              </a:ext>
            </a:extLst>
          </p:cNvPr>
          <p:cNvSpPr/>
          <p:nvPr/>
        </p:nvSpPr>
        <p:spPr>
          <a:xfrm>
            <a:off x="3927600" y="4970031"/>
            <a:ext cx="8021593" cy="1727680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: 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0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5" grpId="0" animBg="1"/>
      <p:bldP spid="8" grpId="0" animBg="1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21418EB-E004-6851-CCA2-7AF34E2F9D03}"/>
              </a:ext>
            </a:extLst>
          </p:cNvPr>
          <p:cNvSpPr/>
          <p:nvPr/>
        </p:nvSpPr>
        <p:spPr>
          <a:xfrm>
            <a:off x="1321705" y="3729257"/>
            <a:ext cx="6668653" cy="2073579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9886E3-F6B0-E629-450F-6CBD3FF4FF42}"/>
              </a:ext>
            </a:extLst>
          </p:cNvPr>
          <p:cNvSpPr/>
          <p:nvPr/>
        </p:nvSpPr>
        <p:spPr>
          <a:xfrm>
            <a:off x="4153066" y="502689"/>
            <a:ext cx="5971311" cy="1943568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706982-1DE5-C1C8-1CE5-06AC09D6D682}"/>
              </a:ext>
            </a:extLst>
          </p:cNvPr>
          <p:cNvSpPr/>
          <p:nvPr/>
        </p:nvSpPr>
        <p:spPr>
          <a:xfrm>
            <a:off x="453571" y="1838548"/>
            <a:ext cx="4599709" cy="1943568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 CẦU VỀ TRÌNH ĐỘ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4F5998-C48E-3F57-F206-8F36192CF571}"/>
              </a:ext>
            </a:extLst>
          </p:cNvPr>
          <p:cNvSpPr/>
          <p:nvPr/>
        </p:nvSpPr>
        <p:spPr>
          <a:xfrm>
            <a:off x="9753599" y="1148832"/>
            <a:ext cx="2375789" cy="227542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428589E-290E-F5D3-EEE3-83EA48992815}"/>
              </a:ext>
            </a:extLst>
          </p:cNvPr>
          <p:cNvSpPr/>
          <p:nvPr/>
        </p:nvSpPr>
        <p:spPr>
          <a:xfrm>
            <a:off x="4433152" y="854617"/>
            <a:ext cx="5320447" cy="127220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0231413-9F2B-0BE6-A2F5-FBC7014F69F0}"/>
              </a:ext>
            </a:extLst>
          </p:cNvPr>
          <p:cNvSpPr/>
          <p:nvPr/>
        </p:nvSpPr>
        <p:spPr>
          <a:xfrm>
            <a:off x="1518955" y="3902470"/>
            <a:ext cx="6471403" cy="1745140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DAD4CD-06FD-0C3F-44AD-B5FEB8FAD8AD}"/>
              </a:ext>
            </a:extLst>
          </p:cNvPr>
          <p:cNvSpPr/>
          <p:nvPr/>
        </p:nvSpPr>
        <p:spPr>
          <a:xfrm>
            <a:off x="7859484" y="4509900"/>
            <a:ext cx="2375789" cy="22754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3C3280F-0A59-AEAA-034E-B70E36F74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431140">
            <a:off x="-1290018" y="-150198"/>
            <a:ext cx="4876800" cy="200962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97BB112-8891-4B31-6FBC-A14568BF48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59758">
            <a:off x="8653622" y="5126170"/>
            <a:ext cx="4876800" cy="20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2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3">
            <a:extLst>
              <a:ext uri="{FF2B5EF4-FFF2-40B4-BE49-F238E27FC236}">
                <a16:creationId xmlns:a16="http://schemas.microsoft.com/office/drawing/2014/main" id="{2C0C02F1-F658-7098-0043-FEA59CCB3E87}"/>
              </a:ext>
            </a:extLst>
          </p:cNvPr>
          <p:cNvSpPr/>
          <p:nvPr/>
        </p:nvSpPr>
        <p:spPr>
          <a:xfrm>
            <a:off x="186346" y="2098026"/>
            <a:ext cx="3723861" cy="2427593"/>
          </a:xfrm>
          <a:prstGeom prst="rightArrowCallout">
            <a:avLst/>
          </a:prstGeom>
          <a:solidFill>
            <a:srgbClr val="E48312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 CẦU VỀ NĂNG LỰC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7897FAA-F86E-354B-B6BC-DC392A44FBD8}"/>
              </a:ext>
            </a:extLst>
          </p:cNvPr>
          <p:cNvSpPr/>
          <p:nvPr/>
        </p:nvSpPr>
        <p:spPr>
          <a:xfrm>
            <a:off x="4019895" y="271363"/>
            <a:ext cx="7389615" cy="1657132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DEE1821-7D33-02A7-672C-A7232FBF391F}"/>
              </a:ext>
            </a:extLst>
          </p:cNvPr>
          <p:cNvSpPr/>
          <p:nvPr/>
        </p:nvSpPr>
        <p:spPr>
          <a:xfrm>
            <a:off x="4090232" y="2332381"/>
            <a:ext cx="7389615" cy="1808923"/>
          </a:xfrm>
          <a:prstGeom prst="roundRect">
            <a:avLst/>
          </a:prstGeom>
          <a:solidFill>
            <a:srgbClr val="C2BC80">
              <a:lumMod val="50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7D488E3-9553-0DF3-E4BC-031FDF192497}"/>
              </a:ext>
            </a:extLst>
          </p:cNvPr>
          <p:cNvSpPr/>
          <p:nvPr/>
        </p:nvSpPr>
        <p:spPr>
          <a:xfrm>
            <a:off x="4160569" y="4525619"/>
            <a:ext cx="7248939" cy="1945519"/>
          </a:xfrm>
          <a:prstGeom prst="roundRect">
            <a:avLst/>
          </a:prstGeom>
          <a:solidFill>
            <a:srgbClr val="94A088">
              <a:lumMod val="50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logic,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hiểm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tiềm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67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99B0E58-F417-4418-7095-18E4E1F87AE0}"/>
              </a:ext>
            </a:extLst>
          </p:cNvPr>
          <p:cNvSpPr/>
          <p:nvPr/>
        </p:nvSpPr>
        <p:spPr>
          <a:xfrm>
            <a:off x="3504487" y="165331"/>
            <a:ext cx="4929808" cy="833476"/>
          </a:xfrm>
          <a:prstGeom prst="roundRect">
            <a:avLst/>
          </a:prstGeom>
          <a:solidFill>
            <a:srgbClr val="E48312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MÔI TRƯỜNG LÀM VIỆC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AA8D1-DD3F-A615-A6CC-D7AC61F2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4" y="1392702"/>
            <a:ext cx="4103482" cy="3358203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8CCE9A1-1899-6CC8-9BC8-4143B29B6FC9}"/>
              </a:ext>
            </a:extLst>
          </p:cNvPr>
          <p:cNvSpPr/>
          <p:nvPr/>
        </p:nvSpPr>
        <p:spPr>
          <a:xfrm>
            <a:off x="234258" y="4969472"/>
            <a:ext cx="3807655" cy="1630017"/>
          </a:xfrm>
          <a:prstGeom prst="ellipse">
            <a:avLst/>
          </a:prstGeom>
          <a:solidFill>
            <a:srgbClr val="C2BC80">
              <a:lumMod val="50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A0A44-F8EE-3A8E-99C6-DDF2C0D6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434" y="1392702"/>
            <a:ext cx="3807655" cy="3358203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6066B2-6D0F-DABB-CAD0-F54A7C4F1CAB}"/>
              </a:ext>
            </a:extLst>
          </p:cNvPr>
          <p:cNvSpPr/>
          <p:nvPr/>
        </p:nvSpPr>
        <p:spPr>
          <a:xfrm>
            <a:off x="4240696" y="4969472"/>
            <a:ext cx="3807654" cy="1630017"/>
          </a:xfrm>
          <a:prstGeom prst="ellipse">
            <a:avLst/>
          </a:prstGeom>
          <a:solidFill>
            <a:srgbClr val="CCDDEA">
              <a:lumMod val="25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FF673-8E57-C43A-CCCC-E08A52A8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132" y="1392701"/>
            <a:ext cx="3807654" cy="3358203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1ACE702-7D28-48F0-5041-60171F1431AA}"/>
              </a:ext>
            </a:extLst>
          </p:cNvPr>
          <p:cNvSpPr/>
          <p:nvPr/>
        </p:nvSpPr>
        <p:spPr>
          <a:xfrm>
            <a:off x="8247132" y="4969472"/>
            <a:ext cx="3710610" cy="1630017"/>
          </a:xfrm>
          <a:prstGeom prst="ellipse">
            <a:avLst/>
          </a:prstGeom>
          <a:solidFill>
            <a:srgbClr val="0070C0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76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4082"/>
            <a:ext cx="8410693" cy="6970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BẢO DƯỠNG, SỬA CHỮA ĐIỆN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8" y="1568721"/>
            <a:ext cx="3924852" cy="3699962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86" y="1568722"/>
            <a:ext cx="3924852" cy="3699961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50" y="1568723"/>
            <a:ext cx="3924852" cy="3699961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38925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50B4A17-E727-C85E-DFBA-A3CD9131B836}"/>
              </a:ext>
            </a:extLst>
          </p:cNvPr>
          <p:cNvSpPr/>
          <p:nvPr/>
        </p:nvSpPr>
        <p:spPr>
          <a:xfrm>
            <a:off x="206511" y="1883701"/>
            <a:ext cx="2849217" cy="271669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BD582C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tả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công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việc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6CC1ED2-5462-81C3-7EA2-01E9169FE740}"/>
              </a:ext>
            </a:extLst>
          </p:cNvPr>
          <p:cNvSpPr/>
          <p:nvPr/>
        </p:nvSpPr>
        <p:spPr>
          <a:xfrm>
            <a:off x="-1523842" y="1048814"/>
            <a:ext cx="5087099" cy="4386470"/>
          </a:xfrm>
          <a:prstGeom prst="blockArc">
            <a:avLst>
              <a:gd name="adj1" fmla="val 16406837"/>
              <a:gd name="adj2" fmla="val 5028564"/>
              <a:gd name="adj3" fmla="val 5184"/>
            </a:avLst>
          </a:prstGeom>
          <a:solidFill>
            <a:srgbClr val="BD582C">
              <a:lumMod val="75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398A5C5-9A15-50DE-CCD6-AF57CBF53D25}"/>
              </a:ext>
            </a:extLst>
          </p:cNvPr>
          <p:cNvSpPr/>
          <p:nvPr/>
        </p:nvSpPr>
        <p:spPr>
          <a:xfrm>
            <a:off x="3178227" y="322504"/>
            <a:ext cx="8496939" cy="1280937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48692A1E-C9C5-F378-8568-29FD0194CCC3}"/>
              </a:ext>
            </a:extLst>
          </p:cNvPr>
          <p:cNvSpPr/>
          <p:nvPr/>
        </p:nvSpPr>
        <p:spPr>
          <a:xfrm>
            <a:off x="3353927" y="3998739"/>
            <a:ext cx="8496939" cy="2698972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3A301-9423-1FAF-AB5C-977A33CFBEB3}"/>
              </a:ext>
            </a:extLst>
          </p:cNvPr>
          <p:cNvSpPr/>
          <p:nvPr/>
        </p:nvSpPr>
        <p:spPr>
          <a:xfrm>
            <a:off x="1949444" y="1059561"/>
            <a:ext cx="457671" cy="460985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50ED2-3596-CDCE-DA2A-94CE09B3075C}"/>
              </a:ext>
            </a:extLst>
          </p:cNvPr>
          <p:cNvSpPr/>
          <p:nvPr/>
        </p:nvSpPr>
        <p:spPr>
          <a:xfrm>
            <a:off x="3147574" y="2628768"/>
            <a:ext cx="457671" cy="460985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9505B70-8023-8DF7-7BBD-70F46FA94FCC}"/>
              </a:ext>
            </a:extLst>
          </p:cNvPr>
          <p:cNvSpPr/>
          <p:nvPr/>
        </p:nvSpPr>
        <p:spPr>
          <a:xfrm>
            <a:off x="3693095" y="2023422"/>
            <a:ext cx="8027932" cy="1555336"/>
          </a:xfrm>
          <a:prstGeom prst="roundRect">
            <a:avLst/>
          </a:prstGeom>
          <a:noFill/>
          <a:ln w="5715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73A2CE-A8BD-E096-3749-2E7A55A6D53B}"/>
              </a:ext>
            </a:extLst>
          </p:cNvPr>
          <p:cNvSpPr/>
          <p:nvPr/>
        </p:nvSpPr>
        <p:spPr>
          <a:xfrm>
            <a:off x="2167400" y="4783737"/>
            <a:ext cx="457671" cy="460985"/>
          </a:xfrm>
          <a:prstGeom prst="ellipse">
            <a:avLst/>
          </a:prstGeom>
          <a:solidFill>
            <a:srgbClr val="FF6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0430C-6CEC-B348-F017-BD8E4F010127}"/>
              </a:ext>
            </a:extLst>
          </p:cNvPr>
          <p:cNvSpPr txBox="1"/>
          <p:nvPr/>
        </p:nvSpPr>
        <p:spPr>
          <a:xfrm>
            <a:off x="3454354" y="423586"/>
            <a:ext cx="802488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nhằm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tránh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hỏng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hóc</a:t>
            </a:r>
            <a:r>
              <a:rPr lang="en-US" sz="30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9A052-BCA3-9171-62FA-414562A2BC3A}"/>
              </a:ext>
            </a:extLst>
          </p:cNvPr>
          <p:cNvSpPr txBox="1"/>
          <p:nvPr/>
        </p:nvSpPr>
        <p:spPr>
          <a:xfrm>
            <a:off x="3831946" y="2108592"/>
            <a:ext cx="7647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969E18-5377-319D-1E4C-D578F97DB542}"/>
              </a:ext>
            </a:extLst>
          </p:cNvPr>
          <p:cNvSpPr txBox="1"/>
          <p:nvPr/>
        </p:nvSpPr>
        <p:spPr>
          <a:xfrm>
            <a:off x="3556286" y="4041204"/>
            <a:ext cx="8118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giám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lang="en-US" sz="2800" dirty="0"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endParaRPr lang="en-US" sz="2800" dirty="0"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5" grpId="0" animBg="1"/>
      <p:bldP spid="8" grpId="0" animBg="1"/>
      <p:bldP spid="10" grpId="0"/>
      <p:bldP spid="11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21418EB-E004-6851-CCA2-7AF34E2F9D03}"/>
              </a:ext>
            </a:extLst>
          </p:cNvPr>
          <p:cNvSpPr/>
          <p:nvPr/>
        </p:nvSpPr>
        <p:spPr>
          <a:xfrm>
            <a:off x="2318838" y="3041090"/>
            <a:ext cx="5160183" cy="2073579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9886E3-F6B0-E629-450F-6CBD3FF4FF42}"/>
              </a:ext>
            </a:extLst>
          </p:cNvPr>
          <p:cNvSpPr/>
          <p:nvPr/>
        </p:nvSpPr>
        <p:spPr>
          <a:xfrm>
            <a:off x="268513" y="620838"/>
            <a:ext cx="5971311" cy="1943568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3E3A9F-A365-65A9-CEE4-94BE818BC19F}"/>
              </a:ext>
            </a:extLst>
          </p:cNvPr>
          <p:cNvSpPr/>
          <p:nvPr/>
        </p:nvSpPr>
        <p:spPr>
          <a:xfrm>
            <a:off x="7768667" y="1835553"/>
            <a:ext cx="3973951" cy="3490280"/>
          </a:xfrm>
          <a:prstGeom prst="flowChartAlternateProcess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706982-1DE5-C1C8-1CE5-06AC09D6D682}"/>
              </a:ext>
            </a:extLst>
          </p:cNvPr>
          <p:cNvSpPr/>
          <p:nvPr/>
        </p:nvSpPr>
        <p:spPr>
          <a:xfrm>
            <a:off x="5434736" y="366569"/>
            <a:ext cx="4599709" cy="1943568"/>
          </a:xfrm>
          <a:prstGeom prst="ellipse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 CẦU VỀ TRÌNH ĐỘ</a:t>
            </a:r>
          </a:p>
        </p:txBody>
      </p:sp>
      <p:pic>
        <p:nvPicPr>
          <p:cNvPr id="1026" name="Picture 2" descr="Hình ảnh Thợ điện PNG, Vector, PSD, và biểu tượng để tải về miễn phí |  pngtree">
            <a:extLst>
              <a:ext uri="{FF2B5EF4-FFF2-40B4-BE49-F238E27FC236}">
                <a16:creationId xmlns:a16="http://schemas.microsoft.com/office/drawing/2014/main" id="{FFDF3F39-E375-EE9E-5BCD-BD75FE92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00" y="40778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4F5998-C48E-3F57-F206-8F36192CF571}"/>
              </a:ext>
            </a:extLst>
          </p:cNvPr>
          <p:cNvSpPr/>
          <p:nvPr/>
        </p:nvSpPr>
        <p:spPr>
          <a:xfrm>
            <a:off x="42216" y="2287432"/>
            <a:ext cx="2375789" cy="22754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428589E-290E-F5D3-EEE3-83EA48992815}"/>
              </a:ext>
            </a:extLst>
          </p:cNvPr>
          <p:cNvSpPr/>
          <p:nvPr/>
        </p:nvSpPr>
        <p:spPr>
          <a:xfrm>
            <a:off x="312061" y="903348"/>
            <a:ext cx="5030510" cy="127220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85BA48D3-6105-10F1-818B-7B8B3FA0D15E}"/>
              </a:ext>
            </a:extLst>
          </p:cNvPr>
          <p:cNvSpPr/>
          <p:nvPr/>
        </p:nvSpPr>
        <p:spPr>
          <a:xfrm>
            <a:off x="8001881" y="2672354"/>
            <a:ext cx="3507521" cy="1272209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0231413-9F2B-0BE6-A2F5-FBC7014F69F0}"/>
              </a:ext>
            </a:extLst>
          </p:cNvPr>
          <p:cNvSpPr/>
          <p:nvPr/>
        </p:nvSpPr>
        <p:spPr>
          <a:xfrm>
            <a:off x="2490519" y="3205309"/>
            <a:ext cx="5041077" cy="1745140"/>
          </a:xfrm>
          <a:prstGeom prst="round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B68B00C-DE5A-CAFF-7957-077ECB7CA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97406">
            <a:off x="3342920" y="5062888"/>
            <a:ext cx="4183633" cy="39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3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5B08AF3-8643-B358-1F0B-043318DE7586}"/>
              </a:ext>
            </a:extLst>
          </p:cNvPr>
          <p:cNvSpPr/>
          <p:nvPr/>
        </p:nvSpPr>
        <p:spPr>
          <a:xfrm>
            <a:off x="106017" y="2166731"/>
            <a:ext cx="3143620" cy="2743199"/>
          </a:xfrm>
          <a:prstGeom prst="ellipse">
            <a:avLst/>
          </a:prstGeom>
          <a:solidFill>
            <a:srgbClr val="E48312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 CẦU NĂNG LỰC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F66930B7-6DC1-799C-FF00-866FD5A44FF5}"/>
              </a:ext>
            </a:extLst>
          </p:cNvPr>
          <p:cNvSpPr/>
          <p:nvPr/>
        </p:nvSpPr>
        <p:spPr>
          <a:xfrm>
            <a:off x="4439478" y="225287"/>
            <a:ext cx="7434470" cy="993913"/>
          </a:xfrm>
          <a:prstGeom prst="roundRect">
            <a:avLst/>
          </a:prstGeom>
          <a:solidFill>
            <a:srgbClr val="CCDDEA">
              <a:lumMod val="75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kiến thức chuyên môn về kĩ thuật điện tương ứng với vị trí việc làm.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410DBF4A-07B2-AE2E-FF06-F1632C78815B}"/>
              </a:ext>
            </a:extLst>
          </p:cNvPr>
          <p:cNvSpPr/>
          <p:nvPr/>
        </p:nvSpPr>
        <p:spPr>
          <a:xfrm>
            <a:off x="4439478" y="1444487"/>
            <a:ext cx="7434470" cy="722244"/>
          </a:xfrm>
          <a:prstGeom prst="roundRect">
            <a:avLst/>
          </a:prstGeom>
          <a:solidFill>
            <a:srgbClr val="00B050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 hiểu về hệ thống điện và thiết bị điện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1B0687AB-D5C1-F66E-0E8A-83117D08C403}"/>
              </a:ext>
            </a:extLst>
          </p:cNvPr>
          <p:cNvSpPr/>
          <p:nvPr/>
        </p:nvSpPr>
        <p:spPr>
          <a:xfrm>
            <a:off x="4439478" y="2392018"/>
            <a:ext cx="7434470" cy="1053546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9EE12CBE-53AB-B1DE-1E73-1C7CF11140FB}"/>
              </a:ext>
            </a:extLst>
          </p:cNvPr>
          <p:cNvSpPr/>
          <p:nvPr/>
        </p:nvSpPr>
        <p:spPr>
          <a:xfrm>
            <a:off x="4439478" y="3670851"/>
            <a:ext cx="7434470" cy="609600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tư duy logic, khả năng suy luận, chuẩn đoán lỗi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97B04C8C-3CED-2242-9EB6-81CE14972257}"/>
              </a:ext>
            </a:extLst>
          </p:cNvPr>
          <p:cNvSpPr/>
          <p:nvPr/>
        </p:nvSpPr>
        <p:spPr>
          <a:xfrm>
            <a:off x="4439478" y="4505738"/>
            <a:ext cx="7434470" cy="768627"/>
          </a:xfrm>
          <a:prstGeom prst="roundRect">
            <a:avLst/>
          </a:prstGeom>
          <a:solidFill>
            <a:srgbClr val="637052"/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kĩ năng sử  dụng các công cụ, dụng cụ bảo hộ, an toàn điện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6790E0D8-711C-C612-BD09-6493A5663A51}"/>
              </a:ext>
            </a:extLst>
          </p:cNvPr>
          <p:cNvSpPr/>
          <p:nvPr/>
        </p:nvSpPr>
        <p:spPr>
          <a:xfrm>
            <a:off x="4439478" y="5499652"/>
            <a:ext cx="7434470" cy="768627"/>
          </a:xfrm>
          <a:prstGeom prst="roundRect">
            <a:avLst/>
          </a:prstGeom>
          <a:solidFill>
            <a:srgbClr val="000000">
              <a:lumMod val="65000"/>
              <a:lumOff val="35000"/>
            </a:srgbClr>
          </a:solidFill>
          <a:ln w="381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Tuân thủ các quy chuẩn kĩ thuật và an toàn điện.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4FFA97-DF62-5B3E-C9F5-9780E6807D46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3249637" y="596348"/>
            <a:ext cx="1189841" cy="2941983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B9318A-B0D0-FCD1-3F61-4AD849656C68}"/>
              </a:ext>
            </a:extLst>
          </p:cNvPr>
          <p:cNvCxnSpPr>
            <a:cxnSpLocks/>
            <a:stCxn id="2" idx="6"/>
            <a:endCxn id="4" idx="1"/>
          </p:cNvCxnSpPr>
          <p:nvPr/>
        </p:nvCxnSpPr>
        <p:spPr>
          <a:xfrm flipV="1">
            <a:off x="3249637" y="1805609"/>
            <a:ext cx="1189841" cy="1732722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A05921-8EE3-4C7C-7218-14E7A04BBE1B}"/>
              </a:ext>
            </a:extLst>
          </p:cNvPr>
          <p:cNvCxnSpPr>
            <a:cxnSpLocks/>
            <a:stCxn id="2" idx="6"/>
            <a:endCxn id="5" idx="1"/>
          </p:cNvCxnSpPr>
          <p:nvPr/>
        </p:nvCxnSpPr>
        <p:spPr>
          <a:xfrm flipV="1">
            <a:off x="3249637" y="2918791"/>
            <a:ext cx="1189841" cy="61954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73E5EE-7277-49AF-9839-0CA7CBA33AC5}"/>
              </a:ext>
            </a:extLst>
          </p:cNvPr>
          <p:cNvCxnSpPr>
            <a:cxnSpLocks/>
            <a:stCxn id="2" idx="6"/>
            <a:endCxn id="6" idx="1"/>
          </p:cNvCxnSpPr>
          <p:nvPr/>
        </p:nvCxnSpPr>
        <p:spPr>
          <a:xfrm>
            <a:off x="3249637" y="3538331"/>
            <a:ext cx="1189841" cy="43732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06466F-E143-04AE-A839-B78C26E404F1}"/>
              </a:ext>
            </a:extLst>
          </p:cNvPr>
          <p:cNvCxnSpPr>
            <a:cxnSpLocks/>
            <a:stCxn id="2" idx="6"/>
            <a:endCxn id="7" idx="1"/>
          </p:cNvCxnSpPr>
          <p:nvPr/>
        </p:nvCxnSpPr>
        <p:spPr>
          <a:xfrm>
            <a:off x="3249637" y="3538331"/>
            <a:ext cx="1189841" cy="1351721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0A56EA-3E77-0B2B-4F43-E6B4B4C697F5}"/>
              </a:ext>
            </a:extLst>
          </p:cNvPr>
          <p:cNvCxnSpPr>
            <a:cxnSpLocks/>
            <a:stCxn id="2" idx="6"/>
            <a:endCxn id="8" idx="1"/>
          </p:cNvCxnSpPr>
          <p:nvPr/>
        </p:nvCxnSpPr>
        <p:spPr>
          <a:xfrm>
            <a:off x="3249637" y="3538331"/>
            <a:ext cx="1189841" cy="2345635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939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595746"/>
            <a:ext cx="5697731" cy="476596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24" y="594902"/>
            <a:ext cx="5697731" cy="476596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62054" y="5547476"/>
            <a:ext cx="142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itchFamily="18" charset="0"/>
              </a:rPr>
              <a:t>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9785" y="5552290"/>
            <a:ext cx="142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8267711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7554F02-FFEE-324D-E61A-17B91B3DA6A7}"/>
              </a:ext>
            </a:extLst>
          </p:cNvPr>
          <p:cNvSpPr/>
          <p:nvPr/>
        </p:nvSpPr>
        <p:spPr>
          <a:xfrm>
            <a:off x="3097951" y="379827"/>
            <a:ext cx="5618922" cy="827343"/>
          </a:xfrm>
          <a:prstGeom prst="roundRect">
            <a:avLst/>
          </a:prstGeom>
          <a:solidFill>
            <a:srgbClr val="E48312"/>
          </a:solidFill>
          <a:ln w="28575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MÔI TRƯỜNG LÀM VIỆC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FEE4E-CC12-FA6A-7749-F1B4C6CD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4" y="1678075"/>
            <a:ext cx="2945634" cy="2719754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8316C-41F1-8CBE-BAAF-B1A60FF4B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257" y="1676699"/>
            <a:ext cx="2945634" cy="2734382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C0549-B390-E83B-2C92-48ED9F3D6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740" y="1691327"/>
            <a:ext cx="3077328" cy="2719754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F5D03-C21C-6CE9-0E30-5FFD81C0B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917" y="1676699"/>
            <a:ext cx="2751737" cy="2719754"/>
          </a:xfrm>
          <a:prstGeom prst="rect">
            <a:avLst/>
          </a:prstGeom>
          <a:ln w="28575">
            <a:solidFill>
              <a:srgbClr val="CC33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30AA7-A428-5C6E-A410-2B5D6CFCEA82}"/>
              </a:ext>
            </a:extLst>
          </p:cNvPr>
          <p:cNvSpPr txBox="1"/>
          <p:nvPr/>
        </p:nvSpPr>
        <p:spPr>
          <a:xfrm>
            <a:off x="720443" y="4717683"/>
            <a:ext cx="10898593" cy="1815882"/>
          </a:xfrm>
          <a:prstGeom prst="rect">
            <a:avLst/>
          </a:prstGeom>
          <a:noFill/>
          <a:ln w="57150">
            <a:solidFill>
              <a:srgbClr val="CC3300">
                <a:alpha val="99000"/>
              </a:srgb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lưới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xí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558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utre 98"/>
          <p:cNvPicPr/>
          <p:nvPr/>
        </p:nvPicPr>
        <p:blipFill>
          <a:blip r:embed="rId2"/>
          <a:stretch/>
        </p:blipFill>
        <p:spPr>
          <a:xfrm>
            <a:off x="1213603" y="511005"/>
            <a:ext cx="2730500" cy="15618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4026" y="754111"/>
            <a:ext cx="6800919" cy="107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Times New Roman" pitchFamily="18" charset="0"/>
                <a:cs typeface="#9Slide03 Arima Madurai Black" panose="00000A00000000000000" pitchFamily="2" charset="0"/>
              </a:rPr>
              <a:t>LUYỆN TẬP</a:t>
            </a:r>
            <a:endParaRPr lang="en-US" sz="72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273DF6-40D4-F5D8-C399-987FFCB2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244" y="3141614"/>
            <a:ext cx="17526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52240-6683-8766-59AA-A8925ECA18A2}"/>
              </a:ext>
            </a:extLst>
          </p:cNvPr>
          <p:cNvSpPr txBox="1"/>
          <p:nvPr/>
        </p:nvSpPr>
        <p:spPr>
          <a:xfrm>
            <a:off x="274156" y="2499093"/>
            <a:ext cx="967287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QR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Quizizz.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03 HS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endParaRPr lang="en-US" sz="3200" dirty="0"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1F404-3FB7-2992-7646-45F5BE14F268}"/>
              </a:ext>
            </a:extLst>
          </p:cNvPr>
          <p:cNvSpPr txBox="1"/>
          <p:nvPr/>
        </p:nvSpPr>
        <p:spPr>
          <a:xfrm>
            <a:off x="3944103" y="4903560"/>
            <a:ext cx="3273796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QR do GV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Quizizz,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Quizizz GV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558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841C0C-68B3-EB6D-C198-EBB86FB225E4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672384" y="182879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523932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0 1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2265539" y="1309239"/>
            <a:ext cx="7949607" cy="1585493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Nơi đào tạo các ngành nghề liên quan đến lĩnh vực kĩ thuật điện 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6216277" y="5216095"/>
            <a:ext cx="4980364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16278" y="3497655"/>
            <a:ext cx="505454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941371" y="5216095"/>
            <a:ext cx="456990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875735" y="3498899"/>
            <a:ext cx="4635544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047" y="5289261"/>
            <a:ext cx="445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0343" y="3583209"/>
            <a:ext cx="4783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5191" y="5289261"/>
            <a:ext cx="463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D.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2783" y="3583209"/>
            <a:ext cx="421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226" y="6130666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8020" y="6113855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117" y="6167694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226" y="6141486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4834509" y="3497655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10400536" y="3552450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4578531" y="5154074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79915" y="4887318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226" y="6076827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335" y="6087647"/>
            <a:ext cx="812800" cy="812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009B0BC-BE2E-7D3C-E2BA-648ED85065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94E023-2BE0-4EDD-9944-58FE0984506B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848539" y="205133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672345" y="224430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1441180" y="1616732"/>
            <a:ext cx="9227289" cy="1291893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font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6084632" y="3498899"/>
            <a:ext cx="4702336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084632" y="5100994"/>
            <a:ext cx="4702336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756399" y="5114040"/>
            <a:ext cx="4754880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875735" y="3498899"/>
            <a:ext cx="4635544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783" y="5192547"/>
            <a:ext cx="445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2820" y="5135549"/>
            <a:ext cx="4783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2820" y="3572062"/>
            <a:ext cx="4200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9922" y="3587452"/>
            <a:ext cx="421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982" y="5960490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959" y="59565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305" y="5978823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305" y="5937221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4573255" y="3505422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9848944" y="5127531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4573255" y="5114041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88243" y="3202731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750" y="5989950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750" y="5967696"/>
            <a:ext cx="812800" cy="812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35F6D81-63DB-0A3B-487D-21D28687BE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C56A74-EB79-8404-611E-F585CFD1478F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1122731" y="182879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941370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1710205" y="1537843"/>
            <a:ext cx="9228739" cy="1384752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"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941371" y="3497655"/>
            <a:ext cx="480749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16278" y="3497655"/>
            <a:ext cx="505454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717718" y="5027558"/>
            <a:ext cx="4833087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6216278" y="5216095"/>
            <a:ext cx="5341830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132" y="5111011"/>
            <a:ext cx="445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8199" y="3618702"/>
            <a:ext cx="478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Kĩ thuật viên kĩ thuật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538210"/>
            <a:ext cx="368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latin typeface="Times New Roman" pitchFamily="18" charset="0"/>
                <a:cs typeface="Times New Roman" pitchFamily="18" charset="0"/>
              </a:rPr>
              <a:t>A. Kĩ sư điện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24651" y="5300405"/>
            <a:ext cx="5233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892" y="6025816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892" y="6054892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892" y="6035508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383" y="6045200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11069856" y="5229141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10351470" y="3553158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4786257" y="5028979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83169" y="3140541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CCFD7-4DFB-7E73-85AA-DA4E34BAB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3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8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CEBFBC-646F-575B-C5C2-5C30EFF75912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CC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1122731" y="182879"/>
            <a:ext cx="1185284" cy="100475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941370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1122732" y="1309239"/>
            <a:ext cx="10148096" cy="1384752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Yêu cầu "Có trình độ chuyên môn tương đương sơ cấp nghề kĩ thuật điện" là của vị trí việc làm nào?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941371" y="3497655"/>
            <a:ext cx="480749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16278" y="3497655"/>
            <a:ext cx="505454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941370" y="5216095"/>
            <a:ext cx="4833087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6216277" y="5216095"/>
            <a:ext cx="5528751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783" y="5262874"/>
            <a:ext cx="445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Kĩ thuật viên kĩ thuật điện 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8199" y="3618702"/>
            <a:ext cx="478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Kĩ thuật viên kĩ thuật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17166" y="5287043"/>
            <a:ext cx="5276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8090" y="3553158"/>
            <a:ext cx="4783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Kĩ sư điện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452" y="6045200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380" y="598555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452" y="598555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970" y="6045200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5008925" y="3510701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10351470" y="3553158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5215739" y="5252737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0986" y="4940092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A9FD3-D476-A017-09E9-E183A7D053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8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797AA-9650-0934-5215-E0C0ADAADB87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1122731" y="182879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941370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1424052" y="1523766"/>
            <a:ext cx="9378114" cy="1429574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6084632" y="3498899"/>
            <a:ext cx="4702336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5767319" y="4984453"/>
            <a:ext cx="5368041" cy="75531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514774" y="5070706"/>
            <a:ext cx="4754880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406723" y="3524815"/>
            <a:ext cx="4635544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4420" y="5150334"/>
            <a:ext cx="445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Thợ sửa chữa </a:t>
            </a:r>
            <a:endParaRPr lang="en-US" sz="240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3166" y="5131277"/>
            <a:ext cx="5302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endParaRPr lang="en-US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6431" y="3613370"/>
            <a:ext cx="4200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latin typeface="Times New Roman" pitchFamily="18" charset="0"/>
                <a:cs typeface="Times New Roman" panose="02020603050405020304" pitchFamily="18" charset="0"/>
              </a:rPr>
              <a:t>B. Kĩ thuật viên kĩ thuật điện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2783" y="3583209"/>
            <a:ext cx="421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Kĩ sư điện</a:t>
            </a: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614" y="609849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0905" y="6175508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014" y="6120754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814" y="6189362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3955586" y="3449308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10317956" y="5127086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4104243" y="5155207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88243" y="3202731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9614" y="6135786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814" y="6120754"/>
            <a:ext cx="812800" cy="812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D5FA63-1181-B3EF-F49E-ACE7E8E700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F475B-0C9F-DC35-5D3F-A43711B59D9B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1122731" y="182879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941370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06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2660403" y="1108498"/>
            <a:ext cx="7190179" cy="1092985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Đâu là nhiệm vụ của kĩ sư điện?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556592" y="2688640"/>
            <a:ext cx="5495556" cy="19063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58560" y="2688638"/>
            <a:ext cx="5270831" cy="188945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556592" y="5002976"/>
            <a:ext cx="5403619" cy="150789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6417305" y="4964635"/>
            <a:ext cx="5054549" cy="158034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122" y="5110580"/>
            <a:ext cx="4458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Trực tiếp lắp đặt, bảo trì, sửa chữa hệ thống điện, đường dây tải điện máy và các thiết bị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1342" y="2757614"/>
            <a:ext cx="4783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latin typeface="Times New Roman" pitchFamily="18" charset="0"/>
                <a:cs typeface="Times New Roman" pitchFamily="18" charset="0"/>
              </a:rPr>
              <a:t>B. Hỗ trợ nghiên cứu, thiết kế, sản xuất, lắp ráp, xây dựng, vận hành, bảo trì, sửa chữa thiết bị điện và hệ thống phân phối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7849" y="2745448"/>
            <a:ext cx="4837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A. Tiến hành nghiên cứu, tư vấn, thiết kế, chỉ đạo xây dựng và vận hành, bảo trì sửa chữa hệ thống điện, linh kiện, động cơ và thiết bị điện</a:t>
            </a:r>
          </a:p>
          <a:p>
            <a:pPr lvl="0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2664" y="5223140"/>
            <a:ext cx="4354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Lắp ráp, kiểm tra, thay thế và bảo dưỡng động cơ xe cơ giới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29" y="6198542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17" y="6215377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29" y="6181725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55" y="6154114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10794005" y="5292759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11013163" y="3320501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5329692" y="5498597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6407" y="2909328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A2DE6-4D60-78B4-BDBC-F1A749104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8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C7CB67-210C-DBCD-42DA-3B49C14EB611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912562" y="171794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764756" y="190678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07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2295845" y="1152383"/>
            <a:ext cx="7600310" cy="1092985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Đâu là nhiệm vụ kĩ thuật viên kĩ thuật điện?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556592" y="2688640"/>
            <a:ext cx="5495556" cy="19063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70929" y="2688638"/>
            <a:ext cx="5270831" cy="188945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556592" y="5002976"/>
            <a:ext cx="5403619" cy="150789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6417305" y="4964635"/>
            <a:ext cx="5054549" cy="158034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122" y="5110580"/>
            <a:ext cx="4458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Trực tiếp lắp đặt, bảo trì, sửa chữa hệ thống điện, đường dây tải điện máy và các thiết bị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2562" y="2849251"/>
            <a:ext cx="4783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A.Tiến hành nghiên cứu, tư vấn, thiết kế, chỉ đạo xây dựng và vận hành, bảo trì sửa chữa hệ thống điện, linh kiện, động cơ và thiết bị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4549" y="2689071"/>
            <a:ext cx="4837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latin typeface="Times New Roman" pitchFamily="18" charset="0"/>
                <a:cs typeface="Times New Roman" pitchFamily="18" charset="0"/>
              </a:rPr>
              <a:t>B. Hỗ trợ nghiên cứu, thiết kế, sản xuất, lắp ráp, xây dựng, vận hành, bảo trì , sửa chữa thiết bị điện và hệ thống phân phối điện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2664" y="5223140"/>
            <a:ext cx="4354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Lắp ráp, kiểm tra, thay thế và bảo dưỡng động cơ xe cơ giới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17" y="6112521"/>
            <a:ext cx="812800" cy="812800"/>
          </a:xfrm>
          <a:prstGeom prst="rect">
            <a:avLst/>
          </a:prstGeom>
          <a:ln>
            <a:solidFill>
              <a:srgbClr val="CC3300"/>
            </a:solidFill>
          </a:ln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55" y="6122696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19" y="6161512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19" y="6132739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10794005" y="5292759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4693020" y="3860384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5329692" y="5498597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67691" y="3008244"/>
            <a:ext cx="10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3DC43-B7AF-6B27-DA85-204DF49BB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037FFC-3809-D841-F9B8-563E75087DA3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1122731" y="182879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941370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08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2344378" y="1140846"/>
            <a:ext cx="8091977" cy="1092985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556592" y="2688640"/>
            <a:ext cx="5495556" cy="19063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70929" y="2688638"/>
            <a:ext cx="5270831" cy="188945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556592" y="5002976"/>
            <a:ext cx="5403619" cy="150789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6417305" y="4964635"/>
            <a:ext cx="5054549" cy="158034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4836" y="2889992"/>
            <a:ext cx="4458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Hỗ trợ nghiên cứu, thiết kế, sản xuất, lắp ráp, xây dựng, vận hành, bảo trì , sửa chữa thiết bị điện và hệ thống phân phối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2562" y="2849251"/>
            <a:ext cx="4783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A.Tiến hành nghiên cứu, tư vấn, thiết kế, chỉ đạo xây dựng và vận hành, bảo trì sửa chữa hệ thống điện, linh kiện, động cơ và thiết bị điện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2731" y="5196246"/>
            <a:ext cx="4206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Trực tiếp lắp đặt, bảo trì, sửa chữa hệ thống điện, đường dây tải điện máy và các thiết bị điện</a:t>
            </a:r>
          </a:p>
          <a:p>
            <a:pPr lvl="0"/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2664" y="5223140"/>
            <a:ext cx="4354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Lắp ráp, kiểm tra, thay thế và bảo dưỡng động cơ xe cơ giới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46" y="616893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254" y="6178328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22" y="6074107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84" y="6138580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10794005" y="5292759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4693020" y="3860384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10910188" y="3328942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5969" y="5154642"/>
            <a:ext cx="10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D95FF-C9EB-6FD9-9010-87B885D958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1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8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568CB5-E996-92F8-C1BF-9409E781636D}"/>
              </a:ext>
            </a:extLst>
          </p:cNvPr>
          <p:cNvSpPr/>
          <p:nvPr/>
        </p:nvSpPr>
        <p:spPr>
          <a:xfrm>
            <a:off x="3132178" y="1144828"/>
            <a:ext cx="7511056" cy="5139494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FD4F4-F2A3-A0C4-9332-37964EC9D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9556" y="1669250"/>
            <a:ext cx="2422228" cy="4615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75E24-80F3-943C-E77A-D112330270ED}"/>
              </a:ext>
            </a:extLst>
          </p:cNvPr>
          <p:cNvSpPr txBox="1"/>
          <p:nvPr/>
        </p:nvSpPr>
        <p:spPr>
          <a:xfrm>
            <a:off x="3685795" y="1389175"/>
            <a:ext cx="6829804" cy="4424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1.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endParaRPr lang="en-US" sz="3200" dirty="0">
              <a:solidFill>
                <a:srgbClr val="000000"/>
              </a:solidFill>
              <a:latin typeface="Bahnschrift SemiBold SemiConden" panose="020B0502040204020203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2.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endParaRPr lang="en-US" sz="3200" dirty="0">
              <a:solidFill>
                <a:srgbClr val="000000"/>
              </a:solidFill>
              <a:latin typeface="Bahnschrift SemiBold SemiConden" panose="020B0502040204020203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3.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endParaRPr lang="en-US" sz="3200" dirty="0">
              <a:solidFill>
                <a:srgbClr val="000000"/>
              </a:solidFill>
              <a:latin typeface="Bahnschrift SemiBold SemiConden" panose="020B0502040204020203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4.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chế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endParaRPr lang="en-US" sz="3200" dirty="0">
              <a:solidFill>
                <a:srgbClr val="000000"/>
              </a:solidFill>
              <a:latin typeface="Bahnschrift SemiBold SemiConden" panose="020B0502040204020203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5.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endParaRPr lang="en-US" sz="3200" dirty="0">
              <a:solidFill>
                <a:srgbClr val="000000"/>
              </a:solidFill>
              <a:latin typeface="Bahnschrift SemiBold SemiConden" panose="020B0502040204020203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6.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hnschrift SemiBold SemiConden" panose="020B0502040204020203" pitchFamily="34" charset="0"/>
                <a:cs typeface="Times New Roman" pitchFamily="18" charset="0"/>
              </a:rPr>
              <a:t>điện</a:t>
            </a:r>
            <a:endParaRPr lang="en-US" sz="3200" dirty="0">
              <a:solidFill>
                <a:srgbClr val="000000"/>
              </a:solidFill>
              <a:latin typeface="Bahnschrift SemiBold SemiConden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DA78B0-FAF0-05BE-278F-4B5875168085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622210" y="97381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446016" y="107573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09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1983687" y="722778"/>
            <a:ext cx="7468523" cy="1134929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Nhóm công việc sản xuất, chế tạo thiết bị điện không có vị trí việc làm: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1134778" y="4531804"/>
            <a:ext cx="9716355" cy="71805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1093894" y="5524960"/>
            <a:ext cx="9824718" cy="87584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1067301" y="3353586"/>
            <a:ext cx="9851311" cy="9052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1067301" y="2142983"/>
            <a:ext cx="9742948" cy="87330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4472" y="3425705"/>
            <a:ext cx="8065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4472" y="5476822"/>
            <a:ext cx="8368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85" y="4549090"/>
            <a:ext cx="7385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4472" y="2112782"/>
            <a:ext cx="8368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869" y="6114454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5829" y="60679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035" y="6091935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533" y="6046398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9654066" y="2284913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9872225" y="5682092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9654066" y="3550287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34778" y="4328821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978" y="6045200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1094" y="6045200"/>
            <a:ext cx="812800" cy="812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B2B1C61-09FF-6D05-99F5-4CC3B78C9C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8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2E1CA3-BAD5-E060-E789-DAA344E01389}"/>
              </a:ext>
            </a:extLst>
          </p:cNvPr>
          <p:cNvSpPr/>
          <p:nvPr/>
        </p:nvSpPr>
        <p:spPr>
          <a:xfrm>
            <a:off x="17109" y="0"/>
            <a:ext cx="12192000" cy="6926655"/>
          </a:xfrm>
          <a:prstGeom prst="rect">
            <a:avLst/>
          </a:prstGeom>
          <a:solidFill>
            <a:srgbClr val="FFCC99"/>
          </a:solidFill>
          <a:ln w="25400" cap="flat" cmpd="sng" algn="ctr">
            <a:solidFill>
              <a:srgbClr val="72A37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9" name="Google Shape;1199;p50"/>
          <p:cNvSpPr/>
          <p:nvPr/>
        </p:nvSpPr>
        <p:spPr>
          <a:xfrm>
            <a:off x="1122731" y="182879"/>
            <a:ext cx="1185284" cy="11263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title" idx="2"/>
          </p:nvPr>
        </p:nvSpPr>
        <p:spPr>
          <a:xfrm>
            <a:off x="941370" y="182879"/>
            <a:ext cx="1537671" cy="112636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2" name="Google Shape;1202;p50"/>
          <p:cNvSpPr txBox="1">
            <a:spLocks noGrp="1"/>
          </p:cNvSpPr>
          <p:nvPr>
            <p:ph type="subTitle" idx="1"/>
          </p:nvPr>
        </p:nvSpPr>
        <p:spPr>
          <a:xfrm>
            <a:off x="601446" y="1492118"/>
            <a:ext cx="10833505" cy="1200470"/>
          </a:xfrm>
          <a:prstGeom prst="rect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Công việc nhằm duy trì chế độ làm việc bình thường của hệ thống điện đáp ứng yêu cầu về chất lượng, độ tin cậy và kinh tế</a:t>
            </a:r>
          </a:p>
        </p:txBody>
      </p:sp>
      <p:sp>
        <p:nvSpPr>
          <p:cNvPr id="11" name="Google Shape;1199;p50"/>
          <p:cNvSpPr/>
          <p:nvPr/>
        </p:nvSpPr>
        <p:spPr>
          <a:xfrm>
            <a:off x="941371" y="3497655"/>
            <a:ext cx="480749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99;p50"/>
          <p:cNvSpPr/>
          <p:nvPr/>
        </p:nvSpPr>
        <p:spPr>
          <a:xfrm>
            <a:off x="6216278" y="3497655"/>
            <a:ext cx="505454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99;p50"/>
          <p:cNvSpPr/>
          <p:nvPr/>
        </p:nvSpPr>
        <p:spPr>
          <a:xfrm>
            <a:off x="941370" y="5216095"/>
            <a:ext cx="4833087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199;p50"/>
          <p:cNvSpPr/>
          <p:nvPr/>
        </p:nvSpPr>
        <p:spPr>
          <a:xfrm>
            <a:off x="6216278" y="5216095"/>
            <a:ext cx="5054549" cy="63877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solidFill>
              <a:srgbClr val="CC3300"/>
            </a:solidFill>
          </a:ln>
          <a:effectLst>
            <a:outerShdw blurRad="142875" algn="bl" rotWithShape="0">
              <a:schemeClr val="lt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783" y="5262874"/>
            <a:ext cx="445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7128" y="3581434"/>
            <a:ext cx="3774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6742" y="5309424"/>
            <a:ext cx="4083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3333" y="3565656"/>
            <a:ext cx="4783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" action="ppaction://noaction" highlightClick="1"/>
          </p:cNvPr>
          <p:cNvSpPr/>
          <p:nvPr/>
        </p:nvSpPr>
        <p:spPr>
          <a:xfrm>
            <a:off x="11379200" y="6163733"/>
            <a:ext cx="812800" cy="6942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Tieng-vo-tay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983" y="6191288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024" y="6268721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024" y="6252132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024" y="6205996"/>
            <a:ext cx="812800" cy="812800"/>
          </a:xfrm>
          <a:prstGeom prst="rect">
            <a:avLst/>
          </a:prstGeom>
        </p:spPr>
      </p:pic>
      <p:sp>
        <p:nvSpPr>
          <p:cNvPr id="21" name="Multiply 20"/>
          <p:cNvSpPr/>
          <p:nvPr/>
        </p:nvSpPr>
        <p:spPr>
          <a:xfrm>
            <a:off x="5080175" y="3542093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10351470" y="3553158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Multiply 26"/>
          <p:cNvSpPr/>
          <p:nvPr/>
        </p:nvSpPr>
        <p:spPr>
          <a:xfrm>
            <a:off x="5215739" y="5252737"/>
            <a:ext cx="938024" cy="6257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58560" y="4940092"/>
            <a:ext cx="91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00FF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D0334-512F-C29A-3F89-4DDB1E3DC1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6981">
            <a:off x="9090582" y="-153561"/>
            <a:ext cx="4221730" cy="16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8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8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02" grpId="0" build="p" animBg="1"/>
      <p:bldP spid="5" grpId="0"/>
      <p:bldP spid="6" grpId="0"/>
      <p:bldP spid="7" grpId="0"/>
      <p:bldP spid="10" grpId="0"/>
      <p:bldP spid="21" grpId="0" animBg="1"/>
      <p:bldP spid="26" grpId="0" animBg="1"/>
      <p:bldP spid="27" grpId="0" animBg="1"/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83382"/>
            <a:ext cx="12491297" cy="936847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9885" y="201949"/>
            <a:ext cx="11717507" cy="6631816"/>
            <a:chOff x="0" y="-47625"/>
            <a:chExt cx="4274726" cy="2251563"/>
          </a:xfrm>
        </p:grpSpPr>
        <p:sp>
          <p:nvSpPr>
            <p:cNvPr id="4" name="Freeform 4"/>
            <p:cNvSpPr/>
            <p:nvPr/>
          </p:nvSpPr>
          <p:spPr>
            <a:xfrm>
              <a:off x="0" y="36471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94383" y="-123268"/>
            <a:ext cx="1604428" cy="160442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20592018">
            <a:off x="69720" y="713025"/>
            <a:ext cx="3231906" cy="1166581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20592040">
            <a:off x="613238" y="201887"/>
            <a:ext cx="4230780" cy="124179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76525">
            <a:off x="-58728" y="5835078"/>
            <a:ext cx="1367037" cy="104391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 rot="20544220">
            <a:off x="-38580" y="823972"/>
            <a:ext cx="5648809" cy="563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7319D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VẬN DỤNG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3386FE-94F8-1551-AE4C-B29B05152164}"/>
              </a:ext>
            </a:extLst>
          </p:cNvPr>
          <p:cNvSpPr txBox="1"/>
          <p:nvPr/>
        </p:nvSpPr>
        <p:spPr>
          <a:xfrm>
            <a:off x="918905" y="2293348"/>
            <a:ext cx="106534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(SGK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174F90-CEFC-BCD1-FAFD-AF38B555EE6B}"/>
              </a:ext>
            </a:extLst>
          </p:cNvPr>
          <p:cNvSpPr txBox="1"/>
          <p:nvPr/>
        </p:nvSpPr>
        <p:spPr>
          <a:xfrm>
            <a:off x="937307" y="3909816"/>
            <a:ext cx="10635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báo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cáo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lựa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nghề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tâm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kiếm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liên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quan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cụ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nghề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mô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yêu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cầu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độ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yêu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cầu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năng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lực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xu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hướng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triển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giới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thiệu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nơi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đào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tạo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nghề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(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trường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tên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ngành</a:t>
            </a:r>
            <a:r>
              <a:rPr lang="en-US" sz="3000" dirty="0">
                <a:solidFill>
                  <a:prstClr val="black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838018" y="1322332"/>
            <a:ext cx="10515963" cy="2106668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 2: NGÀNH NGHỀ TRONG </a:t>
            </a:r>
            <a:b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LĨNH VỰC KĨ THUẬT ĐIỆN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8" y="3235750"/>
            <a:ext cx="17526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52B15-50F1-8519-2782-405EF1212641}"/>
              </a:ext>
            </a:extLst>
          </p:cNvPr>
          <p:cNvSpPr txBox="1"/>
          <p:nvPr/>
        </p:nvSpPr>
        <p:spPr>
          <a:xfrm>
            <a:off x="2426851" y="4716887"/>
            <a:ext cx="9650436" cy="1050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00025" algn="just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200025" algn="just">
              <a:lnSpc>
                <a:spcPct val="107000"/>
              </a:lnSpc>
              <a:spcAft>
                <a:spcPts val="6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2800" dirty="0">
              <a:solidFill>
                <a:prstClr val="black"/>
              </a:solidFill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7D43A6-CCB8-619F-6D89-5BA7C187BCF0}"/>
              </a:ext>
            </a:extLst>
          </p:cNvPr>
          <p:cNvSpPr/>
          <p:nvPr/>
        </p:nvSpPr>
        <p:spPr>
          <a:xfrm>
            <a:off x="4436173" y="2947464"/>
            <a:ext cx="7133775" cy="33933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80A1AA7-52FB-8429-3315-21E9D10E1CC5}"/>
              </a:ext>
            </a:extLst>
          </p:cNvPr>
          <p:cNvSpPr txBox="1">
            <a:spLocks/>
          </p:cNvSpPr>
          <p:nvPr/>
        </p:nvSpPr>
        <p:spPr>
          <a:xfrm>
            <a:off x="3298508" y="1465948"/>
            <a:ext cx="8701040" cy="7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lang="en-US" sz="4400" dirty="0">
                <a:solidFill>
                  <a:srgbClr val="009900"/>
                </a:solidFill>
                <a:latin typeface="Bahnschrift SemiBold Condensed" panose="020B0502040204020203" pitchFamily="34" charset="0"/>
                <a:cs typeface="#9Slide03 Arima Madurai Black" panose="00000A00000000000000" pitchFamily="2" charset="0"/>
              </a:rPr>
              <a:t>VÒNG 1 (NHÓM CHUYÊN GIA)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6432C-FC3D-2F05-B28E-C38EB1E96FF6}"/>
              </a:ext>
            </a:extLst>
          </p:cNvPr>
          <p:cNvSpPr txBox="1"/>
          <p:nvPr/>
        </p:nvSpPr>
        <p:spPr>
          <a:xfrm>
            <a:off x="4584611" y="3212965"/>
            <a:ext cx="66118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5)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EB50F10-9EB6-7260-3D61-C9609760F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343894" cy="31183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B7CD8E-D4D1-AE54-9ED2-62CBC21BFBEE}"/>
              </a:ext>
            </a:extLst>
          </p:cNvPr>
          <p:cNvSpPr txBox="1">
            <a:spLocks/>
          </p:cNvSpPr>
          <p:nvPr/>
        </p:nvSpPr>
        <p:spPr>
          <a:xfrm>
            <a:off x="702303" y="517212"/>
            <a:ext cx="10058400" cy="4963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 VIỆC NHÓM THEO KĨ THUẬT MẢNH GHÉP</a:t>
            </a:r>
          </a:p>
        </p:txBody>
      </p:sp>
    </p:spTree>
    <p:extLst>
      <p:ext uri="{BB962C8B-B14F-4D97-AF65-F5344CB8AC3E}">
        <p14:creationId xmlns:p14="http://schemas.microsoft.com/office/powerpoint/2010/main" val="2452721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5CE740-9A8B-25CB-1427-593109F8CBBF}"/>
              </a:ext>
            </a:extLst>
          </p:cNvPr>
          <p:cNvSpPr txBox="1">
            <a:spLocks/>
          </p:cNvSpPr>
          <p:nvPr/>
        </p:nvSpPr>
        <p:spPr>
          <a:xfrm>
            <a:off x="1020342" y="221455"/>
            <a:ext cx="10058400" cy="588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-50" normalizeH="0" baseline="0" noProof="0" dirty="0" err="1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4000" b="1" i="0" u="none" strike="noStrike" kern="1200" cap="none" spc="-50" normalizeH="0" baseline="0" noProof="0" dirty="0">
                <a:ln>
                  <a:noFill/>
                </a:ln>
                <a:solidFill>
                  <a:srgbClr val="E48312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68262959"/>
              </p:ext>
            </p:extLst>
          </p:nvPr>
        </p:nvGraphicFramePr>
        <p:xfrm>
          <a:off x="951506" y="1123962"/>
          <a:ext cx="2984390" cy="2546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51231" y="2166573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21613795"/>
              </p:ext>
            </p:extLst>
          </p:nvPr>
        </p:nvGraphicFramePr>
        <p:xfrm>
          <a:off x="4581806" y="1134741"/>
          <a:ext cx="2648779" cy="257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13725" y="2191439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79677504"/>
              </p:ext>
            </p:extLst>
          </p:nvPr>
        </p:nvGraphicFramePr>
        <p:xfrm>
          <a:off x="7848337" y="1195022"/>
          <a:ext cx="2766654" cy="2514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39194" y="2221579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96711897"/>
              </p:ext>
            </p:extLst>
          </p:nvPr>
        </p:nvGraphicFramePr>
        <p:xfrm>
          <a:off x="2255620" y="3920169"/>
          <a:ext cx="3360552" cy="2454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43426" y="4945377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363554833"/>
              </p:ext>
            </p:extLst>
          </p:nvPr>
        </p:nvGraphicFramePr>
        <p:xfrm>
          <a:off x="6298971" y="3749159"/>
          <a:ext cx="3098731" cy="262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255867" y="4966134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5</a:t>
            </a:r>
          </a:p>
        </p:txBody>
      </p:sp>
    </p:spTree>
    <p:extLst>
      <p:ext uri="{BB962C8B-B14F-4D97-AF65-F5344CB8AC3E}">
        <p14:creationId xmlns:p14="http://schemas.microsoft.com/office/powerpoint/2010/main" val="302893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Graphic spid="7" grpId="0">
        <p:bldAsOne/>
      </p:bldGraphic>
      <p:bldP spid="8" grpId="0"/>
      <p:bldGraphic spid="9" grpId="0">
        <p:bldAsOne/>
      </p:bldGraphic>
      <p:bldP spid="10" grpId="0"/>
      <p:bldGraphic spid="11" grpId="0">
        <p:bldAsOne/>
      </p:bldGraphic>
      <p:bldP spid="12" grpId="0"/>
      <p:bldGraphic spid="13" grpId="0">
        <p:bldAsOne/>
      </p:bldGraphic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16D8411-51C3-0A57-9884-9DD571C568F2}"/>
              </a:ext>
            </a:extLst>
          </p:cNvPr>
          <p:cNvSpPr txBox="1">
            <a:spLocks/>
          </p:cNvSpPr>
          <p:nvPr/>
        </p:nvSpPr>
        <p:spPr>
          <a:xfrm>
            <a:off x="1299411" y="355194"/>
            <a:ext cx="9737952" cy="755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PHIẾU HỌC TẬP 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  <a:cs typeface="#9Slide03 Arima Madurai Black" panose="00000A00000000000000" pitchFamily="2" charset="0"/>
              </a:rPr>
              <a:t>VÒNG 1 (NHÓM CHUYÊN GIA)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#9Slide03 Arima Madurai Black" panose="00000A00000000000000" pitchFamily="2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BA4004-80E6-36DC-D3A6-2545799214D5}"/>
              </a:ext>
            </a:extLst>
          </p:cNvPr>
          <p:cNvSpPr/>
          <p:nvPr/>
        </p:nvSpPr>
        <p:spPr>
          <a:xfrm>
            <a:off x="602566" y="1533378"/>
            <a:ext cx="10986868" cy="47830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91E03-B615-1EF3-6E05-13E5796833DB}"/>
              </a:ext>
            </a:extLst>
          </p:cNvPr>
          <p:cNvSpPr txBox="1"/>
          <p:nvPr/>
        </p:nvSpPr>
        <p:spPr>
          <a:xfrm>
            <a:off x="855785" y="1866360"/>
            <a:ext cx="10480430" cy="3910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Khái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quát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 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nghề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việc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037622-7A14-9867-9A82-D7B04E498CBE}"/>
              </a:ext>
            </a:extLst>
          </p:cNvPr>
          <p:cNvSpPr/>
          <p:nvPr/>
        </p:nvSpPr>
        <p:spPr>
          <a:xfrm>
            <a:off x="9004516" y="4308529"/>
            <a:ext cx="2838138" cy="243070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  <wetp:taskpane dockstate="right" visibility="0" width="350" row="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C18ACFC-5090-490C-B6A9-6D674A3838BA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D3A5CF3-CD34-4B63-BD12-0A63838764C7}">
  <we:reference id="wa104178772" version="1.0.0.0" store="en-US" storeType="OMEX"/>
  <we:alternateReferences>
    <we:reference id="WA104178772" version="1.0.0.0" store="WA1041787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7015</TotalTime>
  <Words>3152</Words>
  <Application>Microsoft Office PowerPoint</Application>
  <PresentationFormat>Widescreen</PresentationFormat>
  <Paragraphs>322</Paragraphs>
  <Slides>52</Slides>
  <Notes>10</Notes>
  <HiddenSlides>0</HiddenSlides>
  <MMClips>50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#9Slide03 Arima Madurai Black</vt:lpstr>
      <vt:lpstr>Arial</vt:lpstr>
      <vt:lpstr>Bahnschrift SemiBold Condensed</vt:lpstr>
      <vt:lpstr>Bahnschrift SemiBold SemiConden</vt:lpstr>
      <vt:lpstr>Calibri</vt:lpstr>
      <vt:lpstr>Calibri Light</vt:lpstr>
      <vt:lpstr>Times New Roman</vt:lpstr>
      <vt:lpstr>Retrospect</vt:lpstr>
      <vt:lpstr>Office Theme</vt:lpstr>
      <vt:lpstr>10_Office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NGÀNH NGHỀ TRONG  LĨNH VỰC KĨ THUẬT ĐIỆN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Thời gian làm việc nhóm: 10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SẢN XUẤT, CHẾ TẠO THIẾT BỊ ĐIỆN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VẬN HÀNH ĐIỆN</vt:lpstr>
      <vt:lpstr>PowerPoint Presentation</vt:lpstr>
      <vt:lpstr>PowerPoint Presentation</vt:lpstr>
      <vt:lpstr>PowerPoint Presentation</vt:lpstr>
      <vt:lpstr>PowerPoint Presentation</vt:lpstr>
      <vt:lpstr>V. BẢO DƯỠNG, SỬA CHỮA ĐIỆN</vt:lpstr>
      <vt:lpstr>PowerPoint Presentation</vt:lpstr>
      <vt:lpstr>PowerPoint Presentation</vt:lpstr>
      <vt:lpstr>PowerPoint Presentation</vt:lpstr>
      <vt:lpstr>PowerPoint Presentation</vt:lpstr>
      <vt:lpstr>LUYỆN TẬP</vt:lpstr>
      <vt:lpstr>0 1</vt:lpstr>
      <vt:lpstr>02</vt:lpstr>
      <vt:lpstr>03</vt:lpstr>
      <vt:lpstr>04</vt:lpstr>
      <vt:lpstr>05</vt:lpstr>
      <vt:lpstr>06</vt:lpstr>
      <vt:lpstr>07</vt:lpstr>
      <vt:lpstr>08</vt:lpstr>
      <vt:lpstr>09</vt:lpstr>
      <vt:lpstr>10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12: DÂY CHUYỀN SẢN XUẤT TỰ ĐỘNG VỚI SỰ THAM GIA CỦA ROBOT</dc:title>
  <dc:creator>adim</dc:creator>
  <cp:lastModifiedBy>TRANG TRINH</cp:lastModifiedBy>
  <cp:revision>217</cp:revision>
  <dcterms:created xsi:type="dcterms:W3CDTF">2023-07-31T10:30:37Z</dcterms:created>
  <dcterms:modified xsi:type="dcterms:W3CDTF">2024-07-20T04:46:07Z</dcterms:modified>
</cp:coreProperties>
</file>