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bin Bold Italics" panose="020B0604020202020204" charset="0"/>
      <p:regular r:id="rId23"/>
    </p:embeddedFont>
    <p:embeddedFont>
      <p:font typeface="Glacial Indifference" panose="020B0604020202020204" charset="0"/>
      <p:regular r:id="rId24"/>
    </p:embeddedFont>
    <p:embeddedFont>
      <p:font typeface="Lobster" panose="020B0604020202020204" charset="0"/>
      <p:regular r:id="rId25"/>
    </p:embeddedFont>
    <p:embeddedFont>
      <p:font typeface="Cabin" panose="020B0604020202020204" charset="0"/>
      <p:regular r:id="rId26"/>
    </p:embeddedFont>
    <p:embeddedFont>
      <p:font typeface="Bungee Shade" panose="020B0604020202020204" charset="0"/>
      <p:regular r:id="rId27"/>
    </p:embeddedFont>
    <p:embeddedFont>
      <p:font typeface="Carelia" panose="020B0604020202020204" charset="0"/>
      <p:regular r:id="rId28"/>
    </p:embeddedFont>
    <p:embeddedFont>
      <p:font typeface="Cabin Bold" panose="020B0604020202020204" charset="0"/>
      <p:regular r:id="rId29"/>
    </p:embeddedFont>
    <p:embeddedFont>
      <p:font typeface="Bungee"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7.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64.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20.svg"/><Relationship Id="rId10" Type="http://schemas.openxmlformats.org/officeDocument/2006/relationships/image" Target="../media/image24.svg"/><Relationship Id="rId4" Type="http://schemas.openxmlformats.org/officeDocument/2006/relationships/image" Target="../media/image1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9.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8.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50.sv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30.png"/><Relationship Id="rId14" Type="http://schemas.openxmlformats.org/officeDocument/2006/relationships/image" Target="../media/image52.sv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42.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3004643" y="8218985"/>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sp>
      <p:sp>
        <p:nvSpPr>
          <p:cNvPr id="7" name="Freeform 7"/>
          <p:cNvSpPr/>
          <p:nvPr/>
        </p:nvSpPr>
        <p:spPr>
          <a:xfrm rot="9434117">
            <a:off x="-341488" y="-984843"/>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TextBox 8"/>
          <p:cNvSpPr txBox="1"/>
          <p:nvPr/>
        </p:nvSpPr>
        <p:spPr>
          <a:xfrm>
            <a:off x="2211859" y="2704750"/>
            <a:ext cx="13864281" cy="5234860"/>
          </a:xfrm>
          <a:prstGeom prst="rect">
            <a:avLst/>
          </a:prstGeom>
        </p:spPr>
        <p:txBody>
          <a:bodyPr lIns="0" tIns="0" rIns="0" bIns="0" rtlCol="0" anchor="t">
            <a:spAutoFit/>
          </a:bodyPr>
          <a:lstStyle/>
          <a:p>
            <a:pPr algn="ctr">
              <a:lnSpc>
                <a:spcPts val="13622"/>
              </a:lnSpc>
              <a:spcBef>
                <a:spcPct val="0"/>
              </a:spcBef>
            </a:pPr>
            <a:r>
              <a:rPr lang="en-US" sz="8514" spc="851">
                <a:solidFill>
                  <a:srgbClr val="623811"/>
                </a:solidFill>
                <a:latin typeface="Bungee Shade"/>
              </a:rPr>
              <a:t>CHIẾN TRANH VÀ HOÀ BÌNH TRONG THẾ KỈ XX</a:t>
            </a:r>
          </a:p>
        </p:txBody>
      </p:sp>
      <p:sp>
        <p:nvSpPr>
          <p:cNvPr id="9" name="Freeform 9"/>
          <p:cNvSpPr/>
          <p:nvPr/>
        </p:nvSpPr>
        <p:spPr>
          <a:xfrm>
            <a:off x="260809" y="5881961"/>
            <a:ext cx="3239338" cy="4611157"/>
          </a:xfrm>
          <a:custGeom>
            <a:avLst/>
            <a:gdLst/>
            <a:ahLst/>
            <a:cxnLst/>
            <a:rect l="l" t="t" r="r" b="b"/>
            <a:pathLst>
              <a:path w="3239338" h="4611157">
                <a:moveTo>
                  <a:pt x="0" y="0"/>
                </a:moveTo>
                <a:lnTo>
                  <a:pt x="3239338" y="0"/>
                </a:lnTo>
                <a:lnTo>
                  <a:pt x="3239338" y="4611157"/>
                </a:lnTo>
                <a:lnTo>
                  <a:pt x="0" y="46111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4091163" y="0"/>
            <a:ext cx="4196837" cy="3116151"/>
          </a:xfrm>
          <a:custGeom>
            <a:avLst/>
            <a:gdLst/>
            <a:ahLst/>
            <a:cxnLst/>
            <a:rect l="l" t="t" r="r" b="b"/>
            <a:pathLst>
              <a:path w="4196837" h="3116151">
                <a:moveTo>
                  <a:pt x="0" y="0"/>
                </a:moveTo>
                <a:lnTo>
                  <a:pt x="4196837" y="0"/>
                </a:lnTo>
                <a:lnTo>
                  <a:pt x="4196837" y="3116151"/>
                </a:lnTo>
                <a:lnTo>
                  <a:pt x="0" y="31161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TextBox 11"/>
          <p:cNvSpPr txBox="1"/>
          <p:nvPr/>
        </p:nvSpPr>
        <p:spPr>
          <a:xfrm>
            <a:off x="6636794" y="1584183"/>
            <a:ext cx="5014411" cy="981456"/>
          </a:xfrm>
          <a:prstGeom prst="rect">
            <a:avLst/>
          </a:prstGeom>
        </p:spPr>
        <p:txBody>
          <a:bodyPr lIns="0" tIns="0" rIns="0" bIns="0" rtlCol="0" anchor="t">
            <a:spAutoFit/>
          </a:bodyPr>
          <a:lstStyle/>
          <a:p>
            <a:pPr algn="ctr">
              <a:lnSpc>
                <a:spcPts val="8373"/>
              </a:lnSpc>
              <a:spcBef>
                <a:spcPct val="0"/>
              </a:spcBef>
            </a:pPr>
            <a:r>
              <a:rPr lang="en-US" sz="5233" spc="523">
                <a:solidFill>
                  <a:srgbClr val="64232B"/>
                </a:solidFill>
                <a:latin typeface="Lobster"/>
              </a:rPr>
              <a:t>Chuyên đề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130473" y="1386529"/>
            <a:ext cx="15931804" cy="8244466"/>
            <a:chOff x="0" y="0"/>
            <a:chExt cx="4196031" cy="2171382"/>
          </a:xfrm>
        </p:grpSpPr>
        <p:sp>
          <p:nvSpPr>
            <p:cNvPr id="4" name="Freeform 4"/>
            <p:cNvSpPr/>
            <p:nvPr/>
          </p:nvSpPr>
          <p:spPr>
            <a:xfrm>
              <a:off x="0" y="0"/>
              <a:ext cx="4196031" cy="2171382"/>
            </a:xfrm>
            <a:custGeom>
              <a:avLst/>
              <a:gdLst/>
              <a:ahLst/>
              <a:cxnLst/>
              <a:rect l="l" t="t" r="r" b="b"/>
              <a:pathLst>
                <a:path w="4196031" h="2171382">
                  <a:moveTo>
                    <a:pt x="24783" y="0"/>
                  </a:moveTo>
                  <a:lnTo>
                    <a:pt x="4171248" y="0"/>
                  </a:lnTo>
                  <a:cubicBezTo>
                    <a:pt x="4184935" y="0"/>
                    <a:pt x="4196031" y="11096"/>
                    <a:pt x="4196031" y="24783"/>
                  </a:cubicBezTo>
                  <a:lnTo>
                    <a:pt x="4196031" y="2146599"/>
                  </a:lnTo>
                  <a:cubicBezTo>
                    <a:pt x="4196031" y="2160286"/>
                    <a:pt x="4184935" y="2171382"/>
                    <a:pt x="4171248" y="2171382"/>
                  </a:cubicBezTo>
                  <a:lnTo>
                    <a:pt x="24783" y="2171382"/>
                  </a:lnTo>
                  <a:cubicBezTo>
                    <a:pt x="11096" y="2171382"/>
                    <a:pt x="0" y="2160286"/>
                    <a:pt x="0" y="2146599"/>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9434117">
            <a:off x="-113772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7" name="TextBox 7"/>
          <p:cNvSpPr txBox="1"/>
          <p:nvPr/>
        </p:nvSpPr>
        <p:spPr>
          <a:xfrm>
            <a:off x="7599207" y="8159511"/>
            <a:ext cx="4077249" cy="204424"/>
          </a:xfrm>
          <a:prstGeom prst="rect">
            <a:avLst/>
          </a:prstGeom>
        </p:spPr>
        <p:txBody>
          <a:bodyPr lIns="0" tIns="0" rIns="0" bIns="0" rtlCol="0" anchor="t">
            <a:spAutoFit/>
          </a:bodyPr>
          <a:lstStyle/>
          <a:p>
            <a:pPr>
              <a:lnSpc>
                <a:spcPts val="1701"/>
              </a:lnSpc>
            </a:pPr>
            <a:r>
              <a:rPr lang="en-US" sz="1215">
                <a:solidFill>
                  <a:srgbClr val="402206"/>
                </a:solidFill>
                <a:latin typeface="Glacial Indifference"/>
              </a:rPr>
              <a:t>Description</a:t>
            </a:r>
          </a:p>
        </p:txBody>
      </p:sp>
      <p:sp>
        <p:nvSpPr>
          <p:cNvPr id="8" name="Freeform 8"/>
          <p:cNvSpPr/>
          <p:nvPr/>
        </p:nvSpPr>
        <p:spPr>
          <a:xfrm rot="-236009">
            <a:off x="12649539" y="8853025"/>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sp>
      <p:grpSp>
        <p:nvGrpSpPr>
          <p:cNvPr id="9" name="Group 9"/>
          <p:cNvGrpSpPr/>
          <p:nvPr/>
        </p:nvGrpSpPr>
        <p:grpSpPr>
          <a:xfrm>
            <a:off x="659593" y="3718085"/>
            <a:ext cx="3490544" cy="5189123"/>
            <a:chOff x="0" y="0"/>
            <a:chExt cx="919320" cy="1366683"/>
          </a:xfrm>
        </p:grpSpPr>
        <p:sp>
          <p:nvSpPr>
            <p:cNvPr id="10" name="Freeform 10"/>
            <p:cNvSpPr/>
            <p:nvPr/>
          </p:nvSpPr>
          <p:spPr>
            <a:xfrm>
              <a:off x="0" y="0"/>
              <a:ext cx="919320" cy="1366683"/>
            </a:xfrm>
            <a:custGeom>
              <a:avLst/>
              <a:gdLst/>
              <a:ahLst/>
              <a:cxnLst/>
              <a:rect l="l" t="t" r="r" b="b"/>
              <a:pathLst>
                <a:path w="919320" h="1366683">
                  <a:moveTo>
                    <a:pt x="0" y="0"/>
                  </a:moveTo>
                  <a:lnTo>
                    <a:pt x="919320" y="0"/>
                  </a:lnTo>
                  <a:lnTo>
                    <a:pt x="919320" y="1366683"/>
                  </a:lnTo>
                  <a:lnTo>
                    <a:pt x="0" y="1366683"/>
                  </a:lnTo>
                  <a:lnTo>
                    <a:pt x="0" y="0"/>
                  </a:lnTo>
                </a:path>
              </a:pathLst>
            </a:custGeom>
            <a:solidFill>
              <a:srgbClr val="F1F2F2"/>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845512" y="687305"/>
            <a:ext cx="6596976" cy="1730229"/>
            <a:chOff x="0" y="0"/>
            <a:chExt cx="1737475" cy="455698"/>
          </a:xfrm>
        </p:grpSpPr>
        <p:sp>
          <p:nvSpPr>
            <p:cNvPr id="13" name="Freeform 13"/>
            <p:cNvSpPr/>
            <p:nvPr/>
          </p:nvSpPr>
          <p:spPr>
            <a:xfrm>
              <a:off x="0" y="0"/>
              <a:ext cx="1737475" cy="455698"/>
            </a:xfrm>
            <a:custGeom>
              <a:avLst/>
              <a:gdLst/>
              <a:ahLst/>
              <a:cxnLst/>
              <a:rect l="l" t="t" r="r" b="b"/>
              <a:pathLst>
                <a:path w="1737475" h="455698">
                  <a:moveTo>
                    <a:pt x="0" y="0"/>
                  </a:moveTo>
                  <a:lnTo>
                    <a:pt x="1737475" y="0"/>
                  </a:lnTo>
                  <a:lnTo>
                    <a:pt x="1737475" y="455698"/>
                  </a:lnTo>
                  <a:lnTo>
                    <a:pt x="0" y="455698"/>
                  </a:lnTo>
                  <a:lnTo>
                    <a:pt x="0" y="0"/>
                  </a:lnTo>
                </a:path>
              </a:pathLst>
            </a:custGeom>
            <a:solidFill>
              <a:srgbClr val="DDDEDE"/>
            </a:solidFill>
            <a:ln w="38100">
              <a:solidFill>
                <a:srgbClr val="F1F2F2"/>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592414" y="9535858"/>
            <a:ext cx="19974273" cy="1861295"/>
            <a:chOff x="0" y="0"/>
            <a:chExt cx="5260714" cy="490218"/>
          </a:xfrm>
        </p:grpSpPr>
        <p:sp>
          <p:nvSpPr>
            <p:cNvPr id="16" name="Freeform 16"/>
            <p:cNvSpPr/>
            <p:nvPr/>
          </p:nvSpPr>
          <p:spPr>
            <a:xfrm>
              <a:off x="0" y="0"/>
              <a:ext cx="5260714" cy="490218"/>
            </a:xfrm>
            <a:custGeom>
              <a:avLst/>
              <a:gdLst/>
              <a:ahLst/>
              <a:cxnLst/>
              <a:rect l="l" t="t" r="r" b="b"/>
              <a:pathLst>
                <a:path w="5260714" h="490218">
                  <a:moveTo>
                    <a:pt x="0" y="0"/>
                  </a:moveTo>
                  <a:lnTo>
                    <a:pt x="5260714" y="0"/>
                  </a:lnTo>
                  <a:lnTo>
                    <a:pt x="5260714" y="490218"/>
                  </a:lnTo>
                  <a:lnTo>
                    <a:pt x="0" y="490218"/>
                  </a:lnTo>
                  <a:lnTo>
                    <a:pt x="0" y="0"/>
                  </a:lnTo>
                </a:path>
              </a:pathLst>
            </a:custGeom>
            <a:solidFill>
              <a:srgbClr val="C7B29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5123444" y="946256"/>
            <a:ext cx="7945861" cy="1530349"/>
          </a:xfrm>
          <a:prstGeom prst="rect">
            <a:avLst/>
          </a:prstGeom>
        </p:spPr>
        <p:txBody>
          <a:bodyPr lIns="0" tIns="0" rIns="0" bIns="0" rtlCol="0" anchor="t">
            <a:spAutoFit/>
          </a:bodyPr>
          <a:lstStyle/>
          <a:p>
            <a:pPr algn="ctr">
              <a:lnSpc>
                <a:spcPts val="11200"/>
              </a:lnSpc>
            </a:pPr>
            <a:r>
              <a:rPr lang="en-US" sz="8000" dirty="0">
                <a:solidFill>
                  <a:srgbClr val="000000"/>
                </a:solidFill>
                <a:latin typeface="Bungee"/>
              </a:rPr>
              <a:t>TÁC ĐỘNG</a:t>
            </a:r>
          </a:p>
        </p:txBody>
      </p:sp>
      <p:sp>
        <p:nvSpPr>
          <p:cNvPr id="19" name="AutoShape 19"/>
          <p:cNvSpPr/>
          <p:nvPr/>
        </p:nvSpPr>
        <p:spPr>
          <a:xfrm>
            <a:off x="2421432" y="2902917"/>
            <a:ext cx="13165050" cy="66675"/>
          </a:xfrm>
          <a:prstGeom prst="line">
            <a:avLst/>
          </a:prstGeom>
          <a:ln w="133350" cap="flat">
            <a:solidFill>
              <a:srgbClr val="DDDEDE"/>
            </a:solidFill>
            <a:prstDash val="solid"/>
            <a:headEnd type="none" w="sm" len="sm"/>
            <a:tailEnd type="none" w="sm" len="sm"/>
          </a:ln>
        </p:spPr>
      </p:sp>
      <p:grpSp>
        <p:nvGrpSpPr>
          <p:cNvPr id="20" name="Group 20"/>
          <p:cNvGrpSpPr/>
          <p:nvPr/>
        </p:nvGrpSpPr>
        <p:grpSpPr>
          <a:xfrm>
            <a:off x="2164718" y="2902917"/>
            <a:ext cx="513428" cy="815168"/>
            <a:chOff x="0" y="0"/>
            <a:chExt cx="135224" cy="214694"/>
          </a:xfrm>
        </p:grpSpPr>
        <p:sp>
          <p:nvSpPr>
            <p:cNvPr id="21" name="Freeform 21"/>
            <p:cNvSpPr/>
            <p:nvPr/>
          </p:nvSpPr>
          <p:spPr>
            <a:xfrm>
              <a:off x="0" y="0"/>
              <a:ext cx="135224" cy="214694"/>
            </a:xfrm>
            <a:custGeom>
              <a:avLst/>
              <a:gdLst/>
              <a:ahLst/>
              <a:cxnLst/>
              <a:rect l="l" t="t" r="r" b="b"/>
              <a:pathLst>
                <a:path w="135224" h="214694">
                  <a:moveTo>
                    <a:pt x="0" y="0"/>
                  </a:moveTo>
                  <a:lnTo>
                    <a:pt x="135224" y="0"/>
                  </a:lnTo>
                  <a:lnTo>
                    <a:pt x="135224" y="214694"/>
                  </a:lnTo>
                  <a:lnTo>
                    <a:pt x="0" y="214694"/>
                  </a:lnTo>
                  <a:lnTo>
                    <a:pt x="0" y="0"/>
                  </a:lnTo>
                </a:path>
              </a:pathLst>
            </a:custGeom>
            <a:solidFill>
              <a:srgbClr val="DDDEDE"/>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6598325" y="2902917"/>
            <a:ext cx="532320" cy="815168"/>
            <a:chOff x="0" y="0"/>
            <a:chExt cx="140200" cy="214694"/>
          </a:xfrm>
        </p:grpSpPr>
        <p:sp>
          <p:nvSpPr>
            <p:cNvPr id="24" name="Freeform 24"/>
            <p:cNvSpPr/>
            <p:nvPr/>
          </p:nvSpPr>
          <p:spPr>
            <a:xfrm>
              <a:off x="0" y="0"/>
              <a:ext cx="140200" cy="214694"/>
            </a:xfrm>
            <a:custGeom>
              <a:avLst/>
              <a:gdLst/>
              <a:ahLst/>
              <a:cxnLst/>
              <a:rect l="l" t="t" r="r" b="b"/>
              <a:pathLst>
                <a:path w="140200" h="214694">
                  <a:moveTo>
                    <a:pt x="0" y="0"/>
                  </a:moveTo>
                  <a:lnTo>
                    <a:pt x="140200" y="0"/>
                  </a:lnTo>
                  <a:lnTo>
                    <a:pt x="140200" y="214694"/>
                  </a:lnTo>
                  <a:lnTo>
                    <a:pt x="0" y="214694"/>
                  </a:lnTo>
                  <a:lnTo>
                    <a:pt x="0" y="0"/>
                  </a:lnTo>
                </a:path>
              </a:pathLst>
            </a:custGeom>
            <a:solidFill>
              <a:srgbClr val="DDDEDE"/>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5327759" y="2969592"/>
            <a:ext cx="517447" cy="748493"/>
            <a:chOff x="0" y="0"/>
            <a:chExt cx="136282" cy="197134"/>
          </a:xfrm>
        </p:grpSpPr>
        <p:sp>
          <p:nvSpPr>
            <p:cNvPr id="27" name="Freeform 27"/>
            <p:cNvSpPr/>
            <p:nvPr/>
          </p:nvSpPr>
          <p:spPr>
            <a:xfrm>
              <a:off x="0" y="0"/>
              <a:ext cx="136282" cy="197134"/>
            </a:xfrm>
            <a:custGeom>
              <a:avLst/>
              <a:gdLst/>
              <a:ahLst/>
              <a:cxnLst/>
              <a:rect l="l" t="t" r="r" b="b"/>
              <a:pathLst>
                <a:path w="136282" h="197134">
                  <a:moveTo>
                    <a:pt x="0" y="0"/>
                  </a:moveTo>
                  <a:lnTo>
                    <a:pt x="136282" y="0"/>
                  </a:lnTo>
                  <a:lnTo>
                    <a:pt x="136282" y="197134"/>
                  </a:lnTo>
                  <a:lnTo>
                    <a:pt x="0" y="197134"/>
                  </a:lnTo>
                  <a:lnTo>
                    <a:pt x="0" y="0"/>
                  </a:lnTo>
                </a:path>
              </a:pathLst>
            </a:custGeom>
            <a:solidFill>
              <a:srgbClr val="DDDEDE"/>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5087971" y="3665771"/>
            <a:ext cx="3490544" cy="5241437"/>
            <a:chOff x="0" y="0"/>
            <a:chExt cx="919320" cy="1380461"/>
          </a:xfrm>
        </p:grpSpPr>
        <p:sp>
          <p:nvSpPr>
            <p:cNvPr id="30" name="Freeform 30"/>
            <p:cNvSpPr/>
            <p:nvPr/>
          </p:nvSpPr>
          <p:spPr>
            <a:xfrm>
              <a:off x="0" y="0"/>
              <a:ext cx="919320" cy="1380461"/>
            </a:xfrm>
            <a:custGeom>
              <a:avLst/>
              <a:gdLst/>
              <a:ahLst/>
              <a:cxnLst/>
              <a:rect l="l" t="t" r="r" b="b"/>
              <a:pathLst>
                <a:path w="919320" h="1380461">
                  <a:moveTo>
                    <a:pt x="0" y="0"/>
                  </a:moveTo>
                  <a:lnTo>
                    <a:pt x="919320" y="0"/>
                  </a:lnTo>
                  <a:lnTo>
                    <a:pt x="919320" y="1380461"/>
                  </a:lnTo>
                  <a:lnTo>
                    <a:pt x="0" y="1380461"/>
                  </a:lnTo>
                  <a:lnTo>
                    <a:pt x="0" y="0"/>
                  </a:lnTo>
                </a:path>
              </a:pathLst>
            </a:custGeom>
            <a:solidFill>
              <a:srgbClr val="F1F2F2"/>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3891670" y="3665771"/>
            <a:ext cx="3490544" cy="5241437"/>
            <a:chOff x="0" y="0"/>
            <a:chExt cx="919320" cy="1380461"/>
          </a:xfrm>
        </p:grpSpPr>
        <p:sp>
          <p:nvSpPr>
            <p:cNvPr id="33" name="Freeform 33"/>
            <p:cNvSpPr/>
            <p:nvPr/>
          </p:nvSpPr>
          <p:spPr>
            <a:xfrm>
              <a:off x="0" y="0"/>
              <a:ext cx="919320" cy="1380461"/>
            </a:xfrm>
            <a:custGeom>
              <a:avLst/>
              <a:gdLst/>
              <a:ahLst/>
              <a:cxnLst/>
              <a:rect l="l" t="t" r="r" b="b"/>
              <a:pathLst>
                <a:path w="919320" h="1380461">
                  <a:moveTo>
                    <a:pt x="0" y="0"/>
                  </a:moveTo>
                  <a:lnTo>
                    <a:pt x="919320" y="0"/>
                  </a:lnTo>
                  <a:lnTo>
                    <a:pt x="919320" y="1380461"/>
                  </a:lnTo>
                  <a:lnTo>
                    <a:pt x="0" y="1380461"/>
                  </a:lnTo>
                  <a:lnTo>
                    <a:pt x="0" y="0"/>
                  </a:lnTo>
                </a:path>
              </a:pathLst>
            </a:custGeom>
            <a:solidFill>
              <a:srgbClr val="F1F2F2"/>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5"/>
          <p:cNvSpPr txBox="1"/>
          <p:nvPr/>
        </p:nvSpPr>
        <p:spPr>
          <a:xfrm>
            <a:off x="5089210" y="3732785"/>
            <a:ext cx="3341289" cy="4257675"/>
          </a:xfrm>
          <a:prstGeom prst="rect">
            <a:avLst/>
          </a:prstGeom>
        </p:spPr>
        <p:txBody>
          <a:bodyPr lIns="0" tIns="0" rIns="0" bIns="0" rtlCol="0" anchor="t">
            <a:spAutoFit/>
          </a:bodyPr>
          <a:lstStyle/>
          <a:p>
            <a:pPr algn="ctr">
              <a:lnSpc>
                <a:spcPts val="4200"/>
              </a:lnSpc>
            </a:pPr>
            <a:r>
              <a:rPr lang="en-US" sz="3000">
                <a:solidFill>
                  <a:srgbClr val="000000"/>
                </a:solidFill>
                <a:latin typeface="Cabin"/>
              </a:rPr>
              <a:t>Là cơ sở xác lập trật tự hai cực I-an-ta; đưa đến sự thành lập của tổ chức Liên hợp quốc và các tổ chức quốc tế nhằm duy trì hòa bình và an ninh thế giới.</a:t>
            </a:r>
          </a:p>
        </p:txBody>
      </p:sp>
      <p:sp>
        <p:nvSpPr>
          <p:cNvPr id="36" name="TextBox 36"/>
          <p:cNvSpPr txBox="1"/>
          <p:nvPr/>
        </p:nvSpPr>
        <p:spPr>
          <a:xfrm>
            <a:off x="13968365" y="3732785"/>
            <a:ext cx="3236234" cy="5324475"/>
          </a:xfrm>
          <a:prstGeom prst="rect">
            <a:avLst/>
          </a:prstGeom>
        </p:spPr>
        <p:txBody>
          <a:bodyPr lIns="0" tIns="0" rIns="0" bIns="0" rtlCol="0" anchor="t">
            <a:spAutoFit/>
          </a:bodyPr>
          <a:lstStyle/>
          <a:p>
            <a:pPr algn="ctr">
              <a:lnSpc>
                <a:spcPts val="4200"/>
              </a:lnSpc>
            </a:pPr>
            <a:r>
              <a:rPr lang="en-US" sz="3000">
                <a:solidFill>
                  <a:srgbClr val="000000"/>
                </a:solidFill>
                <a:latin typeface="Cabin"/>
              </a:rPr>
              <a:t>Làm thay đổi vị thế của Liên Xô, đưa đến sự ra đời của các nước xã hội chủ nghĩa. Thúc đẩy phong trào đấu tranh giải phóng dân tộc ở các nước Á, Phi, Mỹ La-tinh.</a:t>
            </a:r>
          </a:p>
          <a:p>
            <a:pPr algn="ctr">
              <a:lnSpc>
                <a:spcPts val="4200"/>
              </a:lnSpc>
            </a:pPr>
            <a:endParaRPr lang="en-US" sz="3000">
              <a:solidFill>
                <a:srgbClr val="000000"/>
              </a:solidFill>
              <a:latin typeface="Cabin"/>
            </a:endParaRPr>
          </a:p>
        </p:txBody>
      </p:sp>
      <p:sp>
        <p:nvSpPr>
          <p:cNvPr id="37" name="Freeform 37"/>
          <p:cNvSpPr/>
          <p:nvPr/>
        </p:nvSpPr>
        <p:spPr>
          <a:xfrm>
            <a:off x="16439583" y="-517957"/>
            <a:ext cx="2942276" cy="2942276"/>
          </a:xfrm>
          <a:custGeom>
            <a:avLst/>
            <a:gdLst/>
            <a:ahLst/>
            <a:cxnLst/>
            <a:rect l="l" t="t" r="r" b="b"/>
            <a:pathLst>
              <a:path w="2942276" h="2942276">
                <a:moveTo>
                  <a:pt x="0" y="0"/>
                </a:moveTo>
                <a:lnTo>
                  <a:pt x="2942276" y="0"/>
                </a:lnTo>
                <a:lnTo>
                  <a:pt x="2942276" y="2942276"/>
                </a:lnTo>
                <a:lnTo>
                  <a:pt x="0" y="29422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8" name="TextBox 38"/>
          <p:cNvSpPr txBox="1"/>
          <p:nvPr/>
        </p:nvSpPr>
        <p:spPr>
          <a:xfrm>
            <a:off x="814658" y="3734569"/>
            <a:ext cx="3213550" cy="3724275"/>
          </a:xfrm>
          <a:prstGeom prst="rect">
            <a:avLst/>
          </a:prstGeom>
        </p:spPr>
        <p:txBody>
          <a:bodyPr lIns="0" tIns="0" rIns="0" bIns="0" rtlCol="0" anchor="t">
            <a:spAutoFit/>
          </a:bodyPr>
          <a:lstStyle/>
          <a:p>
            <a:pPr algn="ctr">
              <a:lnSpc>
                <a:spcPts val="4200"/>
              </a:lnSpc>
            </a:pPr>
            <a:r>
              <a:rPr lang="en-US" sz="3000">
                <a:solidFill>
                  <a:srgbClr val="000000"/>
                </a:solidFill>
                <a:latin typeface="Cabin"/>
              </a:rPr>
              <a:t>Làm thay đổi bản đồ chính trị thế giới, tạo cơ sở cho quá trình phân chia lại đường biên giới và hình thành nhiều quốc gia mới.</a:t>
            </a:r>
          </a:p>
        </p:txBody>
      </p:sp>
      <p:grpSp>
        <p:nvGrpSpPr>
          <p:cNvPr id="39" name="Group 39"/>
          <p:cNvGrpSpPr/>
          <p:nvPr/>
        </p:nvGrpSpPr>
        <p:grpSpPr>
          <a:xfrm>
            <a:off x="11021474" y="2902917"/>
            <a:ext cx="534719" cy="762854"/>
            <a:chOff x="0" y="0"/>
            <a:chExt cx="140831" cy="200916"/>
          </a:xfrm>
        </p:grpSpPr>
        <p:sp>
          <p:nvSpPr>
            <p:cNvPr id="40" name="Freeform 40"/>
            <p:cNvSpPr/>
            <p:nvPr/>
          </p:nvSpPr>
          <p:spPr>
            <a:xfrm>
              <a:off x="0" y="0"/>
              <a:ext cx="140831" cy="200916"/>
            </a:xfrm>
            <a:custGeom>
              <a:avLst/>
              <a:gdLst/>
              <a:ahLst/>
              <a:cxnLst/>
              <a:rect l="l" t="t" r="r" b="b"/>
              <a:pathLst>
                <a:path w="140831" h="200916">
                  <a:moveTo>
                    <a:pt x="0" y="0"/>
                  </a:moveTo>
                  <a:lnTo>
                    <a:pt x="140831" y="0"/>
                  </a:lnTo>
                  <a:lnTo>
                    <a:pt x="140831" y="200916"/>
                  </a:lnTo>
                  <a:lnTo>
                    <a:pt x="0" y="200916"/>
                  </a:lnTo>
                  <a:lnTo>
                    <a:pt x="0" y="0"/>
                  </a:lnTo>
                </a:path>
              </a:pathLst>
            </a:custGeom>
            <a:solidFill>
              <a:srgbClr val="DDDEDE"/>
            </a:solidFill>
          </p:spPr>
        </p:sp>
        <p:sp>
          <p:nvSpPr>
            <p:cNvPr id="41" name="TextBox 4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a:off x="9516349" y="3665771"/>
            <a:ext cx="3490544" cy="5241437"/>
            <a:chOff x="0" y="0"/>
            <a:chExt cx="919320" cy="1380461"/>
          </a:xfrm>
        </p:grpSpPr>
        <p:sp>
          <p:nvSpPr>
            <p:cNvPr id="43" name="Freeform 43"/>
            <p:cNvSpPr/>
            <p:nvPr/>
          </p:nvSpPr>
          <p:spPr>
            <a:xfrm>
              <a:off x="0" y="0"/>
              <a:ext cx="919320" cy="1380461"/>
            </a:xfrm>
            <a:custGeom>
              <a:avLst/>
              <a:gdLst/>
              <a:ahLst/>
              <a:cxnLst/>
              <a:rect l="l" t="t" r="r" b="b"/>
              <a:pathLst>
                <a:path w="919320" h="1380461">
                  <a:moveTo>
                    <a:pt x="0" y="0"/>
                  </a:moveTo>
                  <a:lnTo>
                    <a:pt x="919320" y="0"/>
                  </a:lnTo>
                  <a:lnTo>
                    <a:pt x="919320" y="1380461"/>
                  </a:lnTo>
                  <a:lnTo>
                    <a:pt x="0" y="1380461"/>
                  </a:lnTo>
                  <a:lnTo>
                    <a:pt x="0" y="0"/>
                  </a:lnTo>
                </a:path>
              </a:pathLst>
            </a:custGeom>
            <a:solidFill>
              <a:srgbClr val="F1F2F2"/>
            </a:solidFill>
          </p:spPr>
        </p:sp>
        <p:sp>
          <p:nvSpPr>
            <p:cNvPr id="44" name="TextBox 4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45"/>
          <p:cNvSpPr txBox="1"/>
          <p:nvPr/>
        </p:nvSpPr>
        <p:spPr>
          <a:xfrm>
            <a:off x="10727961" y="5563369"/>
            <a:ext cx="3163708" cy="523875"/>
          </a:xfrm>
          <a:prstGeom prst="rect">
            <a:avLst/>
          </a:prstGeom>
        </p:spPr>
        <p:txBody>
          <a:bodyPr lIns="0" tIns="0" rIns="0" bIns="0" rtlCol="0" anchor="t">
            <a:spAutoFit/>
          </a:bodyPr>
          <a:lstStyle/>
          <a:p>
            <a:pPr algn="ctr">
              <a:lnSpc>
                <a:spcPts val="4200"/>
              </a:lnSpc>
            </a:pPr>
            <a:endParaRPr/>
          </a:p>
        </p:txBody>
      </p:sp>
      <p:sp>
        <p:nvSpPr>
          <p:cNvPr id="46" name="TextBox 46"/>
          <p:cNvSpPr txBox="1"/>
          <p:nvPr/>
        </p:nvSpPr>
        <p:spPr>
          <a:xfrm>
            <a:off x="9718015" y="3732785"/>
            <a:ext cx="3087212" cy="4791075"/>
          </a:xfrm>
          <a:prstGeom prst="rect">
            <a:avLst/>
          </a:prstGeom>
        </p:spPr>
        <p:txBody>
          <a:bodyPr lIns="0" tIns="0" rIns="0" bIns="0" rtlCol="0" anchor="t">
            <a:spAutoFit/>
          </a:bodyPr>
          <a:lstStyle/>
          <a:p>
            <a:pPr algn="ctr">
              <a:lnSpc>
                <a:spcPts val="4200"/>
              </a:lnSpc>
            </a:pPr>
            <a:r>
              <a:rPr lang="en-US" sz="3000">
                <a:solidFill>
                  <a:srgbClr val="000000"/>
                </a:solidFill>
                <a:latin typeface="Cabin"/>
              </a:rPr>
              <a:t>Thay đổi vị thế của các cường quốc trong trật tự quốc tế xác lập sau chiến tranh, đưa Mỹ và Liên Xô trở thành hai siêu cường thế giới.</a:t>
            </a:r>
          </a:p>
          <a:p>
            <a:pPr algn="ctr">
              <a:lnSpc>
                <a:spcPts val="4200"/>
              </a:lnSpc>
            </a:pPr>
            <a:endParaRPr lang="en-US" sz="3000">
              <a:solidFill>
                <a:srgbClr val="000000"/>
              </a:solidFill>
              <a:latin typeface="Cabin"/>
            </a:endParaRPr>
          </a:p>
        </p:txBody>
      </p:sp>
      <p:sp>
        <p:nvSpPr>
          <p:cNvPr id="47" name="Freeform 47"/>
          <p:cNvSpPr/>
          <p:nvPr/>
        </p:nvSpPr>
        <p:spPr>
          <a:xfrm>
            <a:off x="10826603" y="8744079"/>
            <a:ext cx="3231769" cy="3231769"/>
          </a:xfrm>
          <a:custGeom>
            <a:avLst/>
            <a:gdLst/>
            <a:ahLst/>
            <a:cxnLst/>
            <a:rect l="l" t="t" r="r" b="b"/>
            <a:pathLst>
              <a:path w="3231769" h="3231769">
                <a:moveTo>
                  <a:pt x="0" y="0"/>
                </a:moveTo>
                <a:lnTo>
                  <a:pt x="3231769" y="0"/>
                </a:lnTo>
                <a:lnTo>
                  <a:pt x="3231769" y="3231769"/>
                </a:lnTo>
                <a:lnTo>
                  <a:pt x="0" y="32317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8" name="Freeform 48"/>
          <p:cNvSpPr/>
          <p:nvPr/>
        </p:nvSpPr>
        <p:spPr>
          <a:xfrm>
            <a:off x="0" y="7642415"/>
            <a:ext cx="3231769" cy="3231769"/>
          </a:xfrm>
          <a:custGeom>
            <a:avLst/>
            <a:gdLst/>
            <a:ahLst/>
            <a:cxnLst/>
            <a:rect l="l" t="t" r="r" b="b"/>
            <a:pathLst>
              <a:path w="3231769" h="3231769">
                <a:moveTo>
                  <a:pt x="0" y="0"/>
                </a:moveTo>
                <a:lnTo>
                  <a:pt x="3231769" y="0"/>
                </a:lnTo>
                <a:lnTo>
                  <a:pt x="3231769" y="3231770"/>
                </a:lnTo>
                <a:lnTo>
                  <a:pt x="0" y="3231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2000"/>
                                        <p:tgtEl>
                                          <p:spTgt spid="3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p:bldP spid="36" grpId="0"/>
      <p:bldP spid="38"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a:grpSpLocks noChangeAspect="1"/>
          </p:cNvGrpSpPr>
          <p:nvPr/>
        </p:nvGrpSpPr>
        <p:grpSpPr>
          <a:xfrm>
            <a:off x="12587288" y="385969"/>
            <a:ext cx="7826546" cy="5037404"/>
            <a:chOff x="0" y="0"/>
            <a:chExt cx="5513070" cy="3548380"/>
          </a:xfrm>
        </p:grpSpPr>
        <p:sp>
          <p:nvSpPr>
            <p:cNvPr id="4" name="Freeform 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5952" b="-5952"/>
              </a:stretch>
            </a:blipFill>
          </p:spPr>
        </p:sp>
      </p:grpSp>
      <p:grpSp>
        <p:nvGrpSpPr>
          <p:cNvPr id="5" name="Group 5"/>
          <p:cNvGrpSpPr>
            <a:grpSpLocks noChangeAspect="1"/>
          </p:cNvGrpSpPr>
          <p:nvPr/>
        </p:nvGrpSpPr>
        <p:grpSpPr>
          <a:xfrm>
            <a:off x="15091964" y="5841047"/>
            <a:ext cx="4334672" cy="6054038"/>
            <a:chOff x="0" y="0"/>
            <a:chExt cx="8122920" cy="11344910"/>
          </a:xfrm>
        </p:grpSpPr>
        <p:sp>
          <p:nvSpPr>
            <p:cNvPr id="6" name="Freeform 6"/>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4"/>
              <a:stretch>
                <a:fillRect l="-4393" r="-4393"/>
              </a:stretch>
            </a:blipFill>
          </p:spPr>
        </p:sp>
        <p:sp>
          <p:nvSpPr>
            <p:cNvPr id="7" name="Freeform 7"/>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solidFill>
              <a:srgbClr val="000000">
                <a:alpha val="0"/>
              </a:srgbClr>
            </a:solidFill>
            <a:ln w="12700">
              <a:solidFill>
                <a:srgbClr val="000000"/>
              </a:solidFill>
            </a:ln>
          </p:spPr>
        </p:sp>
        <p:sp>
          <p:nvSpPr>
            <p:cNvPr id="8" name="Freeform 8"/>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solidFill>
              <a:srgbClr val="000000">
                <a:alpha val="0"/>
              </a:srgbClr>
            </a:solidFill>
            <a:ln w="12700">
              <a:solidFill>
                <a:srgbClr val="000000"/>
              </a:solidFill>
            </a:ln>
          </p:spPr>
        </p:sp>
        <p:sp>
          <p:nvSpPr>
            <p:cNvPr id="9" name="Freeform 9"/>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5"/>
              <a:stretch>
                <a:fillRect l="-26" r="-26"/>
              </a:stretch>
            </a:blipFill>
          </p:spPr>
        </p:sp>
      </p:grpSp>
      <p:sp>
        <p:nvSpPr>
          <p:cNvPr id="10" name="Freeform 10"/>
          <p:cNvSpPr/>
          <p:nvPr/>
        </p:nvSpPr>
        <p:spPr>
          <a:xfrm>
            <a:off x="-206819" y="7600170"/>
            <a:ext cx="2769833" cy="2954489"/>
          </a:xfrm>
          <a:custGeom>
            <a:avLst/>
            <a:gdLst/>
            <a:ahLst/>
            <a:cxnLst/>
            <a:rect l="l" t="t" r="r" b="b"/>
            <a:pathLst>
              <a:path w="2769833" h="2954489">
                <a:moveTo>
                  <a:pt x="0" y="0"/>
                </a:moveTo>
                <a:lnTo>
                  <a:pt x="2769833" y="0"/>
                </a:lnTo>
                <a:lnTo>
                  <a:pt x="2769833" y="2954488"/>
                </a:lnTo>
                <a:lnTo>
                  <a:pt x="0" y="2954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9811806" y="4753266"/>
            <a:ext cx="3756778" cy="4114800"/>
          </a:xfrm>
          <a:custGeom>
            <a:avLst/>
            <a:gdLst/>
            <a:ahLst/>
            <a:cxnLst/>
            <a:rect l="l" t="t" r="r" b="b"/>
            <a:pathLst>
              <a:path w="3756778" h="4114800">
                <a:moveTo>
                  <a:pt x="0" y="0"/>
                </a:moveTo>
                <a:lnTo>
                  <a:pt x="3756778" y="0"/>
                </a:lnTo>
                <a:lnTo>
                  <a:pt x="3756778"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016564">
            <a:off x="-3345759" y="-4114800"/>
            <a:ext cx="7128891" cy="8229600"/>
          </a:xfrm>
          <a:custGeom>
            <a:avLst/>
            <a:gdLst/>
            <a:ahLst/>
            <a:cxnLst/>
            <a:rect l="l" t="t" r="r" b="b"/>
            <a:pathLst>
              <a:path w="7128891" h="8229600">
                <a:moveTo>
                  <a:pt x="0" y="0"/>
                </a:moveTo>
                <a:lnTo>
                  <a:pt x="7128891" y="0"/>
                </a:lnTo>
                <a:lnTo>
                  <a:pt x="7128891" y="8229600"/>
                </a:lnTo>
                <a:lnTo>
                  <a:pt x="0" y="8229600"/>
                </a:lnTo>
                <a:lnTo>
                  <a:pt x="0" y="0"/>
                </a:lnTo>
                <a:close/>
              </a:path>
            </a:pathLst>
          </a:custGeom>
          <a:blipFill>
            <a:blip r:embed="rId10"/>
            <a:stretch>
              <a:fillRect/>
            </a:stretch>
          </a:blipFill>
        </p:spPr>
      </p:sp>
      <p:sp>
        <p:nvSpPr>
          <p:cNvPr id="13" name="TextBox 13"/>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14" name="TextBox 14"/>
          <p:cNvSpPr txBox="1"/>
          <p:nvPr/>
        </p:nvSpPr>
        <p:spPr>
          <a:xfrm>
            <a:off x="1178098" y="4076991"/>
            <a:ext cx="12343621" cy="4791075"/>
          </a:xfrm>
          <a:prstGeom prst="rect">
            <a:avLst/>
          </a:prstGeom>
        </p:spPr>
        <p:txBody>
          <a:bodyPr lIns="0" tIns="0" rIns="0" bIns="0" rtlCol="0" anchor="t">
            <a:spAutoFit/>
          </a:bodyPr>
          <a:lstStyle/>
          <a:p>
            <a:pPr algn="just">
              <a:lnSpc>
                <a:spcPts val="4200"/>
              </a:lnSpc>
            </a:pPr>
            <a:endParaRPr dirty="0"/>
          </a:p>
          <a:p>
            <a:pPr marL="647700" lvl="1" indent="-323850" algn="just">
              <a:lnSpc>
                <a:spcPts val="4200"/>
              </a:lnSpc>
              <a:buFont typeface="Arial"/>
              <a:buChar char="•"/>
            </a:pPr>
            <a:r>
              <a:rPr lang="en-US" sz="3000" dirty="0" err="1">
                <a:solidFill>
                  <a:srgbClr val="402206"/>
                </a:solidFill>
                <a:latin typeface="Cabin"/>
              </a:rPr>
              <a:t>Ngay</a:t>
            </a:r>
            <a:r>
              <a:rPr lang="en-US" sz="3000" dirty="0">
                <a:solidFill>
                  <a:srgbClr val="402206"/>
                </a:solidFill>
                <a:latin typeface="Cabin"/>
              </a:rPr>
              <a:t> </a:t>
            </a:r>
            <a:r>
              <a:rPr lang="en-US" sz="3000" dirty="0" err="1">
                <a:solidFill>
                  <a:srgbClr val="402206"/>
                </a:solidFill>
                <a:latin typeface="Cabin"/>
              </a:rPr>
              <a:t>khi</a:t>
            </a:r>
            <a:r>
              <a:rPr lang="en-US" sz="3000" dirty="0">
                <a:solidFill>
                  <a:srgbClr val="402206"/>
                </a:solidFill>
                <a:latin typeface="Cabin"/>
              </a:rPr>
              <a:t> </a:t>
            </a:r>
            <a:r>
              <a:rPr lang="en-US" sz="3000" dirty="0" err="1">
                <a:solidFill>
                  <a:srgbClr val="402206"/>
                </a:solidFill>
                <a:latin typeface="Cabin"/>
              </a:rPr>
              <a:t>Cách</a:t>
            </a:r>
            <a:r>
              <a:rPr lang="en-US" sz="3000" dirty="0">
                <a:solidFill>
                  <a:srgbClr val="402206"/>
                </a:solidFill>
                <a:latin typeface="Cabin"/>
              </a:rPr>
              <a:t> </a:t>
            </a:r>
            <a:r>
              <a:rPr lang="en-US" sz="3000" dirty="0" err="1">
                <a:solidFill>
                  <a:srgbClr val="402206"/>
                </a:solidFill>
                <a:latin typeface="Cabin"/>
              </a:rPr>
              <a:t>mạng</a:t>
            </a:r>
            <a:r>
              <a:rPr lang="en-US" sz="3000" dirty="0">
                <a:solidFill>
                  <a:srgbClr val="402206"/>
                </a:solidFill>
                <a:latin typeface="Cabin"/>
              </a:rPr>
              <a:t> </a:t>
            </a:r>
            <a:r>
              <a:rPr lang="en-US" sz="3000" dirty="0" err="1">
                <a:solidFill>
                  <a:srgbClr val="402206"/>
                </a:solidFill>
                <a:latin typeface="Cabin"/>
              </a:rPr>
              <a:t>tháng</a:t>
            </a:r>
            <a:r>
              <a:rPr lang="en-US" sz="3000" dirty="0">
                <a:solidFill>
                  <a:srgbClr val="402206"/>
                </a:solidFill>
                <a:latin typeface="Cabin"/>
              </a:rPr>
              <a:t> </a:t>
            </a:r>
            <a:r>
              <a:rPr lang="en-US" sz="3000" dirty="0" err="1">
                <a:solidFill>
                  <a:srgbClr val="402206"/>
                </a:solidFill>
                <a:latin typeface="Cabin"/>
              </a:rPr>
              <a:t>Mười</a:t>
            </a:r>
            <a:r>
              <a:rPr lang="en-US" sz="3000" dirty="0">
                <a:solidFill>
                  <a:srgbClr val="402206"/>
                </a:solidFill>
                <a:latin typeface="Cabin"/>
              </a:rPr>
              <a:t> </a:t>
            </a:r>
            <a:r>
              <a:rPr lang="en-US" sz="3000" dirty="0" err="1">
                <a:solidFill>
                  <a:srgbClr val="402206"/>
                </a:solidFill>
                <a:latin typeface="Cabin"/>
              </a:rPr>
              <a:t>thành</a:t>
            </a:r>
            <a:r>
              <a:rPr lang="en-US" sz="3000" dirty="0">
                <a:solidFill>
                  <a:srgbClr val="402206"/>
                </a:solidFill>
                <a:latin typeface="Cabin"/>
              </a:rPr>
              <a:t> </a:t>
            </a:r>
            <a:r>
              <a:rPr lang="en-US" sz="3000" dirty="0" err="1">
                <a:solidFill>
                  <a:srgbClr val="402206"/>
                </a:solidFill>
                <a:latin typeface="Cabin"/>
              </a:rPr>
              <a:t>công</a:t>
            </a:r>
            <a:r>
              <a:rPr lang="en-US" sz="3000" dirty="0">
                <a:solidFill>
                  <a:srgbClr val="402206"/>
                </a:solidFill>
                <a:latin typeface="Cabin"/>
              </a:rPr>
              <a:t>, </a:t>
            </a:r>
            <a:r>
              <a:rPr lang="en-US" sz="3000" dirty="0" err="1">
                <a:solidFill>
                  <a:srgbClr val="402206"/>
                </a:solidFill>
                <a:latin typeface="Cabin"/>
              </a:rPr>
              <a:t>Đại</a:t>
            </a:r>
            <a:r>
              <a:rPr lang="en-US" sz="3000" dirty="0">
                <a:solidFill>
                  <a:srgbClr val="402206"/>
                </a:solidFill>
                <a:latin typeface="Cabin"/>
              </a:rPr>
              <a:t> </a:t>
            </a:r>
            <a:r>
              <a:rPr lang="en-US" sz="3000" dirty="0" err="1">
                <a:solidFill>
                  <a:srgbClr val="402206"/>
                </a:solidFill>
                <a:latin typeface="Cabin"/>
              </a:rPr>
              <a:t>hội</a:t>
            </a:r>
            <a:r>
              <a:rPr lang="en-US" sz="3000" dirty="0">
                <a:solidFill>
                  <a:srgbClr val="402206"/>
                </a:solidFill>
                <a:latin typeface="Cabin"/>
              </a:rPr>
              <a:t> </a:t>
            </a:r>
            <a:r>
              <a:rPr lang="en-US" sz="3000" dirty="0" err="1">
                <a:solidFill>
                  <a:srgbClr val="402206"/>
                </a:solidFill>
                <a:latin typeface="Cabin"/>
              </a:rPr>
              <a:t>Xô</a:t>
            </a:r>
            <a:r>
              <a:rPr lang="en-US" sz="3000" dirty="0">
                <a:solidFill>
                  <a:srgbClr val="402206"/>
                </a:solidFill>
                <a:latin typeface="Cabin"/>
              </a:rPr>
              <a:t> </a:t>
            </a:r>
            <a:r>
              <a:rPr lang="en-US" sz="3000" dirty="0" err="1">
                <a:solidFill>
                  <a:srgbClr val="402206"/>
                </a:solidFill>
                <a:latin typeface="Cabin"/>
              </a:rPr>
              <a:t>viết</a:t>
            </a:r>
            <a:r>
              <a:rPr lang="en-US" sz="3000" dirty="0">
                <a:solidFill>
                  <a:srgbClr val="402206"/>
                </a:solidFill>
                <a:latin typeface="Cabin"/>
              </a:rPr>
              <a:t> </a:t>
            </a:r>
            <a:r>
              <a:rPr lang="en-US" sz="3000" dirty="0" err="1">
                <a:solidFill>
                  <a:srgbClr val="402206"/>
                </a:solidFill>
                <a:latin typeface="Cabin"/>
              </a:rPr>
              <a:t>toàn</a:t>
            </a:r>
            <a:r>
              <a:rPr lang="en-US" sz="3000" dirty="0">
                <a:solidFill>
                  <a:srgbClr val="402206"/>
                </a:solidFill>
                <a:latin typeface="Cabin"/>
              </a:rPr>
              <a:t> </a:t>
            </a:r>
            <a:r>
              <a:rPr lang="en-US" sz="3000" dirty="0" err="1">
                <a:solidFill>
                  <a:srgbClr val="402206"/>
                </a:solidFill>
                <a:latin typeface="Cabin"/>
              </a:rPr>
              <a:t>Nga</a:t>
            </a:r>
            <a:r>
              <a:rPr lang="en-US" sz="3000" dirty="0">
                <a:solidFill>
                  <a:srgbClr val="402206"/>
                </a:solidFill>
                <a:latin typeface="Cabin"/>
              </a:rPr>
              <a:t> </a:t>
            </a:r>
            <a:r>
              <a:rPr lang="en-US" sz="3000" dirty="0" err="1">
                <a:solidFill>
                  <a:srgbClr val="402206"/>
                </a:solidFill>
                <a:latin typeface="Cabin"/>
              </a:rPr>
              <a:t>lần</a:t>
            </a:r>
            <a:r>
              <a:rPr lang="en-US" sz="3000" dirty="0">
                <a:solidFill>
                  <a:srgbClr val="402206"/>
                </a:solidFill>
                <a:latin typeface="Cabin"/>
              </a:rPr>
              <a:t> </a:t>
            </a:r>
            <a:r>
              <a:rPr lang="en-US" sz="3000" dirty="0" err="1">
                <a:solidFill>
                  <a:srgbClr val="402206"/>
                </a:solidFill>
                <a:latin typeface="Cabin"/>
              </a:rPr>
              <a:t>thứ</a:t>
            </a:r>
            <a:r>
              <a:rPr lang="en-US" sz="3000" dirty="0">
                <a:solidFill>
                  <a:srgbClr val="402206"/>
                </a:solidFill>
                <a:latin typeface="Cabin"/>
              </a:rPr>
              <a:t> II (25-10-1917) </a:t>
            </a:r>
            <a:r>
              <a:rPr lang="en-US" sz="3000" dirty="0" err="1">
                <a:solidFill>
                  <a:srgbClr val="402206"/>
                </a:solidFill>
                <a:latin typeface="Cabin"/>
              </a:rPr>
              <a:t>đã</a:t>
            </a:r>
            <a:r>
              <a:rPr lang="en-US" sz="3000" dirty="0">
                <a:solidFill>
                  <a:srgbClr val="402206"/>
                </a:solidFill>
                <a:latin typeface="Cabin"/>
              </a:rPr>
              <a:t> </a:t>
            </a:r>
            <a:r>
              <a:rPr lang="en-US" sz="3000" dirty="0" err="1">
                <a:solidFill>
                  <a:srgbClr val="402206"/>
                </a:solidFill>
                <a:latin typeface="Cabin"/>
              </a:rPr>
              <a:t>ra</a:t>
            </a:r>
            <a:r>
              <a:rPr lang="en-US" sz="3000" dirty="0">
                <a:solidFill>
                  <a:srgbClr val="402206"/>
                </a:solidFill>
                <a:latin typeface="Cabin"/>
              </a:rPr>
              <a:t> </a:t>
            </a:r>
            <a:r>
              <a:rPr lang="en-US" sz="3000" dirty="0" err="1">
                <a:solidFill>
                  <a:srgbClr val="402206"/>
                </a:solidFill>
                <a:latin typeface="Cabin"/>
              </a:rPr>
              <a:t>tuyên</a:t>
            </a:r>
            <a:r>
              <a:rPr lang="en-US" sz="3000" dirty="0">
                <a:solidFill>
                  <a:srgbClr val="402206"/>
                </a:solidFill>
                <a:latin typeface="Cabin"/>
              </a:rPr>
              <a:t> </a:t>
            </a:r>
            <a:r>
              <a:rPr lang="en-US" sz="3000" dirty="0" err="1">
                <a:solidFill>
                  <a:srgbClr val="402206"/>
                </a:solidFill>
                <a:latin typeface="Cabin"/>
              </a:rPr>
              <a:t>bố</a:t>
            </a:r>
            <a:r>
              <a:rPr lang="en-US" sz="3000" dirty="0">
                <a:solidFill>
                  <a:srgbClr val="402206"/>
                </a:solidFill>
                <a:latin typeface="Cabin"/>
              </a:rPr>
              <a:t> </a:t>
            </a:r>
            <a:r>
              <a:rPr lang="en-US" sz="3000" dirty="0" err="1">
                <a:solidFill>
                  <a:srgbClr val="402206"/>
                </a:solidFill>
                <a:latin typeface="Cabin"/>
              </a:rPr>
              <a:t>Nga</a:t>
            </a:r>
            <a:r>
              <a:rPr lang="en-US" sz="3000" dirty="0">
                <a:solidFill>
                  <a:srgbClr val="402206"/>
                </a:solidFill>
                <a:latin typeface="Cabin"/>
              </a:rPr>
              <a:t> </a:t>
            </a:r>
            <a:r>
              <a:rPr lang="en-US" sz="3000" dirty="0" err="1">
                <a:solidFill>
                  <a:srgbClr val="402206"/>
                </a:solidFill>
                <a:latin typeface="Cabin"/>
              </a:rPr>
              <a:t>là</a:t>
            </a:r>
            <a:r>
              <a:rPr lang="en-US" sz="3000" dirty="0">
                <a:solidFill>
                  <a:srgbClr val="402206"/>
                </a:solidFill>
                <a:latin typeface="Cabin"/>
              </a:rPr>
              <a:t> </a:t>
            </a:r>
            <a:r>
              <a:rPr lang="en-US" sz="3000" dirty="0" err="1">
                <a:solidFill>
                  <a:srgbClr val="402206"/>
                </a:solidFill>
                <a:latin typeface="Cabin"/>
              </a:rPr>
              <a:t>nước</a:t>
            </a:r>
            <a:r>
              <a:rPr lang="en-US" sz="3000" dirty="0">
                <a:solidFill>
                  <a:srgbClr val="402206"/>
                </a:solidFill>
                <a:latin typeface="Cabin"/>
              </a:rPr>
              <a:t> </a:t>
            </a:r>
            <a:r>
              <a:rPr lang="en-US" sz="3000" dirty="0" err="1">
                <a:solidFill>
                  <a:srgbClr val="402206"/>
                </a:solidFill>
                <a:latin typeface="Cabin"/>
              </a:rPr>
              <a:t>Cộng</a:t>
            </a:r>
            <a:r>
              <a:rPr lang="en-US" sz="3000" dirty="0">
                <a:solidFill>
                  <a:srgbClr val="402206"/>
                </a:solidFill>
                <a:latin typeface="Cabin"/>
              </a:rPr>
              <a:t> </a:t>
            </a:r>
            <a:r>
              <a:rPr lang="en-US" sz="3000" dirty="0" err="1">
                <a:solidFill>
                  <a:srgbClr val="402206"/>
                </a:solidFill>
                <a:latin typeface="Cabin"/>
              </a:rPr>
              <a:t>hoà</a:t>
            </a:r>
            <a:r>
              <a:rPr lang="en-US" sz="3000" dirty="0">
                <a:solidFill>
                  <a:srgbClr val="402206"/>
                </a:solidFill>
                <a:latin typeface="Cabin"/>
              </a:rPr>
              <a:t> </a:t>
            </a:r>
            <a:r>
              <a:rPr lang="en-US" sz="3000" dirty="0" err="1">
                <a:solidFill>
                  <a:srgbClr val="402206"/>
                </a:solidFill>
                <a:latin typeface="Cabin"/>
              </a:rPr>
              <a:t>Xô</a:t>
            </a:r>
            <a:r>
              <a:rPr lang="en-US" sz="3000" dirty="0">
                <a:solidFill>
                  <a:srgbClr val="402206"/>
                </a:solidFill>
                <a:latin typeface="Cabin"/>
              </a:rPr>
              <a:t> </a:t>
            </a:r>
            <a:r>
              <a:rPr lang="en-US" sz="3000" dirty="0" err="1">
                <a:solidFill>
                  <a:srgbClr val="402206"/>
                </a:solidFill>
                <a:latin typeface="Cabin"/>
              </a:rPr>
              <a:t>viết</a:t>
            </a:r>
            <a:r>
              <a:rPr lang="en-US" sz="3000" dirty="0">
                <a:solidFill>
                  <a:srgbClr val="402206"/>
                </a:solidFill>
                <a:latin typeface="Cabin"/>
              </a:rPr>
              <a:t> </a:t>
            </a:r>
            <a:r>
              <a:rPr lang="en-US" sz="3000" dirty="0" err="1">
                <a:solidFill>
                  <a:srgbClr val="402206"/>
                </a:solidFill>
                <a:latin typeface="Cabin"/>
              </a:rPr>
              <a:t>của</a:t>
            </a:r>
            <a:r>
              <a:rPr lang="en-US" sz="3000" dirty="0">
                <a:solidFill>
                  <a:srgbClr val="402206"/>
                </a:solidFill>
                <a:latin typeface="Cabin"/>
              </a:rPr>
              <a:t> </a:t>
            </a:r>
            <a:r>
              <a:rPr lang="en-US" sz="3000" dirty="0" err="1">
                <a:solidFill>
                  <a:srgbClr val="402206"/>
                </a:solidFill>
                <a:latin typeface="Cabin"/>
              </a:rPr>
              <a:t>công</a:t>
            </a:r>
            <a:r>
              <a:rPr lang="en-US" sz="3000" dirty="0">
                <a:solidFill>
                  <a:srgbClr val="402206"/>
                </a:solidFill>
                <a:latin typeface="Cabin"/>
              </a:rPr>
              <a:t> </a:t>
            </a:r>
            <a:r>
              <a:rPr lang="en-US" sz="3000" dirty="0" err="1">
                <a:solidFill>
                  <a:srgbClr val="402206"/>
                </a:solidFill>
                <a:latin typeface="Cabin"/>
              </a:rPr>
              <a:t>nhân</a:t>
            </a:r>
            <a:r>
              <a:rPr lang="en-US" sz="3000" dirty="0">
                <a:solidFill>
                  <a:srgbClr val="402206"/>
                </a:solidFill>
                <a:latin typeface="Cabin"/>
              </a:rPr>
              <a:t> </a:t>
            </a:r>
            <a:r>
              <a:rPr lang="en-US" sz="3000" dirty="0" err="1">
                <a:solidFill>
                  <a:srgbClr val="402206"/>
                </a:solidFill>
                <a:latin typeface="Cabin"/>
              </a:rPr>
              <a:t>và</a:t>
            </a:r>
            <a:r>
              <a:rPr lang="en-US" sz="3000" dirty="0">
                <a:solidFill>
                  <a:srgbClr val="402206"/>
                </a:solidFill>
                <a:latin typeface="Cabin"/>
              </a:rPr>
              <a:t> </a:t>
            </a:r>
            <a:r>
              <a:rPr lang="en-US" sz="3000" dirty="0" err="1">
                <a:solidFill>
                  <a:srgbClr val="402206"/>
                </a:solidFill>
                <a:latin typeface="Cabin"/>
              </a:rPr>
              <a:t>nông</a:t>
            </a:r>
            <a:r>
              <a:rPr lang="en-US" sz="3000" dirty="0">
                <a:solidFill>
                  <a:srgbClr val="402206"/>
                </a:solidFill>
                <a:latin typeface="Cabin"/>
              </a:rPr>
              <a:t> </a:t>
            </a:r>
            <a:r>
              <a:rPr lang="en-US" sz="3000" dirty="0" err="1">
                <a:solidFill>
                  <a:srgbClr val="402206"/>
                </a:solidFill>
                <a:latin typeface="Cabin"/>
              </a:rPr>
              <a:t>dân</a:t>
            </a:r>
            <a:r>
              <a:rPr lang="en-US" sz="3000" dirty="0">
                <a:solidFill>
                  <a:srgbClr val="402206"/>
                </a:solidFill>
                <a:latin typeface="Cabin"/>
              </a:rPr>
              <a:t>, </a:t>
            </a:r>
            <a:r>
              <a:rPr lang="en-US" sz="3000" dirty="0" err="1">
                <a:solidFill>
                  <a:srgbClr val="402206"/>
                </a:solidFill>
                <a:latin typeface="Cabin"/>
              </a:rPr>
              <a:t>thành</a:t>
            </a:r>
            <a:r>
              <a:rPr lang="en-US" sz="3000" dirty="0">
                <a:solidFill>
                  <a:srgbClr val="402206"/>
                </a:solidFill>
                <a:latin typeface="Cabin"/>
              </a:rPr>
              <a:t> </a:t>
            </a:r>
            <a:r>
              <a:rPr lang="en-US" sz="3000" dirty="0" err="1">
                <a:solidFill>
                  <a:srgbClr val="402206"/>
                </a:solidFill>
                <a:latin typeface="Cabin"/>
              </a:rPr>
              <a:t>lập</a:t>
            </a:r>
            <a:r>
              <a:rPr lang="en-US" sz="3000" dirty="0">
                <a:solidFill>
                  <a:srgbClr val="402206"/>
                </a:solidFill>
                <a:latin typeface="Cabin"/>
              </a:rPr>
              <a:t> </a:t>
            </a:r>
            <a:r>
              <a:rPr lang="en-US" sz="3000" dirty="0" err="1">
                <a:solidFill>
                  <a:srgbClr val="402206"/>
                </a:solidFill>
                <a:latin typeface="Cabin"/>
              </a:rPr>
              <a:t>chính</a:t>
            </a:r>
            <a:r>
              <a:rPr lang="en-US" sz="3000" dirty="0">
                <a:solidFill>
                  <a:srgbClr val="402206"/>
                </a:solidFill>
                <a:latin typeface="Cabin"/>
              </a:rPr>
              <a:t> </a:t>
            </a:r>
            <a:r>
              <a:rPr lang="en-US" sz="3000" dirty="0" err="1">
                <a:solidFill>
                  <a:srgbClr val="402206"/>
                </a:solidFill>
                <a:latin typeface="Cabin"/>
              </a:rPr>
              <a:t>phủ</a:t>
            </a:r>
            <a:r>
              <a:rPr lang="en-US" sz="3000" dirty="0">
                <a:solidFill>
                  <a:srgbClr val="402206"/>
                </a:solidFill>
                <a:latin typeface="Cabin"/>
              </a:rPr>
              <a:t> </a:t>
            </a:r>
            <a:r>
              <a:rPr lang="en-US" sz="3000" dirty="0" err="1">
                <a:solidFill>
                  <a:srgbClr val="402206"/>
                </a:solidFill>
                <a:latin typeface="Cabin"/>
              </a:rPr>
              <a:t>Xô</a:t>
            </a:r>
            <a:r>
              <a:rPr lang="en-US" sz="3000" dirty="0">
                <a:solidFill>
                  <a:srgbClr val="402206"/>
                </a:solidFill>
                <a:latin typeface="Cabin"/>
              </a:rPr>
              <a:t> </a:t>
            </a:r>
            <a:r>
              <a:rPr lang="en-US" sz="3000" dirty="0" err="1">
                <a:solidFill>
                  <a:srgbClr val="402206"/>
                </a:solidFill>
                <a:latin typeface="Cabin"/>
              </a:rPr>
              <a:t>viết</a:t>
            </a:r>
            <a:r>
              <a:rPr lang="en-US" sz="3000" dirty="0">
                <a:solidFill>
                  <a:srgbClr val="402206"/>
                </a:solidFill>
                <a:latin typeface="Cabin"/>
              </a:rPr>
              <a:t> </a:t>
            </a:r>
            <a:r>
              <a:rPr lang="en-US" sz="3000" dirty="0" err="1">
                <a:solidFill>
                  <a:srgbClr val="402206"/>
                </a:solidFill>
                <a:latin typeface="Cabin"/>
              </a:rPr>
              <a:t>và</a:t>
            </a:r>
            <a:r>
              <a:rPr lang="en-US" sz="3000" dirty="0">
                <a:solidFill>
                  <a:srgbClr val="402206"/>
                </a:solidFill>
                <a:latin typeface="Cabin"/>
              </a:rPr>
              <a:t> </a:t>
            </a:r>
            <a:r>
              <a:rPr lang="en-US" sz="3000" dirty="0" err="1">
                <a:solidFill>
                  <a:srgbClr val="402206"/>
                </a:solidFill>
                <a:latin typeface="Cabin"/>
              </a:rPr>
              <a:t>thông</a:t>
            </a:r>
            <a:r>
              <a:rPr lang="en-US" sz="3000" dirty="0">
                <a:solidFill>
                  <a:srgbClr val="402206"/>
                </a:solidFill>
                <a:latin typeface="Cabin"/>
              </a:rPr>
              <a:t> qua </a:t>
            </a:r>
            <a:r>
              <a:rPr lang="en-US" sz="3000" dirty="0" err="1">
                <a:solidFill>
                  <a:srgbClr val="402206"/>
                </a:solidFill>
                <a:latin typeface="Cabin"/>
              </a:rPr>
              <a:t>hai</a:t>
            </a:r>
            <a:r>
              <a:rPr lang="en-US" sz="3000" dirty="0">
                <a:solidFill>
                  <a:srgbClr val="402206"/>
                </a:solidFill>
                <a:latin typeface="Cabin"/>
              </a:rPr>
              <a:t> </a:t>
            </a:r>
            <a:r>
              <a:rPr lang="en-US" sz="3000" dirty="0" err="1">
                <a:solidFill>
                  <a:srgbClr val="402206"/>
                </a:solidFill>
                <a:latin typeface="Cabin"/>
              </a:rPr>
              <a:t>sắc</a:t>
            </a:r>
            <a:r>
              <a:rPr lang="en-US" sz="3000" dirty="0">
                <a:solidFill>
                  <a:srgbClr val="402206"/>
                </a:solidFill>
                <a:latin typeface="Cabin"/>
              </a:rPr>
              <a:t> </a:t>
            </a:r>
            <a:r>
              <a:rPr lang="en-US" sz="3000" dirty="0" err="1">
                <a:solidFill>
                  <a:srgbClr val="402206"/>
                </a:solidFill>
                <a:latin typeface="Cabin"/>
              </a:rPr>
              <a:t>lệnh</a:t>
            </a:r>
            <a:r>
              <a:rPr lang="en-US" sz="3000" dirty="0">
                <a:solidFill>
                  <a:srgbClr val="402206"/>
                </a:solidFill>
                <a:latin typeface="Cabin"/>
              </a:rPr>
              <a:t>: </a:t>
            </a:r>
            <a:r>
              <a:rPr lang="en-US" sz="3000" dirty="0" err="1">
                <a:solidFill>
                  <a:srgbClr val="402206"/>
                </a:solidFill>
                <a:latin typeface="Cabin"/>
              </a:rPr>
              <a:t>Sắc</a:t>
            </a:r>
            <a:r>
              <a:rPr lang="en-US" sz="3000" dirty="0">
                <a:solidFill>
                  <a:srgbClr val="402206"/>
                </a:solidFill>
                <a:latin typeface="Cabin"/>
              </a:rPr>
              <a:t> </a:t>
            </a:r>
            <a:r>
              <a:rPr lang="en-US" sz="3000" dirty="0" err="1">
                <a:solidFill>
                  <a:srgbClr val="402206"/>
                </a:solidFill>
                <a:latin typeface="Cabin"/>
              </a:rPr>
              <a:t>lệnh</a:t>
            </a:r>
            <a:r>
              <a:rPr lang="en-US" sz="3000" dirty="0">
                <a:solidFill>
                  <a:srgbClr val="402206"/>
                </a:solidFill>
                <a:latin typeface="Cabin"/>
              </a:rPr>
              <a:t> </a:t>
            </a:r>
            <a:r>
              <a:rPr lang="en-US" sz="3000" dirty="0" err="1">
                <a:solidFill>
                  <a:srgbClr val="402206"/>
                </a:solidFill>
                <a:latin typeface="Cabin"/>
              </a:rPr>
              <a:t>Hoà</a:t>
            </a:r>
            <a:r>
              <a:rPr lang="en-US" sz="3000" dirty="0">
                <a:solidFill>
                  <a:srgbClr val="402206"/>
                </a:solidFill>
                <a:latin typeface="Cabin"/>
              </a:rPr>
              <a:t> </a:t>
            </a:r>
            <a:r>
              <a:rPr lang="en-US" sz="3000" dirty="0" err="1">
                <a:solidFill>
                  <a:srgbClr val="402206"/>
                </a:solidFill>
                <a:latin typeface="Cabin"/>
              </a:rPr>
              <a:t>bình</a:t>
            </a:r>
            <a:r>
              <a:rPr lang="en-US" sz="3000" dirty="0">
                <a:solidFill>
                  <a:srgbClr val="402206"/>
                </a:solidFill>
                <a:latin typeface="Cabin"/>
              </a:rPr>
              <a:t> </a:t>
            </a:r>
            <a:r>
              <a:rPr lang="en-US" sz="3000" dirty="0" err="1">
                <a:solidFill>
                  <a:srgbClr val="402206"/>
                </a:solidFill>
                <a:latin typeface="Cabin"/>
              </a:rPr>
              <a:t>và</a:t>
            </a:r>
            <a:r>
              <a:rPr lang="en-US" sz="3000" dirty="0">
                <a:solidFill>
                  <a:srgbClr val="402206"/>
                </a:solidFill>
                <a:latin typeface="Cabin"/>
              </a:rPr>
              <a:t> </a:t>
            </a:r>
            <a:r>
              <a:rPr lang="en-US" sz="3000" dirty="0" err="1">
                <a:solidFill>
                  <a:srgbClr val="402206"/>
                </a:solidFill>
                <a:latin typeface="Cabin"/>
              </a:rPr>
              <a:t>Sắc</a:t>
            </a:r>
            <a:r>
              <a:rPr lang="en-US" sz="3000" dirty="0">
                <a:solidFill>
                  <a:srgbClr val="402206"/>
                </a:solidFill>
                <a:latin typeface="Cabin"/>
              </a:rPr>
              <a:t> </a:t>
            </a:r>
            <a:r>
              <a:rPr lang="en-US" sz="3000" dirty="0" err="1">
                <a:solidFill>
                  <a:srgbClr val="402206"/>
                </a:solidFill>
                <a:latin typeface="Cabin"/>
              </a:rPr>
              <a:t>lệnh</a:t>
            </a:r>
            <a:r>
              <a:rPr lang="en-US" sz="3000" dirty="0">
                <a:solidFill>
                  <a:srgbClr val="402206"/>
                </a:solidFill>
                <a:latin typeface="Cabin"/>
              </a:rPr>
              <a:t> </a:t>
            </a:r>
            <a:r>
              <a:rPr lang="en-US" sz="3000" dirty="0" err="1">
                <a:solidFill>
                  <a:srgbClr val="402206"/>
                </a:solidFill>
                <a:latin typeface="Cabin"/>
              </a:rPr>
              <a:t>Ruộng</a:t>
            </a:r>
            <a:r>
              <a:rPr lang="en-US" sz="3000" dirty="0">
                <a:solidFill>
                  <a:srgbClr val="402206"/>
                </a:solidFill>
                <a:latin typeface="Cabin"/>
              </a:rPr>
              <a:t> </a:t>
            </a:r>
            <a:r>
              <a:rPr lang="en-US" sz="3000" dirty="0" err="1">
                <a:solidFill>
                  <a:srgbClr val="402206"/>
                </a:solidFill>
                <a:latin typeface="Cabin"/>
              </a:rPr>
              <a:t>đất</a:t>
            </a:r>
            <a:r>
              <a:rPr lang="en-US" sz="3000" dirty="0">
                <a:solidFill>
                  <a:srgbClr val="402206"/>
                </a:solidFill>
                <a:latin typeface="Cabin"/>
              </a:rPr>
              <a:t>.</a:t>
            </a:r>
          </a:p>
          <a:p>
            <a:pPr marL="647700" lvl="1" indent="-323850" algn="just">
              <a:lnSpc>
                <a:spcPts val="4200"/>
              </a:lnSpc>
              <a:buFont typeface="Arial"/>
              <a:buChar char="•"/>
            </a:pPr>
            <a:r>
              <a:rPr lang="en-US" sz="3000" dirty="0" err="1">
                <a:solidFill>
                  <a:srgbClr val="402206"/>
                </a:solidFill>
                <a:latin typeface="Cabin"/>
              </a:rPr>
              <a:t>Sắc</a:t>
            </a:r>
            <a:r>
              <a:rPr lang="en-US" sz="3000" dirty="0">
                <a:solidFill>
                  <a:srgbClr val="402206"/>
                </a:solidFill>
                <a:latin typeface="Cabin"/>
              </a:rPr>
              <a:t> </a:t>
            </a:r>
            <a:r>
              <a:rPr lang="en-US" sz="3000" dirty="0" err="1">
                <a:solidFill>
                  <a:srgbClr val="402206"/>
                </a:solidFill>
                <a:latin typeface="Cabin"/>
              </a:rPr>
              <a:t>lệnh</a:t>
            </a:r>
            <a:r>
              <a:rPr lang="en-US" sz="3000" dirty="0">
                <a:solidFill>
                  <a:srgbClr val="402206"/>
                </a:solidFill>
                <a:latin typeface="Cabin"/>
              </a:rPr>
              <a:t> </a:t>
            </a:r>
            <a:r>
              <a:rPr lang="en-US" sz="3000" dirty="0" err="1">
                <a:solidFill>
                  <a:srgbClr val="402206"/>
                </a:solidFill>
                <a:latin typeface="Cabin"/>
              </a:rPr>
              <a:t>Hoa</a:t>
            </a:r>
            <a:r>
              <a:rPr lang="en-US" sz="3000" dirty="0">
                <a:solidFill>
                  <a:srgbClr val="402206"/>
                </a:solidFill>
                <a:latin typeface="Cabin"/>
              </a:rPr>
              <a:t> </a:t>
            </a:r>
            <a:r>
              <a:rPr lang="en-US" sz="3000" dirty="0" err="1">
                <a:solidFill>
                  <a:srgbClr val="402206"/>
                </a:solidFill>
                <a:latin typeface="Cabin"/>
              </a:rPr>
              <a:t>bình</a:t>
            </a:r>
            <a:r>
              <a:rPr lang="en-US" sz="3000" dirty="0">
                <a:solidFill>
                  <a:srgbClr val="402206"/>
                </a:solidFill>
                <a:latin typeface="Cabin"/>
              </a:rPr>
              <a:t> </a:t>
            </a:r>
            <a:r>
              <a:rPr lang="en-US" sz="3000" dirty="0" err="1">
                <a:solidFill>
                  <a:srgbClr val="402206"/>
                </a:solidFill>
                <a:latin typeface="Cabin"/>
              </a:rPr>
              <a:t>coi</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tranh</a:t>
            </a:r>
            <a:r>
              <a:rPr lang="en-US" sz="3000" dirty="0">
                <a:solidFill>
                  <a:srgbClr val="402206"/>
                </a:solidFill>
                <a:latin typeface="Cabin"/>
              </a:rPr>
              <a:t> </a:t>
            </a:r>
            <a:r>
              <a:rPr lang="en-US" sz="3000" dirty="0" err="1">
                <a:solidFill>
                  <a:srgbClr val="402206"/>
                </a:solidFill>
                <a:latin typeface="Cabin"/>
              </a:rPr>
              <a:t>là</a:t>
            </a:r>
            <a:r>
              <a:rPr lang="en-US" sz="3000" dirty="0">
                <a:solidFill>
                  <a:srgbClr val="402206"/>
                </a:solidFill>
                <a:latin typeface="Cabin"/>
              </a:rPr>
              <a:t> </a:t>
            </a:r>
            <a:r>
              <a:rPr lang="en-US" sz="3000" dirty="0" err="1">
                <a:solidFill>
                  <a:srgbClr val="402206"/>
                </a:solidFill>
                <a:latin typeface="Cabin"/>
              </a:rPr>
              <a:t>một</a:t>
            </a:r>
            <a:r>
              <a:rPr lang="en-US" sz="3000" dirty="0">
                <a:solidFill>
                  <a:srgbClr val="402206"/>
                </a:solidFill>
                <a:latin typeface="Cabin"/>
              </a:rPr>
              <a:t> </a:t>
            </a:r>
            <a:r>
              <a:rPr lang="en-US" sz="3000" dirty="0" err="1">
                <a:solidFill>
                  <a:srgbClr val="402206"/>
                </a:solidFill>
                <a:latin typeface="Cabin"/>
              </a:rPr>
              <a:t>tội</a:t>
            </a:r>
            <a:r>
              <a:rPr lang="en-US" sz="3000" dirty="0">
                <a:solidFill>
                  <a:srgbClr val="402206"/>
                </a:solidFill>
                <a:latin typeface="Cabin"/>
              </a:rPr>
              <a:t> </a:t>
            </a:r>
            <a:r>
              <a:rPr lang="en-US" sz="3000" dirty="0" err="1">
                <a:solidFill>
                  <a:srgbClr val="402206"/>
                </a:solidFill>
                <a:latin typeface="Cabin"/>
              </a:rPr>
              <a:t>ác</a:t>
            </a:r>
            <a:r>
              <a:rPr lang="en-US" sz="3000" dirty="0">
                <a:solidFill>
                  <a:srgbClr val="402206"/>
                </a:solidFill>
                <a:latin typeface="Cabin"/>
              </a:rPr>
              <a:t> </a:t>
            </a:r>
            <a:r>
              <a:rPr lang="en-US" sz="3000" dirty="0" err="1">
                <a:solidFill>
                  <a:srgbClr val="402206"/>
                </a:solidFill>
                <a:latin typeface="Cabin"/>
              </a:rPr>
              <a:t>lớn</a:t>
            </a:r>
            <a:r>
              <a:rPr lang="en-US" sz="3000" dirty="0">
                <a:solidFill>
                  <a:srgbClr val="402206"/>
                </a:solidFill>
                <a:latin typeface="Cabin"/>
              </a:rPr>
              <a:t> </a:t>
            </a:r>
            <a:r>
              <a:rPr lang="en-US" sz="3000" dirty="0" err="1">
                <a:solidFill>
                  <a:srgbClr val="402206"/>
                </a:solidFill>
                <a:latin typeface="Cabin"/>
              </a:rPr>
              <a:t>nhất</a:t>
            </a:r>
            <a:r>
              <a:rPr lang="en-US" sz="3000" dirty="0">
                <a:solidFill>
                  <a:srgbClr val="402206"/>
                </a:solidFill>
                <a:latin typeface="Cabin"/>
              </a:rPr>
              <a:t> </a:t>
            </a:r>
            <a:r>
              <a:rPr lang="en-US" sz="3000" dirty="0" err="1">
                <a:solidFill>
                  <a:srgbClr val="402206"/>
                </a:solidFill>
                <a:latin typeface="Cabin"/>
              </a:rPr>
              <a:t>đối</a:t>
            </a:r>
            <a:r>
              <a:rPr lang="en-US" sz="3000" dirty="0">
                <a:solidFill>
                  <a:srgbClr val="402206"/>
                </a:solidFill>
                <a:latin typeface="Cabin"/>
              </a:rPr>
              <a:t> </a:t>
            </a:r>
            <a:r>
              <a:rPr lang="en-US" sz="3000" dirty="0" err="1">
                <a:solidFill>
                  <a:srgbClr val="402206"/>
                </a:solidFill>
                <a:latin typeface="Cabin"/>
              </a:rPr>
              <a:t>với</a:t>
            </a:r>
            <a:r>
              <a:rPr lang="en-US" sz="3000" dirty="0">
                <a:solidFill>
                  <a:srgbClr val="402206"/>
                </a:solidFill>
                <a:latin typeface="Cabin"/>
              </a:rPr>
              <a:t> </a:t>
            </a:r>
            <a:r>
              <a:rPr lang="en-US" sz="3000" dirty="0" err="1">
                <a:solidFill>
                  <a:srgbClr val="402206"/>
                </a:solidFill>
                <a:latin typeface="Cabin"/>
              </a:rPr>
              <a:t>loài</a:t>
            </a:r>
            <a:r>
              <a:rPr lang="en-US" sz="3000" dirty="0">
                <a:solidFill>
                  <a:srgbClr val="402206"/>
                </a:solidFill>
                <a:latin typeface="Cabin"/>
              </a:rPr>
              <a:t> </a:t>
            </a:r>
            <a:r>
              <a:rPr lang="en-US" sz="3000" dirty="0" err="1">
                <a:solidFill>
                  <a:srgbClr val="402206"/>
                </a:solidFill>
                <a:latin typeface="Cabin"/>
              </a:rPr>
              <a:t>người</a:t>
            </a:r>
            <a:r>
              <a:rPr lang="en-US" sz="3000" dirty="0">
                <a:solidFill>
                  <a:srgbClr val="402206"/>
                </a:solidFill>
                <a:latin typeface="Cabin"/>
              </a:rPr>
              <a:t>, </a:t>
            </a:r>
            <a:r>
              <a:rPr lang="en-US" sz="3000" dirty="0" err="1">
                <a:solidFill>
                  <a:srgbClr val="402206"/>
                </a:solidFill>
                <a:latin typeface="Cabin"/>
              </a:rPr>
              <a:t>kêu</a:t>
            </a:r>
            <a:r>
              <a:rPr lang="en-US" sz="3000" dirty="0">
                <a:solidFill>
                  <a:srgbClr val="402206"/>
                </a:solidFill>
                <a:latin typeface="Cabin"/>
              </a:rPr>
              <a:t> </a:t>
            </a:r>
            <a:r>
              <a:rPr lang="en-US" sz="3000" dirty="0" err="1">
                <a:solidFill>
                  <a:srgbClr val="402206"/>
                </a:solidFill>
                <a:latin typeface="Cabin"/>
              </a:rPr>
              <a:t>gọi</a:t>
            </a:r>
            <a:r>
              <a:rPr lang="en-US" sz="3000" dirty="0">
                <a:solidFill>
                  <a:srgbClr val="402206"/>
                </a:solidFill>
                <a:latin typeface="Cabin"/>
              </a:rPr>
              <a:t> </a:t>
            </a:r>
            <a:r>
              <a:rPr lang="en-US" sz="3000" dirty="0" err="1">
                <a:solidFill>
                  <a:srgbClr val="402206"/>
                </a:solidFill>
                <a:latin typeface="Cabin"/>
              </a:rPr>
              <a:t>các</a:t>
            </a:r>
            <a:r>
              <a:rPr lang="en-US" sz="3000" dirty="0">
                <a:solidFill>
                  <a:srgbClr val="402206"/>
                </a:solidFill>
                <a:latin typeface="Cabin"/>
              </a:rPr>
              <a:t> </a:t>
            </a:r>
            <a:r>
              <a:rPr lang="en-US" sz="3000" dirty="0" err="1">
                <a:solidFill>
                  <a:srgbClr val="402206"/>
                </a:solidFill>
                <a:latin typeface="Cabin"/>
              </a:rPr>
              <a:t>nước</a:t>
            </a:r>
            <a:r>
              <a:rPr lang="en-US" sz="3000" dirty="0">
                <a:solidFill>
                  <a:srgbClr val="402206"/>
                </a:solidFill>
                <a:latin typeface="Cabin"/>
              </a:rPr>
              <a:t> </a:t>
            </a:r>
            <a:r>
              <a:rPr lang="en-US" sz="3000" dirty="0" err="1">
                <a:solidFill>
                  <a:srgbClr val="402206"/>
                </a:solidFill>
                <a:latin typeface="Cabin"/>
              </a:rPr>
              <a:t>chấm</a:t>
            </a:r>
            <a:r>
              <a:rPr lang="en-US" sz="3000" dirty="0">
                <a:solidFill>
                  <a:srgbClr val="402206"/>
                </a:solidFill>
                <a:latin typeface="Cabin"/>
              </a:rPr>
              <a:t> </a:t>
            </a:r>
            <a:r>
              <a:rPr lang="en-US" sz="3000" dirty="0" err="1">
                <a:solidFill>
                  <a:srgbClr val="402206"/>
                </a:solidFill>
                <a:latin typeface="Cabin"/>
              </a:rPr>
              <a:t>dứt</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tranh</a:t>
            </a:r>
            <a:r>
              <a:rPr lang="en-US" sz="3000" dirty="0">
                <a:solidFill>
                  <a:srgbClr val="402206"/>
                </a:solidFill>
                <a:latin typeface="Cabin"/>
              </a:rPr>
              <a:t>, </a:t>
            </a:r>
            <a:r>
              <a:rPr lang="en-US" sz="3000" dirty="0" err="1">
                <a:solidFill>
                  <a:srgbClr val="402206"/>
                </a:solidFill>
                <a:latin typeface="Cabin"/>
              </a:rPr>
              <a:t>đàm</a:t>
            </a:r>
            <a:r>
              <a:rPr lang="en-US" sz="3000" dirty="0">
                <a:solidFill>
                  <a:srgbClr val="402206"/>
                </a:solidFill>
                <a:latin typeface="Cabin"/>
              </a:rPr>
              <a:t> </a:t>
            </a:r>
            <a:r>
              <a:rPr lang="en-US" sz="3000" dirty="0" err="1">
                <a:solidFill>
                  <a:srgbClr val="402206"/>
                </a:solidFill>
                <a:latin typeface="Cabin"/>
              </a:rPr>
              <a:t>phán</a:t>
            </a:r>
            <a:r>
              <a:rPr lang="en-US" sz="3000" dirty="0">
                <a:solidFill>
                  <a:srgbClr val="402206"/>
                </a:solidFill>
                <a:latin typeface="Cabin"/>
              </a:rPr>
              <a:t> </a:t>
            </a:r>
            <a:r>
              <a:rPr lang="en-US" sz="3000" dirty="0" err="1">
                <a:solidFill>
                  <a:srgbClr val="402206"/>
                </a:solidFill>
                <a:latin typeface="Cabin"/>
              </a:rPr>
              <a:t>để</a:t>
            </a:r>
            <a:r>
              <a:rPr lang="en-US" sz="3000" dirty="0">
                <a:solidFill>
                  <a:srgbClr val="402206"/>
                </a:solidFill>
                <a:latin typeface="Cabin"/>
              </a:rPr>
              <a:t> </a:t>
            </a:r>
            <a:r>
              <a:rPr lang="en-US" sz="3000" dirty="0" err="1">
                <a:solidFill>
                  <a:srgbClr val="402206"/>
                </a:solidFill>
                <a:latin typeface="Cabin"/>
              </a:rPr>
              <a:t>kí</a:t>
            </a:r>
            <a:r>
              <a:rPr lang="en-US" sz="3000" dirty="0">
                <a:solidFill>
                  <a:srgbClr val="402206"/>
                </a:solidFill>
                <a:latin typeface="Cabin"/>
              </a:rPr>
              <a:t> </a:t>
            </a:r>
            <a:r>
              <a:rPr lang="en-US" sz="3000" dirty="0" err="1">
                <a:solidFill>
                  <a:srgbClr val="402206"/>
                </a:solidFill>
                <a:latin typeface="Cabin"/>
              </a:rPr>
              <a:t>kết</a:t>
            </a:r>
            <a:r>
              <a:rPr lang="en-US" sz="3000" dirty="0">
                <a:solidFill>
                  <a:srgbClr val="402206"/>
                </a:solidFill>
                <a:latin typeface="Cabin"/>
              </a:rPr>
              <a:t> </a:t>
            </a:r>
            <a:r>
              <a:rPr lang="en-US" sz="3000" dirty="0" err="1">
                <a:solidFill>
                  <a:srgbClr val="402206"/>
                </a:solidFill>
                <a:latin typeface="Cabin"/>
              </a:rPr>
              <a:t>một</a:t>
            </a:r>
            <a:r>
              <a:rPr lang="en-US" sz="3000" dirty="0">
                <a:solidFill>
                  <a:srgbClr val="402206"/>
                </a:solidFill>
                <a:latin typeface="Cabin"/>
              </a:rPr>
              <a:t> </a:t>
            </a:r>
            <a:r>
              <a:rPr lang="en-US" sz="3000" dirty="0" err="1">
                <a:solidFill>
                  <a:srgbClr val="402206"/>
                </a:solidFill>
                <a:latin typeface="Cabin"/>
              </a:rPr>
              <a:t>hoả</a:t>
            </a:r>
            <a:r>
              <a:rPr lang="en-US" sz="3000" dirty="0">
                <a:solidFill>
                  <a:srgbClr val="402206"/>
                </a:solidFill>
                <a:latin typeface="Cabin"/>
              </a:rPr>
              <a:t> </a:t>
            </a:r>
            <a:r>
              <a:rPr lang="en-US" sz="3000" dirty="0" err="1">
                <a:solidFill>
                  <a:srgbClr val="402206"/>
                </a:solidFill>
                <a:latin typeface="Cabin"/>
              </a:rPr>
              <a:t>ước</a:t>
            </a:r>
            <a:r>
              <a:rPr lang="en-US" sz="3000" dirty="0">
                <a:solidFill>
                  <a:srgbClr val="402206"/>
                </a:solidFill>
                <a:latin typeface="Cabin"/>
              </a:rPr>
              <a:t> </a:t>
            </a:r>
            <a:r>
              <a:rPr lang="en-US" sz="3000" dirty="0" err="1">
                <a:solidFill>
                  <a:srgbClr val="402206"/>
                </a:solidFill>
                <a:latin typeface="Cabin"/>
              </a:rPr>
              <a:t>công</a:t>
            </a:r>
            <a:r>
              <a:rPr lang="en-US" sz="3000" dirty="0">
                <a:solidFill>
                  <a:srgbClr val="402206"/>
                </a:solidFill>
                <a:latin typeface="Cabin"/>
              </a:rPr>
              <a:t> </a:t>
            </a:r>
            <a:r>
              <a:rPr lang="en-US" sz="3000" dirty="0" err="1">
                <a:solidFill>
                  <a:srgbClr val="402206"/>
                </a:solidFill>
                <a:latin typeface="Cabin"/>
              </a:rPr>
              <a:t>bằng</a:t>
            </a:r>
            <a:r>
              <a:rPr lang="en-US" sz="3000" dirty="0">
                <a:solidFill>
                  <a:srgbClr val="402206"/>
                </a:solidFill>
                <a:latin typeface="Cabin"/>
              </a:rPr>
              <a:t>, </a:t>
            </a:r>
            <a:r>
              <a:rPr lang="en-US" sz="3000" dirty="0" err="1">
                <a:solidFill>
                  <a:srgbClr val="402206"/>
                </a:solidFill>
                <a:latin typeface="Cabin"/>
              </a:rPr>
              <a:t>không</a:t>
            </a:r>
            <a:r>
              <a:rPr lang="en-US" sz="3000" dirty="0">
                <a:solidFill>
                  <a:srgbClr val="402206"/>
                </a:solidFill>
                <a:latin typeface="Cabin"/>
              </a:rPr>
              <a:t> </a:t>
            </a:r>
            <a:r>
              <a:rPr lang="en-US" sz="3000" dirty="0" err="1">
                <a:solidFill>
                  <a:srgbClr val="402206"/>
                </a:solidFill>
                <a:latin typeface="Cabin"/>
              </a:rPr>
              <a:t>thôn</a:t>
            </a:r>
            <a:r>
              <a:rPr lang="en-US" sz="3000" dirty="0">
                <a:solidFill>
                  <a:srgbClr val="402206"/>
                </a:solidFill>
                <a:latin typeface="Cabin"/>
              </a:rPr>
              <a:t> </a:t>
            </a:r>
            <a:r>
              <a:rPr lang="en-US" sz="3000" dirty="0" err="1">
                <a:solidFill>
                  <a:srgbClr val="402206"/>
                </a:solidFill>
                <a:latin typeface="Cabin"/>
              </a:rPr>
              <a:t>tính</a:t>
            </a:r>
            <a:r>
              <a:rPr lang="en-US" sz="3000" dirty="0">
                <a:solidFill>
                  <a:srgbClr val="402206"/>
                </a:solidFill>
                <a:latin typeface="Cabin"/>
              </a:rPr>
              <a:t>, </a:t>
            </a:r>
            <a:r>
              <a:rPr lang="en-US" sz="3000" dirty="0" err="1">
                <a:solidFill>
                  <a:srgbClr val="402206"/>
                </a:solidFill>
                <a:latin typeface="Cabin"/>
              </a:rPr>
              <a:t>sáp</a:t>
            </a:r>
            <a:r>
              <a:rPr lang="en-US" sz="3000" dirty="0">
                <a:solidFill>
                  <a:srgbClr val="402206"/>
                </a:solidFill>
                <a:latin typeface="Cabin"/>
              </a:rPr>
              <a:t> </a:t>
            </a:r>
            <a:r>
              <a:rPr lang="en-US" sz="3000" dirty="0" err="1">
                <a:solidFill>
                  <a:srgbClr val="402206"/>
                </a:solidFill>
                <a:latin typeface="Cabin"/>
              </a:rPr>
              <a:t>nhập</a:t>
            </a:r>
            <a:r>
              <a:rPr lang="en-US" sz="3000" dirty="0">
                <a:solidFill>
                  <a:srgbClr val="402206"/>
                </a:solidFill>
                <a:latin typeface="Cabin"/>
              </a:rPr>
              <a:t>, </a:t>
            </a:r>
            <a:r>
              <a:rPr lang="en-US" sz="3000" dirty="0" err="1">
                <a:solidFill>
                  <a:srgbClr val="402206"/>
                </a:solidFill>
                <a:latin typeface="Cabin"/>
              </a:rPr>
              <a:t>không</a:t>
            </a:r>
            <a:r>
              <a:rPr lang="en-US" sz="3000" dirty="0">
                <a:solidFill>
                  <a:srgbClr val="402206"/>
                </a:solidFill>
                <a:latin typeface="Cabin"/>
              </a:rPr>
              <a:t> </a:t>
            </a:r>
            <a:r>
              <a:rPr lang="en-US" sz="3000" dirty="0" err="1">
                <a:solidFill>
                  <a:srgbClr val="402206"/>
                </a:solidFill>
                <a:latin typeface="Cabin"/>
              </a:rPr>
              <a:t>bồi</a:t>
            </a:r>
            <a:r>
              <a:rPr lang="en-US" sz="3000" dirty="0">
                <a:solidFill>
                  <a:srgbClr val="402206"/>
                </a:solidFill>
                <a:latin typeface="Cabin"/>
              </a:rPr>
              <a:t> </a:t>
            </a:r>
            <a:r>
              <a:rPr lang="en-US" sz="3000" dirty="0" err="1">
                <a:solidFill>
                  <a:srgbClr val="402206"/>
                </a:solidFill>
                <a:latin typeface="Cabin"/>
              </a:rPr>
              <a:t>thường</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phi.</a:t>
            </a:r>
          </a:p>
          <a:p>
            <a:pPr algn="just">
              <a:lnSpc>
                <a:spcPts val="4200"/>
              </a:lnSpc>
            </a:pPr>
            <a:endParaRPr lang="en-US" sz="3000" dirty="0">
              <a:solidFill>
                <a:srgbClr val="402206"/>
              </a:solidFill>
              <a:latin typeface="Cabin"/>
            </a:endParaRPr>
          </a:p>
        </p:txBody>
      </p:sp>
      <p:sp>
        <p:nvSpPr>
          <p:cNvPr id="15" name="Freeform 15"/>
          <p:cNvSpPr/>
          <p:nvPr/>
        </p:nvSpPr>
        <p:spPr>
          <a:xfrm>
            <a:off x="5132247" y="8868066"/>
            <a:ext cx="5301631" cy="1123496"/>
          </a:xfrm>
          <a:custGeom>
            <a:avLst/>
            <a:gdLst/>
            <a:ahLst/>
            <a:cxnLst/>
            <a:rect l="l" t="t" r="r" b="b"/>
            <a:pathLst>
              <a:path w="5301631" h="1123496">
                <a:moveTo>
                  <a:pt x="0" y="0"/>
                </a:moveTo>
                <a:lnTo>
                  <a:pt x="5301631" y="0"/>
                </a:lnTo>
                <a:lnTo>
                  <a:pt x="5301631" y="1123497"/>
                </a:lnTo>
                <a:lnTo>
                  <a:pt x="0" y="11234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6" name="TextBox 16"/>
          <p:cNvSpPr txBox="1"/>
          <p:nvPr/>
        </p:nvSpPr>
        <p:spPr>
          <a:xfrm>
            <a:off x="218687" y="408434"/>
            <a:ext cx="13996113" cy="1367790"/>
          </a:xfrm>
          <a:prstGeom prst="rect">
            <a:avLst/>
          </a:prstGeom>
        </p:spPr>
        <p:txBody>
          <a:bodyPr lIns="0" tIns="0" rIns="0" bIns="0" rtlCol="0" anchor="t">
            <a:spAutoFit/>
          </a:bodyPr>
          <a:lstStyle/>
          <a:p>
            <a:pPr algn="just">
              <a:lnSpc>
                <a:spcPts val="5280"/>
              </a:lnSpc>
            </a:pPr>
            <a:r>
              <a:rPr lang="en-US" sz="5500" dirty="0">
                <a:solidFill>
                  <a:srgbClr val="402206"/>
                </a:solidFill>
                <a:latin typeface="Cabin Bold"/>
              </a:rPr>
              <a:t>2. </a:t>
            </a:r>
            <a:r>
              <a:rPr lang="en-US" sz="5500" dirty="0" err="1">
                <a:solidFill>
                  <a:srgbClr val="402206"/>
                </a:solidFill>
                <a:latin typeface="Cabin Bold"/>
              </a:rPr>
              <a:t>Cuộc</a:t>
            </a:r>
            <a:r>
              <a:rPr lang="en-US" sz="5500" dirty="0">
                <a:solidFill>
                  <a:srgbClr val="402206"/>
                </a:solidFill>
                <a:latin typeface="Cabin Bold"/>
              </a:rPr>
              <a:t> </a:t>
            </a:r>
            <a:r>
              <a:rPr lang="en-US" sz="5500" dirty="0" err="1">
                <a:solidFill>
                  <a:srgbClr val="402206"/>
                </a:solidFill>
                <a:latin typeface="Cabin Bold"/>
              </a:rPr>
              <a:t>đấu</a:t>
            </a:r>
            <a:r>
              <a:rPr lang="en-US" sz="5500" dirty="0">
                <a:solidFill>
                  <a:srgbClr val="402206"/>
                </a:solidFill>
                <a:latin typeface="Cabin Bold"/>
              </a:rPr>
              <a:t> </a:t>
            </a:r>
            <a:r>
              <a:rPr lang="en-US" sz="5500" dirty="0" err="1">
                <a:solidFill>
                  <a:srgbClr val="402206"/>
                </a:solidFill>
                <a:latin typeface="Cabin Bold"/>
              </a:rPr>
              <a:t>tranh</a:t>
            </a:r>
            <a:r>
              <a:rPr lang="en-US" sz="5500" dirty="0">
                <a:solidFill>
                  <a:srgbClr val="402206"/>
                </a:solidFill>
                <a:latin typeface="Cabin Bold"/>
              </a:rPr>
              <a:t> </a:t>
            </a:r>
            <a:r>
              <a:rPr lang="en-US" sz="5500" dirty="0" err="1">
                <a:solidFill>
                  <a:srgbClr val="402206"/>
                </a:solidFill>
                <a:latin typeface="Cabin Bold"/>
              </a:rPr>
              <a:t>vì</a:t>
            </a:r>
            <a:r>
              <a:rPr lang="en-US" sz="5500" dirty="0">
                <a:solidFill>
                  <a:srgbClr val="402206"/>
                </a:solidFill>
                <a:latin typeface="Cabin Bold"/>
              </a:rPr>
              <a:t> </a:t>
            </a:r>
            <a:r>
              <a:rPr lang="en-US" sz="5500" dirty="0" err="1">
                <a:solidFill>
                  <a:srgbClr val="402206"/>
                </a:solidFill>
                <a:latin typeface="Cabin Bold"/>
              </a:rPr>
              <a:t>hoà</a:t>
            </a:r>
            <a:r>
              <a:rPr lang="en-US" sz="5500" dirty="0">
                <a:solidFill>
                  <a:srgbClr val="402206"/>
                </a:solidFill>
                <a:latin typeface="Cabin Bold"/>
              </a:rPr>
              <a:t> </a:t>
            </a:r>
            <a:r>
              <a:rPr lang="en-US" sz="5500" dirty="0" err="1">
                <a:solidFill>
                  <a:srgbClr val="402206"/>
                </a:solidFill>
                <a:latin typeface="Cabin Bold"/>
              </a:rPr>
              <a:t>bình</a:t>
            </a:r>
            <a:r>
              <a:rPr lang="en-US" sz="5500" dirty="0">
                <a:solidFill>
                  <a:srgbClr val="402206"/>
                </a:solidFill>
                <a:latin typeface="Cabin Bold"/>
              </a:rPr>
              <a:t> </a:t>
            </a:r>
            <a:r>
              <a:rPr lang="en-US" sz="5500" dirty="0" err="1">
                <a:solidFill>
                  <a:srgbClr val="402206"/>
                </a:solidFill>
                <a:latin typeface="Cabin Bold"/>
              </a:rPr>
              <a:t>giữa</a:t>
            </a:r>
            <a:r>
              <a:rPr lang="en-US" sz="5500" dirty="0">
                <a:solidFill>
                  <a:srgbClr val="402206"/>
                </a:solidFill>
                <a:latin typeface="Cabin Bold"/>
              </a:rPr>
              <a:t> </a:t>
            </a:r>
            <a:r>
              <a:rPr lang="en-US" sz="5500" dirty="0" err="1">
                <a:solidFill>
                  <a:srgbClr val="402206"/>
                </a:solidFill>
                <a:latin typeface="Cabin Bold"/>
              </a:rPr>
              <a:t>hai</a:t>
            </a:r>
            <a:r>
              <a:rPr lang="en-US" sz="5500" dirty="0">
                <a:solidFill>
                  <a:srgbClr val="402206"/>
                </a:solidFill>
                <a:latin typeface="Cabin Bold"/>
              </a:rPr>
              <a:t> </a:t>
            </a:r>
            <a:r>
              <a:rPr lang="en-US" sz="5500" dirty="0" err="1">
                <a:solidFill>
                  <a:srgbClr val="402206"/>
                </a:solidFill>
                <a:latin typeface="Cabin Bold"/>
              </a:rPr>
              <a:t>cuộc</a:t>
            </a:r>
            <a:r>
              <a:rPr lang="en-US" sz="5500" dirty="0">
                <a:solidFill>
                  <a:srgbClr val="402206"/>
                </a:solidFill>
                <a:latin typeface="Cabin Bold"/>
              </a:rPr>
              <a:t> </a:t>
            </a:r>
            <a:r>
              <a:rPr lang="en-US" sz="5500" dirty="0" err="1">
                <a:solidFill>
                  <a:srgbClr val="402206"/>
                </a:solidFill>
                <a:latin typeface="Cabin Bold"/>
              </a:rPr>
              <a:t>chiến</a:t>
            </a:r>
            <a:r>
              <a:rPr lang="en-US" sz="5500" dirty="0">
                <a:solidFill>
                  <a:srgbClr val="402206"/>
                </a:solidFill>
                <a:latin typeface="Cabin Bold"/>
              </a:rPr>
              <a:t> </a:t>
            </a:r>
            <a:r>
              <a:rPr lang="en-US" sz="5500" dirty="0" err="1">
                <a:solidFill>
                  <a:srgbClr val="402206"/>
                </a:solidFill>
                <a:latin typeface="Cabin Bold"/>
              </a:rPr>
              <a:t>tranh</a:t>
            </a:r>
            <a:r>
              <a:rPr lang="en-US" sz="5500" dirty="0">
                <a:solidFill>
                  <a:srgbClr val="402206"/>
                </a:solidFill>
                <a:latin typeface="Cabin Bold"/>
              </a:rPr>
              <a:t> </a:t>
            </a:r>
            <a:r>
              <a:rPr lang="en-US" sz="5500" dirty="0" err="1">
                <a:solidFill>
                  <a:srgbClr val="402206"/>
                </a:solidFill>
                <a:latin typeface="Cabin Bold"/>
              </a:rPr>
              <a:t>thế</a:t>
            </a:r>
            <a:r>
              <a:rPr lang="en-US" sz="5500" dirty="0">
                <a:solidFill>
                  <a:srgbClr val="402206"/>
                </a:solidFill>
                <a:latin typeface="Cabin Bold"/>
              </a:rPr>
              <a:t> </a:t>
            </a:r>
            <a:r>
              <a:rPr lang="en-US" sz="5500" dirty="0" err="1">
                <a:solidFill>
                  <a:srgbClr val="402206"/>
                </a:solidFill>
                <a:latin typeface="Cabin Bold"/>
              </a:rPr>
              <a:t>giới</a:t>
            </a:r>
            <a:r>
              <a:rPr lang="en-US" sz="5500" dirty="0">
                <a:solidFill>
                  <a:srgbClr val="402206"/>
                </a:solidFill>
                <a:latin typeface="Cabin Bold"/>
              </a:rPr>
              <a:t> </a:t>
            </a:r>
          </a:p>
        </p:txBody>
      </p:sp>
      <p:sp>
        <p:nvSpPr>
          <p:cNvPr id="17" name="TextBox 17"/>
          <p:cNvSpPr txBox="1"/>
          <p:nvPr/>
        </p:nvSpPr>
        <p:spPr>
          <a:xfrm>
            <a:off x="218687" y="2071499"/>
            <a:ext cx="14509548" cy="1493520"/>
          </a:xfrm>
          <a:prstGeom prst="rect">
            <a:avLst/>
          </a:prstGeom>
        </p:spPr>
        <p:txBody>
          <a:bodyPr lIns="0" tIns="0" rIns="0" bIns="0" rtlCol="0" anchor="t">
            <a:spAutoFit/>
          </a:bodyPr>
          <a:lstStyle/>
          <a:p>
            <a:pPr algn="just">
              <a:lnSpc>
                <a:spcPts val="3839"/>
              </a:lnSpc>
            </a:pPr>
            <a:r>
              <a:rPr lang="en-US" sz="3999" dirty="0">
                <a:solidFill>
                  <a:srgbClr val="402206"/>
                </a:solidFill>
                <a:latin typeface="Cabin Bold"/>
              </a:rPr>
              <a:t>a) </a:t>
            </a:r>
            <a:r>
              <a:rPr lang="en-US" sz="3999" dirty="0" err="1">
                <a:solidFill>
                  <a:srgbClr val="402206"/>
                </a:solidFill>
                <a:latin typeface="Cabin Bold"/>
              </a:rPr>
              <a:t>Sắc</a:t>
            </a:r>
            <a:r>
              <a:rPr lang="en-US" sz="3999" dirty="0">
                <a:solidFill>
                  <a:srgbClr val="402206"/>
                </a:solidFill>
                <a:latin typeface="Cabin Bold"/>
              </a:rPr>
              <a:t> </a:t>
            </a:r>
            <a:r>
              <a:rPr lang="en-US" sz="3999" dirty="0" err="1">
                <a:solidFill>
                  <a:srgbClr val="402206"/>
                </a:solidFill>
                <a:latin typeface="Cabin Bold"/>
              </a:rPr>
              <a:t>lệnh</a:t>
            </a:r>
            <a:r>
              <a:rPr lang="en-US" sz="3999" dirty="0">
                <a:solidFill>
                  <a:srgbClr val="402206"/>
                </a:solidFill>
                <a:latin typeface="Cabin Bold"/>
              </a:rPr>
              <a:t> </a:t>
            </a:r>
            <a:r>
              <a:rPr lang="en-US" sz="3999" dirty="0" err="1">
                <a:solidFill>
                  <a:srgbClr val="402206"/>
                </a:solidFill>
                <a:latin typeface="Cabin Bold"/>
              </a:rPr>
              <a:t>Hoa</a:t>
            </a:r>
            <a:r>
              <a:rPr lang="en-US" sz="3999" dirty="0">
                <a:solidFill>
                  <a:srgbClr val="402206"/>
                </a:solidFill>
                <a:latin typeface="Cabin Bold"/>
              </a:rPr>
              <a:t> </a:t>
            </a:r>
            <a:r>
              <a:rPr lang="en-US" sz="3999" dirty="0" err="1">
                <a:solidFill>
                  <a:srgbClr val="402206"/>
                </a:solidFill>
                <a:latin typeface="Cabin Bold"/>
              </a:rPr>
              <a:t>bình</a:t>
            </a:r>
            <a:r>
              <a:rPr lang="en-US" sz="3999" dirty="0">
                <a:solidFill>
                  <a:srgbClr val="402206"/>
                </a:solidFill>
                <a:latin typeface="Cabin Bold"/>
              </a:rPr>
              <a:t> </a:t>
            </a:r>
            <a:r>
              <a:rPr lang="en-US" sz="3999" dirty="0" err="1">
                <a:solidFill>
                  <a:srgbClr val="402206"/>
                </a:solidFill>
                <a:latin typeface="Cabin Bold"/>
              </a:rPr>
              <a:t>của</a:t>
            </a:r>
            <a:r>
              <a:rPr lang="en-US" sz="3999" dirty="0">
                <a:solidFill>
                  <a:srgbClr val="402206"/>
                </a:solidFill>
                <a:latin typeface="Cabin Bold"/>
              </a:rPr>
              <a:t> </a:t>
            </a:r>
            <a:r>
              <a:rPr lang="en-US" sz="3999" dirty="0" err="1">
                <a:solidFill>
                  <a:srgbClr val="402206"/>
                </a:solidFill>
                <a:latin typeface="Cabin Bold"/>
              </a:rPr>
              <a:t>Lê-nin</a:t>
            </a:r>
            <a:r>
              <a:rPr lang="en-US" sz="3999" dirty="0">
                <a:solidFill>
                  <a:srgbClr val="402206"/>
                </a:solidFill>
                <a:latin typeface="Cabin Bold"/>
              </a:rPr>
              <a:t> (1917), </a:t>
            </a:r>
            <a:r>
              <a:rPr lang="en-US" sz="3999" dirty="0" err="1">
                <a:solidFill>
                  <a:srgbClr val="402206"/>
                </a:solidFill>
                <a:latin typeface="Cabin Bold"/>
              </a:rPr>
              <a:t>chính</a:t>
            </a:r>
            <a:r>
              <a:rPr lang="en-US" sz="3999" dirty="0">
                <a:solidFill>
                  <a:srgbClr val="402206"/>
                </a:solidFill>
                <a:latin typeface="Cabin Bold"/>
              </a:rPr>
              <a:t> </a:t>
            </a:r>
            <a:r>
              <a:rPr lang="en-US" sz="3999" dirty="0" err="1">
                <a:solidFill>
                  <a:srgbClr val="402206"/>
                </a:solidFill>
                <a:latin typeface="Cabin Bold"/>
              </a:rPr>
              <a:t>sách</a:t>
            </a:r>
            <a:r>
              <a:rPr lang="en-US" sz="3999" dirty="0">
                <a:solidFill>
                  <a:srgbClr val="402206"/>
                </a:solidFill>
                <a:latin typeface="Cabin Bold"/>
              </a:rPr>
              <a:t> </a:t>
            </a:r>
            <a:r>
              <a:rPr lang="en-US" sz="3999" dirty="0" err="1">
                <a:solidFill>
                  <a:srgbClr val="402206"/>
                </a:solidFill>
                <a:latin typeface="Cabin Bold"/>
              </a:rPr>
              <a:t>ngoại</a:t>
            </a:r>
            <a:r>
              <a:rPr lang="en-US" sz="3999" dirty="0">
                <a:solidFill>
                  <a:srgbClr val="402206"/>
                </a:solidFill>
                <a:latin typeface="Cabin Bold"/>
              </a:rPr>
              <a:t> </a:t>
            </a:r>
            <a:r>
              <a:rPr lang="en-US" sz="3999" dirty="0" err="1">
                <a:solidFill>
                  <a:srgbClr val="402206"/>
                </a:solidFill>
                <a:latin typeface="Cabin Bold"/>
              </a:rPr>
              <a:t>giao</a:t>
            </a:r>
            <a:r>
              <a:rPr lang="en-US" sz="3999" dirty="0">
                <a:solidFill>
                  <a:srgbClr val="402206"/>
                </a:solidFill>
                <a:latin typeface="Cabin Bold"/>
              </a:rPr>
              <a:t> </a:t>
            </a:r>
            <a:r>
              <a:rPr lang="en-US" sz="3999" dirty="0" err="1">
                <a:solidFill>
                  <a:srgbClr val="402206"/>
                </a:solidFill>
                <a:latin typeface="Cabin Bold"/>
              </a:rPr>
              <a:t>hoà</a:t>
            </a:r>
            <a:r>
              <a:rPr lang="en-US" sz="3999" dirty="0">
                <a:solidFill>
                  <a:srgbClr val="402206"/>
                </a:solidFill>
                <a:latin typeface="Cabin Bold"/>
              </a:rPr>
              <a:t> </a:t>
            </a:r>
            <a:r>
              <a:rPr lang="en-US" sz="3999" dirty="0" err="1">
                <a:solidFill>
                  <a:srgbClr val="402206"/>
                </a:solidFill>
                <a:latin typeface="Cabin Bold"/>
              </a:rPr>
              <a:t>bình</a:t>
            </a:r>
            <a:r>
              <a:rPr lang="en-US" sz="3999" dirty="0">
                <a:solidFill>
                  <a:srgbClr val="402206"/>
                </a:solidFill>
                <a:latin typeface="Cabin Bold"/>
              </a:rPr>
              <a:t> </a:t>
            </a:r>
            <a:r>
              <a:rPr lang="en-US" sz="3999" dirty="0" err="1">
                <a:solidFill>
                  <a:srgbClr val="402206"/>
                </a:solidFill>
                <a:latin typeface="Cabin Bold"/>
              </a:rPr>
              <a:t>của</a:t>
            </a:r>
            <a:r>
              <a:rPr lang="en-US" sz="3999" dirty="0">
                <a:solidFill>
                  <a:srgbClr val="402206"/>
                </a:solidFill>
                <a:latin typeface="Cabin Bold"/>
              </a:rPr>
              <a:t> </a:t>
            </a:r>
            <a:r>
              <a:rPr lang="en-US" sz="3999" dirty="0" err="1">
                <a:solidFill>
                  <a:srgbClr val="402206"/>
                </a:solidFill>
                <a:latin typeface="Cabin Bold"/>
              </a:rPr>
              <a:t>nước</a:t>
            </a:r>
            <a:r>
              <a:rPr lang="en-US" sz="3999" dirty="0">
                <a:solidFill>
                  <a:srgbClr val="402206"/>
                </a:solidFill>
                <a:latin typeface="Cabin Bold"/>
              </a:rPr>
              <a:t> </a:t>
            </a:r>
            <a:r>
              <a:rPr lang="en-US" sz="3999" dirty="0" err="1">
                <a:solidFill>
                  <a:srgbClr val="402206"/>
                </a:solidFill>
                <a:latin typeface="Cabin Bold"/>
              </a:rPr>
              <a:t>Nga</a:t>
            </a:r>
            <a:r>
              <a:rPr lang="en-US" sz="3999" dirty="0">
                <a:solidFill>
                  <a:srgbClr val="402206"/>
                </a:solidFill>
                <a:latin typeface="Cabin Bold"/>
              </a:rPr>
              <a:t> </a:t>
            </a:r>
            <a:r>
              <a:rPr lang="en-US" sz="3999" dirty="0" err="1">
                <a:solidFill>
                  <a:srgbClr val="402206"/>
                </a:solidFill>
                <a:latin typeface="Cabin Bold"/>
              </a:rPr>
              <a:t>Xô</a:t>
            </a:r>
            <a:r>
              <a:rPr lang="en-US" sz="3999" dirty="0">
                <a:solidFill>
                  <a:srgbClr val="402206"/>
                </a:solidFill>
                <a:latin typeface="Cabin Bold"/>
              </a:rPr>
              <a:t> </a:t>
            </a:r>
            <a:r>
              <a:rPr lang="en-US" sz="3999" dirty="0" err="1">
                <a:solidFill>
                  <a:srgbClr val="402206"/>
                </a:solidFill>
                <a:latin typeface="Cabin Bold"/>
              </a:rPr>
              <a:t>viết</a:t>
            </a:r>
            <a:r>
              <a:rPr lang="en-US" sz="3999" dirty="0">
                <a:solidFill>
                  <a:srgbClr val="402206"/>
                </a:solidFill>
                <a:latin typeface="Cabin Bold"/>
              </a:rPr>
              <a:t> </a:t>
            </a:r>
            <a:r>
              <a:rPr lang="en-US" sz="3999" dirty="0" err="1">
                <a:solidFill>
                  <a:srgbClr val="402206"/>
                </a:solidFill>
                <a:latin typeface="Cabin Bold"/>
              </a:rPr>
              <a:t>và</a:t>
            </a:r>
            <a:r>
              <a:rPr lang="en-US" sz="3999" dirty="0">
                <a:solidFill>
                  <a:srgbClr val="402206"/>
                </a:solidFill>
                <a:latin typeface="Cabin Bold"/>
              </a:rPr>
              <a:t> </a:t>
            </a:r>
            <a:r>
              <a:rPr lang="en-US" sz="3999" dirty="0" err="1">
                <a:solidFill>
                  <a:srgbClr val="402206"/>
                </a:solidFill>
                <a:latin typeface="Cabin Bold"/>
              </a:rPr>
              <a:t>Liên</a:t>
            </a:r>
            <a:r>
              <a:rPr lang="en-US" sz="3999" dirty="0">
                <a:solidFill>
                  <a:srgbClr val="402206"/>
                </a:solidFill>
                <a:latin typeface="Cabin Bold"/>
              </a:rPr>
              <a:t> </a:t>
            </a:r>
            <a:r>
              <a:rPr lang="en-US" sz="3999" dirty="0" err="1">
                <a:solidFill>
                  <a:srgbClr val="402206"/>
                </a:solidFill>
                <a:latin typeface="Cabin Bold"/>
              </a:rPr>
              <a:t>Xô</a:t>
            </a:r>
            <a:endParaRPr lang="en-US" sz="3999" dirty="0">
              <a:solidFill>
                <a:srgbClr val="402206"/>
              </a:solidFill>
              <a:latin typeface="Cabin Bold"/>
            </a:endParaRPr>
          </a:p>
          <a:p>
            <a:pPr algn="just">
              <a:lnSpc>
                <a:spcPts val="3839"/>
              </a:lnSpc>
            </a:pPr>
            <a:endParaRPr lang="en-US" sz="3999" dirty="0">
              <a:solidFill>
                <a:srgbClr val="402206"/>
              </a:solidFill>
              <a:latin typeface="Cabin Bold"/>
            </a:endParaRPr>
          </a:p>
        </p:txBody>
      </p:sp>
      <p:sp>
        <p:nvSpPr>
          <p:cNvPr id="18" name="TextBox 18"/>
          <p:cNvSpPr txBox="1"/>
          <p:nvPr/>
        </p:nvSpPr>
        <p:spPr>
          <a:xfrm>
            <a:off x="1551293" y="3546766"/>
            <a:ext cx="3580954" cy="596900"/>
          </a:xfrm>
          <a:prstGeom prst="rect">
            <a:avLst/>
          </a:prstGeom>
        </p:spPr>
        <p:txBody>
          <a:bodyPr lIns="0" tIns="0" rIns="0" bIns="0" rtlCol="0" anchor="t">
            <a:spAutoFit/>
          </a:bodyPr>
          <a:lstStyle/>
          <a:p>
            <a:pPr algn="ctr">
              <a:lnSpc>
                <a:spcPts val="4899"/>
              </a:lnSpc>
            </a:pPr>
            <a:r>
              <a:rPr lang="en-US" sz="3499" dirty="0">
                <a:solidFill>
                  <a:srgbClr val="402206"/>
                </a:solidFill>
                <a:latin typeface="Cabin Bold"/>
              </a:rPr>
              <a:t>*</a:t>
            </a:r>
            <a:r>
              <a:rPr lang="en-US" sz="3499" dirty="0" err="1">
                <a:solidFill>
                  <a:srgbClr val="402206"/>
                </a:solidFill>
                <a:latin typeface="Cabin Bold"/>
              </a:rPr>
              <a:t>Sắc</a:t>
            </a:r>
            <a:r>
              <a:rPr lang="en-US" sz="3499" dirty="0">
                <a:solidFill>
                  <a:srgbClr val="402206"/>
                </a:solidFill>
                <a:latin typeface="Cabin Bold"/>
              </a:rPr>
              <a:t> </a:t>
            </a:r>
            <a:r>
              <a:rPr lang="en-US" sz="3499" dirty="0" err="1">
                <a:solidFill>
                  <a:srgbClr val="402206"/>
                </a:solidFill>
                <a:latin typeface="Cabin Bold"/>
              </a:rPr>
              <a:t>lệnh</a:t>
            </a:r>
            <a:r>
              <a:rPr lang="en-US" sz="3499" dirty="0">
                <a:solidFill>
                  <a:srgbClr val="402206"/>
                </a:solidFill>
                <a:latin typeface="Cabin Bold"/>
              </a:rPr>
              <a:t> </a:t>
            </a:r>
            <a:r>
              <a:rPr lang="en-US" sz="3499" dirty="0" err="1">
                <a:solidFill>
                  <a:srgbClr val="402206"/>
                </a:solidFill>
                <a:latin typeface="Cabin Bold"/>
              </a:rPr>
              <a:t>hòa</a:t>
            </a:r>
            <a:r>
              <a:rPr lang="en-US" sz="3499" dirty="0">
                <a:solidFill>
                  <a:srgbClr val="402206"/>
                </a:solidFill>
                <a:latin typeface="Cabin Bold"/>
              </a:rPr>
              <a:t> </a:t>
            </a:r>
            <a:r>
              <a:rPr lang="en-US" sz="3499" dirty="0" err="1">
                <a:solidFill>
                  <a:srgbClr val="402206"/>
                </a:solidFill>
                <a:latin typeface="Cabin Bold"/>
              </a:rPr>
              <a:t>bình</a:t>
            </a:r>
            <a:endParaRPr lang="en-US" sz="3499" dirty="0">
              <a:solidFill>
                <a:srgbClr val="402206"/>
              </a:solidFill>
              <a:latin typeface="Cabin Bol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anim calcmode="lin" valueType="num">
                                      <p:cBhvr>
                                        <p:cTn id="2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2" name="Freeform 2"/>
          <p:cNvSpPr/>
          <p:nvPr/>
        </p:nvSpPr>
        <p:spPr>
          <a:xfrm>
            <a:off x="-415427" y="-197278"/>
            <a:ext cx="10567335" cy="10681556"/>
          </a:xfrm>
          <a:custGeom>
            <a:avLst/>
            <a:gdLst/>
            <a:ahLst/>
            <a:cxnLst/>
            <a:rect l="l" t="t" r="r" b="b"/>
            <a:pathLst>
              <a:path w="10567335" h="10681556">
                <a:moveTo>
                  <a:pt x="0" y="0"/>
                </a:moveTo>
                <a:lnTo>
                  <a:pt x="10567335" y="0"/>
                </a:lnTo>
                <a:lnTo>
                  <a:pt x="10567335" y="10681556"/>
                </a:lnTo>
                <a:lnTo>
                  <a:pt x="0" y="10681556"/>
                </a:lnTo>
                <a:lnTo>
                  <a:pt x="0" y="0"/>
                </a:lnTo>
                <a:close/>
              </a:path>
            </a:pathLst>
          </a:custGeom>
          <a:blipFill>
            <a:blip r:embed="rId2"/>
            <a:stretch>
              <a:fillRect t="-21949" b="-21949"/>
            </a:stretch>
          </a:blipFill>
        </p:spPr>
      </p:sp>
      <p:grpSp>
        <p:nvGrpSpPr>
          <p:cNvPr id="3" name="Group 3"/>
          <p:cNvGrpSpPr>
            <a:grpSpLocks noChangeAspect="1"/>
          </p:cNvGrpSpPr>
          <p:nvPr/>
        </p:nvGrpSpPr>
        <p:grpSpPr>
          <a:xfrm>
            <a:off x="11197612" y="-197278"/>
            <a:ext cx="8151214" cy="5246370"/>
            <a:chOff x="0" y="0"/>
            <a:chExt cx="5513070" cy="3548380"/>
          </a:xfrm>
        </p:grpSpPr>
        <p:sp>
          <p:nvSpPr>
            <p:cNvPr id="4" name="Freeform 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8284" b="-8284"/>
              </a:stretch>
            </a:blipFill>
          </p:spPr>
        </p:sp>
      </p:grpSp>
      <p:grpSp>
        <p:nvGrpSpPr>
          <p:cNvPr id="5" name="Group 5"/>
          <p:cNvGrpSpPr>
            <a:grpSpLocks noChangeAspect="1"/>
          </p:cNvGrpSpPr>
          <p:nvPr/>
        </p:nvGrpSpPr>
        <p:grpSpPr>
          <a:xfrm>
            <a:off x="10762947" y="5521829"/>
            <a:ext cx="6496353" cy="4765171"/>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l="-14852" r="-14852"/>
              </a:stretch>
            </a:blipFill>
          </p:spPr>
        </p:sp>
      </p:grpSp>
      <p:sp>
        <p:nvSpPr>
          <p:cNvPr id="7" name="TextBox 7"/>
          <p:cNvSpPr txBox="1"/>
          <p:nvPr/>
        </p:nvSpPr>
        <p:spPr>
          <a:xfrm>
            <a:off x="-228600" y="72912"/>
            <a:ext cx="12951059" cy="585288"/>
          </a:xfrm>
          <a:prstGeom prst="rect">
            <a:avLst/>
          </a:prstGeom>
        </p:spPr>
        <p:txBody>
          <a:bodyPr wrap="square" lIns="0" tIns="0" rIns="0" bIns="0" rtlCol="0" anchor="t">
            <a:spAutoFit/>
          </a:bodyPr>
          <a:lstStyle/>
          <a:p>
            <a:pPr algn="ctr">
              <a:lnSpc>
                <a:spcPts val="4899"/>
              </a:lnSpc>
            </a:pPr>
            <a:r>
              <a:rPr lang="en-US" sz="3600" i="1" dirty="0" err="1" smtClean="0">
                <a:solidFill>
                  <a:srgbClr val="402206"/>
                </a:solidFill>
                <a:latin typeface="Cabin Bold"/>
              </a:rPr>
              <a:t>Chính</a:t>
            </a:r>
            <a:r>
              <a:rPr lang="en-US" sz="3600" i="1" dirty="0" smtClean="0">
                <a:solidFill>
                  <a:srgbClr val="402206"/>
                </a:solidFill>
                <a:latin typeface="Cabin Bold"/>
              </a:rPr>
              <a:t> </a:t>
            </a:r>
            <a:r>
              <a:rPr lang="en-US" sz="3600" i="1" dirty="0" err="1" smtClean="0">
                <a:solidFill>
                  <a:srgbClr val="402206"/>
                </a:solidFill>
                <a:latin typeface="Cabin Bold"/>
              </a:rPr>
              <a:t>sách</a:t>
            </a:r>
            <a:r>
              <a:rPr lang="en-US" sz="3600" i="1" dirty="0" smtClean="0">
                <a:solidFill>
                  <a:srgbClr val="402206"/>
                </a:solidFill>
                <a:latin typeface="Cabin Bold"/>
              </a:rPr>
              <a:t> </a:t>
            </a:r>
            <a:r>
              <a:rPr lang="en-US" sz="3600" i="1" dirty="0" err="1" smtClean="0">
                <a:solidFill>
                  <a:srgbClr val="402206"/>
                </a:solidFill>
                <a:latin typeface="Cabin Bold"/>
              </a:rPr>
              <a:t>ngoại</a:t>
            </a:r>
            <a:r>
              <a:rPr lang="en-US" sz="3600" i="1" dirty="0" smtClean="0">
                <a:solidFill>
                  <a:srgbClr val="402206"/>
                </a:solidFill>
                <a:latin typeface="Cabin Bold"/>
              </a:rPr>
              <a:t> </a:t>
            </a:r>
            <a:r>
              <a:rPr lang="en-US" sz="3600" i="1" dirty="0" err="1" smtClean="0">
                <a:solidFill>
                  <a:srgbClr val="402206"/>
                </a:solidFill>
                <a:latin typeface="Cabin Bold"/>
              </a:rPr>
              <a:t>giao</a:t>
            </a:r>
            <a:r>
              <a:rPr lang="en-US" sz="3600" i="1" dirty="0" smtClean="0">
                <a:solidFill>
                  <a:srgbClr val="402206"/>
                </a:solidFill>
                <a:latin typeface="Cabin Bold"/>
              </a:rPr>
              <a:t> </a:t>
            </a:r>
            <a:r>
              <a:rPr lang="en-US" sz="3600" i="1" dirty="0" err="1" smtClean="0">
                <a:solidFill>
                  <a:srgbClr val="402206"/>
                </a:solidFill>
                <a:latin typeface="Cabin Bold"/>
              </a:rPr>
              <a:t>hoà</a:t>
            </a:r>
            <a:r>
              <a:rPr lang="en-US" sz="3600" i="1" dirty="0" smtClean="0">
                <a:solidFill>
                  <a:srgbClr val="402206"/>
                </a:solidFill>
                <a:latin typeface="Cabin Bold"/>
              </a:rPr>
              <a:t> </a:t>
            </a:r>
            <a:r>
              <a:rPr lang="en-US" sz="3600" i="1" dirty="0" err="1" smtClean="0">
                <a:solidFill>
                  <a:srgbClr val="402206"/>
                </a:solidFill>
                <a:latin typeface="Cabin Bold"/>
              </a:rPr>
              <a:t>bình</a:t>
            </a:r>
            <a:r>
              <a:rPr lang="en-US" sz="3600" i="1" dirty="0" smtClean="0">
                <a:solidFill>
                  <a:srgbClr val="402206"/>
                </a:solidFill>
                <a:latin typeface="Cabin Bold"/>
              </a:rPr>
              <a:t> </a:t>
            </a:r>
            <a:r>
              <a:rPr lang="en-US" sz="3600" i="1" dirty="0" err="1" smtClean="0">
                <a:solidFill>
                  <a:srgbClr val="402206"/>
                </a:solidFill>
                <a:latin typeface="Cabin Bold"/>
              </a:rPr>
              <a:t>của</a:t>
            </a:r>
            <a:r>
              <a:rPr lang="en-US" sz="3600" i="1" dirty="0" smtClean="0">
                <a:solidFill>
                  <a:srgbClr val="402206"/>
                </a:solidFill>
                <a:latin typeface="Cabin Bold"/>
              </a:rPr>
              <a:t> </a:t>
            </a:r>
            <a:r>
              <a:rPr lang="en-US" sz="3600" i="1" dirty="0" err="1" smtClean="0">
                <a:solidFill>
                  <a:srgbClr val="402206"/>
                </a:solidFill>
                <a:latin typeface="Cabin Bold"/>
              </a:rPr>
              <a:t>nước</a:t>
            </a:r>
            <a:r>
              <a:rPr lang="en-US" sz="3600" i="1" dirty="0" smtClean="0">
                <a:solidFill>
                  <a:srgbClr val="402206"/>
                </a:solidFill>
                <a:latin typeface="Cabin Bold"/>
              </a:rPr>
              <a:t> </a:t>
            </a:r>
            <a:r>
              <a:rPr lang="en-US" sz="3600" i="1" dirty="0" err="1" smtClean="0">
                <a:solidFill>
                  <a:srgbClr val="402206"/>
                </a:solidFill>
                <a:latin typeface="Cabin Bold"/>
              </a:rPr>
              <a:t>Nga</a:t>
            </a:r>
            <a:r>
              <a:rPr lang="en-US" sz="3600" i="1" dirty="0" smtClean="0">
                <a:solidFill>
                  <a:srgbClr val="402206"/>
                </a:solidFill>
                <a:latin typeface="Cabin Bold"/>
              </a:rPr>
              <a:t> </a:t>
            </a:r>
            <a:r>
              <a:rPr lang="en-US" sz="3600" i="1" dirty="0" err="1" smtClean="0">
                <a:solidFill>
                  <a:srgbClr val="402206"/>
                </a:solidFill>
                <a:latin typeface="Cabin Bold"/>
              </a:rPr>
              <a:t>Xô</a:t>
            </a:r>
            <a:r>
              <a:rPr lang="en-US" sz="3600" i="1" dirty="0" smtClean="0">
                <a:solidFill>
                  <a:srgbClr val="402206"/>
                </a:solidFill>
                <a:latin typeface="Cabin Bold"/>
              </a:rPr>
              <a:t> </a:t>
            </a:r>
            <a:r>
              <a:rPr lang="en-US" sz="3600" i="1" dirty="0" err="1" smtClean="0">
                <a:solidFill>
                  <a:srgbClr val="402206"/>
                </a:solidFill>
                <a:latin typeface="Cabin Bold"/>
              </a:rPr>
              <a:t>Viết</a:t>
            </a:r>
            <a:r>
              <a:rPr lang="en-US" sz="3600" i="1" dirty="0" smtClean="0">
                <a:solidFill>
                  <a:srgbClr val="402206"/>
                </a:solidFill>
                <a:latin typeface="Cabin Bold"/>
              </a:rPr>
              <a:t> </a:t>
            </a:r>
            <a:r>
              <a:rPr lang="en-US" sz="3600" i="1" dirty="0" err="1" smtClean="0">
                <a:solidFill>
                  <a:srgbClr val="402206"/>
                </a:solidFill>
                <a:latin typeface="Cabin Bold"/>
              </a:rPr>
              <a:t>và</a:t>
            </a:r>
            <a:r>
              <a:rPr lang="en-US" sz="3600" i="1" dirty="0" smtClean="0">
                <a:solidFill>
                  <a:srgbClr val="402206"/>
                </a:solidFill>
                <a:latin typeface="Cabin Bold"/>
              </a:rPr>
              <a:t> </a:t>
            </a:r>
            <a:r>
              <a:rPr lang="en-US" sz="3600" i="1" dirty="0" err="1" smtClean="0">
                <a:solidFill>
                  <a:srgbClr val="402206"/>
                </a:solidFill>
                <a:latin typeface="Cabin Bold"/>
              </a:rPr>
              <a:t>Liên</a:t>
            </a:r>
            <a:r>
              <a:rPr lang="en-US" sz="3600" i="1" dirty="0" smtClean="0">
                <a:solidFill>
                  <a:srgbClr val="402206"/>
                </a:solidFill>
                <a:latin typeface="Cabin Bold"/>
              </a:rPr>
              <a:t> </a:t>
            </a:r>
            <a:r>
              <a:rPr lang="en-US" sz="3600" i="1" dirty="0" err="1" smtClean="0">
                <a:solidFill>
                  <a:srgbClr val="402206"/>
                </a:solidFill>
                <a:latin typeface="Cabin Bold"/>
              </a:rPr>
              <a:t>Xô</a:t>
            </a:r>
            <a:endParaRPr lang="en-US" sz="3499" i="1" dirty="0">
              <a:solidFill>
                <a:srgbClr val="FF3131"/>
              </a:solidFill>
              <a:latin typeface="Cabin Bold Italics"/>
            </a:endParaRPr>
          </a:p>
        </p:txBody>
      </p:sp>
      <p:sp>
        <p:nvSpPr>
          <p:cNvPr id="8" name="TextBox 8"/>
          <p:cNvSpPr txBox="1"/>
          <p:nvPr/>
        </p:nvSpPr>
        <p:spPr>
          <a:xfrm>
            <a:off x="0" y="892603"/>
            <a:ext cx="9742058" cy="9591675"/>
          </a:xfrm>
          <a:prstGeom prst="rect">
            <a:avLst/>
          </a:prstGeom>
        </p:spPr>
        <p:txBody>
          <a:bodyPr lIns="0" tIns="0" rIns="0" bIns="0" rtlCol="0" anchor="t">
            <a:spAutoFit/>
          </a:bodyPr>
          <a:lstStyle/>
          <a:p>
            <a:pPr algn="ctr">
              <a:lnSpc>
                <a:spcPts val="4200"/>
              </a:lnSpc>
            </a:pPr>
            <a:r>
              <a:rPr lang="en-US" sz="3000" dirty="0" err="1" smtClean="0">
                <a:solidFill>
                  <a:srgbClr val="FFFFFF"/>
                </a:solidFill>
                <a:latin typeface="Cabin Bold"/>
              </a:rPr>
              <a:t>Năm</a:t>
            </a:r>
            <a:r>
              <a:rPr lang="en-US" sz="3000" dirty="0" smtClean="0">
                <a:solidFill>
                  <a:srgbClr val="FFFFFF"/>
                </a:solidFill>
                <a:latin typeface="Cabin Bold"/>
              </a:rPr>
              <a:t> 1917</a:t>
            </a:r>
            <a:r>
              <a:rPr lang="en-US" sz="3000" dirty="0" smtClean="0">
                <a:solidFill>
                  <a:srgbClr val="FFFFFF"/>
                </a:solidFill>
                <a:latin typeface="Cabin"/>
              </a:rPr>
              <a:t>: Ban </a:t>
            </a:r>
            <a:r>
              <a:rPr lang="en-US" sz="3000" dirty="0" err="1" smtClean="0">
                <a:solidFill>
                  <a:srgbClr val="FFFFFF"/>
                </a:solidFill>
                <a:latin typeface="Cabin"/>
              </a:rPr>
              <a:t>hành</a:t>
            </a:r>
            <a:r>
              <a:rPr lang="en-US" sz="3000" dirty="0" smtClean="0">
                <a:solidFill>
                  <a:srgbClr val="FFFFFF"/>
                </a:solidFill>
                <a:latin typeface="Cabin"/>
              </a:rPr>
              <a:t> </a:t>
            </a:r>
            <a:r>
              <a:rPr lang="en-US" sz="3000" dirty="0" err="1" smtClean="0">
                <a:solidFill>
                  <a:srgbClr val="FFFFFF"/>
                </a:solidFill>
                <a:latin typeface="Cabin"/>
              </a:rPr>
              <a:t>Tuyên</a:t>
            </a:r>
            <a:r>
              <a:rPr lang="en-US" sz="3000" dirty="0" smtClean="0">
                <a:solidFill>
                  <a:srgbClr val="FFFFFF"/>
                </a:solidFill>
                <a:latin typeface="Cabin"/>
              </a:rPr>
              <a:t> </a:t>
            </a:r>
            <a:r>
              <a:rPr lang="en-US" sz="3000" dirty="0" err="1" smtClean="0">
                <a:solidFill>
                  <a:srgbClr val="FFFFFF"/>
                </a:solidFill>
                <a:latin typeface="Cabin"/>
              </a:rPr>
              <a:t>bố</a:t>
            </a:r>
            <a:r>
              <a:rPr lang="en-US" sz="3000" dirty="0" smtClean="0">
                <a:solidFill>
                  <a:srgbClr val="FFFFFF"/>
                </a:solidFill>
                <a:latin typeface="Cabin"/>
              </a:rPr>
              <a:t> </a:t>
            </a:r>
            <a:r>
              <a:rPr lang="en-US" sz="3000" dirty="0" err="1" smtClean="0">
                <a:solidFill>
                  <a:srgbClr val="FFFFFF"/>
                </a:solidFill>
                <a:latin typeface="Cabin"/>
              </a:rPr>
              <a:t>về</a:t>
            </a:r>
            <a:r>
              <a:rPr lang="en-US" sz="3000" dirty="0" smtClean="0">
                <a:solidFill>
                  <a:srgbClr val="FFFFFF"/>
                </a:solidFill>
                <a:latin typeface="Cabin"/>
              </a:rPr>
              <a:t> </a:t>
            </a:r>
            <a:r>
              <a:rPr lang="en-US" sz="3000" dirty="0" err="1" smtClean="0">
                <a:solidFill>
                  <a:srgbClr val="FFFFFF"/>
                </a:solidFill>
                <a:latin typeface="Cabin"/>
              </a:rPr>
              <a:t>quyền</a:t>
            </a:r>
            <a:r>
              <a:rPr lang="en-US" sz="3000" dirty="0" smtClean="0">
                <a:solidFill>
                  <a:srgbClr val="FFFFFF"/>
                </a:solidFill>
                <a:latin typeface="Cabin"/>
              </a:rPr>
              <a:t> </a:t>
            </a:r>
            <a:r>
              <a:rPr lang="en-US" sz="3000" dirty="0" err="1" smtClean="0">
                <a:solidFill>
                  <a:srgbClr val="FFFFFF"/>
                </a:solidFill>
                <a:latin typeface="Cabin"/>
              </a:rPr>
              <a:t>của</a:t>
            </a:r>
            <a:r>
              <a:rPr lang="en-US" sz="3000" dirty="0" smtClean="0">
                <a:solidFill>
                  <a:srgbClr val="FFFFFF"/>
                </a:solidFill>
                <a:latin typeface="Cabin"/>
              </a:rPr>
              <a:t> </a:t>
            </a:r>
            <a:r>
              <a:rPr lang="en-US" sz="3000" dirty="0" err="1" smtClean="0">
                <a:solidFill>
                  <a:srgbClr val="FFFFFF"/>
                </a:solidFill>
                <a:latin typeface="Cabin"/>
              </a:rPr>
              <a:t>các</a:t>
            </a:r>
            <a:r>
              <a:rPr lang="en-US" sz="3000" dirty="0" smtClean="0">
                <a:solidFill>
                  <a:srgbClr val="FFFFFF"/>
                </a:solidFill>
                <a:latin typeface="Cabin"/>
              </a:rPr>
              <a:t> </a:t>
            </a:r>
            <a:r>
              <a:rPr lang="en-US" sz="3000" dirty="0" err="1" smtClean="0">
                <a:solidFill>
                  <a:srgbClr val="FFFFFF"/>
                </a:solidFill>
                <a:latin typeface="Cabin"/>
              </a:rPr>
              <a:t>dân</a:t>
            </a:r>
            <a:r>
              <a:rPr lang="en-US" sz="3000" dirty="0" smtClean="0">
                <a:solidFill>
                  <a:srgbClr val="FFFFFF"/>
                </a:solidFill>
                <a:latin typeface="Cabin"/>
              </a:rPr>
              <a:t> </a:t>
            </a:r>
            <a:r>
              <a:rPr lang="en-US" sz="3000" dirty="0" err="1" smtClean="0">
                <a:solidFill>
                  <a:srgbClr val="FFFFFF"/>
                </a:solidFill>
                <a:latin typeface="Cabin"/>
              </a:rPr>
              <a:t>tộc</a:t>
            </a:r>
            <a:r>
              <a:rPr lang="en-US" sz="3000" dirty="0" smtClean="0">
                <a:solidFill>
                  <a:srgbClr val="FFFFFF"/>
                </a:solidFill>
                <a:latin typeface="Cabin"/>
              </a:rPr>
              <a:t> </a:t>
            </a:r>
            <a:r>
              <a:rPr lang="en-US" sz="3000" dirty="0" err="1" smtClean="0">
                <a:solidFill>
                  <a:srgbClr val="FFFFFF"/>
                </a:solidFill>
                <a:latin typeface="Cabin"/>
              </a:rPr>
              <a:t>trong</a:t>
            </a:r>
            <a:r>
              <a:rPr lang="en-US" sz="3000" dirty="0" smtClean="0">
                <a:solidFill>
                  <a:srgbClr val="FFFFFF"/>
                </a:solidFill>
                <a:latin typeface="Cabin"/>
              </a:rPr>
              <a:t> </a:t>
            </a:r>
            <a:r>
              <a:rPr lang="en-US" sz="3000" dirty="0" err="1" smtClean="0">
                <a:solidFill>
                  <a:srgbClr val="FFFFFF"/>
                </a:solidFill>
                <a:latin typeface="Cabin"/>
              </a:rPr>
              <a:t>nước</a:t>
            </a:r>
            <a:r>
              <a:rPr lang="en-US" sz="3000" dirty="0" smtClean="0">
                <a:solidFill>
                  <a:srgbClr val="FFFFFF"/>
                </a:solidFill>
                <a:latin typeface="Cabin"/>
              </a:rPr>
              <a:t> </a:t>
            </a:r>
            <a:r>
              <a:rPr lang="en-US" sz="3000" dirty="0" err="1" smtClean="0">
                <a:solidFill>
                  <a:srgbClr val="FFFFFF"/>
                </a:solidFill>
                <a:latin typeface="Cabin"/>
              </a:rPr>
              <a:t>Nga</a:t>
            </a:r>
            <a:r>
              <a:rPr lang="en-US" sz="3000" dirty="0" smtClean="0">
                <a:solidFill>
                  <a:srgbClr val="FFFFFF"/>
                </a:solidFill>
                <a:latin typeface="Cabin"/>
              </a:rPr>
              <a:t>, </a:t>
            </a:r>
            <a:r>
              <a:rPr lang="en-US" sz="3000" dirty="0" err="1" smtClean="0">
                <a:solidFill>
                  <a:srgbClr val="FFFFFF"/>
                </a:solidFill>
                <a:latin typeface="Cabin"/>
              </a:rPr>
              <a:t>khẳng</a:t>
            </a:r>
            <a:r>
              <a:rPr lang="en-US" sz="3000" dirty="0" smtClean="0">
                <a:solidFill>
                  <a:srgbClr val="FFFFFF"/>
                </a:solidFill>
                <a:latin typeface="Cabin"/>
              </a:rPr>
              <a:t> </a:t>
            </a:r>
            <a:r>
              <a:rPr lang="en-US" sz="3000" dirty="0" err="1" smtClean="0">
                <a:solidFill>
                  <a:srgbClr val="FFFFFF"/>
                </a:solidFill>
                <a:latin typeface="Cabin"/>
              </a:rPr>
              <a:t>định</a:t>
            </a:r>
            <a:r>
              <a:rPr lang="en-US" sz="3000" dirty="0" smtClean="0">
                <a:solidFill>
                  <a:srgbClr val="FFFFFF"/>
                </a:solidFill>
                <a:latin typeface="Cabin"/>
              </a:rPr>
              <a:t> </a:t>
            </a:r>
            <a:r>
              <a:rPr lang="en-US" sz="3000" dirty="0" err="1" smtClean="0">
                <a:solidFill>
                  <a:srgbClr val="FFFFFF"/>
                </a:solidFill>
                <a:latin typeface="Cabin"/>
              </a:rPr>
              <a:t>quyền</a:t>
            </a:r>
            <a:r>
              <a:rPr lang="en-US" sz="3000" dirty="0" smtClean="0">
                <a:solidFill>
                  <a:srgbClr val="FFFFFF"/>
                </a:solidFill>
                <a:latin typeface="Cabin"/>
              </a:rPr>
              <a:t> </a:t>
            </a:r>
            <a:r>
              <a:rPr lang="en-US" sz="3000" dirty="0" err="1" smtClean="0">
                <a:solidFill>
                  <a:srgbClr val="FFFFFF"/>
                </a:solidFill>
                <a:latin typeface="Cabin"/>
              </a:rPr>
              <a:t>binh</a:t>
            </a:r>
            <a:r>
              <a:rPr lang="en-US" sz="3000" dirty="0" smtClean="0">
                <a:solidFill>
                  <a:srgbClr val="FFFFFF"/>
                </a:solidFill>
                <a:latin typeface="Cabin"/>
              </a:rPr>
              <a:t> </a:t>
            </a:r>
            <a:r>
              <a:rPr lang="en-US" sz="3000" dirty="0" err="1" smtClean="0">
                <a:solidFill>
                  <a:srgbClr val="FFFFFF"/>
                </a:solidFill>
                <a:latin typeface="Cabin"/>
              </a:rPr>
              <a:t>đẳng</a:t>
            </a:r>
            <a:r>
              <a:rPr lang="en-US" sz="3000" dirty="0" smtClean="0">
                <a:solidFill>
                  <a:srgbClr val="FFFFFF"/>
                </a:solidFill>
                <a:latin typeface="Cabin"/>
              </a:rPr>
              <a:t> </a:t>
            </a:r>
            <a:r>
              <a:rPr lang="en-US" sz="3000" dirty="0" err="1" smtClean="0">
                <a:solidFill>
                  <a:srgbClr val="FFFFFF"/>
                </a:solidFill>
                <a:latin typeface="Cabin"/>
              </a:rPr>
              <a:t>và</a:t>
            </a:r>
            <a:r>
              <a:rPr lang="en-US" sz="3000" dirty="0" smtClean="0">
                <a:solidFill>
                  <a:srgbClr val="FFFFFF"/>
                </a:solidFill>
                <a:latin typeface="Cabin"/>
              </a:rPr>
              <a:t> </a:t>
            </a:r>
            <a:r>
              <a:rPr lang="en-US" sz="3000" dirty="0" err="1" smtClean="0">
                <a:solidFill>
                  <a:srgbClr val="FFFFFF"/>
                </a:solidFill>
                <a:latin typeface="Cabin"/>
              </a:rPr>
              <a:t>quyền</a:t>
            </a:r>
            <a:r>
              <a:rPr lang="en-US" sz="3000" dirty="0" smtClean="0">
                <a:solidFill>
                  <a:srgbClr val="FFFFFF"/>
                </a:solidFill>
                <a:latin typeface="Cabin"/>
              </a:rPr>
              <a:t> </a:t>
            </a:r>
            <a:r>
              <a:rPr lang="en-US" sz="3000" dirty="0" err="1" smtClean="0">
                <a:solidFill>
                  <a:srgbClr val="FFFFFF"/>
                </a:solidFill>
                <a:latin typeface="Cabin"/>
              </a:rPr>
              <a:t>tự</a:t>
            </a:r>
            <a:endParaRPr lang="en-US" sz="3000" dirty="0" smtClean="0">
              <a:solidFill>
                <a:srgbClr val="FFFFFF"/>
              </a:solidFill>
              <a:latin typeface="Cabin"/>
            </a:endParaRPr>
          </a:p>
          <a:p>
            <a:pPr algn="ctr">
              <a:lnSpc>
                <a:spcPts val="4200"/>
              </a:lnSpc>
            </a:pPr>
            <a:r>
              <a:rPr lang="en-US" sz="3000" dirty="0" err="1" smtClean="0">
                <a:solidFill>
                  <a:srgbClr val="FFFFFF"/>
                </a:solidFill>
                <a:latin typeface="Cabin"/>
              </a:rPr>
              <a:t>quyết</a:t>
            </a:r>
            <a:r>
              <a:rPr lang="en-US" sz="3000" dirty="0" smtClean="0">
                <a:solidFill>
                  <a:srgbClr val="FFFFFF"/>
                </a:solidFill>
                <a:latin typeface="Cabin"/>
              </a:rPr>
              <a:t> </a:t>
            </a:r>
            <a:r>
              <a:rPr lang="en-US" sz="3000" dirty="0" err="1" smtClean="0">
                <a:solidFill>
                  <a:srgbClr val="FFFFFF"/>
                </a:solidFill>
                <a:latin typeface="Cabin"/>
              </a:rPr>
              <a:t>dân</a:t>
            </a:r>
            <a:r>
              <a:rPr lang="en-US" sz="3000" dirty="0" smtClean="0">
                <a:solidFill>
                  <a:srgbClr val="FFFFFF"/>
                </a:solidFill>
                <a:latin typeface="Cabin"/>
              </a:rPr>
              <a:t> </a:t>
            </a:r>
            <a:r>
              <a:rPr lang="en-US" sz="3000" dirty="0" err="1" smtClean="0">
                <a:solidFill>
                  <a:srgbClr val="FFFFFF"/>
                </a:solidFill>
                <a:latin typeface="Cabin"/>
              </a:rPr>
              <a:t>tộc</a:t>
            </a:r>
            <a:r>
              <a:rPr lang="en-US" sz="3000" dirty="0" smtClean="0">
                <a:solidFill>
                  <a:srgbClr val="FFFFFF"/>
                </a:solidFill>
                <a:latin typeface="Cabin"/>
              </a:rPr>
              <a:t>, </a:t>
            </a:r>
            <a:r>
              <a:rPr lang="en-US" sz="3000" dirty="0" err="1" smtClean="0">
                <a:solidFill>
                  <a:srgbClr val="FFFFFF"/>
                </a:solidFill>
                <a:latin typeface="Cabin"/>
              </a:rPr>
              <a:t>xoá</a:t>
            </a:r>
            <a:r>
              <a:rPr lang="en-US" sz="3000" dirty="0" smtClean="0">
                <a:solidFill>
                  <a:srgbClr val="FFFFFF"/>
                </a:solidFill>
                <a:latin typeface="Cabin"/>
              </a:rPr>
              <a:t> </a:t>
            </a:r>
            <a:r>
              <a:rPr lang="en-US" sz="3000" dirty="0" err="1" smtClean="0">
                <a:solidFill>
                  <a:srgbClr val="FFFFFF"/>
                </a:solidFill>
                <a:latin typeface="Cabin"/>
              </a:rPr>
              <a:t>bỏ</a:t>
            </a:r>
            <a:r>
              <a:rPr lang="en-US" sz="3000" dirty="0" smtClean="0">
                <a:solidFill>
                  <a:srgbClr val="FFFFFF"/>
                </a:solidFill>
                <a:latin typeface="Cabin"/>
              </a:rPr>
              <a:t> </a:t>
            </a:r>
            <a:r>
              <a:rPr lang="en-US" sz="3000" dirty="0" err="1" smtClean="0">
                <a:solidFill>
                  <a:srgbClr val="FFFFFF"/>
                </a:solidFill>
                <a:latin typeface="Cabin"/>
              </a:rPr>
              <a:t>mọi</a:t>
            </a:r>
            <a:r>
              <a:rPr lang="en-US" sz="3000" dirty="0" smtClean="0">
                <a:solidFill>
                  <a:srgbClr val="FFFFFF"/>
                </a:solidFill>
                <a:latin typeface="Cabin"/>
              </a:rPr>
              <a:t> </a:t>
            </a:r>
            <a:r>
              <a:rPr lang="en-US" sz="3000" dirty="0" err="1" smtClean="0">
                <a:solidFill>
                  <a:srgbClr val="FFFFFF"/>
                </a:solidFill>
                <a:latin typeface="Cabin"/>
              </a:rPr>
              <a:t>áp</a:t>
            </a:r>
            <a:r>
              <a:rPr lang="en-US" sz="3000" dirty="0" smtClean="0">
                <a:solidFill>
                  <a:srgbClr val="FFFFFF"/>
                </a:solidFill>
                <a:latin typeface="Cabin"/>
              </a:rPr>
              <a:t> </a:t>
            </a:r>
            <a:r>
              <a:rPr lang="en-US" sz="3000" dirty="0" err="1" smtClean="0">
                <a:solidFill>
                  <a:srgbClr val="FFFFFF"/>
                </a:solidFill>
                <a:latin typeface="Cabin"/>
              </a:rPr>
              <a:t>bức</a:t>
            </a:r>
            <a:r>
              <a:rPr lang="en-US" sz="3000" dirty="0" smtClean="0">
                <a:solidFill>
                  <a:srgbClr val="FFFFFF"/>
                </a:solidFill>
                <a:latin typeface="Cabin"/>
              </a:rPr>
              <a:t> </a:t>
            </a:r>
            <a:r>
              <a:rPr lang="en-US" sz="3000" dirty="0" err="1" smtClean="0">
                <a:solidFill>
                  <a:srgbClr val="FFFFFF"/>
                </a:solidFill>
                <a:latin typeface="Cabin"/>
              </a:rPr>
              <a:t>dân</a:t>
            </a:r>
            <a:r>
              <a:rPr lang="en-US" sz="3000" dirty="0" smtClean="0">
                <a:solidFill>
                  <a:srgbClr val="FFFFFF"/>
                </a:solidFill>
                <a:latin typeface="Cabin"/>
              </a:rPr>
              <a:t> </a:t>
            </a:r>
            <a:r>
              <a:rPr lang="en-US" sz="3000" dirty="0" err="1" smtClean="0">
                <a:solidFill>
                  <a:srgbClr val="FFFFFF"/>
                </a:solidFill>
                <a:latin typeface="Cabin"/>
              </a:rPr>
              <a:t>tộc</a:t>
            </a:r>
            <a:r>
              <a:rPr lang="en-US" sz="3000" dirty="0" smtClean="0">
                <a:solidFill>
                  <a:srgbClr val="FFFFFF"/>
                </a:solidFill>
                <a:latin typeface="Cabin"/>
              </a:rPr>
              <a:t> </a:t>
            </a:r>
            <a:r>
              <a:rPr lang="en-US" sz="3000" dirty="0" err="1" smtClean="0">
                <a:solidFill>
                  <a:srgbClr val="FFFFFF"/>
                </a:solidFill>
                <a:latin typeface="Cabin"/>
              </a:rPr>
              <a:t>của</a:t>
            </a:r>
            <a:r>
              <a:rPr lang="en-US" sz="3000" dirty="0" smtClean="0">
                <a:solidFill>
                  <a:srgbClr val="FFFFFF"/>
                </a:solidFill>
                <a:latin typeface="Cabin"/>
              </a:rPr>
              <a:t> </a:t>
            </a:r>
            <a:r>
              <a:rPr lang="en-US" sz="3000" dirty="0" err="1" smtClean="0">
                <a:solidFill>
                  <a:srgbClr val="FFFFFF"/>
                </a:solidFill>
                <a:latin typeface="Cabin"/>
              </a:rPr>
              <a:t>chế</a:t>
            </a:r>
            <a:r>
              <a:rPr lang="en-US" sz="3000" dirty="0" smtClean="0">
                <a:solidFill>
                  <a:srgbClr val="FFFFFF"/>
                </a:solidFill>
                <a:latin typeface="Cabin"/>
              </a:rPr>
              <a:t> </a:t>
            </a:r>
            <a:r>
              <a:rPr lang="en-US" sz="3000" dirty="0" err="1" smtClean="0">
                <a:solidFill>
                  <a:srgbClr val="FFFFFF"/>
                </a:solidFill>
                <a:latin typeface="Cabin"/>
              </a:rPr>
              <a:t>độ</a:t>
            </a:r>
            <a:r>
              <a:rPr lang="en-US" sz="3000" dirty="0" smtClean="0">
                <a:solidFill>
                  <a:srgbClr val="FFFFFF"/>
                </a:solidFill>
                <a:latin typeface="Cabin"/>
              </a:rPr>
              <a:t> </a:t>
            </a:r>
            <a:r>
              <a:rPr lang="en-US" sz="3000" dirty="0" err="1" smtClean="0">
                <a:solidFill>
                  <a:srgbClr val="FFFFFF"/>
                </a:solidFill>
                <a:latin typeface="Cabin"/>
              </a:rPr>
              <a:t>cũ</a:t>
            </a:r>
            <a:r>
              <a:rPr lang="en-US" sz="3000" dirty="0" smtClean="0">
                <a:solidFill>
                  <a:srgbClr val="FFFFFF"/>
                </a:solidFill>
                <a:latin typeface="Cabin"/>
              </a:rPr>
              <a:t>.</a:t>
            </a:r>
          </a:p>
          <a:p>
            <a:pPr algn="ctr">
              <a:lnSpc>
                <a:spcPts val="4200"/>
              </a:lnSpc>
            </a:pPr>
            <a:endParaRPr lang="en-US" sz="3000" dirty="0" smtClean="0">
              <a:solidFill>
                <a:srgbClr val="FFFFFF"/>
              </a:solidFill>
              <a:latin typeface="Cabin"/>
            </a:endParaRPr>
          </a:p>
          <a:p>
            <a:pPr algn="ctr">
              <a:lnSpc>
                <a:spcPts val="4200"/>
              </a:lnSpc>
            </a:pPr>
            <a:r>
              <a:rPr lang="en-US" sz="3000" dirty="0" err="1" smtClean="0">
                <a:solidFill>
                  <a:srgbClr val="FFFFFF"/>
                </a:solidFill>
                <a:latin typeface="Cabin Bold"/>
              </a:rPr>
              <a:t>Năm</a:t>
            </a:r>
            <a:r>
              <a:rPr lang="en-US" sz="3000" dirty="0" smtClean="0">
                <a:solidFill>
                  <a:srgbClr val="FFFFFF"/>
                </a:solidFill>
                <a:latin typeface="Cabin Bold"/>
              </a:rPr>
              <a:t> 1918</a:t>
            </a:r>
            <a:r>
              <a:rPr lang="en-US" sz="3000" dirty="0" smtClean="0">
                <a:solidFill>
                  <a:srgbClr val="FFFFFF"/>
                </a:solidFill>
                <a:latin typeface="Cabin"/>
              </a:rPr>
              <a:t>: </a:t>
            </a:r>
            <a:r>
              <a:rPr lang="en-US" sz="3000" dirty="0" err="1" smtClean="0">
                <a:solidFill>
                  <a:srgbClr val="FFFFFF"/>
                </a:solidFill>
                <a:latin typeface="Cabin"/>
              </a:rPr>
              <a:t>Kỉ</a:t>
            </a:r>
            <a:r>
              <a:rPr lang="en-US" sz="3000" dirty="0" smtClean="0">
                <a:solidFill>
                  <a:srgbClr val="FFFFFF"/>
                </a:solidFill>
                <a:latin typeface="Cabin"/>
              </a:rPr>
              <a:t> </a:t>
            </a:r>
            <a:r>
              <a:rPr lang="en-US" sz="3000" dirty="0" err="1" smtClean="0">
                <a:solidFill>
                  <a:srgbClr val="FFFFFF"/>
                </a:solidFill>
                <a:latin typeface="Cabin"/>
              </a:rPr>
              <a:t>Hoà</a:t>
            </a:r>
            <a:r>
              <a:rPr lang="en-US" sz="3000" dirty="0" smtClean="0">
                <a:solidFill>
                  <a:srgbClr val="FFFFFF"/>
                </a:solidFill>
                <a:latin typeface="Cabin"/>
              </a:rPr>
              <a:t> </a:t>
            </a:r>
            <a:r>
              <a:rPr lang="en-US" sz="3000" dirty="0" err="1" smtClean="0">
                <a:solidFill>
                  <a:srgbClr val="FFFFFF"/>
                </a:solidFill>
                <a:latin typeface="Cabin"/>
              </a:rPr>
              <a:t>ước</a:t>
            </a:r>
            <a:r>
              <a:rPr lang="en-US" sz="3000" dirty="0" smtClean="0">
                <a:solidFill>
                  <a:srgbClr val="FFFFFF"/>
                </a:solidFill>
                <a:latin typeface="Cabin"/>
              </a:rPr>
              <a:t> </a:t>
            </a:r>
            <a:r>
              <a:rPr lang="en-US" sz="3000" dirty="0" err="1" smtClean="0">
                <a:solidFill>
                  <a:srgbClr val="FFFFFF"/>
                </a:solidFill>
                <a:latin typeface="Cabin"/>
              </a:rPr>
              <a:t>Brét</a:t>
            </a:r>
            <a:r>
              <a:rPr lang="en-US" sz="3000" dirty="0" smtClean="0">
                <a:solidFill>
                  <a:srgbClr val="FFFFFF"/>
                </a:solidFill>
                <a:latin typeface="Cabin"/>
              </a:rPr>
              <a:t> – Li-</a:t>
            </a:r>
            <a:r>
              <a:rPr lang="en-US" sz="3000" dirty="0" err="1" smtClean="0">
                <a:solidFill>
                  <a:srgbClr val="FFFFFF"/>
                </a:solidFill>
                <a:latin typeface="Cabin"/>
              </a:rPr>
              <a:t>tốp</a:t>
            </a:r>
            <a:r>
              <a:rPr lang="en-US" sz="3000" dirty="0" smtClean="0">
                <a:solidFill>
                  <a:srgbClr val="FFFFFF"/>
                </a:solidFill>
                <a:latin typeface="Cabin"/>
              </a:rPr>
              <a:t> </a:t>
            </a:r>
            <a:r>
              <a:rPr lang="en-US" sz="3000" dirty="0" err="1" smtClean="0">
                <a:solidFill>
                  <a:srgbClr val="FFFFFF"/>
                </a:solidFill>
                <a:latin typeface="Cabin"/>
              </a:rPr>
              <a:t>với</a:t>
            </a:r>
            <a:r>
              <a:rPr lang="en-US" sz="3000" dirty="0" smtClean="0">
                <a:solidFill>
                  <a:srgbClr val="FFFFFF"/>
                </a:solidFill>
                <a:latin typeface="Cabin"/>
              </a:rPr>
              <a:t> </a:t>
            </a:r>
            <a:r>
              <a:rPr lang="en-US" sz="3000" dirty="0" err="1" smtClean="0">
                <a:solidFill>
                  <a:srgbClr val="FFFFFF"/>
                </a:solidFill>
                <a:latin typeface="Cabin"/>
              </a:rPr>
              <a:t>Đức</a:t>
            </a:r>
            <a:r>
              <a:rPr lang="en-US" sz="3000" dirty="0" smtClean="0">
                <a:solidFill>
                  <a:srgbClr val="FFFFFF"/>
                </a:solidFill>
                <a:latin typeface="Cabin"/>
              </a:rPr>
              <a:t>, </a:t>
            </a:r>
            <a:r>
              <a:rPr lang="en-US" sz="3000" dirty="0" err="1" smtClean="0">
                <a:solidFill>
                  <a:srgbClr val="FFFFFF"/>
                </a:solidFill>
                <a:latin typeface="Cabin"/>
              </a:rPr>
              <a:t>đưa</a:t>
            </a:r>
            <a:r>
              <a:rPr lang="en-US" sz="3000" dirty="0" smtClean="0">
                <a:solidFill>
                  <a:srgbClr val="FFFFFF"/>
                </a:solidFill>
                <a:latin typeface="Cabin"/>
              </a:rPr>
              <a:t> </a:t>
            </a:r>
            <a:r>
              <a:rPr lang="en-US" sz="3000" dirty="0" err="1" smtClean="0">
                <a:solidFill>
                  <a:srgbClr val="FFFFFF"/>
                </a:solidFill>
                <a:latin typeface="Cabin"/>
              </a:rPr>
              <a:t>nước</a:t>
            </a:r>
            <a:r>
              <a:rPr lang="en-US" sz="3000" dirty="0" smtClean="0">
                <a:solidFill>
                  <a:srgbClr val="FFFFFF"/>
                </a:solidFill>
                <a:latin typeface="Cabin"/>
              </a:rPr>
              <a:t> </a:t>
            </a:r>
            <a:r>
              <a:rPr lang="en-US" sz="3000" dirty="0" err="1" smtClean="0">
                <a:solidFill>
                  <a:srgbClr val="FFFFFF"/>
                </a:solidFill>
                <a:latin typeface="Cabin"/>
              </a:rPr>
              <a:t>Nga</a:t>
            </a:r>
            <a:r>
              <a:rPr lang="en-US" sz="3000" dirty="0" smtClean="0">
                <a:solidFill>
                  <a:srgbClr val="FFFFFF"/>
                </a:solidFill>
                <a:latin typeface="Cabin"/>
              </a:rPr>
              <a:t> </a:t>
            </a:r>
            <a:r>
              <a:rPr lang="en-US" sz="3000" dirty="0" err="1" smtClean="0">
                <a:solidFill>
                  <a:srgbClr val="FFFFFF"/>
                </a:solidFill>
                <a:latin typeface="Cabin"/>
              </a:rPr>
              <a:t>ra</a:t>
            </a:r>
            <a:r>
              <a:rPr lang="en-US" sz="3000" dirty="0" smtClean="0">
                <a:solidFill>
                  <a:srgbClr val="FFFFFF"/>
                </a:solidFill>
                <a:latin typeface="Cabin"/>
              </a:rPr>
              <a:t> </a:t>
            </a:r>
            <a:r>
              <a:rPr lang="en-US" sz="3000" dirty="0" err="1" smtClean="0">
                <a:solidFill>
                  <a:srgbClr val="FFFFFF"/>
                </a:solidFill>
                <a:latin typeface="Cabin"/>
              </a:rPr>
              <a:t>khỏi</a:t>
            </a:r>
            <a:r>
              <a:rPr lang="en-US" sz="3000" dirty="0" smtClean="0">
                <a:solidFill>
                  <a:srgbClr val="FFFFFF"/>
                </a:solidFill>
                <a:latin typeface="Cabin"/>
              </a:rPr>
              <a:t> </a:t>
            </a:r>
            <a:r>
              <a:rPr lang="en-US" sz="3000" dirty="0" err="1" smtClean="0">
                <a:solidFill>
                  <a:srgbClr val="FFFFFF"/>
                </a:solidFill>
                <a:latin typeface="Cabin"/>
              </a:rPr>
              <a:t>Chiến</a:t>
            </a:r>
            <a:r>
              <a:rPr lang="en-US" sz="3000" dirty="0" smtClean="0">
                <a:solidFill>
                  <a:srgbClr val="FFFFFF"/>
                </a:solidFill>
                <a:latin typeface="Cabin"/>
              </a:rPr>
              <a:t> </a:t>
            </a:r>
            <a:r>
              <a:rPr lang="en-US" sz="3000" dirty="0" err="1" smtClean="0">
                <a:solidFill>
                  <a:srgbClr val="FFFFFF"/>
                </a:solidFill>
                <a:latin typeface="Cabin"/>
              </a:rPr>
              <a:t>tranh</a:t>
            </a:r>
            <a:r>
              <a:rPr lang="en-US" sz="3000" dirty="0" smtClean="0">
                <a:solidFill>
                  <a:srgbClr val="FFFFFF"/>
                </a:solidFill>
                <a:latin typeface="Cabin"/>
              </a:rPr>
              <a:t> </a:t>
            </a:r>
            <a:r>
              <a:rPr lang="en-US" sz="3000" dirty="0" err="1" smtClean="0">
                <a:solidFill>
                  <a:srgbClr val="FFFFFF"/>
                </a:solidFill>
                <a:latin typeface="Cabin"/>
              </a:rPr>
              <a:t>thế</a:t>
            </a:r>
            <a:r>
              <a:rPr lang="en-US" sz="3000" dirty="0" smtClean="0">
                <a:solidFill>
                  <a:srgbClr val="FFFFFF"/>
                </a:solidFill>
                <a:latin typeface="Cabin"/>
              </a:rPr>
              <a:t> </a:t>
            </a:r>
            <a:r>
              <a:rPr lang="en-US" sz="3000" dirty="0" err="1" smtClean="0">
                <a:solidFill>
                  <a:srgbClr val="FFFFFF"/>
                </a:solidFill>
                <a:latin typeface="Cabin"/>
              </a:rPr>
              <a:t>giới</a:t>
            </a:r>
            <a:r>
              <a:rPr lang="en-US" sz="3000" dirty="0" smtClean="0">
                <a:solidFill>
                  <a:srgbClr val="FFFFFF"/>
                </a:solidFill>
                <a:latin typeface="Cabin"/>
              </a:rPr>
              <a:t> </a:t>
            </a:r>
            <a:r>
              <a:rPr lang="en-US" sz="3000" dirty="0" err="1" smtClean="0">
                <a:solidFill>
                  <a:srgbClr val="FFFFFF"/>
                </a:solidFill>
                <a:latin typeface="Cabin"/>
              </a:rPr>
              <a:t>thứ</a:t>
            </a:r>
            <a:r>
              <a:rPr lang="en-US" sz="3000" dirty="0" smtClean="0">
                <a:solidFill>
                  <a:srgbClr val="FFFFFF"/>
                </a:solidFill>
                <a:latin typeface="Cabin"/>
              </a:rPr>
              <a:t> </a:t>
            </a:r>
            <a:r>
              <a:rPr lang="en-US" sz="3000" dirty="0" err="1" smtClean="0">
                <a:solidFill>
                  <a:srgbClr val="FFFFFF"/>
                </a:solidFill>
                <a:latin typeface="Cabin"/>
              </a:rPr>
              <a:t>nhất</a:t>
            </a:r>
            <a:r>
              <a:rPr lang="en-US" sz="3000" dirty="0" smtClean="0">
                <a:solidFill>
                  <a:srgbClr val="FFFFFF"/>
                </a:solidFill>
                <a:latin typeface="Cabin"/>
              </a:rPr>
              <a:t>.</a:t>
            </a:r>
          </a:p>
          <a:p>
            <a:pPr algn="ctr">
              <a:lnSpc>
                <a:spcPts val="4200"/>
              </a:lnSpc>
            </a:pPr>
            <a:endParaRPr lang="en-US" sz="3000" dirty="0" smtClean="0">
              <a:solidFill>
                <a:srgbClr val="FFFFFF"/>
              </a:solidFill>
              <a:latin typeface="Cabin"/>
            </a:endParaRPr>
          </a:p>
          <a:p>
            <a:pPr algn="ctr">
              <a:lnSpc>
                <a:spcPts val="4200"/>
              </a:lnSpc>
            </a:pPr>
            <a:r>
              <a:rPr lang="en-US" sz="3000" dirty="0" err="1" smtClean="0">
                <a:solidFill>
                  <a:srgbClr val="FFFFFF"/>
                </a:solidFill>
                <a:latin typeface="Cabin Bold"/>
              </a:rPr>
              <a:t>Năm</a:t>
            </a:r>
            <a:r>
              <a:rPr lang="en-US" sz="3000" dirty="0" smtClean="0">
                <a:solidFill>
                  <a:srgbClr val="FFFFFF"/>
                </a:solidFill>
                <a:latin typeface="Cabin Bold"/>
              </a:rPr>
              <a:t> 1918 – 1920</a:t>
            </a:r>
            <a:r>
              <a:rPr lang="en-US" sz="3000" dirty="0" smtClean="0">
                <a:solidFill>
                  <a:srgbClr val="FFFFFF"/>
                </a:solidFill>
                <a:latin typeface="Cabin"/>
              </a:rPr>
              <a:t>: </a:t>
            </a:r>
            <a:r>
              <a:rPr lang="en-US" sz="3000" dirty="0" err="1" smtClean="0">
                <a:solidFill>
                  <a:srgbClr val="FFFFFF"/>
                </a:solidFill>
                <a:latin typeface="Cabin"/>
              </a:rPr>
              <a:t>Tiến</a:t>
            </a:r>
            <a:r>
              <a:rPr lang="en-US" sz="3000" dirty="0" smtClean="0">
                <a:solidFill>
                  <a:srgbClr val="FFFFFF"/>
                </a:solidFill>
                <a:latin typeface="Cabin"/>
              </a:rPr>
              <a:t> </a:t>
            </a:r>
            <a:r>
              <a:rPr lang="en-US" sz="3000" dirty="0" err="1" smtClean="0">
                <a:solidFill>
                  <a:srgbClr val="FFFFFF"/>
                </a:solidFill>
                <a:latin typeface="Cabin"/>
              </a:rPr>
              <a:t>hành</a:t>
            </a:r>
            <a:r>
              <a:rPr lang="en-US" sz="3000" dirty="0" smtClean="0">
                <a:solidFill>
                  <a:srgbClr val="FFFFFF"/>
                </a:solidFill>
                <a:latin typeface="Cabin"/>
              </a:rPr>
              <a:t> </a:t>
            </a:r>
            <a:r>
              <a:rPr lang="en-US" sz="3000" dirty="0" err="1" smtClean="0">
                <a:solidFill>
                  <a:srgbClr val="FFFFFF"/>
                </a:solidFill>
                <a:latin typeface="Cabin"/>
              </a:rPr>
              <a:t>bảo</a:t>
            </a:r>
            <a:r>
              <a:rPr lang="en-US" sz="3000" dirty="0" smtClean="0">
                <a:solidFill>
                  <a:srgbClr val="FFFFFF"/>
                </a:solidFill>
                <a:latin typeface="Cabin"/>
              </a:rPr>
              <a:t> </a:t>
            </a:r>
            <a:r>
              <a:rPr lang="en-US" sz="3000" dirty="0" err="1" smtClean="0">
                <a:solidFill>
                  <a:srgbClr val="FFFFFF"/>
                </a:solidFill>
                <a:latin typeface="Cabin"/>
              </a:rPr>
              <a:t>vệ</a:t>
            </a:r>
            <a:r>
              <a:rPr lang="en-US" sz="3000" dirty="0" smtClean="0">
                <a:solidFill>
                  <a:srgbClr val="FFFFFF"/>
                </a:solidFill>
                <a:latin typeface="Cabin"/>
              </a:rPr>
              <a:t> </a:t>
            </a:r>
            <a:r>
              <a:rPr lang="en-US" sz="3000" dirty="0" err="1" smtClean="0">
                <a:solidFill>
                  <a:srgbClr val="FFFFFF"/>
                </a:solidFill>
                <a:latin typeface="Cabin"/>
              </a:rPr>
              <a:t>thành</a:t>
            </a:r>
            <a:r>
              <a:rPr lang="en-US" sz="3000" dirty="0" smtClean="0">
                <a:solidFill>
                  <a:srgbClr val="FFFFFF"/>
                </a:solidFill>
                <a:latin typeface="Cabin"/>
              </a:rPr>
              <a:t> </a:t>
            </a:r>
            <a:r>
              <a:rPr lang="en-US" sz="3000" dirty="0" err="1" smtClean="0">
                <a:solidFill>
                  <a:srgbClr val="FFFFFF"/>
                </a:solidFill>
                <a:latin typeface="Cabin"/>
              </a:rPr>
              <a:t>quả</a:t>
            </a:r>
            <a:r>
              <a:rPr lang="en-US" sz="3000" dirty="0" smtClean="0">
                <a:solidFill>
                  <a:srgbClr val="FFFFFF"/>
                </a:solidFill>
                <a:latin typeface="Cabin"/>
              </a:rPr>
              <a:t> </a:t>
            </a:r>
            <a:r>
              <a:rPr lang="en-US" sz="3000" dirty="0" err="1" smtClean="0">
                <a:solidFill>
                  <a:srgbClr val="FFFFFF"/>
                </a:solidFill>
                <a:latin typeface="Cabin"/>
              </a:rPr>
              <a:t>cách</a:t>
            </a:r>
            <a:r>
              <a:rPr lang="en-US" sz="3000" dirty="0" smtClean="0">
                <a:solidFill>
                  <a:srgbClr val="FFFFFF"/>
                </a:solidFill>
                <a:latin typeface="Cabin"/>
              </a:rPr>
              <a:t> </a:t>
            </a:r>
            <a:r>
              <a:rPr lang="en-US" sz="3000" dirty="0" err="1" smtClean="0">
                <a:solidFill>
                  <a:srgbClr val="FFFFFF"/>
                </a:solidFill>
                <a:latin typeface="Cabin"/>
              </a:rPr>
              <a:t>mạng</a:t>
            </a:r>
            <a:r>
              <a:rPr lang="en-US" sz="3000" dirty="0" smtClean="0">
                <a:solidFill>
                  <a:srgbClr val="FFFFFF"/>
                </a:solidFill>
                <a:latin typeface="Cabin"/>
              </a:rPr>
              <a:t>, </a:t>
            </a:r>
            <a:r>
              <a:rPr lang="en-US" sz="3000" dirty="0" err="1" smtClean="0">
                <a:solidFill>
                  <a:srgbClr val="FFFFFF"/>
                </a:solidFill>
                <a:latin typeface="Cabin"/>
              </a:rPr>
              <a:t>đánh</a:t>
            </a:r>
            <a:r>
              <a:rPr lang="en-US" sz="3000" dirty="0" smtClean="0">
                <a:solidFill>
                  <a:srgbClr val="FFFFFF"/>
                </a:solidFill>
                <a:latin typeface="Cabin"/>
              </a:rPr>
              <a:t> </a:t>
            </a:r>
            <a:r>
              <a:rPr lang="en-US" sz="3000" dirty="0" err="1" smtClean="0">
                <a:solidFill>
                  <a:srgbClr val="FFFFFF"/>
                </a:solidFill>
                <a:latin typeface="Cabin"/>
              </a:rPr>
              <a:t>bại</a:t>
            </a:r>
            <a:r>
              <a:rPr lang="en-US" sz="3000" dirty="0" smtClean="0">
                <a:solidFill>
                  <a:srgbClr val="FFFFFF"/>
                </a:solidFill>
                <a:latin typeface="Cabin"/>
              </a:rPr>
              <a:t> </a:t>
            </a:r>
            <a:r>
              <a:rPr lang="en-US" sz="3000" dirty="0" err="1" smtClean="0">
                <a:solidFill>
                  <a:srgbClr val="FFFFFF"/>
                </a:solidFill>
                <a:latin typeface="Cabin"/>
              </a:rPr>
              <a:t>lực</a:t>
            </a:r>
            <a:r>
              <a:rPr lang="en-US" sz="3000" dirty="0" smtClean="0">
                <a:solidFill>
                  <a:srgbClr val="FFFFFF"/>
                </a:solidFill>
                <a:latin typeface="Cabin"/>
              </a:rPr>
              <a:t> </a:t>
            </a:r>
            <a:r>
              <a:rPr lang="en-US" sz="3000" dirty="0" err="1" smtClean="0">
                <a:solidFill>
                  <a:srgbClr val="FFFFFF"/>
                </a:solidFill>
                <a:latin typeface="Cabin"/>
              </a:rPr>
              <a:t>lượng</a:t>
            </a:r>
            <a:r>
              <a:rPr lang="en-US" sz="3000" dirty="0" smtClean="0">
                <a:solidFill>
                  <a:srgbClr val="FFFFFF"/>
                </a:solidFill>
                <a:latin typeface="Cabin"/>
              </a:rPr>
              <a:t> </a:t>
            </a:r>
            <a:r>
              <a:rPr lang="en-US" sz="3000" dirty="0" err="1" smtClean="0">
                <a:solidFill>
                  <a:srgbClr val="FFFFFF"/>
                </a:solidFill>
                <a:latin typeface="Cabin"/>
              </a:rPr>
              <a:t>Bạch</a:t>
            </a:r>
            <a:r>
              <a:rPr lang="en-US" sz="3000" dirty="0" smtClean="0">
                <a:solidFill>
                  <a:srgbClr val="FFFFFF"/>
                </a:solidFill>
                <a:latin typeface="Cabin"/>
              </a:rPr>
              <a:t> </a:t>
            </a:r>
            <a:r>
              <a:rPr lang="en-US" sz="3000" dirty="0" err="1" smtClean="0">
                <a:solidFill>
                  <a:srgbClr val="FFFFFF"/>
                </a:solidFill>
                <a:latin typeface="Cabin"/>
              </a:rPr>
              <a:t>vệ</a:t>
            </a:r>
            <a:r>
              <a:rPr lang="en-US" sz="3000" dirty="0" smtClean="0">
                <a:solidFill>
                  <a:srgbClr val="FFFFFF"/>
                </a:solidFill>
                <a:latin typeface="Cabin"/>
              </a:rPr>
              <a:t> </a:t>
            </a:r>
            <a:r>
              <a:rPr lang="en-US" sz="3000" dirty="0" err="1" smtClean="0">
                <a:solidFill>
                  <a:srgbClr val="FFFFFF"/>
                </a:solidFill>
                <a:latin typeface="Cabin"/>
              </a:rPr>
              <a:t>nổi</a:t>
            </a:r>
            <a:r>
              <a:rPr lang="en-US" sz="3000" dirty="0" smtClean="0">
                <a:solidFill>
                  <a:srgbClr val="FFFFFF"/>
                </a:solidFill>
                <a:latin typeface="Cabin"/>
              </a:rPr>
              <a:t> </a:t>
            </a:r>
            <a:r>
              <a:rPr lang="en-US" sz="3000" dirty="0" err="1" smtClean="0">
                <a:solidFill>
                  <a:srgbClr val="FFFFFF"/>
                </a:solidFill>
                <a:latin typeface="Cabin"/>
              </a:rPr>
              <a:t>dậy</a:t>
            </a:r>
            <a:r>
              <a:rPr lang="en-US" sz="3000" dirty="0" smtClean="0">
                <a:solidFill>
                  <a:srgbClr val="FFFFFF"/>
                </a:solidFill>
                <a:latin typeface="Cabin"/>
              </a:rPr>
              <a:t> </a:t>
            </a:r>
            <a:r>
              <a:rPr lang="en-US" sz="3000" dirty="0" err="1" smtClean="0">
                <a:solidFill>
                  <a:srgbClr val="FFFFFF"/>
                </a:solidFill>
                <a:latin typeface="Cabin"/>
              </a:rPr>
              <a:t>trong</a:t>
            </a:r>
            <a:r>
              <a:rPr lang="en-US" sz="3000" dirty="0" smtClean="0">
                <a:solidFill>
                  <a:srgbClr val="FFFFFF"/>
                </a:solidFill>
                <a:latin typeface="Cabin"/>
              </a:rPr>
              <a:t> </a:t>
            </a:r>
            <a:r>
              <a:rPr lang="en-US" sz="3000" dirty="0" err="1" smtClean="0">
                <a:solidFill>
                  <a:srgbClr val="FFFFFF"/>
                </a:solidFill>
                <a:latin typeface="Cabin"/>
              </a:rPr>
              <a:t>nước</a:t>
            </a:r>
            <a:r>
              <a:rPr lang="en-US" sz="3000" dirty="0" smtClean="0">
                <a:solidFill>
                  <a:srgbClr val="FFFFFF"/>
                </a:solidFill>
                <a:latin typeface="Cabin"/>
              </a:rPr>
              <a:t> </a:t>
            </a:r>
            <a:r>
              <a:rPr lang="en-US" sz="3000" dirty="0" err="1" smtClean="0">
                <a:solidFill>
                  <a:srgbClr val="FFFFFF"/>
                </a:solidFill>
                <a:latin typeface="Cabin"/>
              </a:rPr>
              <a:t>và</a:t>
            </a:r>
            <a:r>
              <a:rPr lang="en-US" sz="3000" dirty="0" smtClean="0">
                <a:solidFill>
                  <a:srgbClr val="FFFFFF"/>
                </a:solidFill>
                <a:latin typeface="Cabin"/>
              </a:rPr>
              <a:t> </a:t>
            </a:r>
            <a:r>
              <a:rPr lang="en-US" sz="3000" dirty="0" err="1" smtClean="0">
                <a:solidFill>
                  <a:srgbClr val="FFFFFF"/>
                </a:solidFill>
                <a:latin typeface="Cabin"/>
              </a:rPr>
              <a:t>cuộc</a:t>
            </a:r>
            <a:endParaRPr lang="en-US" sz="3000" dirty="0" smtClean="0">
              <a:solidFill>
                <a:srgbClr val="FFFFFF"/>
              </a:solidFill>
              <a:latin typeface="Cabin"/>
            </a:endParaRPr>
          </a:p>
          <a:p>
            <a:pPr algn="ctr">
              <a:lnSpc>
                <a:spcPts val="4200"/>
              </a:lnSpc>
            </a:pPr>
            <a:r>
              <a:rPr lang="en-US" sz="3000" dirty="0" err="1" smtClean="0">
                <a:solidFill>
                  <a:srgbClr val="FFFFFF"/>
                </a:solidFill>
                <a:latin typeface="Cabin"/>
              </a:rPr>
              <a:t>xâm</a:t>
            </a:r>
            <a:r>
              <a:rPr lang="en-US" sz="3000" dirty="0" smtClean="0">
                <a:solidFill>
                  <a:srgbClr val="FFFFFF"/>
                </a:solidFill>
                <a:latin typeface="Cabin"/>
              </a:rPr>
              <a:t> </a:t>
            </a:r>
            <a:r>
              <a:rPr lang="en-US" sz="3000" dirty="0" err="1" smtClean="0">
                <a:solidFill>
                  <a:srgbClr val="FFFFFF"/>
                </a:solidFill>
                <a:latin typeface="Cabin"/>
              </a:rPr>
              <a:t>lược</a:t>
            </a:r>
            <a:r>
              <a:rPr lang="en-US" sz="3000" dirty="0" smtClean="0">
                <a:solidFill>
                  <a:srgbClr val="FFFFFF"/>
                </a:solidFill>
                <a:latin typeface="Cabin"/>
              </a:rPr>
              <a:t> </a:t>
            </a:r>
            <a:r>
              <a:rPr lang="en-US" sz="3000" dirty="0" err="1" smtClean="0">
                <a:solidFill>
                  <a:srgbClr val="FFFFFF"/>
                </a:solidFill>
                <a:latin typeface="Cabin"/>
              </a:rPr>
              <a:t>của</a:t>
            </a:r>
            <a:r>
              <a:rPr lang="en-US" sz="3000" dirty="0" smtClean="0">
                <a:solidFill>
                  <a:srgbClr val="FFFFFF"/>
                </a:solidFill>
                <a:latin typeface="Cabin"/>
              </a:rPr>
              <a:t> </a:t>
            </a:r>
            <a:r>
              <a:rPr lang="en-US" sz="3000" dirty="0" err="1" smtClean="0">
                <a:solidFill>
                  <a:srgbClr val="FFFFFF"/>
                </a:solidFill>
                <a:latin typeface="Cabin"/>
              </a:rPr>
              <a:t>các</a:t>
            </a:r>
            <a:r>
              <a:rPr lang="en-US" sz="3000" dirty="0" smtClean="0">
                <a:solidFill>
                  <a:srgbClr val="FFFFFF"/>
                </a:solidFill>
                <a:latin typeface="Cabin"/>
              </a:rPr>
              <a:t> </a:t>
            </a:r>
            <a:r>
              <a:rPr lang="en-US" sz="3000" dirty="0" err="1" smtClean="0">
                <a:solidFill>
                  <a:srgbClr val="FFFFFF"/>
                </a:solidFill>
                <a:latin typeface="Cabin"/>
              </a:rPr>
              <a:t>đế</a:t>
            </a:r>
            <a:r>
              <a:rPr lang="en-US" sz="3000" dirty="0" smtClean="0">
                <a:solidFill>
                  <a:srgbClr val="FFFFFF"/>
                </a:solidFill>
                <a:latin typeface="Cabin"/>
              </a:rPr>
              <a:t> </a:t>
            </a:r>
            <a:r>
              <a:rPr lang="en-US" sz="3000" dirty="0" err="1" smtClean="0">
                <a:solidFill>
                  <a:srgbClr val="FFFFFF"/>
                </a:solidFill>
                <a:latin typeface="Cabin"/>
              </a:rPr>
              <a:t>quốc</a:t>
            </a:r>
            <a:r>
              <a:rPr lang="en-US" sz="3000" dirty="0" smtClean="0">
                <a:solidFill>
                  <a:srgbClr val="FFFFFF"/>
                </a:solidFill>
                <a:latin typeface="Cabin"/>
              </a:rPr>
              <a:t>.</a:t>
            </a:r>
          </a:p>
          <a:p>
            <a:pPr algn="ctr">
              <a:lnSpc>
                <a:spcPts val="4200"/>
              </a:lnSpc>
            </a:pPr>
            <a:endParaRPr lang="en-US" sz="3000" dirty="0" smtClean="0">
              <a:solidFill>
                <a:srgbClr val="FFFFFF"/>
              </a:solidFill>
              <a:latin typeface="Cabin"/>
            </a:endParaRPr>
          </a:p>
          <a:p>
            <a:pPr algn="ctr">
              <a:lnSpc>
                <a:spcPts val="4200"/>
              </a:lnSpc>
            </a:pPr>
            <a:r>
              <a:rPr lang="en-US" sz="3000" dirty="0" err="1" smtClean="0">
                <a:solidFill>
                  <a:srgbClr val="FFFFFF"/>
                </a:solidFill>
                <a:latin typeface="Cabin Bold"/>
              </a:rPr>
              <a:t>Năm</a:t>
            </a:r>
            <a:r>
              <a:rPr lang="en-US" sz="3000" dirty="0" smtClean="0">
                <a:solidFill>
                  <a:srgbClr val="FFFFFF"/>
                </a:solidFill>
                <a:latin typeface="Cabin Bold"/>
              </a:rPr>
              <a:t> 1921 – 1924</a:t>
            </a:r>
            <a:r>
              <a:rPr lang="en-US" sz="3000" dirty="0" smtClean="0">
                <a:solidFill>
                  <a:srgbClr val="FFFFFF"/>
                </a:solidFill>
                <a:latin typeface="Cabin"/>
              </a:rPr>
              <a:t>: </a:t>
            </a:r>
            <a:r>
              <a:rPr lang="en-US" sz="3000" dirty="0" err="1" smtClean="0">
                <a:solidFill>
                  <a:srgbClr val="FFFFFF"/>
                </a:solidFill>
                <a:latin typeface="Cabin"/>
              </a:rPr>
              <a:t>Giúp</a:t>
            </a:r>
            <a:r>
              <a:rPr lang="en-US" sz="3000" dirty="0" smtClean="0">
                <a:solidFill>
                  <a:srgbClr val="FFFFFF"/>
                </a:solidFill>
                <a:latin typeface="Cabin"/>
              </a:rPr>
              <a:t> </a:t>
            </a:r>
            <a:r>
              <a:rPr lang="en-US" sz="3000" dirty="0" err="1" smtClean="0">
                <a:solidFill>
                  <a:srgbClr val="FFFFFF"/>
                </a:solidFill>
                <a:latin typeface="Cabin"/>
              </a:rPr>
              <a:t>đỡ</a:t>
            </a:r>
            <a:r>
              <a:rPr lang="en-US" sz="3000" dirty="0" smtClean="0">
                <a:solidFill>
                  <a:srgbClr val="FFFFFF"/>
                </a:solidFill>
                <a:latin typeface="Cabin"/>
              </a:rPr>
              <a:t> </a:t>
            </a:r>
            <a:r>
              <a:rPr lang="en-US" sz="3000" dirty="0" err="1" smtClean="0">
                <a:solidFill>
                  <a:srgbClr val="FFFFFF"/>
                </a:solidFill>
                <a:latin typeface="Cabin"/>
              </a:rPr>
              <a:t>phong</a:t>
            </a:r>
            <a:r>
              <a:rPr lang="en-US" sz="3000" dirty="0" smtClean="0">
                <a:solidFill>
                  <a:srgbClr val="FFFFFF"/>
                </a:solidFill>
                <a:latin typeface="Cabin"/>
              </a:rPr>
              <a:t> </a:t>
            </a:r>
            <a:r>
              <a:rPr lang="en-US" sz="3000" dirty="0" err="1" smtClean="0">
                <a:solidFill>
                  <a:srgbClr val="FFFFFF"/>
                </a:solidFill>
                <a:latin typeface="Cabin"/>
              </a:rPr>
              <a:t>trào</a:t>
            </a:r>
            <a:r>
              <a:rPr lang="en-US" sz="3000" dirty="0" smtClean="0">
                <a:solidFill>
                  <a:srgbClr val="FFFFFF"/>
                </a:solidFill>
                <a:latin typeface="Cabin"/>
              </a:rPr>
              <a:t> </a:t>
            </a:r>
            <a:r>
              <a:rPr lang="en-US" sz="3000" dirty="0" err="1" smtClean="0">
                <a:solidFill>
                  <a:srgbClr val="FFFFFF"/>
                </a:solidFill>
                <a:latin typeface="Cabin"/>
              </a:rPr>
              <a:t>giải</a:t>
            </a:r>
            <a:r>
              <a:rPr lang="en-US" sz="3000" dirty="0" smtClean="0">
                <a:solidFill>
                  <a:srgbClr val="FFFFFF"/>
                </a:solidFill>
                <a:latin typeface="Cabin"/>
              </a:rPr>
              <a:t> </a:t>
            </a:r>
            <a:r>
              <a:rPr lang="en-US" sz="3000" dirty="0" err="1" smtClean="0">
                <a:solidFill>
                  <a:srgbClr val="FFFFFF"/>
                </a:solidFill>
                <a:latin typeface="Cabin"/>
              </a:rPr>
              <a:t>phóng</a:t>
            </a:r>
            <a:r>
              <a:rPr lang="en-US" sz="3000" dirty="0" smtClean="0">
                <a:solidFill>
                  <a:srgbClr val="FFFFFF"/>
                </a:solidFill>
                <a:latin typeface="Cabin"/>
              </a:rPr>
              <a:t> </a:t>
            </a:r>
            <a:r>
              <a:rPr lang="en-US" sz="3000" dirty="0" err="1" smtClean="0">
                <a:solidFill>
                  <a:srgbClr val="FFFFFF"/>
                </a:solidFill>
                <a:latin typeface="Cabin"/>
              </a:rPr>
              <a:t>dân</a:t>
            </a:r>
            <a:r>
              <a:rPr lang="en-US" sz="3000" dirty="0" smtClean="0">
                <a:solidFill>
                  <a:srgbClr val="FFFFFF"/>
                </a:solidFill>
                <a:latin typeface="Cabin"/>
              </a:rPr>
              <a:t> </a:t>
            </a:r>
            <a:r>
              <a:rPr lang="en-US" sz="3000" dirty="0" err="1" smtClean="0">
                <a:solidFill>
                  <a:srgbClr val="FFFFFF"/>
                </a:solidFill>
                <a:latin typeface="Cabin"/>
              </a:rPr>
              <a:t>tộc</a:t>
            </a:r>
            <a:r>
              <a:rPr lang="en-US" sz="3000" dirty="0" smtClean="0">
                <a:solidFill>
                  <a:srgbClr val="FFFFFF"/>
                </a:solidFill>
                <a:latin typeface="Cabin"/>
              </a:rPr>
              <a:t> </a:t>
            </a:r>
            <a:r>
              <a:rPr lang="en-US" sz="3000" dirty="0" err="1" smtClean="0">
                <a:solidFill>
                  <a:srgbClr val="FFFFFF"/>
                </a:solidFill>
                <a:latin typeface="Cabin"/>
              </a:rPr>
              <a:t>của</a:t>
            </a:r>
            <a:r>
              <a:rPr lang="en-US" sz="3000" dirty="0" smtClean="0">
                <a:solidFill>
                  <a:srgbClr val="FFFFFF"/>
                </a:solidFill>
                <a:latin typeface="Cabin"/>
              </a:rPr>
              <a:t> </a:t>
            </a:r>
            <a:r>
              <a:rPr lang="en-US" sz="3000" dirty="0" err="1" smtClean="0">
                <a:solidFill>
                  <a:srgbClr val="FFFFFF"/>
                </a:solidFill>
                <a:latin typeface="Cabin"/>
              </a:rPr>
              <a:t>nhân</a:t>
            </a:r>
            <a:r>
              <a:rPr lang="en-US" sz="3000" dirty="0" smtClean="0">
                <a:solidFill>
                  <a:srgbClr val="FFFFFF"/>
                </a:solidFill>
                <a:latin typeface="Cabin"/>
              </a:rPr>
              <a:t> </a:t>
            </a:r>
            <a:r>
              <a:rPr lang="en-US" sz="3000" dirty="0" err="1" smtClean="0">
                <a:solidFill>
                  <a:srgbClr val="FFFFFF"/>
                </a:solidFill>
                <a:latin typeface="Cabin"/>
              </a:rPr>
              <a:t>dân</a:t>
            </a:r>
            <a:r>
              <a:rPr lang="en-US" sz="3000" dirty="0" smtClean="0">
                <a:solidFill>
                  <a:srgbClr val="FFFFFF"/>
                </a:solidFill>
                <a:latin typeface="Cabin"/>
              </a:rPr>
              <a:t> </a:t>
            </a:r>
            <a:r>
              <a:rPr lang="en-US" sz="3000" dirty="0" err="1" smtClean="0">
                <a:solidFill>
                  <a:srgbClr val="FFFFFF"/>
                </a:solidFill>
                <a:latin typeface="Cabin"/>
              </a:rPr>
              <a:t>Mông</a:t>
            </a:r>
            <a:r>
              <a:rPr lang="en-US" sz="3000" dirty="0" smtClean="0">
                <a:solidFill>
                  <a:srgbClr val="FFFFFF"/>
                </a:solidFill>
                <a:latin typeface="Cabin"/>
              </a:rPr>
              <a:t> </a:t>
            </a:r>
            <a:r>
              <a:rPr lang="en-US" sz="3000" dirty="0" err="1" smtClean="0">
                <a:solidFill>
                  <a:srgbClr val="FFFFFF"/>
                </a:solidFill>
                <a:latin typeface="Cabin"/>
              </a:rPr>
              <a:t>Cổ</a:t>
            </a:r>
            <a:r>
              <a:rPr lang="en-US" sz="3000" dirty="0" smtClean="0">
                <a:solidFill>
                  <a:srgbClr val="FFFFFF"/>
                </a:solidFill>
                <a:latin typeface="Cabin"/>
              </a:rPr>
              <a:t>, </a:t>
            </a:r>
            <a:r>
              <a:rPr lang="en-US" sz="3000" dirty="0" err="1" smtClean="0">
                <a:solidFill>
                  <a:srgbClr val="FFFFFF"/>
                </a:solidFill>
                <a:latin typeface="Cabin"/>
              </a:rPr>
              <a:t>Trung</a:t>
            </a:r>
            <a:r>
              <a:rPr lang="en-US" sz="3000" dirty="0" smtClean="0">
                <a:solidFill>
                  <a:srgbClr val="FFFFFF"/>
                </a:solidFill>
                <a:latin typeface="Cabin"/>
              </a:rPr>
              <a:t> </a:t>
            </a:r>
            <a:r>
              <a:rPr lang="en-US" sz="3000" dirty="0" err="1" smtClean="0">
                <a:solidFill>
                  <a:srgbClr val="FFFFFF"/>
                </a:solidFill>
                <a:latin typeface="Cabin"/>
              </a:rPr>
              <a:t>Quốc</a:t>
            </a:r>
            <a:r>
              <a:rPr lang="en-US" sz="3000" dirty="0" smtClean="0">
                <a:solidFill>
                  <a:srgbClr val="FFFFFF"/>
                </a:solidFill>
                <a:latin typeface="Cabin"/>
              </a:rPr>
              <a:t>...</a:t>
            </a:r>
          </a:p>
          <a:p>
            <a:pPr algn="ctr">
              <a:lnSpc>
                <a:spcPts val="4200"/>
              </a:lnSpc>
            </a:pPr>
            <a:endParaRPr lang="en-US" sz="3000" dirty="0" smtClean="0">
              <a:solidFill>
                <a:srgbClr val="FFFFFF"/>
              </a:solidFill>
              <a:latin typeface="Cabin"/>
            </a:endParaRPr>
          </a:p>
          <a:p>
            <a:pPr algn="ctr">
              <a:lnSpc>
                <a:spcPts val="4200"/>
              </a:lnSpc>
            </a:pPr>
            <a:r>
              <a:rPr lang="en-US" sz="3000" dirty="0" err="1" smtClean="0">
                <a:solidFill>
                  <a:srgbClr val="FFFFFF"/>
                </a:solidFill>
                <a:latin typeface="Cabin Bold"/>
              </a:rPr>
              <a:t>Năm</a:t>
            </a:r>
            <a:r>
              <a:rPr lang="en-US" sz="3000" dirty="0" smtClean="0">
                <a:solidFill>
                  <a:srgbClr val="FFFFFF"/>
                </a:solidFill>
                <a:latin typeface="Cabin Bold"/>
              </a:rPr>
              <a:t> 1933 – 1939</a:t>
            </a:r>
            <a:r>
              <a:rPr lang="en-US" sz="3000" dirty="0" smtClean="0">
                <a:solidFill>
                  <a:srgbClr val="FFFFFF"/>
                </a:solidFill>
                <a:latin typeface="Cabin"/>
              </a:rPr>
              <a:t>: </a:t>
            </a:r>
            <a:r>
              <a:rPr lang="en-US" sz="3000" dirty="0" err="1" smtClean="0">
                <a:solidFill>
                  <a:srgbClr val="FFFFFF"/>
                </a:solidFill>
                <a:latin typeface="Cabin"/>
              </a:rPr>
              <a:t>Kêu</a:t>
            </a:r>
            <a:r>
              <a:rPr lang="en-US" sz="3000" dirty="0" smtClean="0">
                <a:solidFill>
                  <a:srgbClr val="FFFFFF"/>
                </a:solidFill>
                <a:latin typeface="Cabin"/>
              </a:rPr>
              <a:t> </a:t>
            </a:r>
            <a:r>
              <a:rPr lang="en-US" sz="3000" dirty="0" err="1" smtClean="0">
                <a:solidFill>
                  <a:srgbClr val="FFFFFF"/>
                </a:solidFill>
                <a:latin typeface="Cabin"/>
              </a:rPr>
              <a:t>gọi</a:t>
            </a:r>
            <a:r>
              <a:rPr lang="en-US" sz="3000" dirty="0" smtClean="0">
                <a:solidFill>
                  <a:srgbClr val="FFFFFF"/>
                </a:solidFill>
                <a:latin typeface="Cabin"/>
              </a:rPr>
              <a:t> </a:t>
            </a:r>
            <a:r>
              <a:rPr lang="en-US" sz="3000" dirty="0" err="1" smtClean="0">
                <a:solidFill>
                  <a:srgbClr val="FFFFFF"/>
                </a:solidFill>
                <a:latin typeface="Cabin"/>
              </a:rPr>
              <a:t>Mỹ</a:t>
            </a:r>
            <a:r>
              <a:rPr lang="en-US" sz="3000" dirty="0" smtClean="0">
                <a:solidFill>
                  <a:srgbClr val="FFFFFF"/>
                </a:solidFill>
                <a:latin typeface="Cabin"/>
              </a:rPr>
              <a:t>, </a:t>
            </a:r>
            <a:r>
              <a:rPr lang="en-US" sz="3000" dirty="0" err="1" smtClean="0">
                <a:solidFill>
                  <a:srgbClr val="FFFFFF"/>
                </a:solidFill>
                <a:latin typeface="Cabin"/>
              </a:rPr>
              <a:t>Anh</a:t>
            </a:r>
            <a:r>
              <a:rPr lang="en-US" sz="3000" dirty="0" smtClean="0">
                <a:solidFill>
                  <a:srgbClr val="FFFFFF"/>
                </a:solidFill>
                <a:latin typeface="Cabin"/>
              </a:rPr>
              <a:t>, </a:t>
            </a:r>
            <a:r>
              <a:rPr lang="en-US" sz="3000" dirty="0" err="1" smtClean="0">
                <a:solidFill>
                  <a:srgbClr val="FFFFFF"/>
                </a:solidFill>
                <a:latin typeface="Cabin"/>
              </a:rPr>
              <a:t>Pháp</a:t>
            </a:r>
            <a:r>
              <a:rPr lang="en-US" sz="3000" dirty="0" smtClean="0">
                <a:solidFill>
                  <a:srgbClr val="FFFFFF"/>
                </a:solidFill>
                <a:latin typeface="Cabin"/>
              </a:rPr>
              <a:t> </a:t>
            </a:r>
            <a:r>
              <a:rPr lang="en-US" sz="3000" dirty="0" err="1" smtClean="0">
                <a:solidFill>
                  <a:srgbClr val="FFFFFF"/>
                </a:solidFill>
                <a:latin typeface="Cabin"/>
              </a:rPr>
              <a:t>hợp</a:t>
            </a:r>
            <a:r>
              <a:rPr lang="en-US" sz="3000" dirty="0" smtClean="0">
                <a:solidFill>
                  <a:srgbClr val="FFFFFF"/>
                </a:solidFill>
                <a:latin typeface="Cabin"/>
              </a:rPr>
              <a:t> </a:t>
            </a:r>
            <a:r>
              <a:rPr lang="en-US" sz="3000" dirty="0" err="1" smtClean="0">
                <a:solidFill>
                  <a:srgbClr val="FFFFFF"/>
                </a:solidFill>
                <a:latin typeface="Cabin"/>
              </a:rPr>
              <a:t>tác</a:t>
            </a:r>
            <a:r>
              <a:rPr lang="en-US" sz="3000" dirty="0" smtClean="0">
                <a:solidFill>
                  <a:srgbClr val="FFFFFF"/>
                </a:solidFill>
                <a:latin typeface="Cabin"/>
              </a:rPr>
              <a:t> </a:t>
            </a:r>
            <a:r>
              <a:rPr lang="en-US" sz="3000" dirty="0" err="1" smtClean="0">
                <a:solidFill>
                  <a:srgbClr val="FFFFFF"/>
                </a:solidFill>
                <a:latin typeface="Cabin"/>
              </a:rPr>
              <a:t>chống</a:t>
            </a:r>
            <a:r>
              <a:rPr lang="en-US" sz="3000" dirty="0" smtClean="0">
                <a:solidFill>
                  <a:srgbClr val="FFFFFF"/>
                </a:solidFill>
                <a:latin typeface="Cabin"/>
              </a:rPr>
              <a:t> </a:t>
            </a:r>
            <a:r>
              <a:rPr lang="en-US" sz="3000" dirty="0" err="1" smtClean="0">
                <a:solidFill>
                  <a:srgbClr val="FFFFFF"/>
                </a:solidFill>
                <a:latin typeface="Cabin"/>
              </a:rPr>
              <a:t>chủ</a:t>
            </a:r>
            <a:r>
              <a:rPr lang="en-US" sz="3000" dirty="0" smtClean="0">
                <a:solidFill>
                  <a:srgbClr val="FFFFFF"/>
                </a:solidFill>
                <a:latin typeface="Cabin"/>
              </a:rPr>
              <a:t> </a:t>
            </a:r>
            <a:r>
              <a:rPr lang="en-US" sz="3000" dirty="0" err="1" smtClean="0">
                <a:solidFill>
                  <a:srgbClr val="FFFFFF"/>
                </a:solidFill>
                <a:latin typeface="Cabin"/>
              </a:rPr>
              <a:t>nghĩa</a:t>
            </a:r>
            <a:r>
              <a:rPr lang="en-US" sz="3000" dirty="0" smtClean="0">
                <a:solidFill>
                  <a:srgbClr val="FFFFFF"/>
                </a:solidFill>
                <a:latin typeface="Cabin"/>
              </a:rPr>
              <a:t> </a:t>
            </a:r>
            <a:r>
              <a:rPr lang="en-US" sz="3000" dirty="0" err="1" smtClean="0">
                <a:solidFill>
                  <a:srgbClr val="FFFFFF"/>
                </a:solidFill>
                <a:latin typeface="Cabin"/>
              </a:rPr>
              <a:t>phát</a:t>
            </a:r>
            <a:r>
              <a:rPr lang="en-US" sz="3000" dirty="0" smtClean="0">
                <a:solidFill>
                  <a:srgbClr val="FFFFFF"/>
                </a:solidFill>
                <a:latin typeface="Cabin"/>
              </a:rPr>
              <a:t> </a:t>
            </a:r>
            <a:r>
              <a:rPr lang="en-US" sz="3000" dirty="0" err="1" smtClean="0">
                <a:solidFill>
                  <a:srgbClr val="FFFFFF"/>
                </a:solidFill>
                <a:latin typeface="Cabin"/>
              </a:rPr>
              <a:t>xít</a:t>
            </a:r>
            <a:r>
              <a:rPr lang="en-US" sz="3000" dirty="0" smtClean="0">
                <a:solidFill>
                  <a:srgbClr val="FFFFFF"/>
                </a:solidFill>
                <a:latin typeface="Cabin"/>
              </a:rPr>
              <a:t>; </a:t>
            </a:r>
            <a:r>
              <a:rPr lang="en-US" sz="3000" dirty="0" err="1" smtClean="0">
                <a:solidFill>
                  <a:srgbClr val="FFFFFF"/>
                </a:solidFill>
                <a:latin typeface="Cabin"/>
              </a:rPr>
              <a:t>kêu</a:t>
            </a:r>
            <a:r>
              <a:rPr lang="en-US" sz="3000" dirty="0" smtClean="0">
                <a:solidFill>
                  <a:srgbClr val="FFFFFF"/>
                </a:solidFill>
                <a:latin typeface="Cabin"/>
              </a:rPr>
              <a:t> </a:t>
            </a:r>
            <a:r>
              <a:rPr lang="en-US" sz="3000" dirty="0" err="1" smtClean="0">
                <a:solidFill>
                  <a:srgbClr val="FFFFFF"/>
                </a:solidFill>
                <a:latin typeface="Cabin"/>
              </a:rPr>
              <a:t>gọi</a:t>
            </a:r>
            <a:r>
              <a:rPr lang="en-US" sz="3000" dirty="0" smtClean="0">
                <a:solidFill>
                  <a:srgbClr val="FFFFFF"/>
                </a:solidFill>
                <a:latin typeface="Cabin"/>
              </a:rPr>
              <a:t> </a:t>
            </a:r>
            <a:r>
              <a:rPr lang="en-US" sz="3000" dirty="0" err="1" smtClean="0">
                <a:solidFill>
                  <a:srgbClr val="FFFFFF"/>
                </a:solidFill>
                <a:latin typeface="Cabin"/>
              </a:rPr>
              <a:t>thành</a:t>
            </a:r>
            <a:r>
              <a:rPr lang="en-US" sz="3000" dirty="0" smtClean="0">
                <a:solidFill>
                  <a:srgbClr val="FFFFFF"/>
                </a:solidFill>
                <a:latin typeface="Cabin"/>
              </a:rPr>
              <a:t> </a:t>
            </a:r>
            <a:r>
              <a:rPr lang="en-US" sz="3000" dirty="0" err="1" smtClean="0">
                <a:solidFill>
                  <a:srgbClr val="FFFFFF"/>
                </a:solidFill>
                <a:latin typeface="Cabin"/>
              </a:rPr>
              <a:t>lập</a:t>
            </a:r>
            <a:r>
              <a:rPr lang="en-US" sz="3000" dirty="0" smtClean="0">
                <a:solidFill>
                  <a:srgbClr val="FFFFFF"/>
                </a:solidFill>
                <a:latin typeface="Cabin"/>
              </a:rPr>
              <a:t> </a:t>
            </a:r>
            <a:r>
              <a:rPr lang="en-US" sz="3000" dirty="0" err="1" smtClean="0">
                <a:solidFill>
                  <a:srgbClr val="FFFFFF"/>
                </a:solidFill>
                <a:latin typeface="Cabin"/>
              </a:rPr>
              <a:t>mặt</a:t>
            </a:r>
            <a:r>
              <a:rPr lang="en-US" sz="3000" dirty="0" smtClean="0">
                <a:solidFill>
                  <a:srgbClr val="FFFFFF"/>
                </a:solidFill>
                <a:latin typeface="Cabin"/>
              </a:rPr>
              <a:t> </a:t>
            </a:r>
            <a:r>
              <a:rPr lang="en-US" sz="3000" dirty="0" err="1" smtClean="0">
                <a:solidFill>
                  <a:srgbClr val="FFFFFF"/>
                </a:solidFill>
                <a:latin typeface="Cabin"/>
              </a:rPr>
              <a:t>trận</a:t>
            </a:r>
            <a:r>
              <a:rPr lang="en-US" sz="3000" dirty="0" smtClean="0">
                <a:solidFill>
                  <a:srgbClr val="FFFFFF"/>
                </a:solidFill>
                <a:latin typeface="Cabin"/>
              </a:rPr>
              <a:t> </a:t>
            </a:r>
            <a:r>
              <a:rPr lang="en-US" sz="3000" dirty="0" err="1" smtClean="0">
                <a:solidFill>
                  <a:srgbClr val="FFFFFF"/>
                </a:solidFill>
                <a:latin typeface="Cabin"/>
              </a:rPr>
              <a:t>thống</a:t>
            </a:r>
            <a:r>
              <a:rPr lang="en-US" sz="3000" dirty="0" smtClean="0">
                <a:solidFill>
                  <a:srgbClr val="FFFFFF"/>
                </a:solidFill>
                <a:latin typeface="Cabin"/>
              </a:rPr>
              <a:t> </a:t>
            </a:r>
            <a:r>
              <a:rPr lang="en-US" sz="3000" dirty="0" err="1" smtClean="0">
                <a:solidFill>
                  <a:srgbClr val="FFFFFF"/>
                </a:solidFill>
                <a:latin typeface="Cabin"/>
              </a:rPr>
              <a:t>nhất</a:t>
            </a:r>
            <a:r>
              <a:rPr lang="en-US" sz="3000" dirty="0" smtClean="0">
                <a:solidFill>
                  <a:srgbClr val="FFFFFF"/>
                </a:solidFill>
                <a:latin typeface="Cabin"/>
              </a:rPr>
              <a:t> </a:t>
            </a:r>
            <a:r>
              <a:rPr lang="en-US" sz="3000" dirty="0" err="1" smtClean="0">
                <a:solidFill>
                  <a:srgbClr val="FFFFFF"/>
                </a:solidFill>
                <a:latin typeface="Cabin"/>
              </a:rPr>
              <a:t>chống</a:t>
            </a:r>
            <a:r>
              <a:rPr lang="en-US" sz="3000" dirty="0" smtClean="0">
                <a:solidFill>
                  <a:srgbClr val="FFFFFF"/>
                </a:solidFill>
                <a:latin typeface="Cabin"/>
              </a:rPr>
              <a:t> </a:t>
            </a:r>
            <a:r>
              <a:rPr lang="en-US" sz="3000" dirty="0" err="1" smtClean="0">
                <a:solidFill>
                  <a:srgbClr val="FFFFFF"/>
                </a:solidFill>
                <a:latin typeface="Cabin"/>
              </a:rPr>
              <a:t>phát</a:t>
            </a:r>
            <a:r>
              <a:rPr lang="en-US" sz="3000" dirty="0" smtClean="0">
                <a:solidFill>
                  <a:srgbClr val="FFFFFF"/>
                </a:solidFill>
                <a:latin typeface="Cabin"/>
              </a:rPr>
              <a:t> </a:t>
            </a:r>
            <a:r>
              <a:rPr lang="en-US" sz="3000" dirty="0" err="1" smtClean="0">
                <a:solidFill>
                  <a:srgbClr val="FFFFFF"/>
                </a:solidFill>
                <a:latin typeface="Cabin"/>
              </a:rPr>
              <a:t>xít</a:t>
            </a:r>
            <a:r>
              <a:rPr lang="en-US" sz="3000" dirty="0" smtClean="0">
                <a:solidFill>
                  <a:srgbClr val="FFFFFF"/>
                </a:solidFill>
                <a:latin typeface="Cabin"/>
              </a:rPr>
              <a:t> </a:t>
            </a:r>
            <a:r>
              <a:rPr lang="en-US" sz="3000" dirty="0" err="1" smtClean="0">
                <a:solidFill>
                  <a:srgbClr val="FFFFFF"/>
                </a:solidFill>
                <a:latin typeface="Cabin"/>
              </a:rPr>
              <a:t>tại</a:t>
            </a:r>
            <a:r>
              <a:rPr lang="en-US" sz="3000" dirty="0" smtClean="0">
                <a:solidFill>
                  <a:srgbClr val="FFFFFF"/>
                </a:solidFill>
                <a:latin typeface="Cabin"/>
              </a:rPr>
              <a:t> </a:t>
            </a:r>
            <a:r>
              <a:rPr lang="en-US" sz="3000" dirty="0" err="1" smtClean="0">
                <a:solidFill>
                  <a:srgbClr val="FFFFFF"/>
                </a:solidFill>
                <a:latin typeface="Cabin"/>
              </a:rPr>
              <a:t>nhiều</a:t>
            </a:r>
            <a:r>
              <a:rPr lang="en-US" sz="3000" dirty="0" smtClean="0">
                <a:solidFill>
                  <a:srgbClr val="FFFFFF"/>
                </a:solidFill>
                <a:latin typeface="Cabin"/>
              </a:rPr>
              <a:t> </a:t>
            </a:r>
            <a:r>
              <a:rPr lang="en-US" sz="3000" dirty="0" err="1" smtClean="0">
                <a:solidFill>
                  <a:srgbClr val="FFFFFF"/>
                </a:solidFill>
                <a:latin typeface="Cabin"/>
              </a:rPr>
              <a:t>nước</a:t>
            </a:r>
            <a:r>
              <a:rPr lang="en-US" sz="3000" dirty="0" smtClean="0">
                <a:solidFill>
                  <a:srgbClr val="FFFFFF"/>
                </a:solidFill>
                <a:latin typeface="Cabin"/>
              </a:rPr>
              <a:t>.</a:t>
            </a:r>
          </a:p>
          <a:p>
            <a:pPr algn="ctr">
              <a:lnSpc>
                <a:spcPts val="4200"/>
              </a:lnSpc>
            </a:pPr>
            <a:endParaRPr lang="en-US" sz="3000" dirty="0">
              <a:solidFill>
                <a:srgbClr val="FFFFFF"/>
              </a:solidFill>
              <a:latin typeface="Cabin"/>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11128519" y="3284562"/>
            <a:ext cx="5504099" cy="3999072"/>
          </a:xfrm>
          <a:custGeom>
            <a:avLst/>
            <a:gdLst/>
            <a:ahLst/>
            <a:cxnLst/>
            <a:rect l="l" t="t" r="r" b="b"/>
            <a:pathLst>
              <a:path w="5504099" h="3999072">
                <a:moveTo>
                  <a:pt x="0" y="0"/>
                </a:moveTo>
                <a:lnTo>
                  <a:pt x="5504099" y="0"/>
                </a:lnTo>
                <a:lnTo>
                  <a:pt x="5504099" y="3999072"/>
                </a:lnTo>
                <a:lnTo>
                  <a:pt x="0" y="3999072"/>
                </a:lnTo>
                <a:lnTo>
                  <a:pt x="0" y="0"/>
                </a:lnTo>
                <a:close/>
              </a:path>
            </a:pathLst>
          </a:custGeom>
          <a:blipFill>
            <a:blip r:embed="rId4"/>
            <a:stretch>
              <a:fillRect/>
            </a:stretch>
          </a:blipFill>
        </p:spPr>
      </p:sp>
      <p:sp>
        <p:nvSpPr>
          <p:cNvPr id="9" name="TextBox 9"/>
          <p:cNvSpPr txBox="1"/>
          <p:nvPr/>
        </p:nvSpPr>
        <p:spPr>
          <a:xfrm>
            <a:off x="1905000" y="1370572"/>
            <a:ext cx="8388199" cy="1007745"/>
          </a:xfrm>
          <a:prstGeom prst="rect">
            <a:avLst/>
          </a:prstGeom>
        </p:spPr>
        <p:txBody>
          <a:bodyPr wrap="square" lIns="0" tIns="0" rIns="0" bIns="0" rtlCol="0" anchor="t">
            <a:spAutoFit/>
          </a:bodyPr>
          <a:lstStyle/>
          <a:p>
            <a:pPr>
              <a:lnSpc>
                <a:spcPts val="3839"/>
              </a:lnSpc>
            </a:pPr>
            <a:r>
              <a:rPr lang="en-US" sz="3999" dirty="0">
                <a:solidFill>
                  <a:srgbClr val="402206"/>
                </a:solidFill>
                <a:latin typeface="Cabin Bold"/>
              </a:rPr>
              <a:t>b) </a:t>
            </a:r>
            <a:r>
              <a:rPr lang="en-US" sz="3999" dirty="0" err="1">
                <a:solidFill>
                  <a:srgbClr val="402206"/>
                </a:solidFill>
                <a:latin typeface="Cabin Bold"/>
              </a:rPr>
              <a:t>Hệ</a:t>
            </a:r>
            <a:r>
              <a:rPr lang="en-US" sz="3999" dirty="0">
                <a:solidFill>
                  <a:srgbClr val="402206"/>
                </a:solidFill>
                <a:latin typeface="Cabin Bold"/>
              </a:rPr>
              <a:t> </a:t>
            </a:r>
            <a:r>
              <a:rPr lang="en-US" sz="3999" dirty="0" err="1">
                <a:solidFill>
                  <a:srgbClr val="402206"/>
                </a:solidFill>
                <a:latin typeface="Cabin Bold"/>
              </a:rPr>
              <a:t>thống</a:t>
            </a:r>
            <a:r>
              <a:rPr lang="en-US" sz="3999" dirty="0">
                <a:solidFill>
                  <a:srgbClr val="402206"/>
                </a:solidFill>
                <a:latin typeface="Cabin Bold"/>
              </a:rPr>
              <a:t> an </a:t>
            </a:r>
            <a:r>
              <a:rPr lang="en-US" sz="3999" dirty="0" err="1">
                <a:solidFill>
                  <a:srgbClr val="402206"/>
                </a:solidFill>
                <a:latin typeface="Cabin Bold"/>
              </a:rPr>
              <a:t>ninh</a:t>
            </a:r>
            <a:r>
              <a:rPr lang="en-US" sz="3999" dirty="0">
                <a:solidFill>
                  <a:srgbClr val="402206"/>
                </a:solidFill>
                <a:latin typeface="Cabin Bold"/>
              </a:rPr>
              <a:t> </a:t>
            </a:r>
            <a:r>
              <a:rPr lang="en-US" sz="3999" dirty="0" err="1">
                <a:solidFill>
                  <a:srgbClr val="402206"/>
                </a:solidFill>
                <a:latin typeface="Cabin Bold"/>
              </a:rPr>
              <a:t>tập</a:t>
            </a:r>
            <a:r>
              <a:rPr lang="en-US" sz="3999" dirty="0">
                <a:solidFill>
                  <a:srgbClr val="402206"/>
                </a:solidFill>
                <a:latin typeface="Cabin Bold"/>
              </a:rPr>
              <a:t> </a:t>
            </a:r>
            <a:r>
              <a:rPr lang="en-US" sz="3999" dirty="0" err="1">
                <a:solidFill>
                  <a:srgbClr val="402206"/>
                </a:solidFill>
                <a:latin typeface="Cabin Bold"/>
              </a:rPr>
              <a:t>thể</a:t>
            </a:r>
            <a:r>
              <a:rPr lang="en-US" sz="3999" dirty="0">
                <a:solidFill>
                  <a:srgbClr val="402206"/>
                </a:solidFill>
                <a:latin typeface="Cabin Bold"/>
              </a:rPr>
              <a:t> ở </a:t>
            </a:r>
            <a:r>
              <a:rPr lang="en-US" sz="3999" dirty="0" err="1">
                <a:solidFill>
                  <a:srgbClr val="402206"/>
                </a:solidFill>
                <a:latin typeface="Cabin Bold"/>
              </a:rPr>
              <a:t>châu</a:t>
            </a:r>
            <a:r>
              <a:rPr lang="en-US" sz="3999" dirty="0">
                <a:solidFill>
                  <a:srgbClr val="402206"/>
                </a:solidFill>
                <a:latin typeface="Cabin Bold"/>
              </a:rPr>
              <a:t> </a:t>
            </a:r>
            <a:r>
              <a:rPr lang="en-US" sz="3999" dirty="0" err="1">
                <a:solidFill>
                  <a:srgbClr val="402206"/>
                </a:solidFill>
                <a:latin typeface="Cabin Bold"/>
              </a:rPr>
              <a:t>Âu</a:t>
            </a:r>
            <a:r>
              <a:rPr lang="en-US" sz="3999" dirty="0">
                <a:solidFill>
                  <a:srgbClr val="402206"/>
                </a:solidFill>
                <a:latin typeface="Cabin Bold"/>
              </a:rPr>
              <a:t> </a:t>
            </a:r>
            <a:r>
              <a:rPr lang="en-US" sz="3999" dirty="0" err="1">
                <a:solidFill>
                  <a:srgbClr val="402206"/>
                </a:solidFill>
                <a:latin typeface="Cabin Bold"/>
              </a:rPr>
              <a:t>giữa</a:t>
            </a:r>
            <a:r>
              <a:rPr lang="en-US" sz="3999" dirty="0">
                <a:solidFill>
                  <a:srgbClr val="402206"/>
                </a:solidFill>
                <a:latin typeface="Cabin Bold"/>
              </a:rPr>
              <a:t> 2 </a:t>
            </a:r>
            <a:r>
              <a:rPr lang="en-US" sz="3999" dirty="0" err="1">
                <a:solidFill>
                  <a:srgbClr val="402206"/>
                </a:solidFill>
                <a:latin typeface="Cabin Bold"/>
              </a:rPr>
              <a:t>cuộc</a:t>
            </a:r>
            <a:r>
              <a:rPr lang="en-US" sz="3999" dirty="0">
                <a:solidFill>
                  <a:srgbClr val="402206"/>
                </a:solidFill>
                <a:latin typeface="Cabin Bold"/>
              </a:rPr>
              <a:t> </a:t>
            </a:r>
            <a:r>
              <a:rPr lang="en-US" sz="3999" dirty="0" err="1">
                <a:solidFill>
                  <a:srgbClr val="402206"/>
                </a:solidFill>
                <a:latin typeface="Cabin Bold"/>
              </a:rPr>
              <a:t>chiến</a:t>
            </a:r>
            <a:r>
              <a:rPr lang="en-US" sz="3999" dirty="0">
                <a:solidFill>
                  <a:srgbClr val="402206"/>
                </a:solidFill>
                <a:latin typeface="Cabin Bold"/>
              </a:rPr>
              <a:t> </a:t>
            </a:r>
            <a:r>
              <a:rPr lang="en-US" sz="3999" dirty="0" err="1">
                <a:solidFill>
                  <a:srgbClr val="402206"/>
                </a:solidFill>
                <a:latin typeface="Cabin Bold"/>
              </a:rPr>
              <a:t>tranh</a:t>
            </a:r>
            <a:r>
              <a:rPr lang="en-US" sz="3999" dirty="0">
                <a:solidFill>
                  <a:srgbClr val="402206"/>
                </a:solidFill>
                <a:latin typeface="Cabin Bold"/>
              </a:rPr>
              <a:t> </a:t>
            </a:r>
            <a:r>
              <a:rPr lang="en-US" sz="3999" dirty="0" err="1">
                <a:solidFill>
                  <a:srgbClr val="402206"/>
                </a:solidFill>
                <a:latin typeface="Cabin Bold"/>
              </a:rPr>
              <a:t>thế</a:t>
            </a:r>
            <a:r>
              <a:rPr lang="en-US" sz="3999" dirty="0">
                <a:solidFill>
                  <a:srgbClr val="402206"/>
                </a:solidFill>
                <a:latin typeface="Cabin Bold"/>
              </a:rPr>
              <a:t> </a:t>
            </a:r>
            <a:r>
              <a:rPr lang="en-US" sz="3999" dirty="0" err="1">
                <a:solidFill>
                  <a:srgbClr val="402206"/>
                </a:solidFill>
                <a:latin typeface="Cabin Bold"/>
              </a:rPr>
              <a:t>giới</a:t>
            </a:r>
            <a:endParaRPr lang="en-US" sz="3999" dirty="0">
              <a:solidFill>
                <a:srgbClr val="402206"/>
              </a:solidFill>
              <a:latin typeface="Cabin Bold"/>
            </a:endParaRPr>
          </a:p>
        </p:txBody>
      </p:sp>
      <p:sp>
        <p:nvSpPr>
          <p:cNvPr id="10" name="TextBox 10"/>
          <p:cNvSpPr txBox="1"/>
          <p:nvPr/>
        </p:nvSpPr>
        <p:spPr>
          <a:xfrm>
            <a:off x="1707605" y="2706320"/>
            <a:ext cx="9227788" cy="7001917"/>
          </a:xfrm>
          <a:prstGeom prst="rect">
            <a:avLst/>
          </a:prstGeom>
        </p:spPr>
        <p:txBody>
          <a:bodyPr lIns="0" tIns="0" rIns="0" bIns="0" rtlCol="0" anchor="t">
            <a:spAutoFit/>
          </a:bodyPr>
          <a:lstStyle/>
          <a:p>
            <a:pPr>
              <a:lnSpc>
                <a:spcPts val="4200"/>
              </a:lnSpc>
            </a:pPr>
            <a:r>
              <a:rPr lang="en-US" sz="3000" dirty="0">
                <a:solidFill>
                  <a:srgbClr val="402206"/>
                </a:solidFill>
                <a:latin typeface="Cabin"/>
              </a:rPr>
              <a:t>   </a:t>
            </a:r>
            <a:r>
              <a:rPr lang="en-US" sz="3000" dirty="0" err="1">
                <a:solidFill>
                  <a:srgbClr val="402206"/>
                </a:solidFill>
                <a:latin typeface="Cabin"/>
              </a:rPr>
              <a:t>Nhằm</a:t>
            </a:r>
            <a:r>
              <a:rPr lang="en-US" sz="3000" dirty="0">
                <a:solidFill>
                  <a:srgbClr val="402206"/>
                </a:solidFill>
                <a:latin typeface="Cabin"/>
              </a:rPr>
              <a:t> </a:t>
            </a:r>
            <a:r>
              <a:rPr lang="en-US" sz="3000" dirty="0" err="1">
                <a:solidFill>
                  <a:srgbClr val="402206"/>
                </a:solidFill>
                <a:latin typeface="Cabin"/>
              </a:rPr>
              <a:t>duy</a:t>
            </a:r>
            <a:r>
              <a:rPr lang="en-US" sz="3000" dirty="0">
                <a:solidFill>
                  <a:srgbClr val="402206"/>
                </a:solidFill>
                <a:latin typeface="Cabin"/>
              </a:rPr>
              <a:t> </a:t>
            </a:r>
            <a:r>
              <a:rPr lang="en-US" sz="3000" dirty="0" err="1">
                <a:solidFill>
                  <a:srgbClr val="402206"/>
                </a:solidFill>
                <a:latin typeface="Cabin"/>
              </a:rPr>
              <a:t>trì</a:t>
            </a:r>
            <a:r>
              <a:rPr lang="en-US" sz="3000" dirty="0">
                <a:solidFill>
                  <a:srgbClr val="402206"/>
                </a:solidFill>
                <a:latin typeface="Cabin"/>
              </a:rPr>
              <a:t> </a:t>
            </a:r>
            <a:r>
              <a:rPr lang="en-US" sz="3000" dirty="0" err="1">
                <a:solidFill>
                  <a:srgbClr val="402206"/>
                </a:solidFill>
                <a:latin typeface="Cabin"/>
              </a:rPr>
              <a:t>hòa</a:t>
            </a:r>
            <a:r>
              <a:rPr lang="en-US" sz="3000" dirty="0">
                <a:solidFill>
                  <a:srgbClr val="402206"/>
                </a:solidFill>
                <a:latin typeface="Cabin"/>
              </a:rPr>
              <a:t> </a:t>
            </a:r>
            <a:r>
              <a:rPr lang="en-US" sz="3000" dirty="0" err="1">
                <a:solidFill>
                  <a:srgbClr val="402206"/>
                </a:solidFill>
                <a:latin typeface="Cabin"/>
              </a:rPr>
              <a:t>bình</a:t>
            </a:r>
            <a:r>
              <a:rPr lang="en-US" sz="3000" dirty="0">
                <a:solidFill>
                  <a:srgbClr val="402206"/>
                </a:solidFill>
                <a:latin typeface="Cabin"/>
              </a:rPr>
              <a:t> ở </a:t>
            </a:r>
            <a:r>
              <a:rPr lang="en-US" sz="3000" dirty="0" err="1">
                <a:solidFill>
                  <a:srgbClr val="402206"/>
                </a:solidFill>
                <a:latin typeface="Cabin"/>
              </a:rPr>
              <a:t>châu</a:t>
            </a:r>
            <a:r>
              <a:rPr lang="en-US" sz="3000" dirty="0">
                <a:solidFill>
                  <a:srgbClr val="402206"/>
                </a:solidFill>
                <a:latin typeface="Cabin"/>
              </a:rPr>
              <a:t> </a:t>
            </a:r>
            <a:r>
              <a:rPr lang="en-US" sz="3000" dirty="0" err="1">
                <a:solidFill>
                  <a:srgbClr val="402206"/>
                </a:solidFill>
                <a:latin typeface="Cabin"/>
              </a:rPr>
              <a:t>Âu</a:t>
            </a:r>
            <a:r>
              <a:rPr lang="en-US" sz="3000" dirty="0">
                <a:solidFill>
                  <a:srgbClr val="402206"/>
                </a:solidFill>
                <a:latin typeface="Cabin"/>
              </a:rPr>
              <a:t> </a:t>
            </a:r>
            <a:r>
              <a:rPr lang="en-US" sz="3000" dirty="0" err="1">
                <a:solidFill>
                  <a:srgbClr val="402206"/>
                </a:solidFill>
                <a:latin typeface="Cabin"/>
              </a:rPr>
              <a:t>sau</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tranh</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thứ</a:t>
            </a:r>
            <a:r>
              <a:rPr lang="en-US" sz="3000" dirty="0">
                <a:solidFill>
                  <a:srgbClr val="402206"/>
                </a:solidFill>
                <a:latin typeface="Cabin"/>
              </a:rPr>
              <a:t> </a:t>
            </a:r>
            <a:r>
              <a:rPr lang="en-US" sz="3000" dirty="0" err="1">
                <a:solidFill>
                  <a:srgbClr val="402206"/>
                </a:solidFill>
                <a:latin typeface="Cabin"/>
              </a:rPr>
              <a:t>nhất</a:t>
            </a:r>
            <a:r>
              <a:rPr lang="en-US" sz="3000" dirty="0">
                <a:solidFill>
                  <a:srgbClr val="402206"/>
                </a:solidFill>
                <a:latin typeface="Cabin"/>
              </a:rPr>
              <a:t>, </a:t>
            </a:r>
            <a:r>
              <a:rPr lang="en-US" sz="3000" dirty="0" err="1">
                <a:solidFill>
                  <a:srgbClr val="402206"/>
                </a:solidFill>
                <a:latin typeface="Cabin"/>
              </a:rPr>
              <a:t>đại</a:t>
            </a:r>
            <a:r>
              <a:rPr lang="en-US" sz="3000" dirty="0">
                <a:solidFill>
                  <a:srgbClr val="402206"/>
                </a:solidFill>
                <a:latin typeface="Cabin"/>
              </a:rPr>
              <a:t> </a:t>
            </a:r>
            <a:r>
              <a:rPr lang="en-US" sz="3000" dirty="0" err="1">
                <a:solidFill>
                  <a:srgbClr val="402206"/>
                </a:solidFill>
                <a:latin typeface="Cabin"/>
              </a:rPr>
              <a:t>diện</a:t>
            </a:r>
            <a:r>
              <a:rPr lang="en-US" sz="3000" dirty="0">
                <a:solidFill>
                  <a:srgbClr val="402206"/>
                </a:solidFill>
                <a:latin typeface="Cabin"/>
              </a:rPr>
              <a:t> 27 </a:t>
            </a:r>
            <a:r>
              <a:rPr lang="en-US" sz="3000" dirty="0" err="1">
                <a:solidFill>
                  <a:srgbClr val="402206"/>
                </a:solidFill>
                <a:latin typeface="Cabin"/>
              </a:rPr>
              <a:t>nước</a:t>
            </a:r>
            <a:r>
              <a:rPr lang="en-US" sz="3000" dirty="0">
                <a:solidFill>
                  <a:srgbClr val="402206"/>
                </a:solidFill>
                <a:latin typeface="Cabin"/>
              </a:rPr>
              <a:t> </a:t>
            </a:r>
            <a:r>
              <a:rPr lang="en-US" sz="3000" dirty="0" err="1">
                <a:solidFill>
                  <a:srgbClr val="402206"/>
                </a:solidFill>
                <a:latin typeface="Cabin"/>
              </a:rPr>
              <a:t>thắng</a:t>
            </a:r>
            <a:r>
              <a:rPr lang="en-US" sz="3000" dirty="0">
                <a:solidFill>
                  <a:srgbClr val="402206"/>
                </a:solidFill>
                <a:latin typeface="Cabin"/>
              </a:rPr>
              <a:t> </a:t>
            </a:r>
            <a:r>
              <a:rPr lang="en-US" sz="3000" dirty="0" err="1">
                <a:solidFill>
                  <a:srgbClr val="402206"/>
                </a:solidFill>
                <a:latin typeface="Cabin"/>
              </a:rPr>
              <a:t>trận</a:t>
            </a:r>
            <a:r>
              <a:rPr lang="en-US" sz="3000" dirty="0">
                <a:solidFill>
                  <a:srgbClr val="402206"/>
                </a:solidFill>
                <a:latin typeface="Cabin"/>
              </a:rPr>
              <a:t> </a:t>
            </a:r>
            <a:r>
              <a:rPr lang="en-US" sz="3000" dirty="0" err="1">
                <a:solidFill>
                  <a:srgbClr val="402206"/>
                </a:solidFill>
                <a:latin typeface="Cabin"/>
              </a:rPr>
              <a:t>đã</a:t>
            </a:r>
            <a:r>
              <a:rPr lang="en-US" sz="3000" dirty="0">
                <a:solidFill>
                  <a:srgbClr val="402206"/>
                </a:solidFill>
                <a:latin typeface="Cabin"/>
              </a:rPr>
              <a:t> </a:t>
            </a:r>
            <a:r>
              <a:rPr lang="en-US" sz="3000" dirty="0" err="1">
                <a:solidFill>
                  <a:srgbClr val="402206"/>
                </a:solidFill>
                <a:latin typeface="Cabin"/>
              </a:rPr>
              <a:t>họp</a:t>
            </a:r>
            <a:r>
              <a:rPr lang="en-US" sz="3000" dirty="0">
                <a:solidFill>
                  <a:srgbClr val="402206"/>
                </a:solidFill>
                <a:latin typeface="Cabin"/>
              </a:rPr>
              <a:t> </a:t>
            </a:r>
            <a:r>
              <a:rPr lang="en-US" sz="3000" dirty="0" err="1">
                <a:solidFill>
                  <a:srgbClr val="402206"/>
                </a:solidFill>
                <a:latin typeface="Cabin"/>
              </a:rPr>
              <a:t>hội</a:t>
            </a:r>
            <a:r>
              <a:rPr lang="en-US" sz="3000" dirty="0">
                <a:solidFill>
                  <a:srgbClr val="402206"/>
                </a:solidFill>
                <a:latin typeface="Cabin"/>
              </a:rPr>
              <a:t> </a:t>
            </a:r>
            <a:r>
              <a:rPr lang="en-US" sz="3000" dirty="0" err="1">
                <a:solidFill>
                  <a:srgbClr val="402206"/>
                </a:solidFill>
                <a:latin typeface="Cabin"/>
              </a:rPr>
              <a:t>nghị</a:t>
            </a:r>
            <a:r>
              <a:rPr lang="en-US" sz="3000" dirty="0">
                <a:solidFill>
                  <a:srgbClr val="402206"/>
                </a:solidFill>
                <a:latin typeface="Cabin"/>
              </a:rPr>
              <a:t> </a:t>
            </a:r>
            <a:r>
              <a:rPr lang="en-US" sz="3000" dirty="0" err="1">
                <a:solidFill>
                  <a:srgbClr val="402206"/>
                </a:solidFill>
                <a:latin typeface="Cabin"/>
              </a:rPr>
              <a:t>hòa</a:t>
            </a:r>
            <a:r>
              <a:rPr lang="en-US" sz="3000" dirty="0">
                <a:solidFill>
                  <a:srgbClr val="402206"/>
                </a:solidFill>
                <a:latin typeface="Cabin"/>
              </a:rPr>
              <a:t> </a:t>
            </a:r>
            <a:r>
              <a:rPr lang="en-US" sz="3000" dirty="0" err="1">
                <a:solidFill>
                  <a:srgbClr val="402206"/>
                </a:solidFill>
                <a:latin typeface="Cabin"/>
              </a:rPr>
              <a:t>bình</a:t>
            </a:r>
            <a:r>
              <a:rPr lang="en-US" sz="3000" dirty="0">
                <a:solidFill>
                  <a:srgbClr val="402206"/>
                </a:solidFill>
                <a:latin typeface="Cabin"/>
              </a:rPr>
              <a:t> </a:t>
            </a:r>
            <a:r>
              <a:rPr lang="en-US" sz="3000" dirty="0" err="1">
                <a:solidFill>
                  <a:srgbClr val="402206"/>
                </a:solidFill>
                <a:latin typeface="Cabin"/>
              </a:rPr>
              <a:t>tại</a:t>
            </a:r>
            <a:r>
              <a:rPr lang="en-US" sz="3000" dirty="0">
                <a:solidFill>
                  <a:srgbClr val="402206"/>
                </a:solidFill>
                <a:latin typeface="Cabin"/>
              </a:rPr>
              <a:t> </a:t>
            </a:r>
            <a:r>
              <a:rPr lang="en-US" sz="3000" dirty="0" err="1">
                <a:solidFill>
                  <a:srgbClr val="402206"/>
                </a:solidFill>
                <a:latin typeface="Cabin"/>
              </a:rPr>
              <a:t>cung</a:t>
            </a:r>
            <a:r>
              <a:rPr lang="en-US" sz="3000" dirty="0">
                <a:solidFill>
                  <a:srgbClr val="402206"/>
                </a:solidFill>
                <a:latin typeface="Cabin"/>
              </a:rPr>
              <a:t> </a:t>
            </a:r>
            <a:r>
              <a:rPr lang="en-US" sz="3000" dirty="0" err="1">
                <a:solidFill>
                  <a:srgbClr val="402206"/>
                </a:solidFill>
                <a:latin typeface="Cabin"/>
              </a:rPr>
              <a:t>điện</a:t>
            </a:r>
            <a:r>
              <a:rPr lang="en-US" sz="3000" dirty="0">
                <a:solidFill>
                  <a:srgbClr val="402206"/>
                </a:solidFill>
                <a:latin typeface="Cabin"/>
              </a:rPr>
              <a:t> </a:t>
            </a:r>
            <a:r>
              <a:rPr lang="en-US" sz="3000" dirty="0" err="1" smtClean="0">
                <a:solidFill>
                  <a:srgbClr val="402206"/>
                </a:solidFill>
                <a:latin typeface="Cabin"/>
              </a:rPr>
              <a:t>Véc-xai</a:t>
            </a:r>
            <a:r>
              <a:rPr lang="en-US" sz="3000" dirty="0" smtClean="0">
                <a:solidFill>
                  <a:srgbClr val="402206"/>
                </a:solidFill>
                <a:latin typeface="Cabin"/>
              </a:rPr>
              <a:t>.</a:t>
            </a:r>
            <a:endParaRPr lang="en-US" sz="3000" dirty="0">
              <a:solidFill>
                <a:srgbClr val="402206"/>
              </a:solidFill>
              <a:latin typeface="Cabin"/>
            </a:endParaRPr>
          </a:p>
          <a:p>
            <a:pPr>
              <a:lnSpc>
                <a:spcPts val="4200"/>
              </a:lnSpc>
            </a:pPr>
            <a:endParaRPr lang="en-US" sz="3000" dirty="0">
              <a:solidFill>
                <a:srgbClr val="402206"/>
              </a:solidFill>
              <a:latin typeface="Cabin"/>
            </a:endParaRPr>
          </a:p>
          <a:p>
            <a:pPr>
              <a:lnSpc>
                <a:spcPts val="4200"/>
              </a:lnSpc>
            </a:pPr>
            <a:r>
              <a:rPr lang="en-US" sz="3000" dirty="0">
                <a:solidFill>
                  <a:srgbClr val="402206"/>
                </a:solidFill>
                <a:latin typeface="Cabin"/>
              </a:rPr>
              <a:t>   </a:t>
            </a:r>
            <a:r>
              <a:rPr lang="en-US" sz="3000" dirty="0" err="1">
                <a:solidFill>
                  <a:srgbClr val="402206"/>
                </a:solidFill>
                <a:latin typeface="Cabin"/>
              </a:rPr>
              <a:t>Hòa</a:t>
            </a:r>
            <a:r>
              <a:rPr lang="en-US" sz="3000" dirty="0">
                <a:solidFill>
                  <a:srgbClr val="402206"/>
                </a:solidFill>
                <a:latin typeface="Cabin"/>
              </a:rPr>
              <a:t> </a:t>
            </a:r>
            <a:r>
              <a:rPr lang="en-US" sz="3000" dirty="0" err="1">
                <a:solidFill>
                  <a:srgbClr val="402206"/>
                </a:solidFill>
                <a:latin typeface="Cabin"/>
              </a:rPr>
              <a:t>ước</a:t>
            </a:r>
            <a:r>
              <a:rPr lang="en-US" sz="3000" dirty="0">
                <a:solidFill>
                  <a:srgbClr val="402206"/>
                </a:solidFill>
                <a:latin typeface="Cabin"/>
              </a:rPr>
              <a:t> </a:t>
            </a:r>
            <a:r>
              <a:rPr lang="en-US" sz="3000" dirty="0" err="1">
                <a:solidFill>
                  <a:srgbClr val="402206"/>
                </a:solidFill>
                <a:latin typeface="Cabin"/>
              </a:rPr>
              <a:t>Véc-xai</a:t>
            </a:r>
            <a:r>
              <a:rPr lang="en-US" sz="3000" dirty="0">
                <a:solidFill>
                  <a:srgbClr val="402206"/>
                </a:solidFill>
                <a:latin typeface="Cabin"/>
              </a:rPr>
              <a:t> </a:t>
            </a:r>
            <a:r>
              <a:rPr lang="en-US" sz="3000" dirty="0" err="1">
                <a:solidFill>
                  <a:srgbClr val="402206"/>
                </a:solidFill>
                <a:latin typeface="Cabin"/>
              </a:rPr>
              <a:t>được</a:t>
            </a:r>
            <a:r>
              <a:rPr lang="en-US" sz="3000" dirty="0">
                <a:solidFill>
                  <a:srgbClr val="402206"/>
                </a:solidFill>
                <a:latin typeface="Cabin"/>
              </a:rPr>
              <a:t> </a:t>
            </a:r>
            <a:r>
              <a:rPr lang="en-US" sz="3000" dirty="0" err="1">
                <a:solidFill>
                  <a:srgbClr val="402206"/>
                </a:solidFill>
                <a:latin typeface="Cabin"/>
              </a:rPr>
              <a:t>kí</a:t>
            </a:r>
            <a:r>
              <a:rPr lang="en-US" sz="3000" dirty="0">
                <a:solidFill>
                  <a:srgbClr val="402206"/>
                </a:solidFill>
                <a:latin typeface="Cabin"/>
              </a:rPr>
              <a:t> </a:t>
            </a:r>
            <a:r>
              <a:rPr lang="en-US" sz="3000" dirty="0" err="1">
                <a:solidFill>
                  <a:srgbClr val="402206"/>
                </a:solidFill>
                <a:latin typeface="Cabin"/>
              </a:rPr>
              <a:t>kết</a:t>
            </a:r>
            <a:r>
              <a:rPr lang="en-US" sz="3000" dirty="0">
                <a:solidFill>
                  <a:srgbClr val="402206"/>
                </a:solidFill>
                <a:latin typeface="Cabin"/>
              </a:rPr>
              <a:t> </a:t>
            </a:r>
            <a:r>
              <a:rPr lang="en-US" sz="3000" dirty="0" err="1">
                <a:solidFill>
                  <a:srgbClr val="402206"/>
                </a:solidFill>
                <a:latin typeface="Cabin"/>
              </a:rPr>
              <a:t>nhưng</a:t>
            </a:r>
            <a:r>
              <a:rPr lang="en-US" sz="3000" dirty="0">
                <a:solidFill>
                  <a:srgbClr val="402206"/>
                </a:solidFill>
                <a:latin typeface="Cabin"/>
              </a:rPr>
              <a:t> </a:t>
            </a:r>
            <a:r>
              <a:rPr lang="en-US" sz="3000" dirty="0" err="1">
                <a:solidFill>
                  <a:srgbClr val="402206"/>
                </a:solidFill>
                <a:latin typeface="Cabin"/>
              </a:rPr>
              <a:t>chỉ</a:t>
            </a:r>
            <a:r>
              <a:rPr lang="en-US" sz="3000" dirty="0">
                <a:solidFill>
                  <a:srgbClr val="402206"/>
                </a:solidFill>
                <a:latin typeface="Cabin"/>
              </a:rPr>
              <a:t> </a:t>
            </a:r>
            <a:r>
              <a:rPr lang="en-US" sz="3000" dirty="0" err="1">
                <a:solidFill>
                  <a:srgbClr val="402206"/>
                </a:solidFill>
                <a:latin typeface="Cabin"/>
              </a:rPr>
              <a:t>có</a:t>
            </a:r>
            <a:r>
              <a:rPr lang="en-US" sz="3000" dirty="0">
                <a:solidFill>
                  <a:srgbClr val="402206"/>
                </a:solidFill>
                <a:latin typeface="Cabin"/>
              </a:rPr>
              <a:t> </a:t>
            </a:r>
            <a:r>
              <a:rPr lang="en-US" sz="3000" dirty="0" err="1">
                <a:solidFill>
                  <a:srgbClr val="402206"/>
                </a:solidFill>
                <a:latin typeface="Cabin"/>
              </a:rPr>
              <a:t>Anh</a:t>
            </a:r>
            <a:r>
              <a:rPr lang="en-US" sz="3000" dirty="0">
                <a:solidFill>
                  <a:srgbClr val="402206"/>
                </a:solidFill>
                <a:latin typeface="Cabin"/>
              </a:rPr>
              <a:t>- </a:t>
            </a:r>
            <a:r>
              <a:rPr lang="en-US" sz="3000" dirty="0" err="1">
                <a:solidFill>
                  <a:srgbClr val="402206"/>
                </a:solidFill>
                <a:latin typeface="Cabin"/>
              </a:rPr>
              <a:t>Pháp</a:t>
            </a:r>
            <a:r>
              <a:rPr lang="en-US" sz="3000" dirty="0">
                <a:solidFill>
                  <a:srgbClr val="402206"/>
                </a:solidFill>
                <a:latin typeface="Cabin"/>
              </a:rPr>
              <a:t> </a:t>
            </a:r>
            <a:r>
              <a:rPr lang="en-US" sz="3000" dirty="0" err="1">
                <a:solidFill>
                  <a:srgbClr val="402206"/>
                </a:solidFill>
                <a:latin typeface="Cabin"/>
              </a:rPr>
              <a:t>hài</a:t>
            </a:r>
            <a:r>
              <a:rPr lang="en-US" sz="3000" dirty="0">
                <a:solidFill>
                  <a:srgbClr val="402206"/>
                </a:solidFill>
                <a:latin typeface="Cabin"/>
              </a:rPr>
              <a:t> </a:t>
            </a:r>
            <a:r>
              <a:rPr lang="en-US" sz="3000" dirty="0" err="1">
                <a:solidFill>
                  <a:srgbClr val="402206"/>
                </a:solidFill>
                <a:latin typeface="Cabin"/>
              </a:rPr>
              <a:t>lòng</a:t>
            </a:r>
            <a:r>
              <a:rPr lang="en-US" sz="3000" dirty="0">
                <a:solidFill>
                  <a:srgbClr val="402206"/>
                </a:solidFill>
                <a:latin typeface="Cabin"/>
              </a:rPr>
              <a:t>. </a:t>
            </a:r>
            <a:r>
              <a:rPr lang="en-US" sz="3000" dirty="0" err="1">
                <a:solidFill>
                  <a:srgbClr val="402206"/>
                </a:solidFill>
                <a:latin typeface="Cabin"/>
              </a:rPr>
              <a:t>Năm</a:t>
            </a:r>
            <a:r>
              <a:rPr lang="en-US" sz="3000" dirty="0">
                <a:solidFill>
                  <a:srgbClr val="402206"/>
                </a:solidFill>
                <a:latin typeface="Cabin"/>
              </a:rPr>
              <a:t> 1929 </a:t>
            </a:r>
            <a:r>
              <a:rPr lang="en-US" sz="3000" dirty="0" err="1">
                <a:solidFill>
                  <a:srgbClr val="402206"/>
                </a:solidFill>
                <a:latin typeface="Cabin"/>
              </a:rPr>
              <a:t>Mĩ</a:t>
            </a:r>
            <a:r>
              <a:rPr lang="en-US" sz="3000" dirty="0">
                <a:solidFill>
                  <a:srgbClr val="402206"/>
                </a:solidFill>
                <a:latin typeface="Cabin"/>
              </a:rPr>
              <a:t> </a:t>
            </a:r>
            <a:r>
              <a:rPr lang="en-US" sz="3000" dirty="0" err="1">
                <a:solidFill>
                  <a:srgbClr val="402206"/>
                </a:solidFill>
                <a:latin typeface="Cabin"/>
              </a:rPr>
              <a:t>triệu</a:t>
            </a:r>
            <a:r>
              <a:rPr lang="en-US" sz="3000" dirty="0">
                <a:solidFill>
                  <a:srgbClr val="402206"/>
                </a:solidFill>
                <a:latin typeface="Cabin"/>
              </a:rPr>
              <a:t> </a:t>
            </a:r>
            <a:r>
              <a:rPr lang="en-US" sz="3000" dirty="0" err="1">
                <a:solidFill>
                  <a:srgbClr val="402206"/>
                </a:solidFill>
                <a:latin typeface="Cabin"/>
              </a:rPr>
              <a:t>tập</a:t>
            </a:r>
            <a:r>
              <a:rPr lang="en-US" sz="3000" dirty="0">
                <a:solidFill>
                  <a:srgbClr val="402206"/>
                </a:solidFill>
                <a:latin typeface="Cabin"/>
              </a:rPr>
              <a:t> </a:t>
            </a:r>
            <a:r>
              <a:rPr lang="en-US" sz="3000" dirty="0" err="1">
                <a:solidFill>
                  <a:srgbClr val="402206"/>
                </a:solidFill>
                <a:latin typeface="Cabin"/>
              </a:rPr>
              <a:t>Hội</a:t>
            </a:r>
            <a:r>
              <a:rPr lang="en-US" sz="3000" dirty="0">
                <a:solidFill>
                  <a:srgbClr val="402206"/>
                </a:solidFill>
                <a:latin typeface="Cabin"/>
              </a:rPr>
              <a:t> </a:t>
            </a:r>
            <a:r>
              <a:rPr lang="en-US" sz="3000" dirty="0" err="1">
                <a:solidFill>
                  <a:srgbClr val="402206"/>
                </a:solidFill>
                <a:latin typeface="Cabin"/>
              </a:rPr>
              <a:t>nghị</a:t>
            </a:r>
            <a:r>
              <a:rPr lang="en-US" sz="3000" dirty="0">
                <a:solidFill>
                  <a:srgbClr val="402206"/>
                </a:solidFill>
                <a:latin typeface="Cabin"/>
              </a:rPr>
              <a:t> </a:t>
            </a:r>
            <a:r>
              <a:rPr lang="en-US" sz="3000" dirty="0" err="1">
                <a:solidFill>
                  <a:srgbClr val="402206"/>
                </a:solidFill>
                <a:latin typeface="Cabin"/>
              </a:rPr>
              <a:t>tại</a:t>
            </a:r>
            <a:r>
              <a:rPr lang="en-US" sz="3000" dirty="0">
                <a:solidFill>
                  <a:srgbClr val="402206"/>
                </a:solidFill>
                <a:latin typeface="Cabin"/>
              </a:rPr>
              <a:t> </a:t>
            </a:r>
            <a:r>
              <a:rPr lang="en-US" sz="3000" dirty="0" err="1">
                <a:solidFill>
                  <a:srgbClr val="402206"/>
                </a:solidFill>
                <a:latin typeface="Cabin"/>
              </a:rPr>
              <a:t>Oa-sinh-tơn</a:t>
            </a:r>
            <a:r>
              <a:rPr lang="en-US" sz="3000" dirty="0">
                <a:solidFill>
                  <a:srgbClr val="402206"/>
                </a:solidFill>
                <a:latin typeface="Cabin"/>
              </a:rPr>
              <a:t> </a:t>
            </a:r>
            <a:r>
              <a:rPr lang="en-US" sz="3000" dirty="0" err="1">
                <a:solidFill>
                  <a:srgbClr val="402206"/>
                </a:solidFill>
                <a:latin typeface="Cabin"/>
              </a:rPr>
              <a:t>nhằm</a:t>
            </a:r>
            <a:r>
              <a:rPr lang="en-US" sz="3000" dirty="0">
                <a:solidFill>
                  <a:srgbClr val="402206"/>
                </a:solidFill>
                <a:latin typeface="Cabin"/>
              </a:rPr>
              <a:t> </a:t>
            </a:r>
            <a:r>
              <a:rPr lang="en-US" sz="3000" dirty="0" err="1">
                <a:solidFill>
                  <a:srgbClr val="402206"/>
                </a:solidFill>
                <a:latin typeface="Cabin"/>
              </a:rPr>
              <a:t>bảo</a:t>
            </a:r>
            <a:r>
              <a:rPr lang="en-US" sz="3000" dirty="0">
                <a:solidFill>
                  <a:srgbClr val="402206"/>
                </a:solidFill>
                <a:latin typeface="Cabin"/>
              </a:rPr>
              <a:t> </a:t>
            </a:r>
            <a:r>
              <a:rPr lang="en-US" sz="3000" dirty="0" err="1">
                <a:solidFill>
                  <a:srgbClr val="402206"/>
                </a:solidFill>
                <a:latin typeface="Cabin"/>
              </a:rPr>
              <a:t>đảm</a:t>
            </a:r>
            <a:r>
              <a:rPr lang="en-US" sz="3000" dirty="0">
                <a:solidFill>
                  <a:srgbClr val="402206"/>
                </a:solidFill>
                <a:latin typeface="Cabin"/>
              </a:rPr>
              <a:t> </a:t>
            </a:r>
            <a:r>
              <a:rPr lang="en-US" sz="3000" dirty="0" err="1">
                <a:solidFill>
                  <a:srgbClr val="402206"/>
                </a:solidFill>
                <a:latin typeface="Cabin"/>
              </a:rPr>
              <a:t>lợi</a:t>
            </a:r>
            <a:r>
              <a:rPr lang="en-US" sz="3000" dirty="0">
                <a:solidFill>
                  <a:srgbClr val="402206"/>
                </a:solidFill>
                <a:latin typeface="Cabin"/>
              </a:rPr>
              <a:t> </a:t>
            </a:r>
            <a:r>
              <a:rPr lang="en-US" sz="3000" dirty="0" err="1">
                <a:solidFill>
                  <a:srgbClr val="402206"/>
                </a:solidFill>
                <a:latin typeface="Cabin"/>
              </a:rPr>
              <a:t>ích</a:t>
            </a:r>
            <a:r>
              <a:rPr lang="en-US" sz="3000" dirty="0">
                <a:solidFill>
                  <a:srgbClr val="402206"/>
                </a:solidFill>
                <a:latin typeface="Cabin"/>
              </a:rPr>
              <a:t> </a:t>
            </a:r>
            <a:r>
              <a:rPr lang="en-US" sz="3000" dirty="0" err="1">
                <a:solidFill>
                  <a:srgbClr val="402206"/>
                </a:solidFill>
                <a:latin typeface="Cabin"/>
              </a:rPr>
              <a:t>của</a:t>
            </a:r>
            <a:r>
              <a:rPr lang="en-US" sz="3000" dirty="0">
                <a:solidFill>
                  <a:srgbClr val="402206"/>
                </a:solidFill>
                <a:latin typeface="Cabin"/>
              </a:rPr>
              <a:t> </a:t>
            </a:r>
            <a:r>
              <a:rPr lang="en-US" sz="3000" dirty="0" err="1" smtClean="0">
                <a:solidFill>
                  <a:srgbClr val="402206"/>
                </a:solidFill>
                <a:latin typeface="Cabin"/>
              </a:rPr>
              <a:t>mình</a:t>
            </a:r>
            <a:r>
              <a:rPr lang="en-US" sz="3000" dirty="0" smtClean="0">
                <a:solidFill>
                  <a:srgbClr val="402206"/>
                </a:solidFill>
                <a:latin typeface="Cabin"/>
              </a:rPr>
              <a:t>.</a:t>
            </a:r>
            <a:endParaRPr lang="en-US" sz="3000" dirty="0">
              <a:solidFill>
                <a:srgbClr val="402206"/>
              </a:solidFill>
              <a:latin typeface="Cabin"/>
            </a:endParaRPr>
          </a:p>
          <a:p>
            <a:pPr>
              <a:lnSpc>
                <a:spcPts val="4200"/>
              </a:lnSpc>
            </a:pPr>
            <a:r>
              <a:rPr lang="en-US" sz="3000" dirty="0">
                <a:solidFill>
                  <a:srgbClr val="402206"/>
                </a:solidFill>
                <a:latin typeface="Cabin"/>
              </a:rPr>
              <a:t>    </a:t>
            </a:r>
          </a:p>
          <a:p>
            <a:pPr>
              <a:lnSpc>
                <a:spcPts val="4200"/>
              </a:lnSpc>
            </a:pPr>
            <a:r>
              <a:rPr lang="en-US" sz="3000" dirty="0">
                <a:solidFill>
                  <a:srgbClr val="402206"/>
                </a:solidFill>
                <a:latin typeface="Cabin"/>
              </a:rPr>
              <a:t>    </a:t>
            </a:r>
            <a:r>
              <a:rPr lang="en-US" sz="3000" dirty="0" err="1">
                <a:solidFill>
                  <a:srgbClr val="402206"/>
                </a:solidFill>
                <a:latin typeface="Cabin"/>
              </a:rPr>
              <a:t>Trật</a:t>
            </a:r>
            <a:r>
              <a:rPr lang="en-US" sz="3000" dirty="0">
                <a:solidFill>
                  <a:srgbClr val="402206"/>
                </a:solidFill>
                <a:latin typeface="Cabin"/>
              </a:rPr>
              <a:t> </a:t>
            </a:r>
            <a:r>
              <a:rPr lang="en-US" sz="3000" dirty="0" err="1">
                <a:solidFill>
                  <a:srgbClr val="402206"/>
                </a:solidFill>
                <a:latin typeface="Cabin"/>
              </a:rPr>
              <a:t>tự</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theo</a:t>
            </a:r>
            <a:r>
              <a:rPr lang="en-US" sz="3000" dirty="0">
                <a:solidFill>
                  <a:srgbClr val="402206"/>
                </a:solidFill>
                <a:latin typeface="Cabin"/>
              </a:rPr>
              <a:t> </a:t>
            </a:r>
            <a:r>
              <a:rPr lang="en-US" sz="3000" dirty="0" err="1">
                <a:solidFill>
                  <a:srgbClr val="402206"/>
                </a:solidFill>
                <a:latin typeface="Cabin"/>
              </a:rPr>
              <a:t>hệ</a:t>
            </a:r>
            <a:r>
              <a:rPr lang="en-US" sz="3000" dirty="0">
                <a:solidFill>
                  <a:srgbClr val="402206"/>
                </a:solidFill>
                <a:latin typeface="Cabin"/>
              </a:rPr>
              <a:t> </a:t>
            </a:r>
            <a:r>
              <a:rPr lang="en-US" sz="3000" dirty="0" err="1">
                <a:solidFill>
                  <a:srgbClr val="402206"/>
                </a:solidFill>
                <a:latin typeface="Cabin"/>
              </a:rPr>
              <a:t>thống</a:t>
            </a:r>
            <a:r>
              <a:rPr lang="en-US" sz="3000" dirty="0">
                <a:solidFill>
                  <a:srgbClr val="402206"/>
                </a:solidFill>
                <a:latin typeface="Cabin"/>
              </a:rPr>
              <a:t> </a:t>
            </a:r>
            <a:r>
              <a:rPr lang="en-US" sz="3000" dirty="0" err="1">
                <a:solidFill>
                  <a:srgbClr val="402206"/>
                </a:solidFill>
                <a:latin typeface="Cabin"/>
              </a:rPr>
              <a:t>Véc-xai</a:t>
            </a:r>
            <a:r>
              <a:rPr lang="en-US" sz="3000" dirty="0">
                <a:solidFill>
                  <a:srgbClr val="402206"/>
                </a:solidFill>
                <a:latin typeface="Cabin"/>
              </a:rPr>
              <a:t> </a:t>
            </a:r>
            <a:r>
              <a:rPr lang="en-US" sz="3000" dirty="0" err="1">
                <a:solidFill>
                  <a:srgbClr val="402206"/>
                </a:solidFill>
                <a:latin typeface="Cabin"/>
              </a:rPr>
              <a:t>Oa-sinh-tơn</a:t>
            </a:r>
            <a:r>
              <a:rPr lang="en-US" sz="3000" dirty="0">
                <a:solidFill>
                  <a:srgbClr val="402206"/>
                </a:solidFill>
                <a:latin typeface="Cabin"/>
              </a:rPr>
              <a:t> </a:t>
            </a:r>
            <a:r>
              <a:rPr lang="en-US" sz="3000" dirty="0" err="1">
                <a:solidFill>
                  <a:srgbClr val="402206"/>
                </a:solidFill>
                <a:latin typeface="Cabin"/>
              </a:rPr>
              <a:t>tạo</a:t>
            </a:r>
            <a:r>
              <a:rPr lang="en-US" sz="3000" dirty="0">
                <a:solidFill>
                  <a:srgbClr val="402206"/>
                </a:solidFill>
                <a:latin typeface="Cabin"/>
              </a:rPr>
              <a:t> </a:t>
            </a:r>
            <a:r>
              <a:rPr lang="en-US" sz="3000" dirty="0" err="1">
                <a:solidFill>
                  <a:srgbClr val="402206"/>
                </a:solidFill>
                <a:latin typeface="Cabin"/>
              </a:rPr>
              <a:t>dựng</a:t>
            </a:r>
            <a:r>
              <a:rPr lang="en-US" sz="3000" dirty="0">
                <a:solidFill>
                  <a:srgbClr val="402206"/>
                </a:solidFill>
                <a:latin typeface="Cabin"/>
              </a:rPr>
              <a:t> </a:t>
            </a:r>
            <a:r>
              <a:rPr lang="en-US" sz="3000" dirty="0" err="1">
                <a:solidFill>
                  <a:srgbClr val="402206"/>
                </a:solidFill>
                <a:latin typeface="Cabin"/>
              </a:rPr>
              <a:t>cơ</a:t>
            </a:r>
            <a:r>
              <a:rPr lang="en-US" sz="3000" dirty="0">
                <a:solidFill>
                  <a:srgbClr val="402206"/>
                </a:solidFill>
                <a:latin typeface="Cabin"/>
              </a:rPr>
              <a:t> </a:t>
            </a:r>
            <a:r>
              <a:rPr lang="en-US" sz="3000" dirty="0" err="1">
                <a:solidFill>
                  <a:srgbClr val="402206"/>
                </a:solidFill>
                <a:latin typeface="Cabin"/>
              </a:rPr>
              <a:t>sở</a:t>
            </a:r>
            <a:r>
              <a:rPr lang="en-US" sz="3000" dirty="0">
                <a:solidFill>
                  <a:srgbClr val="402206"/>
                </a:solidFill>
                <a:latin typeface="Cabin"/>
              </a:rPr>
              <a:t> </a:t>
            </a:r>
            <a:r>
              <a:rPr lang="en-US" sz="3000" dirty="0" err="1">
                <a:solidFill>
                  <a:srgbClr val="402206"/>
                </a:solidFill>
                <a:latin typeface="Cabin"/>
              </a:rPr>
              <a:t>cho</a:t>
            </a:r>
            <a:r>
              <a:rPr lang="en-US" sz="3000" dirty="0">
                <a:solidFill>
                  <a:srgbClr val="402206"/>
                </a:solidFill>
                <a:latin typeface="Cabin"/>
              </a:rPr>
              <a:t> </a:t>
            </a:r>
            <a:r>
              <a:rPr lang="en-US" sz="3000" dirty="0" err="1">
                <a:solidFill>
                  <a:srgbClr val="402206"/>
                </a:solidFill>
                <a:latin typeface="Cabin"/>
              </a:rPr>
              <a:t>cấu</a:t>
            </a:r>
            <a:r>
              <a:rPr lang="en-US" sz="3000" dirty="0">
                <a:solidFill>
                  <a:srgbClr val="402206"/>
                </a:solidFill>
                <a:latin typeface="Cabin"/>
              </a:rPr>
              <a:t> </a:t>
            </a:r>
            <a:r>
              <a:rPr lang="en-US" sz="3000" dirty="0" err="1">
                <a:solidFill>
                  <a:srgbClr val="402206"/>
                </a:solidFill>
                <a:latin typeface="Cabin"/>
              </a:rPr>
              <a:t>trúc</a:t>
            </a:r>
            <a:r>
              <a:rPr lang="en-US" sz="3000" dirty="0">
                <a:solidFill>
                  <a:srgbClr val="402206"/>
                </a:solidFill>
                <a:latin typeface="Cabin"/>
              </a:rPr>
              <a:t> an </a:t>
            </a:r>
            <a:r>
              <a:rPr lang="en-US" sz="3000" dirty="0" err="1">
                <a:solidFill>
                  <a:srgbClr val="402206"/>
                </a:solidFill>
                <a:latin typeface="Cabin"/>
              </a:rPr>
              <a:t>ninh</a:t>
            </a:r>
            <a:r>
              <a:rPr lang="en-US" sz="3000" dirty="0">
                <a:solidFill>
                  <a:srgbClr val="402206"/>
                </a:solidFill>
                <a:latin typeface="Cabin"/>
              </a:rPr>
              <a:t> </a:t>
            </a:r>
            <a:r>
              <a:rPr lang="en-US" sz="3000" dirty="0" err="1">
                <a:solidFill>
                  <a:srgbClr val="402206"/>
                </a:solidFill>
                <a:latin typeface="Cabin"/>
              </a:rPr>
              <a:t>trật</a:t>
            </a:r>
            <a:r>
              <a:rPr lang="en-US" sz="3000" dirty="0">
                <a:solidFill>
                  <a:srgbClr val="402206"/>
                </a:solidFill>
                <a:latin typeface="Cabin"/>
              </a:rPr>
              <a:t> </a:t>
            </a:r>
            <a:r>
              <a:rPr lang="en-US" sz="3000" dirty="0" err="1">
                <a:solidFill>
                  <a:srgbClr val="402206"/>
                </a:solidFill>
                <a:latin typeface="Cabin"/>
              </a:rPr>
              <a:t>tự</a:t>
            </a:r>
            <a:r>
              <a:rPr lang="en-US" sz="3000" dirty="0">
                <a:solidFill>
                  <a:srgbClr val="402206"/>
                </a:solidFill>
                <a:latin typeface="Cabin"/>
              </a:rPr>
              <a:t> ở </a:t>
            </a:r>
            <a:r>
              <a:rPr lang="en-US" sz="3000" dirty="0" err="1">
                <a:solidFill>
                  <a:srgbClr val="402206"/>
                </a:solidFill>
                <a:latin typeface="Cabin"/>
              </a:rPr>
              <a:t>châu</a:t>
            </a:r>
            <a:r>
              <a:rPr lang="en-US" sz="3000" dirty="0">
                <a:solidFill>
                  <a:srgbClr val="402206"/>
                </a:solidFill>
                <a:latin typeface="Cabin"/>
              </a:rPr>
              <a:t> </a:t>
            </a:r>
            <a:r>
              <a:rPr lang="en-US" sz="3000" dirty="0" err="1">
                <a:solidFill>
                  <a:srgbClr val="402206"/>
                </a:solidFill>
                <a:latin typeface="Cabin"/>
              </a:rPr>
              <a:t>Âu</a:t>
            </a:r>
            <a:r>
              <a:rPr lang="en-US" sz="3000" dirty="0">
                <a:solidFill>
                  <a:srgbClr val="402206"/>
                </a:solidFill>
                <a:latin typeface="Cabin"/>
              </a:rPr>
              <a:t> </a:t>
            </a:r>
            <a:r>
              <a:rPr lang="en-US" sz="3000" dirty="0" err="1">
                <a:solidFill>
                  <a:srgbClr val="402206"/>
                </a:solidFill>
                <a:latin typeface="Cabin"/>
              </a:rPr>
              <a:t>và</a:t>
            </a:r>
            <a:r>
              <a:rPr lang="en-US" sz="3000" dirty="0">
                <a:solidFill>
                  <a:srgbClr val="402206"/>
                </a:solidFill>
                <a:latin typeface="Cabin"/>
              </a:rPr>
              <a:t> </a:t>
            </a:r>
            <a:r>
              <a:rPr lang="en-US" sz="3000" dirty="0" err="1">
                <a:solidFill>
                  <a:srgbClr val="402206"/>
                </a:solidFill>
                <a:latin typeface="Cabin"/>
              </a:rPr>
              <a:t>trên</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trong</a:t>
            </a:r>
            <a:r>
              <a:rPr lang="en-US" sz="3000" dirty="0">
                <a:solidFill>
                  <a:srgbClr val="402206"/>
                </a:solidFill>
                <a:latin typeface="Cabin"/>
              </a:rPr>
              <a:t> </a:t>
            </a:r>
            <a:r>
              <a:rPr lang="en-US" sz="3000" dirty="0" err="1">
                <a:solidFill>
                  <a:srgbClr val="402206"/>
                </a:solidFill>
                <a:latin typeface="Cabin"/>
              </a:rPr>
              <a:t>các</a:t>
            </a:r>
            <a:r>
              <a:rPr lang="en-US" sz="3000" dirty="0">
                <a:solidFill>
                  <a:srgbClr val="402206"/>
                </a:solidFill>
                <a:latin typeface="Cabin"/>
              </a:rPr>
              <a:t> </a:t>
            </a:r>
            <a:r>
              <a:rPr lang="en-US" sz="3000" dirty="0" err="1">
                <a:solidFill>
                  <a:srgbClr val="402206"/>
                </a:solidFill>
                <a:latin typeface="Cabin"/>
              </a:rPr>
              <a:t>thập</a:t>
            </a:r>
            <a:r>
              <a:rPr lang="en-US" sz="3000" dirty="0">
                <a:solidFill>
                  <a:srgbClr val="402206"/>
                </a:solidFill>
                <a:latin typeface="Cabin"/>
              </a:rPr>
              <a:t> </a:t>
            </a:r>
            <a:r>
              <a:rPr lang="en-US" sz="3000" dirty="0" err="1">
                <a:solidFill>
                  <a:srgbClr val="402206"/>
                </a:solidFill>
                <a:latin typeface="Cabin"/>
              </a:rPr>
              <a:t>niên</a:t>
            </a:r>
            <a:r>
              <a:rPr lang="en-US" sz="3000" dirty="0">
                <a:solidFill>
                  <a:srgbClr val="402206"/>
                </a:solidFill>
                <a:latin typeface="Cabin"/>
              </a:rPr>
              <a:t> 20, 30 </a:t>
            </a:r>
            <a:r>
              <a:rPr lang="en-US" sz="3000" dirty="0" err="1">
                <a:solidFill>
                  <a:srgbClr val="402206"/>
                </a:solidFill>
                <a:latin typeface="Cabin"/>
              </a:rPr>
              <a:t>của</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kỉ</a:t>
            </a:r>
            <a:r>
              <a:rPr lang="en-US" sz="3000" dirty="0">
                <a:solidFill>
                  <a:srgbClr val="402206"/>
                </a:solidFill>
                <a:latin typeface="Cabin"/>
              </a:rPr>
              <a:t> XX.</a:t>
            </a:r>
          </a:p>
          <a:p>
            <a:pPr>
              <a:lnSpc>
                <a:spcPts val="4200"/>
              </a:lnSpc>
            </a:pPr>
            <a:r>
              <a:rPr lang="en-US" sz="3000" dirty="0">
                <a:solidFill>
                  <a:srgbClr val="402206"/>
                </a:solidFill>
                <a:latin typeface="Cabin"/>
              </a:rPr>
              <a:t>   </a:t>
            </a:r>
          </a:p>
          <a:p>
            <a:pPr>
              <a:lnSpc>
                <a:spcPts val="4200"/>
              </a:lnSpc>
            </a:pPr>
            <a:endParaRPr lang="en-US" sz="3000" dirty="0">
              <a:solidFill>
                <a:srgbClr val="402206"/>
              </a:solidFill>
              <a:latin typeface="Cabin"/>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2E9"/>
        </a:solidFill>
        <a:effectLst/>
      </p:bgPr>
    </p:bg>
    <p:spTree>
      <p:nvGrpSpPr>
        <p:cNvPr id="1" name=""/>
        <p:cNvGrpSpPr/>
        <p:nvPr/>
      </p:nvGrpSpPr>
      <p:grpSpPr>
        <a:xfrm>
          <a:off x="0" y="0"/>
          <a:ext cx="0" cy="0"/>
          <a:chOff x="0" y="0"/>
          <a:chExt cx="0" cy="0"/>
        </a:xfrm>
      </p:grpSpPr>
      <p:grpSp>
        <p:nvGrpSpPr>
          <p:cNvPr id="2" name="Group 2"/>
          <p:cNvGrpSpPr/>
          <p:nvPr/>
        </p:nvGrpSpPr>
        <p:grpSpPr>
          <a:xfrm>
            <a:off x="1501801" y="2201150"/>
            <a:ext cx="3913699" cy="5036276"/>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path>
              </a:pathLst>
            </a:custGeom>
            <a:solidFill>
              <a:srgbClr val="402206"/>
            </a:solidFill>
          </p:spPr>
        </p:sp>
      </p:grpSp>
      <p:grpSp>
        <p:nvGrpSpPr>
          <p:cNvPr id="4" name="Group 4"/>
          <p:cNvGrpSpPr/>
          <p:nvPr/>
        </p:nvGrpSpPr>
        <p:grpSpPr>
          <a:xfrm>
            <a:off x="12748805" y="2201150"/>
            <a:ext cx="3913699" cy="5036276"/>
            <a:chOff x="0" y="0"/>
            <a:chExt cx="3133810" cy="4032689"/>
          </a:xfrm>
        </p:grpSpPr>
        <p:sp>
          <p:nvSpPr>
            <p:cNvPr id="5" name="Freeform 5"/>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path>
              </a:pathLst>
            </a:custGeom>
            <a:solidFill>
              <a:srgbClr val="402206"/>
            </a:solidFill>
          </p:spPr>
        </p:sp>
      </p:grpSp>
      <p:grpSp>
        <p:nvGrpSpPr>
          <p:cNvPr id="6" name="Group 6"/>
          <p:cNvGrpSpPr/>
          <p:nvPr/>
        </p:nvGrpSpPr>
        <p:grpSpPr>
          <a:xfrm>
            <a:off x="7026834" y="2201150"/>
            <a:ext cx="3913699" cy="5036276"/>
            <a:chOff x="0" y="0"/>
            <a:chExt cx="3133810" cy="4032689"/>
          </a:xfrm>
        </p:grpSpPr>
        <p:sp>
          <p:nvSpPr>
            <p:cNvPr id="7" name="Freeform 7"/>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path>
              </a:pathLst>
            </a:custGeom>
            <a:solidFill>
              <a:srgbClr val="402206"/>
            </a:solidFill>
          </p:spPr>
        </p:sp>
      </p:grpSp>
      <p:sp>
        <p:nvSpPr>
          <p:cNvPr id="8" name="TextBox 8"/>
          <p:cNvSpPr txBox="1"/>
          <p:nvPr/>
        </p:nvSpPr>
        <p:spPr>
          <a:xfrm>
            <a:off x="2997143" y="1019175"/>
            <a:ext cx="13546929" cy="542925"/>
          </a:xfrm>
          <a:prstGeom prst="rect">
            <a:avLst/>
          </a:prstGeom>
        </p:spPr>
        <p:txBody>
          <a:bodyPr lIns="0" tIns="0" rIns="0" bIns="0" rtlCol="0" anchor="t">
            <a:spAutoFit/>
          </a:bodyPr>
          <a:lstStyle/>
          <a:p>
            <a:pPr marL="0" lvl="0" indent="0" algn="ctr">
              <a:lnSpc>
                <a:spcPts val="4200"/>
              </a:lnSpc>
              <a:spcBef>
                <a:spcPct val="0"/>
              </a:spcBef>
            </a:pPr>
            <a:r>
              <a:rPr lang="en-US" sz="3500" dirty="0" err="1">
                <a:solidFill>
                  <a:srgbClr val="402206"/>
                </a:solidFill>
                <a:latin typeface="Cabin Bold"/>
              </a:rPr>
              <a:t>Các</a:t>
            </a:r>
            <a:r>
              <a:rPr lang="en-US" sz="3500" dirty="0">
                <a:solidFill>
                  <a:srgbClr val="402206"/>
                </a:solidFill>
                <a:latin typeface="Cabin Bold"/>
              </a:rPr>
              <a:t> </a:t>
            </a:r>
            <a:r>
              <a:rPr lang="en-US" sz="3500" dirty="0" err="1">
                <a:solidFill>
                  <a:srgbClr val="402206"/>
                </a:solidFill>
                <a:latin typeface="Cabin Bold"/>
              </a:rPr>
              <a:t>nội</a:t>
            </a:r>
            <a:r>
              <a:rPr lang="en-US" sz="3500" dirty="0">
                <a:solidFill>
                  <a:srgbClr val="402206"/>
                </a:solidFill>
                <a:latin typeface="Cabin Bold"/>
              </a:rPr>
              <a:t> dung </a:t>
            </a:r>
            <a:r>
              <a:rPr lang="en-US" sz="3500" dirty="0" err="1">
                <a:solidFill>
                  <a:srgbClr val="402206"/>
                </a:solidFill>
                <a:latin typeface="Cabin Bold"/>
              </a:rPr>
              <a:t>của</a:t>
            </a:r>
            <a:r>
              <a:rPr lang="en-US" sz="3500" dirty="0">
                <a:solidFill>
                  <a:srgbClr val="402206"/>
                </a:solidFill>
                <a:latin typeface="Cabin Bold"/>
              </a:rPr>
              <a:t> </a:t>
            </a:r>
            <a:r>
              <a:rPr lang="en-US" sz="3500" dirty="0" err="1">
                <a:solidFill>
                  <a:srgbClr val="402206"/>
                </a:solidFill>
                <a:latin typeface="Cabin Bold"/>
              </a:rPr>
              <a:t>trật</a:t>
            </a:r>
            <a:r>
              <a:rPr lang="en-US" sz="3500" dirty="0">
                <a:solidFill>
                  <a:srgbClr val="402206"/>
                </a:solidFill>
                <a:latin typeface="Cabin Bold"/>
              </a:rPr>
              <a:t> </a:t>
            </a:r>
            <a:r>
              <a:rPr lang="en-US" sz="3500" dirty="0" err="1">
                <a:solidFill>
                  <a:srgbClr val="402206"/>
                </a:solidFill>
                <a:latin typeface="Cabin Bold"/>
              </a:rPr>
              <a:t>tự</a:t>
            </a:r>
            <a:r>
              <a:rPr lang="en-US" sz="3500" dirty="0">
                <a:solidFill>
                  <a:srgbClr val="402206"/>
                </a:solidFill>
                <a:latin typeface="Cabin Bold"/>
              </a:rPr>
              <a:t> </a:t>
            </a:r>
            <a:r>
              <a:rPr lang="en-US" sz="3500" dirty="0" err="1">
                <a:solidFill>
                  <a:srgbClr val="402206"/>
                </a:solidFill>
                <a:latin typeface="Cabin Bold"/>
              </a:rPr>
              <a:t>thế</a:t>
            </a:r>
            <a:r>
              <a:rPr lang="en-US" sz="3500" dirty="0">
                <a:solidFill>
                  <a:srgbClr val="402206"/>
                </a:solidFill>
                <a:latin typeface="Cabin Bold"/>
              </a:rPr>
              <a:t> </a:t>
            </a:r>
            <a:r>
              <a:rPr lang="en-US" sz="3500" dirty="0" err="1">
                <a:solidFill>
                  <a:srgbClr val="402206"/>
                </a:solidFill>
                <a:latin typeface="Cabin Bold"/>
              </a:rPr>
              <a:t>giới</a:t>
            </a:r>
            <a:r>
              <a:rPr lang="en-US" sz="3500" dirty="0">
                <a:solidFill>
                  <a:srgbClr val="402206"/>
                </a:solidFill>
                <a:latin typeface="Cabin Bold"/>
              </a:rPr>
              <a:t> </a:t>
            </a:r>
            <a:r>
              <a:rPr lang="en-US" sz="3500" dirty="0" err="1">
                <a:solidFill>
                  <a:srgbClr val="402206"/>
                </a:solidFill>
                <a:latin typeface="Cabin Bold"/>
              </a:rPr>
              <a:t>theo</a:t>
            </a:r>
            <a:r>
              <a:rPr lang="en-US" sz="3500" dirty="0">
                <a:solidFill>
                  <a:srgbClr val="402206"/>
                </a:solidFill>
                <a:latin typeface="Cabin Bold"/>
              </a:rPr>
              <a:t> </a:t>
            </a:r>
            <a:r>
              <a:rPr lang="en-US" sz="3500" dirty="0" err="1">
                <a:solidFill>
                  <a:srgbClr val="402206"/>
                </a:solidFill>
                <a:latin typeface="Cabin Bold"/>
              </a:rPr>
              <a:t>hệ</a:t>
            </a:r>
            <a:r>
              <a:rPr lang="en-US" sz="3500" dirty="0">
                <a:solidFill>
                  <a:srgbClr val="402206"/>
                </a:solidFill>
                <a:latin typeface="Cabin Bold"/>
              </a:rPr>
              <a:t> </a:t>
            </a:r>
            <a:r>
              <a:rPr lang="en-US" sz="3500" dirty="0" err="1">
                <a:solidFill>
                  <a:srgbClr val="402206"/>
                </a:solidFill>
                <a:latin typeface="Cabin Bold"/>
              </a:rPr>
              <a:t>thống</a:t>
            </a:r>
            <a:r>
              <a:rPr lang="en-US" sz="3500" dirty="0">
                <a:solidFill>
                  <a:srgbClr val="402206"/>
                </a:solidFill>
                <a:latin typeface="Cabin Bold"/>
              </a:rPr>
              <a:t> </a:t>
            </a:r>
            <a:r>
              <a:rPr lang="en-US" sz="3500" dirty="0" err="1">
                <a:solidFill>
                  <a:srgbClr val="402206"/>
                </a:solidFill>
                <a:latin typeface="Cabin Bold"/>
              </a:rPr>
              <a:t>Véc-xai</a:t>
            </a:r>
            <a:r>
              <a:rPr lang="en-US" sz="3500" dirty="0">
                <a:solidFill>
                  <a:srgbClr val="402206"/>
                </a:solidFill>
                <a:latin typeface="Cabin Bold"/>
              </a:rPr>
              <a:t> </a:t>
            </a:r>
            <a:r>
              <a:rPr lang="en-US" sz="3500" dirty="0" err="1">
                <a:solidFill>
                  <a:srgbClr val="402206"/>
                </a:solidFill>
                <a:latin typeface="Cabin Bold"/>
              </a:rPr>
              <a:t>Oa-sinh-tơn</a:t>
            </a:r>
            <a:endParaRPr lang="en-US" sz="3500" dirty="0">
              <a:solidFill>
                <a:srgbClr val="402206"/>
              </a:solidFill>
              <a:latin typeface="Cabin Bold"/>
            </a:endParaRPr>
          </a:p>
        </p:txBody>
      </p:sp>
      <p:sp>
        <p:nvSpPr>
          <p:cNvPr id="9" name="TextBox 9"/>
          <p:cNvSpPr txBox="1"/>
          <p:nvPr/>
        </p:nvSpPr>
        <p:spPr>
          <a:xfrm>
            <a:off x="1659994" y="2379945"/>
            <a:ext cx="3597313" cy="4616648"/>
          </a:xfrm>
          <a:prstGeom prst="rect">
            <a:avLst/>
          </a:prstGeom>
        </p:spPr>
        <p:txBody>
          <a:bodyPr lIns="0" tIns="0" rIns="0" bIns="0" rtlCol="0" anchor="t">
            <a:spAutoFit/>
          </a:bodyPr>
          <a:lstStyle/>
          <a:p>
            <a:pPr algn="just">
              <a:lnSpc>
                <a:spcPts val="3999"/>
              </a:lnSpc>
              <a:spcBef>
                <a:spcPct val="0"/>
              </a:spcBef>
            </a:pPr>
            <a:r>
              <a:rPr lang="en-US" sz="2499" spc="249" dirty="0" err="1">
                <a:solidFill>
                  <a:srgbClr val="FFFFFF"/>
                </a:solidFill>
                <a:latin typeface="Cabin"/>
              </a:rPr>
              <a:t>Thành</a:t>
            </a:r>
            <a:r>
              <a:rPr lang="en-US" sz="2499" spc="249" dirty="0">
                <a:solidFill>
                  <a:srgbClr val="FFFFFF"/>
                </a:solidFill>
                <a:latin typeface="Cabin"/>
              </a:rPr>
              <a:t> </a:t>
            </a:r>
            <a:r>
              <a:rPr lang="en-US" sz="2499" spc="249" dirty="0" err="1">
                <a:solidFill>
                  <a:srgbClr val="FFFFFF"/>
                </a:solidFill>
                <a:latin typeface="Cabin"/>
              </a:rPr>
              <a:t>lập</a:t>
            </a:r>
            <a:r>
              <a:rPr lang="en-US" sz="2499" spc="249" dirty="0">
                <a:solidFill>
                  <a:srgbClr val="FFFFFF"/>
                </a:solidFill>
                <a:latin typeface="Cabin"/>
              </a:rPr>
              <a:t> </a:t>
            </a:r>
            <a:r>
              <a:rPr lang="en-US" sz="2499" spc="249" dirty="0" err="1">
                <a:solidFill>
                  <a:srgbClr val="FFFFFF"/>
                </a:solidFill>
                <a:latin typeface="Cabin"/>
              </a:rPr>
              <a:t>Hội</a:t>
            </a:r>
            <a:r>
              <a:rPr lang="en-US" sz="2499" spc="249" dirty="0">
                <a:solidFill>
                  <a:srgbClr val="FFFFFF"/>
                </a:solidFill>
                <a:latin typeface="Cabin"/>
              </a:rPr>
              <a:t> </a:t>
            </a:r>
            <a:r>
              <a:rPr lang="en-US" sz="2499" spc="249" dirty="0" err="1">
                <a:solidFill>
                  <a:srgbClr val="FFFFFF"/>
                </a:solidFill>
                <a:latin typeface="Cabin"/>
              </a:rPr>
              <a:t>Quốc</a:t>
            </a:r>
            <a:r>
              <a:rPr lang="en-US" sz="2499" spc="249" dirty="0">
                <a:solidFill>
                  <a:srgbClr val="FFFFFF"/>
                </a:solidFill>
                <a:latin typeface="Cabin"/>
              </a:rPr>
              <a:t> </a:t>
            </a:r>
            <a:r>
              <a:rPr lang="en-US" sz="2499" spc="249" dirty="0" err="1">
                <a:solidFill>
                  <a:srgbClr val="FFFFFF"/>
                </a:solidFill>
                <a:latin typeface="Cabin"/>
              </a:rPr>
              <a:t>Liên</a:t>
            </a:r>
            <a:r>
              <a:rPr lang="en-US" sz="2499" spc="249" dirty="0">
                <a:solidFill>
                  <a:srgbClr val="FFFFFF"/>
                </a:solidFill>
                <a:latin typeface="Cabin"/>
              </a:rPr>
              <a:t> </a:t>
            </a:r>
            <a:r>
              <a:rPr lang="en-US" sz="2499" spc="249" dirty="0" err="1">
                <a:solidFill>
                  <a:srgbClr val="FFFFFF"/>
                </a:solidFill>
                <a:latin typeface="Cabin"/>
              </a:rPr>
              <a:t>nhằm</a:t>
            </a:r>
            <a:r>
              <a:rPr lang="en-US" sz="2499" spc="249" dirty="0">
                <a:solidFill>
                  <a:srgbClr val="FFFFFF"/>
                </a:solidFill>
                <a:latin typeface="Cabin"/>
              </a:rPr>
              <a:t> </a:t>
            </a:r>
            <a:r>
              <a:rPr lang="en-US" sz="2499" spc="249" dirty="0" err="1">
                <a:solidFill>
                  <a:srgbClr val="FFFFFF"/>
                </a:solidFill>
                <a:latin typeface="Cabin"/>
              </a:rPr>
              <a:t>thúc</a:t>
            </a:r>
            <a:r>
              <a:rPr lang="en-US" sz="2499" spc="249" dirty="0">
                <a:solidFill>
                  <a:srgbClr val="FFFFFF"/>
                </a:solidFill>
                <a:latin typeface="Cabin"/>
              </a:rPr>
              <a:t> </a:t>
            </a:r>
            <a:r>
              <a:rPr lang="en-US" sz="2499" spc="249" dirty="0" err="1">
                <a:solidFill>
                  <a:srgbClr val="FFFFFF"/>
                </a:solidFill>
                <a:latin typeface="Cabin"/>
              </a:rPr>
              <a:t>đẩy</a:t>
            </a:r>
            <a:r>
              <a:rPr lang="en-US" sz="2499" spc="249" dirty="0">
                <a:solidFill>
                  <a:srgbClr val="FFFFFF"/>
                </a:solidFill>
                <a:latin typeface="Cabin"/>
              </a:rPr>
              <a:t> </a:t>
            </a:r>
            <a:r>
              <a:rPr lang="en-US" sz="2499" spc="249" dirty="0" err="1">
                <a:solidFill>
                  <a:srgbClr val="FFFFFF"/>
                </a:solidFill>
                <a:latin typeface="Cabin"/>
              </a:rPr>
              <a:t>hợp</a:t>
            </a:r>
            <a:r>
              <a:rPr lang="en-US" sz="2499" spc="249" dirty="0">
                <a:solidFill>
                  <a:srgbClr val="FFFFFF"/>
                </a:solidFill>
                <a:latin typeface="Cabin"/>
              </a:rPr>
              <a:t> </a:t>
            </a:r>
            <a:r>
              <a:rPr lang="en-US" sz="2499" spc="249" dirty="0" err="1">
                <a:solidFill>
                  <a:srgbClr val="FFFFFF"/>
                </a:solidFill>
                <a:latin typeface="Cabin"/>
              </a:rPr>
              <a:t>tác</a:t>
            </a:r>
            <a:r>
              <a:rPr lang="en-US" sz="2499" spc="249" dirty="0">
                <a:solidFill>
                  <a:srgbClr val="FFFFFF"/>
                </a:solidFill>
                <a:latin typeface="Cabin"/>
              </a:rPr>
              <a:t>, </a:t>
            </a:r>
            <a:r>
              <a:rPr lang="en-US" sz="2499" spc="249" dirty="0" err="1">
                <a:solidFill>
                  <a:srgbClr val="FFFFFF"/>
                </a:solidFill>
                <a:latin typeface="Cabin"/>
              </a:rPr>
              <a:t>bảo</a:t>
            </a:r>
            <a:r>
              <a:rPr lang="en-US" sz="2499" spc="249" dirty="0">
                <a:solidFill>
                  <a:srgbClr val="FFFFFF"/>
                </a:solidFill>
                <a:latin typeface="Cabin"/>
              </a:rPr>
              <a:t> </a:t>
            </a:r>
            <a:r>
              <a:rPr lang="en-US" sz="2499" spc="249" dirty="0" err="1">
                <a:solidFill>
                  <a:srgbClr val="FFFFFF"/>
                </a:solidFill>
                <a:latin typeface="Cabin"/>
              </a:rPr>
              <a:t>đảm</a:t>
            </a:r>
            <a:r>
              <a:rPr lang="en-US" sz="2499" spc="249" dirty="0">
                <a:solidFill>
                  <a:srgbClr val="FFFFFF"/>
                </a:solidFill>
                <a:latin typeface="Cabin"/>
              </a:rPr>
              <a:t> an </a:t>
            </a:r>
            <a:r>
              <a:rPr lang="en-US" sz="2499" spc="249" dirty="0" err="1">
                <a:solidFill>
                  <a:srgbClr val="FFFFFF"/>
                </a:solidFill>
                <a:latin typeface="Cabin"/>
              </a:rPr>
              <a:t>ninh</a:t>
            </a:r>
            <a:r>
              <a:rPr lang="en-US" sz="2499" spc="249" dirty="0">
                <a:solidFill>
                  <a:srgbClr val="FFFFFF"/>
                </a:solidFill>
                <a:latin typeface="Cabin"/>
              </a:rPr>
              <a:t> </a:t>
            </a:r>
            <a:r>
              <a:rPr lang="en-US" sz="2499" spc="249" dirty="0" err="1">
                <a:solidFill>
                  <a:srgbClr val="FFFFFF"/>
                </a:solidFill>
                <a:latin typeface="Cabin"/>
              </a:rPr>
              <a:t>cho</a:t>
            </a:r>
            <a:r>
              <a:rPr lang="en-US" sz="2499" spc="249" dirty="0">
                <a:solidFill>
                  <a:srgbClr val="FFFFFF"/>
                </a:solidFill>
                <a:latin typeface="Cabin"/>
              </a:rPr>
              <a:t> </a:t>
            </a:r>
            <a:r>
              <a:rPr lang="en-US" sz="2499" spc="249" dirty="0" err="1">
                <a:solidFill>
                  <a:srgbClr val="FFFFFF"/>
                </a:solidFill>
                <a:latin typeface="Cabin"/>
              </a:rPr>
              <a:t>các</a:t>
            </a:r>
            <a:r>
              <a:rPr lang="en-US" sz="2499" spc="249" dirty="0">
                <a:solidFill>
                  <a:srgbClr val="FFFFFF"/>
                </a:solidFill>
                <a:latin typeface="Cabin"/>
              </a:rPr>
              <a:t> </a:t>
            </a:r>
            <a:r>
              <a:rPr lang="en-US" sz="2499" spc="249" dirty="0" err="1">
                <a:solidFill>
                  <a:srgbClr val="FFFFFF"/>
                </a:solidFill>
                <a:latin typeface="Cabin"/>
              </a:rPr>
              <a:t>dân</a:t>
            </a:r>
            <a:r>
              <a:rPr lang="en-US" sz="2499" spc="249" dirty="0">
                <a:solidFill>
                  <a:srgbClr val="FFFFFF"/>
                </a:solidFill>
                <a:latin typeface="Cabin"/>
              </a:rPr>
              <a:t> </a:t>
            </a:r>
            <a:r>
              <a:rPr lang="en-US" sz="2499" spc="249" dirty="0" err="1">
                <a:solidFill>
                  <a:srgbClr val="FFFFFF"/>
                </a:solidFill>
                <a:latin typeface="Cabin"/>
              </a:rPr>
              <a:t>tộc</a:t>
            </a:r>
            <a:r>
              <a:rPr lang="en-US" sz="2499" spc="249" dirty="0">
                <a:solidFill>
                  <a:srgbClr val="FFFFFF"/>
                </a:solidFill>
                <a:latin typeface="Cabin"/>
              </a:rPr>
              <a:t> </a:t>
            </a:r>
            <a:r>
              <a:rPr lang="en-US" sz="2499" spc="249" dirty="0" err="1">
                <a:solidFill>
                  <a:srgbClr val="FFFFFF"/>
                </a:solidFill>
                <a:latin typeface="Cabin"/>
              </a:rPr>
              <a:t>theo</a:t>
            </a:r>
            <a:r>
              <a:rPr lang="en-US" sz="2499" spc="249" dirty="0">
                <a:solidFill>
                  <a:srgbClr val="FFFFFF"/>
                </a:solidFill>
                <a:latin typeface="Cabin"/>
              </a:rPr>
              <a:t> </a:t>
            </a:r>
            <a:r>
              <a:rPr lang="en-US" sz="2499" spc="249" dirty="0" err="1">
                <a:solidFill>
                  <a:srgbClr val="FFFFFF"/>
                </a:solidFill>
                <a:latin typeface="Cabin"/>
              </a:rPr>
              <a:t>nguyên</a:t>
            </a:r>
            <a:r>
              <a:rPr lang="en-US" sz="2499" spc="249" dirty="0">
                <a:solidFill>
                  <a:srgbClr val="FFFFFF"/>
                </a:solidFill>
                <a:latin typeface="Cabin"/>
              </a:rPr>
              <a:t> </a:t>
            </a:r>
            <a:r>
              <a:rPr lang="en-US" sz="2499" spc="249" dirty="0" err="1">
                <a:solidFill>
                  <a:srgbClr val="FFFFFF"/>
                </a:solidFill>
                <a:latin typeface="Cabin"/>
              </a:rPr>
              <a:t>tắc</a:t>
            </a:r>
            <a:r>
              <a:rPr lang="en-US" sz="2499" spc="249" dirty="0">
                <a:solidFill>
                  <a:srgbClr val="FFFFFF"/>
                </a:solidFill>
                <a:latin typeface="Cabin"/>
              </a:rPr>
              <a:t> </a:t>
            </a:r>
            <a:r>
              <a:rPr lang="en-US" sz="2499" spc="249" dirty="0" err="1">
                <a:solidFill>
                  <a:srgbClr val="FFFFFF"/>
                </a:solidFill>
                <a:latin typeface="Cabin"/>
              </a:rPr>
              <a:t>cơ</a:t>
            </a:r>
            <a:r>
              <a:rPr lang="en-US" sz="2499" spc="249" dirty="0">
                <a:solidFill>
                  <a:srgbClr val="FFFFFF"/>
                </a:solidFill>
                <a:latin typeface="Cabin"/>
              </a:rPr>
              <a:t> </a:t>
            </a:r>
            <a:r>
              <a:rPr lang="en-US" sz="2499" spc="249" dirty="0" err="1">
                <a:solidFill>
                  <a:srgbClr val="FFFFFF"/>
                </a:solidFill>
                <a:latin typeface="Cabin"/>
              </a:rPr>
              <a:t>bản</a:t>
            </a:r>
            <a:r>
              <a:rPr lang="en-US" sz="2499" spc="249" dirty="0">
                <a:solidFill>
                  <a:srgbClr val="FFFFFF"/>
                </a:solidFill>
                <a:latin typeface="Cabin"/>
              </a:rPr>
              <a:t> </a:t>
            </a:r>
            <a:r>
              <a:rPr lang="en-US" sz="2499" spc="249" dirty="0" err="1">
                <a:solidFill>
                  <a:srgbClr val="FFFFFF"/>
                </a:solidFill>
                <a:latin typeface="Cabin"/>
              </a:rPr>
              <a:t>là</a:t>
            </a:r>
            <a:r>
              <a:rPr lang="en-US" sz="2499" spc="249" dirty="0">
                <a:solidFill>
                  <a:srgbClr val="FFFFFF"/>
                </a:solidFill>
                <a:latin typeface="Cabin"/>
              </a:rPr>
              <a:t> </a:t>
            </a:r>
            <a:r>
              <a:rPr lang="en-US" sz="2499" spc="249" dirty="0" err="1">
                <a:solidFill>
                  <a:srgbClr val="FFFFFF"/>
                </a:solidFill>
                <a:latin typeface="Cabin"/>
              </a:rPr>
              <a:t>không</a:t>
            </a:r>
            <a:r>
              <a:rPr lang="en-US" sz="2499" spc="249" dirty="0">
                <a:solidFill>
                  <a:srgbClr val="FFFFFF"/>
                </a:solidFill>
                <a:latin typeface="Cabin"/>
              </a:rPr>
              <a:t> </a:t>
            </a:r>
            <a:r>
              <a:rPr lang="en-US" sz="2499" spc="249" dirty="0" err="1">
                <a:solidFill>
                  <a:srgbClr val="FFFFFF"/>
                </a:solidFill>
                <a:latin typeface="Cabin"/>
              </a:rPr>
              <a:t>dùng</a:t>
            </a:r>
            <a:r>
              <a:rPr lang="en-US" sz="2499" spc="249" dirty="0">
                <a:solidFill>
                  <a:srgbClr val="FFFFFF"/>
                </a:solidFill>
                <a:latin typeface="Cabin"/>
              </a:rPr>
              <a:t> </a:t>
            </a:r>
            <a:r>
              <a:rPr lang="en-US" sz="2499" spc="249" dirty="0" err="1">
                <a:solidFill>
                  <a:srgbClr val="FFFFFF"/>
                </a:solidFill>
                <a:latin typeface="Cabin"/>
              </a:rPr>
              <a:t>chiến</a:t>
            </a:r>
            <a:r>
              <a:rPr lang="en-US" sz="2499" spc="249" dirty="0">
                <a:solidFill>
                  <a:srgbClr val="FFFFFF"/>
                </a:solidFill>
                <a:latin typeface="Cabin"/>
              </a:rPr>
              <a:t> </a:t>
            </a:r>
            <a:r>
              <a:rPr lang="en-US" sz="2499" spc="249" dirty="0" err="1">
                <a:solidFill>
                  <a:srgbClr val="FFFFFF"/>
                </a:solidFill>
                <a:latin typeface="Cabin"/>
              </a:rPr>
              <a:t>tranh</a:t>
            </a:r>
            <a:r>
              <a:rPr lang="en-US" sz="2499" spc="249" dirty="0">
                <a:solidFill>
                  <a:srgbClr val="FFFFFF"/>
                </a:solidFill>
                <a:latin typeface="Cabin"/>
              </a:rPr>
              <a:t> </a:t>
            </a:r>
            <a:r>
              <a:rPr lang="en-US" sz="2499" spc="249" dirty="0" err="1">
                <a:solidFill>
                  <a:srgbClr val="FFFFFF"/>
                </a:solidFill>
                <a:latin typeface="Cabin"/>
              </a:rPr>
              <a:t>xung</a:t>
            </a:r>
            <a:r>
              <a:rPr lang="en-US" sz="2499" spc="249" dirty="0">
                <a:solidFill>
                  <a:srgbClr val="FFFFFF"/>
                </a:solidFill>
                <a:latin typeface="Cabin"/>
              </a:rPr>
              <a:t> </a:t>
            </a:r>
            <a:r>
              <a:rPr lang="en-US" sz="2499" spc="249" dirty="0" err="1">
                <a:solidFill>
                  <a:srgbClr val="FFFFFF"/>
                </a:solidFill>
                <a:latin typeface="Cabin"/>
              </a:rPr>
              <a:t>đột</a:t>
            </a:r>
            <a:r>
              <a:rPr lang="en-US" sz="2499" spc="249" dirty="0">
                <a:solidFill>
                  <a:srgbClr val="FFFFFF"/>
                </a:solidFill>
                <a:latin typeface="Cabin"/>
              </a:rPr>
              <a:t> </a:t>
            </a:r>
            <a:r>
              <a:rPr lang="en-US" sz="2499" spc="249" dirty="0" err="1">
                <a:solidFill>
                  <a:srgbClr val="FFFFFF"/>
                </a:solidFill>
                <a:latin typeface="Cabin"/>
              </a:rPr>
              <a:t>để</a:t>
            </a:r>
            <a:r>
              <a:rPr lang="en-US" sz="2499" spc="249" dirty="0">
                <a:solidFill>
                  <a:srgbClr val="FFFFFF"/>
                </a:solidFill>
                <a:latin typeface="Cabin"/>
              </a:rPr>
              <a:t> </a:t>
            </a:r>
            <a:r>
              <a:rPr lang="en-US" sz="2499" spc="249" dirty="0" err="1">
                <a:solidFill>
                  <a:srgbClr val="FFFFFF"/>
                </a:solidFill>
                <a:latin typeface="Cabin"/>
              </a:rPr>
              <a:t>giải</a:t>
            </a:r>
            <a:r>
              <a:rPr lang="en-US" sz="2499" spc="249" dirty="0">
                <a:solidFill>
                  <a:srgbClr val="FFFFFF"/>
                </a:solidFill>
                <a:latin typeface="Cabin"/>
              </a:rPr>
              <a:t> </a:t>
            </a:r>
            <a:r>
              <a:rPr lang="en-US" sz="2499" spc="249" dirty="0" err="1" smtClean="0">
                <a:solidFill>
                  <a:srgbClr val="FFFFFF"/>
                </a:solidFill>
                <a:latin typeface="Cabin"/>
              </a:rPr>
              <a:t>quyết</a:t>
            </a:r>
            <a:r>
              <a:rPr lang="en-US" sz="2499" spc="249" dirty="0" smtClean="0">
                <a:solidFill>
                  <a:srgbClr val="FFFFFF"/>
                </a:solidFill>
                <a:latin typeface="Cabin"/>
              </a:rPr>
              <a:t> </a:t>
            </a:r>
            <a:r>
              <a:rPr lang="en-US" sz="2499" spc="249" dirty="0" err="1">
                <a:solidFill>
                  <a:srgbClr val="FFFFFF"/>
                </a:solidFill>
                <a:latin typeface="Cabin"/>
              </a:rPr>
              <a:t>mâu</a:t>
            </a:r>
            <a:r>
              <a:rPr lang="en-US" sz="2499" spc="249" dirty="0">
                <a:solidFill>
                  <a:srgbClr val="FFFFFF"/>
                </a:solidFill>
                <a:latin typeface="Cabin"/>
              </a:rPr>
              <a:t> </a:t>
            </a:r>
            <a:r>
              <a:rPr lang="en-US" sz="2499" spc="249" dirty="0" err="1" smtClean="0">
                <a:solidFill>
                  <a:srgbClr val="FFFFFF"/>
                </a:solidFill>
                <a:latin typeface="Cabin"/>
              </a:rPr>
              <a:t>thuẫn</a:t>
            </a:r>
            <a:r>
              <a:rPr lang="en-US" sz="2499" spc="249" dirty="0" smtClean="0">
                <a:solidFill>
                  <a:srgbClr val="FFFFFF"/>
                </a:solidFill>
                <a:latin typeface="Cabin"/>
              </a:rPr>
              <a:t>.</a:t>
            </a:r>
            <a:endParaRPr lang="en-US" sz="2499" spc="249" dirty="0">
              <a:solidFill>
                <a:srgbClr val="FFFFFF"/>
              </a:solidFill>
              <a:latin typeface="Cabin"/>
            </a:endParaRPr>
          </a:p>
        </p:txBody>
      </p:sp>
      <p:sp>
        <p:nvSpPr>
          <p:cNvPr id="10" name="TextBox 10"/>
          <p:cNvSpPr txBox="1"/>
          <p:nvPr/>
        </p:nvSpPr>
        <p:spPr>
          <a:xfrm>
            <a:off x="7187150" y="2379945"/>
            <a:ext cx="3593067" cy="4567597"/>
          </a:xfrm>
          <a:prstGeom prst="rect">
            <a:avLst/>
          </a:prstGeom>
        </p:spPr>
        <p:txBody>
          <a:bodyPr lIns="0" tIns="0" rIns="0" bIns="0" rtlCol="0" anchor="t">
            <a:spAutoFit/>
          </a:bodyPr>
          <a:lstStyle/>
          <a:p>
            <a:pPr algn="just">
              <a:lnSpc>
                <a:spcPts val="3999"/>
              </a:lnSpc>
              <a:spcBef>
                <a:spcPct val="0"/>
              </a:spcBef>
            </a:pPr>
            <a:r>
              <a:rPr lang="en-US" sz="2499" spc="249" dirty="0" err="1">
                <a:solidFill>
                  <a:srgbClr val="FFFFFF"/>
                </a:solidFill>
                <a:latin typeface="Cabin"/>
              </a:rPr>
              <a:t>Áp</a:t>
            </a:r>
            <a:r>
              <a:rPr lang="en-US" sz="2499" spc="249" dirty="0">
                <a:solidFill>
                  <a:srgbClr val="FFFFFF"/>
                </a:solidFill>
                <a:latin typeface="Cabin"/>
              </a:rPr>
              <a:t> </a:t>
            </a:r>
            <a:r>
              <a:rPr lang="en-US" sz="2499" spc="249" dirty="0" err="1">
                <a:solidFill>
                  <a:srgbClr val="FFFFFF"/>
                </a:solidFill>
                <a:latin typeface="Cabin"/>
              </a:rPr>
              <a:t>đặt</a:t>
            </a:r>
            <a:r>
              <a:rPr lang="en-US" sz="2499" spc="249" dirty="0">
                <a:solidFill>
                  <a:srgbClr val="FFFFFF"/>
                </a:solidFill>
                <a:latin typeface="Cabin"/>
              </a:rPr>
              <a:t> </a:t>
            </a:r>
            <a:r>
              <a:rPr lang="en-US" sz="2499" spc="249" dirty="0" err="1">
                <a:solidFill>
                  <a:srgbClr val="FFFFFF"/>
                </a:solidFill>
                <a:latin typeface="Cabin"/>
              </a:rPr>
              <a:t>những</a:t>
            </a:r>
            <a:r>
              <a:rPr lang="en-US" sz="2499" spc="249" dirty="0">
                <a:solidFill>
                  <a:srgbClr val="FFFFFF"/>
                </a:solidFill>
                <a:latin typeface="Cabin"/>
              </a:rPr>
              <a:t> </a:t>
            </a:r>
            <a:r>
              <a:rPr lang="en-US" sz="2499" spc="249" dirty="0" err="1">
                <a:solidFill>
                  <a:srgbClr val="FFFFFF"/>
                </a:solidFill>
                <a:latin typeface="Cabin"/>
              </a:rPr>
              <a:t>điều</a:t>
            </a:r>
            <a:r>
              <a:rPr lang="en-US" sz="2499" spc="249" dirty="0">
                <a:solidFill>
                  <a:srgbClr val="FFFFFF"/>
                </a:solidFill>
                <a:latin typeface="Cabin"/>
              </a:rPr>
              <a:t> </a:t>
            </a:r>
            <a:r>
              <a:rPr lang="en-US" sz="2499" spc="249" dirty="0" err="1">
                <a:solidFill>
                  <a:srgbClr val="FFFFFF"/>
                </a:solidFill>
                <a:latin typeface="Cabin"/>
              </a:rPr>
              <a:t>khoản</a:t>
            </a:r>
            <a:r>
              <a:rPr lang="en-US" sz="2499" spc="249" dirty="0">
                <a:solidFill>
                  <a:srgbClr val="FFFFFF"/>
                </a:solidFill>
                <a:latin typeface="Cabin"/>
              </a:rPr>
              <a:t> </a:t>
            </a:r>
            <a:r>
              <a:rPr lang="en-US" sz="2499" spc="249" dirty="0" err="1">
                <a:solidFill>
                  <a:srgbClr val="FFFFFF"/>
                </a:solidFill>
                <a:latin typeface="Cabin"/>
              </a:rPr>
              <a:t>nặng</a:t>
            </a:r>
            <a:r>
              <a:rPr lang="en-US" sz="2499" spc="249" dirty="0">
                <a:solidFill>
                  <a:srgbClr val="FFFFFF"/>
                </a:solidFill>
                <a:latin typeface="Cabin"/>
              </a:rPr>
              <a:t> </a:t>
            </a:r>
            <a:r>
              <a:rPr lang="en-US" sz="2499" spc="249" dirty="0" err="1">
                <a:solidFill>
                  <a:srgbClr val="FFFFFF"/>
                </a:solidFill>
                <a:latin typeface="Cabin"/>
              </a:rPr>
              <a:t>nề</a:t>
            </a:r>
            <a:r>
              <a:rPr lang="en-US" sz="2499" spc="249" dirty="0">
                <a:solidFill>
                  <a:srgbClr val="FFFFFF"/>
                </a:solidFill>
                <a:latin typeface="Cabin"/>
              </a:rPr>
              <a:t> </a:t>
            </a:r>
            <a:r>
              <a:rPr lang="en-US" sz="2499" spc="249" dirty="0" err="1">
                <a:solidFill>
                  <a:srgbClr val="FFFFFF"/>
                </a:solidFill>
                <a:latin typeface="Cabin"/>
              </a:rPr>
              <a:t>về</a:t>
            </a:r>
            <a:r>
              <a:rPr lang="en-US" sz="2499" spc="249" dirty="0">
                <a:solidFill>
                  <a:srgbClr val="FFFFFF"/>
                </a:solidFill>
                <a:latin typeface="Cabin"/>
              </a:rPr>
              <a:t> </a:t>
            </a:r>
            <a:r>
              <a:rPr lang="en-US" sz="2499" spc="249" dirty="0" err="1">
                <a:solidFill>
                  <a:srgbClr val="FFFFFF"/>
                </a:solidFill>
                <a:latin typeface="Cabin"/>
              </a:rPr>
              <a:t>lãnh</a:t>
            </a:r>
            <a:r>
              <a:rPr lang="en-US" sz="2499" spc="249" dirty="0">
                <a:solidFill>
                  <a:srgbClr val="FFFFFF"/>
                </a:solidFill>
                <a:latin typeface="Cabin"/>
              </a:rPr>
              <a:t> </a:t>
            </a:r>
            <a:r>
              <a:rPr lang="en-US" sz="2499" spc="249" dirty="0" err="1">
                <a:solidFill>
                  <a:srgbClr val="FFFFFF"/>
                </a:solidFill>
                <a:latin typeface="Cabin"/>
              </a:rPr>
              <a:t>thổ</a:t>
            </a:r>
            <a:r>
              <a:rPr lang="en-US" sz="2499" spc="249" dirty="0">
                <a:solidFill>
                  <a:srgbClr val="FFFFFF"/>
                </a:solidFill>
                <a:latin typeface="Cabin"/>
              </a:rPr>
              <a:t>, </a:t>
            </a:r>
            <a:r>
              <a:rPr lang="en-US" sz="2499" spc="249" dirty="0" err="1">
                <a:solidFill>
                  <a:srgbClr val="FFFFFF"/>
                </a:solidFill>
                <a:latin typeface="Cabin"/>
              </a:rPr>
              <a:t>bảo</a:t>
            </a:r>
            <a:r>
              <a:rPr lang="en-US" sz="2499" spc="249" dirty="0">
                <a:solidFill>
                  <a:srgbClr val="FFFFFF"/>
                </a:solidFill>
                <a:latin typeface="Cabin"/>
              </a:rPr>
              <a:t> </a:t>
            </a:r>
            <a:r>
              <a:rPr lang="en-US" sz="2499" spc="249" dirty="0" err="1">
                <a:solidFill>
                  <a:srgbClr val="FFFFFF"/>
                </a:solidFill>
                <a:latin typeface="Cabin"/>
              </a:rPr>
              <a:t>đảm</a:t>
            </a:r>
            <a:r>
              <a:rPr lang="en-US" sz="2499" spc="249" dirty="0">
                <a:solidFill>
                  <a:srgbClr val="FFFFFF"/>
                </a:solidFill>
                <a:latin typeface="Cabin"/>
              </a:rPr>
              <a:t> an </a:t>
            </a:r>
            <a:r>
              <a:rPr lang="en-US" sz="2499" spc="249" dirty="0" err="1">
                <a:solidFill>
                  <a:srgbClr val="FFFFFF"/>
                </a:solidFill>
                <a:latin typeface="Cabin"/>
              </a:rPr>
              <a:t>ninh</a:t>
            </a:r>
            <a:r>
              <a:rPr lang="en-US" sz="2499" spc="249" dirty="0">
                <a:solidFill>
                  <a:srgbClr val="FFFFFF"/>
                </a:solidFill>
                <a:latin typeface="Cabin"/>
              </a:rPr>
              <a:t> </a:t>
            </a:r>
            <a:r>
              <a:rPr lang="en-US" sz="2499" spc="249" dirty="0" err="1">
                <a:solidFill>
                  <a:srgbClr val="FFFFFF"/>
                </a:solidFill>
                <a:latin typeface="Cabin"/>
              </a:rPr>
              <a:t>bồi</a:t>
            </a:r>
            <a:r>
              <a:rPr lang="en-US" sz="2499" spc="249" dirty="0">
                <a:solidFill>
                  <a:srgbClr val="FFFFFF"/>
                </a:solidFill>
                <a:latin typeface="Cabin"/>
              </a:rPr>
              <a:t> </a:t>
            </a:r>
            <a:r>
              <a:rPr lang="en-US" sz="2499" spc="249" dirty="0" err="1">
                <a:solidFill>
                  <a:srgbClr val="FFFFFF"/>
                </a:solidFill>
                <a:latin typeface="Cabin"/>
              </a:rPr>
              <a:t>thường</a:t>
            </a:r>
            <a:r>
              <a:rPr lang="en-US" sz="2499" spc="249" dirty="0">
                <a:solidFill>
                  <a:srgbClr val="FFFFFF"/>
                </a:solidFill>
                <a:latin typeface="Cabin"/>
              </a:rPr>
              <a:t> </a:t>
            </a:r>
            <a:r>
              <a:rPr lang="en-US" sz="2499" spc="249" dirty="0" err="1">
                <a:solidFill>
                  <a:srgbClr val="FFFFFF"/>
                </a:solidFill>
                <a:latin typeface="Cabin"/>
              </a:rPr>
              <a:t>chiến</a:t>
            </a:r>
            <a:r>
              <a:rPr lang="en-US" sz="2499" spc="249" dirty="0">
                <a:solidFill>
                  <a:srgbClr val="FFFFFF"/>
                </a:solidFill>
                <a:latin typeface="Cabin"/>
              </a:rPr>
              <a:t> </a:t>
            </a:r>
            <a:r>
              <a:rPr lang="en-US" sz="2499" spc="249" dirty="0" err="1">
                <a:solidFill>
                  <a:srgbClr val="FFFFFF"/>
                </a:solidFill>
                <a:latin typeface="Cabin"/>
              </a:rPr>
              <a:t>tranh</a:t>
            </a:r>
            <a:r>
              <a:rPr lang="en-US" sz="2499" spc="249" dirty="0">
                <a:solidFill>
                  <a:srgbClr val="FFFFFF"/>
                </a:solidFill>
                <a:latin typeface="Cabin"/>
              </a:rPr>
              <a:t> </a:t>
            </a:r>
            <a:r>
              <a:rPr lang="en-US" sz="2499" spc="249" dirty="0" err="1">
                <a:solidFill>
                  <a:srgbClr val="FFFFFF"/>
                </a:solidFill>
                <a:latin typeface="Cabin"/>
              </a:rPr>
              <a:t>đối</a:t>
            </a:r>
            <a:r>
              <a:rPr lang="en-US" sz="2499" spc="249" dirty="0">
                <a:solidFill>
                  <a:srgbClr val="FFFFFF"/>
                </a:solidFill>
                <a:latin typeface="Cabin"/>
              </a:rPr>
              <a:t> </a:t>
            </a:r>
            <a:r>
              <a:rPr lang="en-US" sz="2499" spc="249" dirty="0" err="1">
                <a:solidFill>
                  <a:srgbClr val="FFFFFF"/>
                </a:solidFill>
                <a:latin typeface="Cabin"/>
              </a:rPr>
              <a:t>với</a:t>
            </a:r>
            <a:r>
              <a:rPr lang="en-US" sz="2499" spc="249" dirty="0">
                <a:solidFill>
                  <a:srgbClr val="FFFFFF"/>
                </a:solidFill>
                <a:latin typeface="Cabin"/>
              </a:rPr>
              <a:t> </a:t>
            </a:r>
            <a:r>
              <a:rPr lang="en-US" sz="2499" spc="249" dirty="0" err="1">
                <a:solidFill>
                  <a:srgbClr val="FFFFFF"/>
                </a:solidFill>
                <a:latin typeface="Cabin"/>
              </a:rPr>
              <a:t>các</a:t>
            </a:r>
            <a:r>
              <a:rPr lang="en-US" sz="2499" spc="249" dirty="0">
                <a:solidFill>
                  <a:srgbClr val="FFFFFF"/>
                </a:solidFill>
                <a:latin typeface="Cabin"/>
              </a:rPr>
              <a:t> </a:t>
            </a:r>
            <a:r>
              <a:rPr lang="en-US" sz="2499" spc="249" dirty="0" err="1">
                <a:solidFill>
                  <a:srgbClr val="FFFFFF"/>
                </a:solidFill>
                <a:latin typeface="Cabin"/>
              </a:rPr>
              <a:t>nước</a:t>
            </a:r>
            <a:r>
              <a:rPr lang="en-US" sz="2499" spc="249" dirty="0">
                <a:solidFill>
                  <a:srgbClr val="FFFFFF"/>
                </a:solidFill>
                <a:latin typeface="Cabin"/>
              </a:rPr>
              <a:t> </a:t>
            </a:r>
            <a:r>
              <a:rPr lang="en-US" sz="2499" spc="249" dirty="0" err="1">
                <a:solidFill>
                  <a:srgbClr val="FFFFFF"/>
                </a:solidFill>
                <a:latin typeface="Cabin"/>
              </a:rPr>
              <a:t>bại</a:t>
            </a:r>
            <a:r>
              <a:rPr lang="en-US" sz="2499" spc="249" dirty="0">
                <a:solidFill>
                  <a:srgbClr val="FFFFFF"/>
                </a:solidFill>
                <a:latin typeface="Cabin"/>
              </a:rPr>
              <a:t> </a:t>
            </a:r>
            <a:r>
              <a:rPr lang="en-US" sz="2499" spc="249" dirty="0" err="1">
                <a:solidFill>
                  <a:srgbClr val="FFFFFF"/>
                </a:solidFill>
                <a:latin typeface="Cabin"/>
              </a:rPr>
              <a:t>trận</a:t>
            </a:r>
            <a:r>
              <a:rPr lang="en-US" sz="2499" spc="249" dirty="0">
                <a:solidFill>
                  <a:srgbClr val="FFFFFF"/>
                </a:solidFill>
                <a:latin typeface="Cabin"/>
              </a:rPr>
              <a:t>. </a:t>
            </a:r>
            <a:r>
              <a:rPr lang="en-US" sz="2499" spc="249" dirty="0" err="1">
                <a:solidFill>
                  <a:srgbClr val="FFFFFF"/>
                </a:solidFill>
                <a:latin typeface="Cabin"/>
              </a:rPr>
              <a:t>Hạn</a:t>
            </a:r>
            <a:r>
              <a:rPr lang="en-US" sz="2499" spc="249" dirty="0">
                <a:solidFill>
                  <a:srgbClr val="FFFFFF"/>
                </a:solidFill>
                <a:latin typeface="Cabin"/>
              </a:rPr>
              <a:t> </a:t>
            </a:r>
            <a:r>
              <a:rPr lang="en-US" sz="2499" spc="249" dirty="0" err="1">
                <a:solidFill>
                  <a:srgbClr val="FFFFFF"/>
                </a:solidFill>
                <a:latin typeface="Cabin"/>
              </a:rPr>
              <a:t>chế</a:t>
            </a:r>
            <a:r>
              <a:rPr lang="en-US" sz="2499" spc="249" dirty="0">
                <a:solidFill>
                  <a:srgbClr val="FFFFFF"/>
                </a:solidFill>
                <a:latin typeface="Cabin"/>
              </a:rPr>
              <a:t> </a:t>
            </a:r>
            <a:r>
              <a:rPr lang="en-US" sz="2499" spc="249" dirty="0" err="1">
                <a:solidFill>
                  <a:srgbClr val="FFFFFF"/>
                </a:solidFill>
                <a:latin typeface="Cabin"/>
              </a:rPr>
              <a:t>lực</a:t>
            </a:r>
            <a:r>
              <a:rPr lang="en-US" sz="2499" spc="249" dirty="0">
                <a:solidFill>
                  <a:srgbClr val="FFFFFF"/>
                </a:solidFill>
                <a:latin typeface="Cabin"/>
              </a:rPr>
              <a:t> </a:t>
            </a:r>
            <a:r>
              <a:rPr lang="en-US" sz="2499" spc="249" dirty="0" err="1">
                <a:solidFill>
                  <a:srgbClr val="FFFFFF"/>
                </a:solidFill>
                <a:latin typeface="Cabin"/>
              </a:rPr>
              <a:t>lượng</a:t>
            </a:r>
            <a:r>
              <a:rPr lang="en-US" sz="2499" spc="249" dirty="0">
                <a:solidFill>
                  <a:srgbClr val="FFFFFF"/>
                </a:solidFill>
                <a:latin typeface="Cabin"/>
              </a:rPr>
              <a:t> </a:t>
            </a:r>
            <a:r>
              <a:rPr lang="en-US" sz="2499" spc="249" dirty="0" err="1">
                <a:solidFill>
                  <a:srgbClr val="FFFFFF"/>
                </a:solidFill>
                <a:latin typeface="Cabin"/>
              </a:rPr>
              <a:t>vũ</a:t>
            </a:r>
            <a:r>
              <a:rPr lang="en-US" sz="2499" spc="249" dirty="0">
                <a:solidFill>
                  <a:srgbClr val="FFFFFF"/>
                </a:solidFill>
                <a:latin typeface="Cabin"/>
              </a:rPr>
              <a:t> </a:t>
            </a:r>
            <a:r>
              <a:rPr lang="en-US" sz="2499" spc="249" dirty="0" err="1">
                <a:solidFill>
                  <a:srgbClr val="FFFFFF"/>
                </a:solidFill>
                <a:latin typeface="Cabin"/>
              </a:rPr>
              <a:t>trang</a:t>
            </a:r>
            <a:r>
              <a:rPr lang="en-US" sz="2499" spc="249" dirty="0">
                <a:solidFill>
                  <a:srgbClr val="FFFFFF"/>
                </a:solidFill>
                <a:latin typeface="Cabin"/>
              </a:rPr>
              <a:t> </a:t>
            </a:r>
            <a:r>
              <a:rPr lang="en-US" sz="2499" spc="249" dirty="0" err="1">
                <a:solidFill>
                  <a:srgbClr val="FFFFFF"/>
                </a:solidFill>
                <a:latin typeface="Cabin"/>
              </a:rPr>
              <a:t>đối</a:t>
            </a:r>
            <a:r>
              <a:rPr lang="en-US" sz="2499" spc="249" dirty="0">
                <a:solidFill>
                  <a:srgbClr val="FFFFFF"/>
                </a:solidFill>
                <a:latin typeface="Cabin"/>
              </a:rPr>
              <a:t> </a:t>
            </a:r>
            <a:r>
              <a:rPr lang="en-US" sz="2499" spc="249" dirty="0" err="1">
                <a:solidFill>
                  <a:srgbClr val="FFFFFF"/>
                </a:solidFill>
                <a:latin typeface="Cabin"/>
              </a:rPr>
              <a:t>với</a:t>
            </a:r>
            <a:r>
              <a:rPr lang="en-US" sz="2499" spc="249" dirty="0">
                <a:solidFill>
                  <a:srgbClr val="FFFFFF"/>
                </a:solidFill>
                <a:latin typeface="Cabin"/>
              </a:rPr>
              <a:t> </a:t>
            </a:r>
            <a:r>
              <a:rPr lang="en-US" sz="2499" spc="249" dirty="0" err="1">
                <a:solidFill>
                  <a:srgbClr val="FFFFFF"/>
                </a:solidFill>
                <a:latin typeface="Cabin"/>
              </a:rPr>
              <a:t>các</a:t>
            </a:r>
            <a:r>
              <a:rPr lang="en-US" sz="2499" spc="249" dirty="0">
                <a:solidFill>
                  <a:srgbClr val="FFFFFF"/>
                </a:solidFill>
                <a:latin typeface="Cabin"/>
              </a:rPr>
              <a:t> </a:t>
            </a:r>
            <a:r>
              <a:rPr lang="en-US" sz="2499" spc="249" dirty="0" err="1">
                <a:solidFill>
                  <a:srgbClr val="FFFFFF"/>
                </a:solidFill>
                <a:latin typeface="Cabin"/>
              </a:rPr>
              <a:t>nước</a:t>
            </a:r>
            <a:r>
              <a:rPr lang="en-US" sz="2499" spc="249" dirty="0">
                <a:solidFill>
                  <a:srgbClr val="FFFFFF"/>
                </a:solidFill>
                <a:latin typeface="Cabin"/>
              </a:rPr>
              <a:t> </a:t>
            </a:r>
            <a:r>
              <a:rPr lang="en-US" sz="2499" spc="249" dirty="0" err="1">
                <a:solidFill>
                  <a:srgbClr val="FFFFFF"/>
                </a:solidFill>
                <a:latin typeface="Cabin"/>
              </a:rPr>
              <a:t>bại</a:t>
            </a:r>
            <a:r>
              <a:rPr lang="en-US" sz="2499" spc="249" dirty="0">
                <a:solidFill>
                  <a:srgbClr val="FFFFFF"/>
                </a:solidFill>
                <a:latin typeface="Cabin"/>
              </a:rPr>
              <a:t> </a:t>
            </a:r>
            <a:r>
              <a:rPr lang="en-US" sz="2499" spc="249" dirty="0" err="1" smtClean="0">
                <a:solidFill>
                  <a:srgbClr val="FFFFFF"/>
                </a:solidFill>
                <a:latin typeface="Cabin"/>
              </a:rPr>
              <a:t>trận</a:t>
            </a:r>
            <a:r>
              <a:rPr lang="en-US" sz="2499" spc="249" dirty="0" smtClean="0">
                <a:solidFill>
                  <a:srgbClr val="FFFFFF"/>
                </a:solidFill>
                <a:latin typeface="Cabin"/>
              </a:rPr>
              <a:t>.</a:t>
            </a:r>
            <a:endParaRPr lang="en-US" sz="2499" spc="249" dirty="0">
              <a:solidFill>
                <a:srgbClr val="FFFFFF"/>
              </a:solidFill>
              <a:latin typeface="Cabin"/>
            </a:endParaRPr>
          </a:p>
        </p:txBody>
      </p:sp>
      <p:sp>
        <p:nvSpPr>
          <p:cNvPr id="11" name="TextBox 11"/>
          <p:cNvSpPr txBox="1"/>
          <p:nvPr/>
        </p:nvSpPr>
        <p:spPr>
          <a:xfrm>
            <a:off x="12874109" y="2379945"/>
            <a:ext cx="3669963" cy="4054636"/>
          </a:xfrm>
          <a:prstGeom prst="rect">
            <a:avLst/>
          </a:prstGeom>
        </p:spPr>
        <p:txBody>
          <a:bodyPr lIns="0" tIns="0" rIns="0" bIns="0" rtlCol="0" anchor="t">
            <a:spAutoFit/>
          </a:bodyPr>
          <a:lstStyle/>
          <a:p>
            <a:pPr algn="just">
              <a:lnSpc>
                <a:spcPts val="3999"/>
              </a:lnSpc>
              <a:spcBef>
                <a:spcPct val="0"/>
              </a:spcBef>
            </a:pPr>
            <a:r>
              <a:rPr lang="en-US" sz="2499" spc="249" dirty="0" err="1">
                <a:solidFill>
                  <a:srgbClr val="FFFFFF"/>
                </a:solidFill>
                <a:latin typeface="Cabin"/>
              </a:rPr>
              <a:t>Mĩ</a:t>
            </a:r>
            <a:r>
              <a:rPr lang="en-US" sz="2499" spc="249" dirty="0">
                <a:solidFill>
                  <a:srgbClr val="FFFFFF"/>
                </a:solidFill>
                <a:latin typeface="Cabin"/>
              </a:rPr>
              <a:t> </a:t>
            </a:r>
            <a:r>
              <a:rPr lang="en-US" sz="2499" spc="249" dirty="0" err="1">
                <a:solidFill>
                  <a:srgbClr val="FFFFFF"/>
                </a:solidFill>
                <a:latin typeface="Cabin"/>
              </a:rPr>
              <a:t>kí</a:t>
            </a:r>
            <a:r>
              <a:rPr lang="en-US" sz="2499" spc="249" dirty="0">
                <a:solidFill>
                  <a:srgbClr val="FFFFFF"/>
                </a:solidFill>
                <a:latin typeface="Cabin"/>
              </a:rPr>
              <a:t> </a:t>
            </a:r>
            <a:r>
              <a:rPr lang="en-US" sz="2499" spc="249" dirty="0" err="1">
                <a:solidFill>
                  <a:srgbClr val="FFFFFF"/>
                </a:solidFill>
                <a:latin typeface="Cabin"/>
              </a:rPr>
              <a:t>hòa</a:t>
            </a:r>
            <a:r>
              <a:rPr lang="en-US" sz="2499" spc="249" dirty="0">
                <a:solidFill>
                  <a:srgbClr val="FFFFFF"/>
                </a:solidFill>
                <a:latin typeface="Cabin"/>
              </a:rPr>
              <a:t> </a:t>
            </a:r>
            <a:r>
              <a:rPr lang="en-US" sz="2499" spc="249" dirty="0" err="1">
                <a:solidFill>
                  <a:srgbClr val="FFFFFF"/>
                </a:solidFill>
                <a:latin typeface="Cabin"/>
              </a:rPr>
              <a:t>ước</a:t>
            </a:r>
            <a:r>
              <a:rPr lang="en-US" sz="2499" spc="249" dirty="0">
                <a:solidFill>
                  <a:srgbClr val="FFFFFF"/>
                </a:solidFill>
                <a:latin typeface="Cabin"/>
              </a:rPr>
              <a:t> </a:t>
            </a:r>
            <a:r>
              <a:rPr lang="en-US" sz="2499" spc="249" dirty="0" err="1">
                <a:solidFill>
                  <a:srgbClr val="FFFFFF"/>
                </a:solidFill>
                <a:latin typeface="Cabin"/>
              </a:rPr>
              <a:t>riêng</a:t>
            </a:r>
            <a:r>
              <a:rPr lang="en-US" sz="2499" spc="249" dirty="0">
                <a:solidFill>
                  <a:srgbClr val="FFFFFF"/>
                </a:solidFill>
                <a:latin typeface="Cabin"/>
              </a:rPr>
              <a:t> </a:t>
            </a:r>
            <a:r>
              <a:rPr lang="en-US" sz="2499" spc="249" dirty="0" err="1">
                <a:solidFill>
                  <a:srgbClr val="FFFFFF"/>
                </a:solidFill>
                <a:latin typeface="Cabin"/>
              </a:rPr>
              <a:t>với</a:t>
            </a:r>
            <a:r>
              <a:rPr lang="en-US" sz="2499" spc="249" dirty="0">
                <a:solidFill>
                  <a:srgbClr val="FFFFFF"/>
                </a:solidFill>
                <a:latin typeface="Cabin"/>
              </a:rPr>
              <a:t> </a:t>
            </a:r>
            <a:r>
              <a:rPr lang="en-US" sz="2499" spc="249" dirty="0" err="1">
                <a:solidFill>
                  <a:srgbClr val="FFFFFF"/>
                </a:solidFill>
                <a:latin typeface="Cabin"/>
              </a:rPr>
              <a:t>Đức</a:t>
            </a:r>
            <a:r>
              <a:rPr lang="en-US" sz="2499" spc="249" dirty="0">
                <a:solidFill>
                  <a:srgbClr val="FFFFFF"/>
                </a:solidFill>
                <a:latin typeface="Cabin"/>
              </a:rPr>
              <a:t> </a:t>
            </a:r>
            <a:r>
              <a:rPr lang="en-US" sz="2499" spc="249" dirty="0" err="1">
                <a:solidFill>
                  <a:srgbClr val="FFFFFF"/>
                </a:solidFill>
                <a:latin typeface="Cabin"/>
              </a:rPr>
              <a:t>đồng</a:t>
            </a:r>
            <a:r>
              <a:rPr lang="en-US" sz="2499" spc="249" dirty="0">
                <a:solidFill>
                  <a:srgbClr val="FFFFFF"/>
                </a:solidFill>
                <a:latin typeface="Cabin"/>
              </a:rPr>
              <a:t> </a:t>
            </a:r>
            <a:r>
              <a:rPr lang="en-US" sz="2499" spc="249" dirty="0" err="1">
                <a:solidFill>
                  <a:srgbClr val="FFFFFF"/>
                </a:solidFill>
                <a:latin typeface="Cabin"/>
              </a:rPr>
              <a:t>thời</a:t>
            </a:r>
            <a:r>
              <a:rPr lang="en-US" sz="2499" spc="249" dirty="0">
                <a:solidFill>
                  <a:srgbClr val="FFFFFF"/>
                </a:solidFill>
                <a:latin typeface="Cabin"/>
              </a:rPr>
              <a:t> </a:t>
            </a:r>
            <a:r>
              <a:rPr lang="en-US" sz="2499" spc="249" dirty="0" err="1">
                <a:solidFill>
                  <a:srgbClr val="FFFFFF"/>
                </a:solidFill>
                <a:latin typeface="Cabin"/>
              </a:rPr>
              <a:t>mời</a:t>
            </a:r>
            <a:r>
              <a:rPr lang="en-US" sz="2499" spc="249" dirty="0">
                <a:solidFill>
                  <a:srgbClr val="FFFFFF"/>
                </a:solidFill>
                <a:latin typeface="Cabin"/>
              </a:rPr>
              <a:t> </a:t>
            </a:r>
            <a:r>
              <a:rPr lang="en-US" sz="2499" spc="249" dirty="0" err="1">
                <a:solidFill>
                  <a:srgbClr val="FFFFFF"/>
                </a:solidFill>
                <a:latin typeface="Cabin"/>
              </a:rPr>
              <a:t>đại</a:t>
            </a:r>
            <a:r>
              <a:rPr lang="en-US" sz="2499" spc="249" dirty="0">
                <a:solidFill>
                  <a:srgbClr val="FFFFFF"/>
                </a:solidFill>
                <a:latin typeface="Cabin"/>
              </a:rPr>
              <a:t> </a:t>
            </a:r>
            <a:r>
              <a:rPr lang="en-US" sz="2499" spc="249" dirty="0" err="1">
                <a:solidFill>
                  <a:srgbClr val="FFFFFF"/>
                </a:solidFill>
                <a:latin typeface="Cabin"/>
              </a:rPr>
              <a:t>diện</a:t>
            </a:r>
            <a:r>
              <a:rPr lang="en-US" sz="2499" spc="249" dirty="0">
                <a:solidFill>
                  <a:srgbClr val="FFFFFF"/>
                </a:solidFill>
                <a:latin typeface="Cabin"/>
              </a:rPr>
              <a:t> </a:t>
            </a:r>
            <a:r>
              <a:rPr lang="en-US" sz="2499" spc="249" dirty="0" err="1">
                <a:solidFill>
                  <a:srgbClr val="FFFFFF"/>
                </a:solidFill>
                <a:latin typeface="Cabin"/>
              </a:rPr>
              <a:t>các</a:t>
            </a:r>
            <a:r>
              <a:rPr lang="en-US" sz="2499" spc="249" dirty="0">
                <a:solidFill>
                  <a:srgbClr val="FFFFFF"/>
                </a:solidFill>
                <a:latin typeface="Cabin"/>
              </a:rPr>
              <a:t> </a:t>
            </a:r>
            <a:r>
              <a:rPr lang="en-US" sz="2499" spc="249" dirty="0" err="1">
                <a:solidFill>
                  <a:srgbClr val="FFFFFF"/>
                </a:solidFill>
                <a:latin typeface="Cabin"/>
              </a:rPr>
              <a:t>nước</a:t>
            </a:r>
            <a:r>
              <a:rPr lang="en-US" sz="2499" spc="249" dirty="0">
                <a:solidFill>
                  <a:srgbClr val="FFFFFF"/>
                </a:solidFill>
                <a:latin typeface="Cabin"/>
              </a:rPr>
              <a:t> </a:t>
            </a:r>
            <a:r>
              <a:rPr lang="en-US" sz="2499" spc="249" dirty="0" err="1">
                <a:solidFill>
                  <a:srgbClr val="FFFFFF"/>
                </a:solidFill>
                <a:latin typeface="Cabin"/>
              </a:rPr>
              <a:t>tới</a:t>
            </a:r>
            <a:r>
              <a:rPr lang="en-US" sz="2499" spc="249" dirty="0">
                <a:solidFill>
                  <a:srgbClr val="FFFFFF"/>
                </a:solidFill>
                <a:latin typeface="Cabin"/>
              </a:rPr>
              <a:t> </a:t>
            </a:r>
            <a:r>
              <a:rPr lang="en-US" sz="2499" spc="249" dirty="0" err="1">
                <a:solidFill>
                  <a:srgbClr val="FFFFFF"/>
                </a:solidFill>
                <a:latin typeface="Cabin"/>
              </a:rPr>
              <a:t>Oa-sinh-tơn</a:t>
            </a:r>
            <a:r>
              <a:rPr lang="en-US" sz="2499" spc="249" dirty="0">
                <a:solidFill>
                  <a:srgbClr val="FFFFFF"/>
                </a:solidFill>
                <a:latin typeface="Cabin"/>
              </a:rPr>
              <a:t> </a:t>
            </a:r>
            <a:r>
              <a:rPr lang="en-US" sz="2499" spc="249" dirty="0" err="1">
                <a:solidFill>
                  <a:srgbClr val="FFFFFF"/>
                </a:solidFill>
                <a:latin typeface="Cabin"/>
              </a:rPr>
              <a:t>để</a:t>
            </a:r>
            <a:r>
              <a:rPr lang="en-US" sz="2499" spc="249" dirty="0">
                <a:solidFill>
                  <a:srgbClr val="FFFFFF"/>
                </a:solidFill>
                <a:latin typeface="Cabin"/>
              </a:rPr>
              <a:t> </a:t>
            </a:r>
            <a:r>
              <a:rPr lang="en-US" sz="2499" spc="249" dirty="0" err="1">
                <a:solidFill>
                  <a:srgbClr val="FFFFFF"/>
                </a:solidFill>
                <a:latin typeface="Cabin"/>
              </a:rPr>
              <a:t>thảo</a:t>
            </a:r>
            <a:r>
              <a:rPr lang="en-US" sz="2499" spc="249" dirty="0">
                <a:solidFill>
                  <a:srgbClr val="FFFFFF"/>
                </a:solidFill>
                <a:latin typeface="Cabin"/>
              </a:rPr>
              <a:t> </a:t>
            </a:r>
            <a:r>
              <a:rPr lang="en-US" sz="2499" spc="249" dirty="0" err="1">
                <a:solidFill>
                  <a:srgbClr val="FFFFFF"/>
                </a:solidFill>
                <a:latin typeface="Cabin"/>
              </a:rPr>
              <a:t>luận</a:t>
            </a:r>
            <a:r>
              <a:rPr lang="en-US" sz="2499" spc="249" dirty="0">
                <a:solidFill>
                  <a:srgbClr val="FFFFFF"/>
                </a:solidFill>
                <a:latin typeface="Cabin"/>
              </a:rPr>
              <a:t> </a:t>
            </a:r>
            <a:r>
              <a:rPr lang="en-US" sz="2499" spc="249" dirty="0" err="1" smtClean="0">
                <a:solidFill>
                  <a:srgbClr val="FFFFFF"/>
                </a:solidFill>
                <a:latin typeface="Cabin"/>
              </a:rPr>
              <a:t>về</a:t>
            </a:r>
            <a:r>
              <a:rPr lang="en-US" sz="2499" spc="249" dirty="0" smtClean="0">
                <a:solidFill>
                  <a:srgbClr val="FFFFFF"/>
                </a:solidFill>
                <a:latin typeface="Cabin"/>
              </a:rPr>
              <a:t> </a:t>
            </a:r>
            <a:r>
              <a:rPr lang="en-US" sz="2499" spc="249" dirty="0" err="1">
                <a:solidFill>
                  <a:srgbClr val="FFFFFF"/>
                </a:solidFill>
                <a:latin typeface="Cabin"/>
              </a:rPr>
              <a:t>phân</a:t>
            </a:r>
            <a:r>
              <a:rPr lang="en-US" sz="2499" spc="249" dirty="0">
                <a:solidFill>
                  <a:srgbClr val="FFFFFF"/>
                </a:solidFill>
                <a:latin typeface="Cabin"/>
              </a:rPr>
              <a:t> chia </a:t>
            </a:r>
            <a:r>
              <a:rPr lang="en-US" sz="2499" spc="249" dirty="0" err="1">
                <a:solidFill>
                  <a:srgbClr val="FFFFFF"/>
                </a:solidFill>
                <a:latin typeface="Cabin"/>
              </a:rPr>
              <a:t>tỉ</a:t>
            </a:r>
            <a:r>
              <a:rPr lang="en-US" sz="2499" spc="249" dirty="0">
                <a:solidFill>
                  <a:srgbClr val="FFFFFF"/>
                </a:solidFill>
                <a:latin typeface="Cabin"/>
              </a:rPr>
              <a:t> </a:t>
            </a:r>
            <a:r>
              <a:rPr lang="en-US" sz="2499" spc="249" dirty="0" err="1">
                <a:solidFill>
                  <a:srgbClr val="FFFFFF"/>
                </a:solidFill>
                <a:latin typeface="Cabin"/>
              </a:rPr>
              <a:t>lệ</a:t>
            </a:r>
            <a:r>
              <a:rPr lang="en-US" sz="2499" spc="249" dirty="0">
                <a:solidFill>
                  <a:srgbClr val="FFFFFF"/>
                </a:solidFill>
                <a:latin typeface="Cabin"/>
              </a:rPr>
              <a:t> </a:t>
            </a:r>
            <a:r>
              <a:rPr lang="en-US" sz="2499" spc="249" dirty="0" err="1">
                <a:solidFill>
                  <a:srgbClr val="FFFFFF"/>
                </a:solidFill>
                <a:latin typeface="Cabin"/>
              </a:rPr>
              <a:t>hải</a:t>
            </a:r>
            <a:r>
              <a:rPr lang="en-US" sz="2499" spc="249" dirty="0">
                <a:solidFill>
                  <a:srgbClr val="FFFFFF"/>
                </a:solidFill>
                <a:latin typeface="Cabin"/>
              </a:rPr>
              <a:t> </a:t>
            </a:r>
            <a:r>
              <a:rPr lang="en-US" sz="2499" spc="249" dirty="0" err="1">
                <a:solidFill>
                  <a:srgbClr val="FFFFFF"/>
                </a:solidFill>
                <a:latin typeface="Cabin"/>
              </a:rPr>
              <a:t>quân</a:t>
            </a:r>
            <a:r>
              <a:rPr lang="en-US" sz="2499" spc="249" dirty="0">
                <a:solidFill>
                  <a:srgbClr val="FFFFFF"/>
                </a:solidFill>
                <a:latin typeface="Cabin"/>
              </a:rPr>
              <a:t> </a:t>
            </a:r>
            <a:r>
              <a:rPr lang="en-US" sz="2499" spc="249" dirty="0" err="1">
                <a:solidFill>
                  <a:srgbClr val="FFFFFF"/>
                </a:solidFill>
                <a:latin typeface="Cabin"/>
              </a:rPr>
              <a:t>và</a:t>
            </a:r>
            <a:r>
              <a:rPr lang="en-US" sz="2499" spc="249" dirty="0">
                <a:solidFill>
                  <a:srgbClr val="FFFFFF"/>
                </a:solidFill>
                <a:latin typeface="Cabin"/>
              </a:rPr>
              <a:t> </a:t>
            </a:r>
            <a:r>
              <a:rPr lang="en-US" sz="2499" spc="249" dirty="0" err="1">
                <a:solidFill>
                  <a:srgbClr val="FFFFFF"/>
                </a:solidFill>
                <a:latin typeface="Cabin"/>
              </a:rPr>
              <a:t>vùng</a:t>
            </a:r>
            <a:r>
              <a:rPr lang="en-US" sz="2499" spc="249" dirty="0">
                <a:solidFill>
                  <a:srgbClr val="FFFFFF"/>
                </a:solidFill>
                <a:latin typeface="Cabin"/>
              </a:rPr>
              <a:t> </a:t>
            </a:r>
            <a:r>
              <a:rPr lang="en-US" sz="2499" spc="249" dirty="0" err="1">
                <a:solidFill>
                  <a:srgbClr val="FFFFFF"/>
                </a:solidFill>
                <a:latin typeface="Cabin"/>
              </a:rPr>
              <a:t>ảnh</a:t>
            </a:r>
            <a:r>
              <a:rPr lang="en-US" sz="2499" spc="249" dirty="0">
                <a:solidFill>
                  <a:srgbClr val="FFFFFF"/>
                </a:solidFill>
                <a:latin typeface="Cabin"/>
              </a:rPr>
              <a:t> </a:t>
            </a:r>
            <a:r>
              <a:rPr lang="en-US" sz="2499" spc="249" dirty="0" err="1">
                <a:solidFill>
                  <a:srgbClr val="FFFFFF"/>
                </a:solidFill>
                <a:latin typeface="Cabin"/>
              </a:rPr>
              <a:t>hưởng</a:t>
            </a:r>
            <a:r>
              <a:rPr lang="en-US" sz="2499" spc="249" dirty="0">
                <a:solidFill>
                  <a:srgbClr val="FFFFFF"/>
                </a:solidFill>
                <a:latin typeface="Cabin"/>
              </a:rPr>
              <a:t> ở </a:t>
            </a:r>
            <a:r>
              <a:rPr lang="en-US" sz="2499" spc="249" dirty="0" err="1">
                <a:solidFill>
                  <a:srgbClr val="FFFFFF"/>
                </a:solidFill>
                <a:latin typeface="Cabin"/>
              </a:rPr>
              <a:t>châu</a:t>
            </a:r>
            <a:r>
              <a:rPr lang="en-US" sz="2499" spc="249" dirty="0">
                <a:solidFill>
                  <a:srgbClr val="FFFFFF"/>
                </a:solidFill>
                <a:latin typeface="Cabin"/>
              </a:rPr>
              <a:t> Á-</a:t>
            </a:r>
            <a:r>
              <a:rPr lang="en-US" sz="2499" spc="249" dirty="0" err="1">
                <a:solidFill>
                  <a:srgbClr val="FFFFFF"/>
                </a:solidFill>
                <a:latin typeface="Cabin"/>
              </a:rPr>
              <a:t>Thái</a:t>
            </a:r>
            <a:r>
              <a:rPr lang="en-US" sz="2499" spc="249" dirty="0">
                <a:solidFill>
                  <a:srgbClr val="FFFFFF"/>
                </a:solidFill>
                <a:latin typeface="Cabin"/>
              </a:rPr>
              <a:t> </a:t>
            </a:r>
            <a:r>
              <a:rPr lang="en-US" sz="2499" spc="249" dirty="0" err="1">
                <a:solidFill>
                  <a:srgbClr val="FFFFFF"/>
                </a:solidFill>
                <a:latin typeface="Cabin"/>
              </a:rPr>
              <a:t>Bình</a:t>
            </a:r>
            <a:r>
              <a:rPr lang="en-US" sz="2499" spc="249" dirty="0">
                <a:solidFill>
                  <a:srgbClr val="FFFFFF"/>
                </a:solidFill>
                <a:latin typeface="Cabin"/>
              </a:rPr>
              <a:t> </a:t>
            </a:r>
            <a:r>
              <a:rPr lang="en-US" sz="2499" spc="249" dirty="0" err="1" smtClean="0">
                <a:solidFill>
                  <a:srgbClr val="FFFFFF"/>
                </a:solidFill>
                <a:latin typeface="Cabin"/>
              </a:rPr>
              <a:t>Dương</a:t>
            </a:r>
            <a:r>
              <a:rPr lang="en-US" sz="2499" spc="249" dirty="0" smtClean="0">
                <a:solidFill>
                  <a:srgbClr val="FFFFFF"/>
                </a:solidFill>
                <a:latin typeface="Cabin"/>
              </a:rPr>
              <a:t>.</a:t>
            </a:r>
            <a:endParaRPr lang="en-US" sz="2499" spc="249" dirty="0">
              <a:solidFill>
                <a:srgbClr val="FFFFFF"/>
              </a:solidFill>
              <a:latin typeface="Cabin"/>
            </a:endParaRPr>
          </a:p>
        </p:txBody>
      </p:sp>
      <p:sp>
        <p:nvSpPr>
          <p:cNvPr id="12" name="TextBox 12"/>
          <p:cNvSpPr txBox="1"/>
          <p:nvPr/>
        </p:nvSpPr>
        <p:spPr>
          <a:xfrm>
            <a:off x="0" y="7894651"/>
            <a:ext cx="16662504" cy="1846659"/>
          </a:xfrm>
          <a:prstGeom prst="rect">
            <a:avLst/>
          </a:prstGeom>
        </p:spPr>
        <p:txBody>
          <a:bodyPr lIns="0" tIns="0" rIns="0" bIns="0" rtlCol="0" anchor="t">
            <a:spAutoFit/>
          </a:bodyPr>
          <a:lstStyle/>
          <a:p>
            <a:pPr algn="ctr">
              <a:lnSpc>
                <a:spcPts val="4799"/>
              </a:lnSpc>
              <a:spcBef>
                <a:spcPct val="0"/>
              </a:spcBef>
            </a:pPr>
            <a:r>
              <a:rPr lang="en-US" sz="2999" spc="299" dirty="0">
                <a:solidFill>
                  <a:srgbClr val="000000"/>
                </a:solidFill>
                <a:latin typeface="Cabin"/>
              </a:rPr>
              <a:t>=&gt; </a:t>
            </a:r>
            <a:r>
              <a:rPr lang="en-US" sz="2999" spc="299" dirty="0" err="1">
                <a:solidFill>
                  <a:srgbClr val="000000"/>
                </a:solidFill>
                <a:latin typeface="Cabin"/>
              </a:rPr>
              <a:t>Các</a:t>
            </a:r>
            <a:r>
              <a:rPr lang="en-US" sz="2999" spc="299" dirty="0">
                <a:solidFill>
                  <a:srgbClr val="000000"/>
                </a:solidFill>
                <a:latin typeface="Cabin"/>
              </a:rPr>
              <a:t> </a:t>
            </a:r>
            <a:r>
              <a:rPr lang="en-US" sz="2999" spc="299" dirty="0" err="1">
                <a:solidFill>
                  <a:srgbClr val="000000"/>
                </a:solidFill>
                <a:latin typeface="Cabin"/>
              </a:rPr>
              <a:t>nước</a:t>
            </a:r>
            <a:r>
              <a:rPr lang="en-US" sz="2999" spc="299" dirty="0">
                <a:solidFill>
                  <a:srgbClr val="000000"/>
                </a:solidFill>
                <a:latin typeface="Cabin"/>
              </a:rPr>
              <a:t> </a:t>
            </a:r>
            <a:r>
              <a:rPr lang="en-US" sz="2999" spc="299" dirty="0" err="1">
                <a:solidFill>
                  <a:srgbClr val="000000"/>
                </a:solidFill>
                <a:latin typeface="Cabin"/>
              </a:rPr>
              <a:t>Mĩ</a:t>
            </a:r>
            <a:r>
              <a:rPr lang="en-US" sz="2999" spc="299" dirty="0">
                <a:solidFill>
                  <a:srgbClr val="000000"/>
                </a:solidFill>
                <a:latin typeface="Cabin"/>
              </a:rPr>
              <a:t>, </a:t>
            </a:r>
            <a:r>
              <a:rPr lang="en-US" sz="2999" spc="299" dirty="0" err="1">
                <a:solidFill>
                  <a:srgbClr val="000000"/>
                </a:solidFill>
                <a:latin typeface="Cabin"/>
              </a:rPr>
              <a:t>Anh</a:t>
            </a:r>
            <a:r>
              <a:rPr lang="en-US" sz="2999" spc="299" dirty="0">
                <a:solidFill>
                  <a:srgbClr val="000000"/>
                </a:solidFill>
                <a:latin typeface="Cabin"/>
              </a:rPr>
              <a:t>, </a:t>
            </a:r>
            <a:r>
              <a:rPr lang="en-US" sz="2999" spc="299" dirty="0" err="1">
                <a:solidFill>
                  <a:srgbClr val="000000"/>
                </a:solidFill>
                <a:latin typeface="Cabin"/>
              </a:rPr>
              <a:t>Pháp</a:t>
            </a:r>
            <a:r>
              <a:rPr lang="en-US" sz="2999" spc="299" dirty="0">
                <a:solidFill>
                  <a:srgbClr val="000000"/>
                </a:solidFill>
                <a:latin typeface="Cabin"/>
              </a:rPr>
              <a:t> </a:t>
            </a:r>
            <a:r>
              <a:rPr lang="en-US" sz="2999" spc="299" dirty="0" err="1">
                <a:solidFill>
                  <a:srgbClr val="000000"/>
                </a:solidFill>
                <a:latin typeface="Cabin"/>
              </a:rPr>
              <a:t>cũng</a:t>
            </a:r>
            <a:r>
              <a:rPr lang="en-US" sz="2999" spc="299" dirty="0">
                <a:solidFill>
                  <a:srgbClr val="000000"/>
                </a:solidFill>
                <a:latin typeface="Cabin"/>
              </a:rPr>
              <a:t> </a:t>
            </a:r>
            <a:r>
              <a:rPr lang="en-US" sz="2999" spc="299" dirty="0" err="1" smtClean="0">
                <a:solidFill>
                  <a:srgbClr val="000000"/>
                </a:solidFill>
                <a:latin typeface="Cabin"/>
              </a:rPr>
              <a:t>có</a:t>
            </a:r>
            <a:r>
              <a:rPr lang="en-US" sz="2999" spc="299" dirty="0" smtClean="0">
                <a:solidFill>
                  <a:srgbClr val="000000"/>
                </a:solidFill>
                <a:latin typeface="Cabin"/>
              </a:rPr>
              <a:t> </a:t>
            </a:r>
            <a:r>
              <a:rPr lang="en-US" sz="2999" spc="299" dirty="0" err="1">
                <a:solidFill>
                  <a:srgbClr val="000000"/>
                </a:solidFill>
                <a:latin typeface="Cabin"/>
              </a:rPr>
              <a:t>vị</a:t>
            </a:r>
            <a:r>
              <a:rPr lang="en-US" sz="2999" spc="299" dirty="0">
                <a:solidFill>
                  <a:srgbClr val="000000"/>
                </a:solidFill>
                <a:latin typeface="Cabin"/>
              </a:rPr>
              <a:t> </a:t>
            </a:r>
            <a:r>
              <a:rPr lang="en-US" sz="2999" spc="299" dirty="0" err="1">
                <a:solidFill>
                  <a:srgbClr val="000000"/>
                </a:solidFill>
                <a:latin typeface="Cabin"/>
              </a:rPr>
              <a:t>thế</a:t>
            </a:r>
            <a:r>
              <a:rPr lang="en-US" sz="2999" spc="299" dirty="0">
                <a:solidFill>
                  <a:srgbClr val="000000"/>
                </a:solidFill>
                <a:latin typeface="Cabin"/>
              </a:rPr>
              <a:t>, </a:t>
            </a:r>
            <a:r>
              <a:rPr lang="en-US" sz="2999" spc="299" dirty="0" err="1">
                <a:solidFill>
                  <a:srgbClr val="000000"/>
                </a:solidFill>
                <a:latin typeface="Cabin"/>
              </a:rPr>
              <a:t>áp</a:t>
            </a:r>
            <a:r>
              <a:rPr lang="en-US" sz="2999" spc="299" dirty="0">
                <a:solidFill>
                  <a:srgbClr val="000000"/>
                </a:solidFill>
                <a:latin typeface="Cabin"/>
              </a:rPr>
              <a:t> </a:t>
            </a:r>
            <a:r>
              <a:rPr lang="en-US" sz="2999" spc="299" dirty="0" err="1">
                <a:solidFill>
                  <a:srgbClr val="000000"/>
                </a:solidFill>
                <a:latin typeface="Cabin"/>
              </a:rPr>
              <a:t>đặt</a:t>
            </a:r>
            <a:r>
              <a:rPr lang="en-US" sz="2999" spc="299" dirty="0">
                <a:solidFill>
                  <a:srgbClr val="000000"/>
                </a:solidFill>
                <a:latin typeface="Cabin"/>
              </a:rPr>
              <a:t> </a:t>
            </a:r>
            <a:r>
              <a:rPr lang="en-US" sz="2999" spc="299" dirty="0" err="1">
                <a:solidFill>
                  <a:srgbClr val="000000"/>
                </a:solidFill>
                <a:latin typeface="Cabin"/>
              </a:rPr>
              <a:t>trừng</a:t>
            </a:r>
            <a:r>
              <a:rPr lang="en-US" sz="2999" spc="299" dirty="0">
                <a:solidFill>
                  <a:srgbClr val="000000"/>
                </a:solidFill>
                <a:latin typeface="Cabin"/>
              </a:rPr>
              <a:t> </a:t>
            </a:r>
            <a:r>
              <a:rPr lang="en-US" sz="2999" spc="299" dirty="0" err="1">
                <a:solidFill>
                  <a:srgbClr val="000000"/>
                </a:solidFill>
                <a:latin typeface="Cabin"/>
              </a:rPr>
              <a:t>phạt</a:t>
            </a:r>
            <a:r>
              <a:rPr lang="en-US" sz="2999" spc="299" dirty="0">
                <a:solidFill>
                  <a:srgbClr val="000000"/>
                </a:solidFill>
                <a:latin typeface="Cabin"/>
              </a:rPr>
              <a:t> </a:t>
            </a:r>
            <a:r>
              <a:rPr lang="en-US" sz="2999" spc="299" dirty="0" err="1">
                <a:solidFill>
                  <a:srgbClr val="000000"/>
                </a:solidFill>
                <a:latin typeface="Cabin"/>
              </a:rPr>
              <a:t>nặng</a:t>
            </a:r>
            <a:r>
              <a:rPr lang="en-US" sz="2999" spc="299" dirty="0">
                <a:solidFill>
                  <a:srgbClr val="000000"/>
                </a:solidFill>
                <a:latin typeface="Cabin"/>
              </a:rPr>
              <a:t> </a:t>
            </a:r>
            <a:r>
              <a:rPr lang="en-US" sz="2999" spc="299" dirty="0" err="1">
                <a:solidFill>
                  <a:srgbClr val="000000"/>
                </a:solidFill>
                <a:latin typeface="Cabin"/>
              </a:rPr>
              <a:t>nề</a:t>
            </a:r>
            <a:r>
              <a:rPr lang="en-US" sz="2999" spc="299" dirty="0">
                <a:solidFill>
                  <a:srgbClr val="000000"/>
                </a:solidFill>
                <a:latin typeface="Cabin"/>
              </a:rPr>
              <a:t> </a:t>
            </a:r>
            <a:r>
              <a:rPr lang="en-US" sz="2999" spc="299" dirty="0" err="1">
                <a:solidFill>
                  <a:srgbClr val="000000"/>
                </a:solidFill>
                <a:latin typeface="Cabin"/>
              </a:rPr>
              <a:t>nên</a:t>
            </a:r>
            <a:r>
              <a:rPr lang="en-US" sz="2999" spc="299" dirty="0">
                <a:solidFill>
                  <a:srgbClr val="000000"/>
                </a:solidFill>
                <a:latin typeface="Cabin"/>
              </a:rPr>
              <a:t> </a:t>
            </a:r>
            <a:r>
              <a:rPr lang="en-US" sz="2999" spc="299" dirty="0" err="1">
                <a:solidFill>
                  <a:srgbClr val="000000"/>
                </a:solidFill>
                <a:latin typeface="Cabin"/>
              </a:rPr>
              <a:t>các</a:t>
            </a:r>
            <a:r>
              <a:rPr lang="en-US" sz="2999" spc="299" dirty="0">
                <a:solidFill>
                  <a:srgbClr val="000000"/>
                </a:solidFill>
                <a:latin typeface="Cabin"/>
              </a:rPr>
              <a:t> </a:t>
            </a:r>
            <a:r>
              <a:rPr lang="en-US" sz="2999" spc="299" dirty="0" err="1">
                <a:solidFill>
                  <a:srgbClr val="000000"/>
                </a:solidFill>
                <a:latin typeface="Cabin"/>
              </a:rPr>
              <a:t>nước</a:t>
            </a:r>
            <a:r>
              <a:rPr lang="en-US" sz="2999" spc="299" dirty="0">
                <a:solidFill>
                  <a:srgbClr val="000000"/>
                </a:solidFill>
                <a:latin typeface="Cabin"/>
              </a:rPr>
              <a:t> </a:t>
            </a:r>
            <a:r>
              <a:rPr lang="en-US" sz="2999" spc="299" dirty="0" err="1">
                <a:solidFill>
                  <a:srgbClr val="000000"/>
                </a:solidFill>
                <a:latin typeface="Cabin"/>
              </a:rPr>
              <a:t>bại</a:t>
            </a:r>
            <a:r>
              <a:rPr lang="en-US" sz="2999" spc="299" dirty="0">
                <a:solidFill>
                  <a:srgbClr val="000000"/>
                </a:solidFill>
                <a:latin typeface="Cabin"/>
              </a:rPr>
              <a:t> </a:t>
            </a:r>
            <a:r>
              <a:rPr lang="en-US" sz="2999" spc="299" dirty="0" err="1">
                <a:solidFill>
                  <a:srgbClr val="000000"/>
                </a:solidFill>
                <a:latin typeface="Cabin"/>
              </a:rPr>
              <a:t>trận</a:t>
            </a:r>
            <a:r>
              <a:rPr lang="en-US" sz="2999" spc="299" dirty="0">
                <a:solidFill>
                  <a:srgbClr val="000000"/>
                </a:solidFill>
                <a:latin typeface="Cabin"/>
              </a:rPr>
              <a:t>. </a:t>
            </a:r>
            <a:r>
              <a:rPr lang="en-US" sz="2999" spc="299" dirty="0" err="1">
                <a:solidFill>
                  <a:srgbClr val="000000"/>
                </a:solidFill>
                <a:latin typeface="Cabin"/>
              </a:rPr>
              <a:t>Điều</a:t>
            </a:r>
            <a:r>
              <a:rPr lang="en-US" sz="2999" spc="299" dirty="0">
                <a:solidFill>
                  <a:srgbClr val="000000"/>
                </a:solidFill>
                <a:latin typeface="Cabin"/>
              </a:rPr>
              <a:t> </a:t>
            </a:r>
            <a:r>
              <a:rPr lang="en-US" sz="2999" spc="299" dirty="0" err="1">
                <a:solidFill>
                  <a:srgbClr val="000000"/>
                </a:solidFill>
                <a:latin typeface="Cabin"/>
              </a:rPr>
              <a:t>này</a:t>
            </a:r>
            <a:r>
              <a:rPr lang="en-US" sz="2999" spc="299" dirty="0">
                <a:solidFill>
                  <a:srgbClr val="000000"/>
                </a:solidFill>
                <a:latin typeface="Cabin"/>
              </a:rPr>
              <a:t> </a:t>
            </a:r>
            <a:r>
              <a:rPr lang="en-US" sz="2999" spc="299" dirty="0" err="1">
                <a:solidFill>
                  <a:srgbClr val="000000"/>
                </a:solidFill>
                <a:latin typeface="Cabin"/>
              </a:rPr>
              <a:t>làm</a:t>
            </a:r>
            <a:r>
              <a:rPr lang="en-US" sz="2999" spc="299" dirty="0">
                <a:solidFill>
                  <a:srgbClr val="000000"/>
                </a:solidFill>
                <a:latin typeface="Cabin"/>
              </a:rPr>
              <a:t> </a:t>
            </a:r>
            <a:r>
              <a:rPr lang="en-US" sz="2999" spc="299" dirty="0" err="1">
                <a:solidFill>
                  <a:srgbClr val="000000"/>
                </a:solidFill>
                <a:latin typeface="Cabin"/>
              </a:rPr>
              <a:t>cho</a:t>
            </a:r>
            <a:r>
              <a:rPr lang="en-US" sz="2999" spc="299" dirty="0">
                <a:solidFill>
                  <a:srgbClr val="000000"/>
                </a:solidFill>
                <a:latin typeface="Cabin"/>
              </a:rPr>
              <a:t> </a:t>
            </a:r>
            <a:r>
              <a:rPr lang="en-US" sz="2999" spc="299" dirty="0" err="1">
                <a:solidFill>
                  <a:srgbClr val="000000"/>
                </a:solidFill>
                <a:latin typeface="Cabin"/>
              </a:rPr>
              <a:t>hòa</a:t>
            </a:r>
            <a:r>
              <a:rPr lang="en-US" sz="2999" spc="299" dirty="0">
                <a:solidFill>
                  <a:srgbClr val="000000"/>
                </a:solidFill>
                <a:latin typeface="Cabin"/>
              </a:rPr>
              <a:t> </a:t>
            </a:r>
            <a:r>
              <a:rPr lang="en-US" sz="2999" spc="299" dirty="0" err="1">
                <a:solidFill>
                  <a:srgbClr val="000000"/>
                </a:solidFill>
                <a:latin typeface="Cabin"/>
              </a:rPr>
              <a:t>bình</a:t>
            </a:r>
            <a:r>
              <a:rPr lang="en-US" sz="2999" spc="299" dirty="0">
                <a:solidFill>
                  <a:srgbClr val="000000"/>
                </a:solidFill>
                <a:latin typeface="Cabin"/>
              </a:rPr>
              <a:t> </a:t>
            </a:r>
            <a:r>
              <a:rPr lang="en-US" sz="2999" spc="299" dirty="0" err="1">
                <a:solidFill>
                  <a:srgbClr val="000000"/>
                </a:solidFill>
                <a:latin typeface="Cabin"/>
              </a:rPr>
              <a:t>không</a:t>
            </a:r>
            <a:r>
              <a:rPr lang="en-US" sz="2999" spc="299" dirty="0">
                <a:solidFill>
                  <a:srgbClr val="000000"/>
                </a:solidFill>
                <a:latin typeface="Cabin"/>
              </a:rPr>
              <a:t> </a:t>
            </a:r>
            <a:r>
              <a:rPr lang="en-US" sz="2999" spc="299" dirty="0" err="1">
                <a:solidFill>
                  <a:srgbClr val="000000"/>
                </a:solidFill>
                <a:latin typeface="Cabin"/>
              </a:rPr>
              <a:t>được</a:t>
            </a:r>
            <a:r>
              <a:rPr lang="en-US" sz="2999" spc="299" dirty="0">
                <a:solidFill>
                  <a:srgbClr val="000000"/>
                </a:solidFill>
                <a:latin typeface="Cabin"/>
              </a:rPr>
              <a:t> </a:t>
            </a:r>
            <a:r>
              <a:rPr lang="en-US" sz="2999" spc="299" dirty="0" err="1">
                <a:solidFill>
                  <a:srgbClr val="000000"/>
                </a:solidFill>
                <a:latin typeface="Cabin"/>
              </a:rPr>
              <a:t>đảm</a:t>
            </a:r>
            <a:r>
              <a:rPr lang="en-US" sz="2999" spc="299" dirty="0">
                <a:solidFill>
                  <a:srgbClr val="000000"/>
                </a:solidFill>
                <a:latin typeface="Cabin"/>
              </a:rPr>
              <a:t> </a:t>
            </a:r>
            <a:r>
              <a:rPr lang="en-US" sz="2999" spc="299" dirty="0" err="1">
                <a:solidFill>
                  <a:srgbClr val="000000"/>
                </a:solidFill>
                <a:latin typeface="Cabin"/>
              </a:rPr>
              <a:t>bảo</a:t>
            </a:r>
            <a:r>
              <a:rPr lang="en-US" sz="2999" spc="299" dirty="0">
                <a:solidFill>
                  <a:srgbClr val="000000"/>
                </a:solidFill>
                <a:latin typeface="Cabin"/>
              </a:rPr>
              <a:t> </a:t>
            </a:r>
            <a:r>
              <a:rPr lang="en-US" sz="2999" spc="299" dirty="0" err="1">
                <a:solidFill>
                  <a:srgbClr val="000000"/>
                </a:solidFill>
                <a:latin typeface="Cabin"/>
              </a:rPr>
              <a:t>và</a:t>
            </a:r>
            <a:r>
              <a:rPr lang="en-US" sz="2999" spc="299" dirty="0">
                <a:solidFill>
                  <a:srgbClr val="000000"/>
                </a:solidFill>
                <a:latin typeface="Cabin"/>
              </a:rPr>
              <a:t> </a:t>
            </a:r>
            <a:r>
              <a:rPr lang="en-US" sz="2999" spc="299" dirty="0" err="1">
                <a:solidFill>
                  <a:srgbClr val="000000"/>
                </a:solidFill>
                <a:latin typeface="Cabin"/>
              </a:rPr>
              <a:t>mâu</a:t>
            </a:r>
            <a:r>
              <a:rPr lang="en-US" sz="2999" spc="299" dirty="0">
                <a:solidFill>
                  <a:srgbClr val="000000"/>
                </a:solidFill>
                <a:latin typeface="Cabin"/>
              </a:rPr>
              <a:t> </a:t>
            </a:r>
            <a:r>
              <a:rPr lang="en-US" sz="2999" spc="299" dirty="0" err="1">
                <a:solidFill>
                  <a:srgbClr val="000000"/>
                </a:solidFill>
                <a:latin typeface="Cabin"/>
              </a:rPr>
              <a:t>thuẫn</a:t>
            </a:r>
            <a:r>
              <a:rPr lang="en-US" sz="2999" spc="299" dirty="0">
                <a:solidFill>
                  <a:srgbClr val="000000"/>
                </a:solidFill>
                <a:latin typeface="Cabin"/>
              </a:rPr>
              <a:t> </a:t>
            </a:r>
            <a:r>
              <a:rPr lang="en-US" sz="2999" spc="299" dirty="0" err="1">
                <a:solidFill>
                  <a:srgbClr val="000000"/>
                </a:solidFill>
                <a:latin typeface="Cabin"/>
              </a:rPr>
              <a:t>giữa</a:t>
            </a:r>
            <a:r>
              <a:rPr lang="en-US" sz="2999" spc="299" dirty="0">
                <a:solidFill>
                  <a:srgbClr val="000000"/>
                </a:solidFill>
                <a:latin typeface="Cabin"/>
              </a:rPr>
              <a:t> </a:t>
            </a:r>
            <a:r>
              <a:rPr lang="en-US" sz="2999" spc="299" dirty="0" err="1">
                <a:solidFill>
                  <a:srgbClr val="000000"/>
                </a:solidFill>
                <a:latin typeface="Cabin"/>
              </a:rPr>
              <a:t>các</a:t>
            </a:r>
            <a:r>
              <a:rPr lang="en-US" sz="2999" spc="299" dirty="0">
                <a:solidFill>
                  <a:srgbClr val="000000"/>
                </a:solidFill>
                <a:latin typeface="Cabin"/>
              </a:rPr>
              <a:t> </a:t>
            </a:r>
            <a:r>
              <a:rPr lang="en-US" sz="2999" spc="299" dirty="0" err="1">
                <a:solidFill>
                  <a:srgbClr val="000000"/>
                </a:solidFill>
                <a:latin typeface="Cabin"/>
              </a:rPr>
              <a:t>cường</a:t>
            </a:r>
            <a:r>
              <a:rPr lang="en-US" sz="2999" spc="299" dirty="0">
                <a:solidFill>
                  <a:srgbClr val="000000"/>
                </a:solidFill>
                <a:latin typeface="Cabin"/>
              </a:rPr>
              <a:t> </a:t>
            </a:r>
            <a:r>
              <a:rPr lang="en-US" sz="2999" spc="299" dirty="0" err="1">
                <a:solidFill>
                  <a:srgbClr val="000000"/>
                </a:solidFill>
                <a:latin typeface="Cabin"/>
              </a:rPr>
              <a:t>quốc</a:t>
            </a:r>
            <a:r>
              <a:rPr lang="en-US" sz="2999" spc="299" dirty="0">
                <a:solidFill>
                  <a:srgbClr val="000000"/>
                </a:solidFill>
                <a:latin typeface="Cabin"/>
              </a:rPr>
              <a:t> </a:t>
            </a:r>
            <a:r>
              <a:rPr lang="en-US" sz="2999" spc="299" dirty="0" err="1">
                <a:solidFill>
                  <a:srgbClr val="000000"/>
                </a:solidFill>
                <a:latin typeface="Cabin"/>
              </a:rPr>
              <a:t>ngày</a:t>
            </a:r>
            <a:r>
              <a:rPr lang="en-US" sz="2999" spc="299" dirty="0">
                <a:solidFill>
                  <a:srgbClr val="000000"/>
                </a:solidFill>
                <a:latin typeface="Cabin"/>
              </a:rPr>
              <a:t> </a:t>
            </a:r>
            <a:r>
              <a:rPr lang="en-US" sz="2999" spc="299" dirty="0" err="1">
                <a:solidFill>
                  <a:srgbClr val="000000"/>
                </a:solidFill>
                <a:latin typeface="Cabin"/>
              </a:rPr>
              <a:t>càng</a:t>
            </a:r>
            <a:r>
              <a:rPr lang="en-US" sz="2999" spc="299" dirty="0">
                <a:solidFill>
                  <a:srgbClr val="000000"/>
                </a:solidFill>
                <a:latin typeface="Cabin"/>
              </a:rPr>
              <a:t> </a:t>
            </a:r>
            <a:r>
              <a:rPr lang="en-US" sz="2999" spc="299" dirty="0" err="1">
                <a:solidFill>
                  <a:srgbClr val="000000"/>
                </a:solidFill>
                <a:latin typeface="Cabin"/>
              </a:rPr>
              <a:t>thêm</a:t>
            </a:r>
            <a:r>
              <a:rPr lang="en-US" sz="2999" spc="299" dirty="0">
                <a:solidFill>
                  <a:srgbClr val="000000"/>
                </a:solidFill>
                <a:latin typeface="Cabin"/>
              </a:rPr>
              <a:t> </a:t>
            </a:r>
            <a:r>
              <a:rPr lang="en-US" sz="2999" spc="299" dirty="0" err="1">
                <a:solidFill>
                  <a:srgbClr val="000000"/>
                </a:solidFill>
                <a:latin typeface="Cabin"/>
              </a:rPr>
              <a:t>sâu</a:t>
            </a:r>
            <a:r>
              <a:rPr lang="en-US" sz="2999" spc="299" dirty="0">
                <a:solidFill>
                  <a:srgbClr val="000000"/>
                </a:solidFill>
                <a:latin typeface="Cabin"/>
              </a:rPr>
              <a:t> </a:t>
            </a:r>
            <a:r>
              <a:rPr lang="en-US" sz="2999" spc="299" dirty="0" err="1">
                <a:solidFill>
                  <a:srgbClr val="000000"/>
                </a:solidFill>
                <a:latin typeface="Cabin"/>
              </a:rPr>
              <a:t>sắc</a:t>
            </a:r>
            <a:r>
              <a:rPr lang="en-US" sz="2999" spc="299" dirty="0">
                <a:solidFill>
                  <a:srgbClr val="000000"/>
                </a:solidFill>
                <a:latin typeface="Cabin"/>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205788" y="585706"/>
            <a:ext cx="16845692" cy="9115588"/>
            <a:chOff x="0" y="0"/>
            <a:chExt cx="4436725" cy="2400813"/>
          </a:xfrm>
        </p:grpSpPr>
        <p:sp>
          <p:nvSpPr>
            <p:cNvPr id="4" name="Freeform 4"/>
            <p:cNvSpPr/>
            <p:nvPr/>
          </p:nvSpPr>
          <p:spPr>
            <a:xfrm>
              <a:off x="0" y="0"/>
              <a:ext cx="4436725" cy="2400813"/>
            </a:xfrm>
            <a:custGeom>
              <a:avLst/>
              <a:gdLst/>
              <a:ahLst/>
              <a:cxnLst/>
              <a:rect l="l" t="t" r="r" b="b"/>
              <a:pathLst>
                <a:path w="4436725" h="2400813">
                  <a:moveTo>
                    <a:pt x="23439" y="0"/>
                  </a:moveTo>
                  <a:lnTo>
                    <a:pt x="4413287" y="0"/>
                  </a:lnTo>
                  <a:cubicBezTo>
                    <a:pt x="4419503" y="0"/>
                    <a:pt x="4425465" y="2469"/>
                    <a:pt x="4429860" y="6865"/>
                  </a:cubicBezTo>
                  <a:cubicBezTo>
                    <a:pt x="4434256" y="11261"/>
                    <a:pt x="4436725" y="17222"/>
                    <a:pt x="4436725" y="23439"/>
                  </a:cubicBezTo>
                  <a:lnTo>
                    <a:pt x="4436725" y="2377375"/>
                  </a:lnTo>
                  <a:cubicBezTo>
                    <a:pt x="4436725" y="2383591"/>
                    <a:pt x="4434256" y="2389553"/>
                    <a:pt x="4429860" y="2393948"/>
                  </a:cubicBezTo>
                  <a:cubicBezTo>
                    <a:pt x="4425465" y="2398344"/>
                    <a:pt x="4419503" y="2400813"/>
                    <a:pt x="4413287" y="2400813"/>
                  </a:cubicBezTo>
                  <a:lnTo>
                    <a:pt x="23439" y="2400813"/>
                  </a:lnTo>
                  <a:cubicBezTo>
                    <a:pt x="17222" y="2400813"/>
                    <a:pt x="11261" y="2398344"/>
                    <a:pt x="6865" y="2393948"/>
                  </a:cubicBezTo>
                  <a:cubicBezTo>
                    <a:pt x="2469" y="2389553"/>
                    <a:pt x="0" y="2383591"/>
                    <a:pt x="0" y="2377375"/>
                  </a:cubicBezTo>
                  <a:lnTo>
                    <a:pt x="0" y="23439"/>
                  </a:lnTo>
                  <a:cubicBezTo>
                    <a:pt x="0" y="17222"/>
                    <a:pt x="2469" y="11261"/>
                    <a:pt x="6865" y="6865"/>
                  </a:cubicBezTo>
                  <a:cubicBezTo>
                    <a:pt x="11261" y="2469"/>
                    <a:pt x="17222" y="0"/>
                    <a:pt x="23439"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1438324" y="4058972"/>
            <a:ext cx="3534699" cy="2562657"/>
          </a:xfrm>
          <a:custGeom>
            <a:avLst/>
            <a:gdLst/>
            <a:ahLst/>
            <a:cxnLst/>
            <a:rect l="l" t="t" r="r" b="b"/>
            <a:pathLst>
              <a:path w="3534699" h="2562657">
                <a:moveTo>
                  <a:pt x="0" y="0"/>
                </a:moveTo>
                <a:lnTo>
                  <a:pt x="3534700" y="0"/>
                </a:lnTo>
                <a:lnTo>
                  <a:pt x="3534700" y="2562657"/>
                </a:lnTo>
                <a:lnTo>
                  <a:pt x="0" y="2562657"/>
                </a:lnTo>
                <a:lnTo>
                  <a:pt x="0" y="0"/>
                </a:lnTo>
                <a:close/>
              </a:path>
            </a:pathLst>
          </a:custGeom>
          <a:blipFill>
            <a:blip r:embed="rId4"/>
            <a:stretch>
              <a:fillRect/>
            </a:stretch>
          </a:blipFill>
        </p:spPr>
      </p:sp>
      <p:sp>
        <p:nvSpPr>
          <p:cNvPr id="9" name="Freeform 9"/>
          <p:cNvSpPr/>
          <p:nvPr/>
        </p:nvSpPr>
        <p:spPr>
          <a:xfrm>
            <a:off x="13809179" y="1753071"/>
            <a:ext cx="3651009" cy="2305900"/>
          </a:xfrm>
          <a:custGeom>
            <a:avLst/>
            <a:gdLst/>
            <a:ahLst/>
            <a:cxnLst/>
            <a:rect l="l" t="t" r="r" b="b"/>
            <a:pathLst>
              <a:path w="3651009" h="2305900">
                <a:moveTo>
                  <a:pt x="0" y="0"/>
                </a:moveTo>
                <a:lnTo>
                  <a:pt x="3651009" y="0"/>
                </a:lnTo>
                <a:lnTo>
                  <a:pt x="3651009" y="2305901"/>
                </a:lnTo>
                <a:lnTo>
                  <a:pt x="0" y="2305901"/>
                </a:lnTo>
                <a:lnTo>
                  <a:pt x="0" y="0"/>
                </a:lnTo>
                <a:close/>
              </a:path>
            </a:pathLst>
          </a:custGeom>
          <a:blipFill>
            <a:blip r:embed="rId5"/>
            <a:stretch>
              <a:fillRect/>
            </a:stretch>
          </a:blipFill>
        </p:spPr>
      </p:sp>
      <p:sp>
        <p:nvSpPr>
          <p:cNvPr id="10" name="Freeform 10"/>
          <p:cNvSpPr/>
          <p:nvPr/>
        </p:nvSpPr>
        <p:spPr>
          <a:xfrm>
            <a:off x="13859667" y="5614025"/>
            <a:ext cx="3674396" cy="2335350"/>
          </a:xfrm>
          <a:custGeom>
            <a:avLst/>
            <a:gdLst/>
            <a:ahLst/>
            <a:cxnLst/>
            <a:rect l="l" t="t" r="r" b="b"/>
            <a:pathLst>
              <a:path w="3674396" h="2335350">
                <a:moveTo>
                  <a:pt x="0" y="0"/>
                </a:moveTo>
                <a:lnTo>
                  <a:pt x="3674395" y="0"/>
                </a:lnTo>
                <a:lnTo>
                  <a:pt x="3674395" y="2335350"/>
                </a:lnTo>
                <a:lnTo>
                  <a:pt x="0" y="2335350"/>
                </a:lnTo>
                <a:lnTo>
                  <a:pt x="0" y="0"/>
                </a:lnTo>
                <a:close/>
              </a:path>
            </a:pathLst>
          </a:custGeom>
          <a:blipFill>
            <a:blip r:embed="rId6"/>
            <a:stretch>
              <a:fillRect l="-12823"/>
            </a:stretch>
          </a:blipFill>
        </p:spPr>
      </p:sp>
      <p:sp>
        <p:nvSpPr>
          <p:cNvPr id="11" name="TextBox 11"/>
          <p:cNvSpPr txBox="1"/>
          <p:nvPr/>
        </p:nvSpPr>
        <p:spPr>
          <a:xfrm>
            <a:off x="2137812" y="887103"/>
            <a:ext cx="15477000" cy="714375"/>
          </a:xfrm>
          <a:prstGeom prst="rect">
            <a:avLst/>
          </a:prstGeom>
        </p:spPr>
        <p:txBody>
          <a:bodyPr lIns="0" tIns="0" rIns="0" bIns="0" rtlCol="0" anchor="t">
            <a:spAutoFit/>
          </a:bodyPr>
          <a:lstStyle/>
          <a:p>
            <a:pPr algn="just">
              <a:lnSpc>
                <a:spcPts val="5999"/>
              </a:lnSpc>
            </a:pPr>
            <a:r>
              <a:rPr lang="en-US" sz="3999" dirty="0">
                <a:solidFill>
                  <a:srgbClr val="402206"/>
                </a:solidFill>
                <a:latin typeface="Cabin Bold"/>
              </a:rPr>
              <a:t>c) </a:t>
            </a:r>
            <a:r>
              <a:rPr lang="en-US" sz="3999" dirty="0" err="1">
                <a:solidFill>
                  <a:srgbClr val="402206"/>
                </a:solidFill>
                <a:latin typeface="Cabin Bold"/>
              </a:rPr>
              <a:t>Phong</a:t>
            </a:r>
            <a:r>
              <a:rPr lang="en-US" sz="3999" dirty="0">
                <a:solidFill>
                  <a:srgbClr val="402206"/>
                </a:solidFill>
                <a:latin typeface="Cabin Bold"/>
              </a:rPr>
              <a:t> </a:t>
            </a:r>
            <a:r>
              <a:rPr lang="en-US" sz="3999" dirty="0" err="1">
                <a:solidFill>
                  <a:srgbClr val="402206"/>
                </a:solidFill>
                <a:latin typeface="Cabin Bold"/>
              </a:rPr>
              <a:t>trào</a:t>
            </a:r>
            <a:r>
              <a:rPr lang="en-US" sz="3999" dirty="0">
                <a:solidFill>
                  <a:srgbClr val="402206"/>
                </a:solidFill>
                <a:latin typeface="Cabin Bold"/>
              </a:rPr>
              <a:t> </a:t>
            </a:r>
            <a:r>
              <a:rPr lang="en-US" sz="3999" dirty="0" err="1">
                <a:solidFill>
                  <a:srgbClr val="402206"/>
                </a:solidFill>
                <a:latin typeface="Cabin Bold"/>
              </a:rPr>
              <a:t>Mặt</a:t>
            </a:r>
            <a:r>
              <a:rPr lang="en-US" sz="3999" dirty="0">
                <a:solidFill>
                  <a:srgbClr val="402206"/>
                </a:solidFill>
                <a:latin typeface="Cabin Bold"/>
              </a:rPr>
              <a:t> </a:t>
            </a:r>
            <a:r>
              <a:rPr lang="en-US" sz="3999" dirty="0" err="1">
                <a:solidFill>
                  <a:srgbClr val="402206"/>
                </a:solidFill>
                <a:latin typeface="Cabin Bold"/>
              </a:rPr>
              <a:t>trận</a:t>
            </a:r>
            <a:r>
              <a:rPr lang="en-US" sz="3999" dirty="0">
                <a:solidFill>
                  <a:srgbClr val="402206"/>
                </a:solidFill>
                <a:latin typeface="Cabin Bold"/>
              </a:rPr>
              <a:t> </a:t>
            </a:r>
            <a:r>
              <a:rPr lang="en-US" sz="3999" dirty="0" err="1">
                <a:solidFill>
                  <a:srgbClr val="402206"/>
                </a:solidFill>
                <a:latin typeface="Cabin Bold"/>
              </a:rPr>
              <a:t>nhân</a:t>
            </a:r>
            <a:r>
              <a:rPr lang="en-US" sz="3999" dirty="0">
                <a:solidFill>
                  <a:srgbClr val="402206"/>
                </a:solidFill>
                <a:latin typeface="Cabin Bold"/>
              </a:rPr>
              <a:t> </a:t>
            </a:r>
            <a:r>
              <a:rPr lang="en-US" sz="3999" dirty="0" err="1">
                <a:solidFill>
                  <a:srgbClr val="402206"/>
                </a:solidFill>
                <a:latin typeface="Cabin Bold"/>
              </a:rPr>
              <a:t>dân</a:t>
            </a:r>
            <a:r>
              <a:rPr lang="en-US" sz="3999" dirty="0">
                <a:solidFill>
                  <a:srgbClr val="402206"/>
                </a:solidFill>
                <a:latin typeface="Cabin Bold"/>
              </a:rPr>
              <a:t> </a:t>
            </a:r>
            <a:r>
              <a:rPr lang="en-US" sz="3999" dirty="0" err="1">
                <a:solidFill>
                  <a:srgbClr val="402206"/>
                </a:solidFill>
                <a:latin typeface="Cabin Bold"/>
              </a:rPr>
              <a:t>chống</a:t>
            </a:r>
            <a:r>
              <a:rPr lang="en-US" sz="3999" dirty="0">
                <a:solidFill>
                  <a:srgbClr val="402206"/>
                </a:solidFill>
                <a:latin typeface="Cabin Bold"/>
              </a:rPr>
              <a:t> </a:t>
            </a:r>
            <a:r>
              <a:rPr lang="en-US" sz="3999" dirty="0" err="1">
                <a:solidFill>
                  <a:srgbClr val="402206"/>
                </a:solidFill>
                <a:latin typeface="Cabin Bold"/>
              </a:rPr>
              <a:t>phát</a:t>
            </a:r>
            <a:r>
              <a:rPr lang="en-US" sz="3999" dirty="0">
                <a:solidFill>
                  <a:srgbClr val="402206"/>
                </a:solidFill>
                <a:latin typeface="Cabin Bold"/>
              </a:rPr>
              <a:t> </a:t>
            </a:r>
            <a:r>
              <a:rPr lang="en-US" sz="3999" dirty="0" err="1">
                <a:solidFill>
                  <a:srgbClr val="402206"/>
                </a:solidFill>
                <a:latin typeface="Cabin Bold"/>
              </a:rPr>
              <a:t>xít</a:t>
            </a:r>
            <a:r>
              <a:rPr lang="en-US" sz="3999" dirty="0">
                <a:solidFill>
                  <a:srgbClr val="402206"/>
                </a:solidFill>
                <a:latin typeface="Cabin Bold"/>
              </a:rPr>
              <a:t> </a:t>
            </a:r>
            <a:r>
              <a:rPr lang="en-US" sz="3999" dirty="0" err="1">
                <a:solidFill>
                  <a:srgbClr val="402206"/>
                </a:solidFill>
                <a:latin typeface="Cabin Bold"/>
              </a:rPr>
              <a:t>và</a:t>
            </a:r>
            <a:r>
              <a:rPr lang="en-US" sz="3999" dirty="0">
                <a:solidFill>
                  <a:srgbClr val="402206"/>
                </a:solidFill>
                <a:latin typeface="Cabin Bold"/>
              </a:rPr>
              <a:t> </a:t>
            </a:r>
            <a:r>
              <a:rPr lang="en-US" sz="3999" dirty="0" err="1">
                <a:solidFill>
                  <a:srgbClr val="402206"/>
                </a:solidFill>
                <a:latin typeface="Cabin Bold"/>
              </a:rPr>
              <a:t>nguy</a:t>
            </a:r>
            <a:r>
              <a:rPr lang="en-US" sz="3999" dirty="0">
                <a:solidFill>
                  <a:srgbClr val="402206"/>
                </a:solidFill>
                <a:latin typeface="Cabin Bold"/>
              </a:rPr>
              <a:t> </a:t>
            </a:r>
            <a:r>
              <a:rPr lang="en-US" sz="3999" dirty="0" err="1">
                <a:solidFill>
                  <a:srgbClr val="402206"/>
                </a:solidFill>
                <a:latin typeface="Cabin Bold"/>
              </a:rPr>
              <a:t>cơ</a:t>
            </a:r>
            <a:r>
              <a:rPr lang="en-US" sz="3999" dirty="0">
                <a:solidFill>
                  <a:srgbClr val="402206"/>
                </a:solidFill>
                <a:latin typeface="Cabin Bold"/>
              </a:rPr>
              <a:t> </a:t>
            </a:r>
            <a:r>
              <a:rPr lang="en-US" sz="3999" dirty="0" err="1">
                <a:solidFill>
                  <a:srgbClr val="402206"/>
                </a:solidFill>
                <a:latin typeface="Cabin Bold"/>
              </a:rPr>
              <a:t>chiến</a:t>
            </a:r>
            <a:r>
              <a:rPr lang="en-US" sz="3999" dirty="0">
                <a:solidFill>
                  <a:srgbClr val="402206"/>
                </a:solidFill>
                <a:latin typeface="Cabin Bold"/>
              </a:rPr>
              <a:t> </a:t>
            </a:r>
            <a:r>
              <a:rPr lang="en-US" sz="3999" dirty="0" err="1">
                <a:solidFill>
                  <a:srgbClr val="402206"/>
                </a:solidFill>
                <a:latin typeface="Cabin Bold"/>
              </a:rPr>
              <a:t>tranh</a:t>
            </a:r>
            <a:endParaRPr lang="en-US" sz="3999" dirty="0">
              <a:solidFill>
                <a:srgbClr val="402206"/>
              </a:solidFill>
              <a:latin typeface="Cabin Bold"/>
            </a:endParaRPr>
          </a:p>
        </p:txBody>
      </p:sp>
      <p:sp>
        <p:nvSpPr>
          <p:cNvPr id="12" name="TextBox 12"/>
          <p:cNvSpPr txBox="1"/>
          <p:nvPr/>
        </p:nvSpPr>
        <p:spPr>
          <a:xfrm>
            <a:off x="1438324" y="2058035"/>
            <a:ext cx="12165179" cy="1017270"/>
          </a:xfrm>
          <a:prstGeom prst="rect">
            <a:avLst/>
          </a:prstGeom>
        </p:spPr>
        <p:txBody>
          <a:bodyPr lIns="0" tIns="0" rIns="0" bIns="0" rtlCol="0" anchor="t">
            <a:spAutoFit/>
          </a:bodyPr>
          <a:lstStyle/>
          <a:p>
            <a:pPr algn="just">
              <a:lnSpc>
                <a:spcPts val="4199"/>
              </a:lnSpc>
            </a:pPr>
            <a:r>
              <a:rPr lang="en-US" sz="2799" dirty="0">
                <a:solidFill>
                  <a:srgbClr val="402206"/>
                </a:solidFill>
                <a:latin typeface="Cabin"/>
              </a:rPr>
              <a:t> - </a:t>
            </a:r>
            <a:r>
              <a:rPr lang="en-US" sz="2799" dirty="0" err="1">
                <a:solidFill>
                  <a:srgbClr val="402206"/>
                </a:solidFill>
                <a:latin typeface="Cabin"/>
              </a:rPr>
              <a:t>Trước</a:t>
            </a:r>
            <a:r>
              <a:rPr lang="en-US" sz="2799" dirty="0">
                <a:solidFill>
                  <a:srgbClr val="402206"/>
                </a:solidFill>
                <a:latin typeface="Cabin"/>
              </a:rPr>
              <a:t> </a:t>
            </a:r>
            <a:r>
              <a:rPr lang="en-US" sz="2799" dirty="0" err="1">
                <a:solidFill>
                  <a:srgbClr val="402206"/>
                </a:solidFill>
                <a:latin typeface="Cabin"/>
              </a:rPr>
              <a:t>sự</a:t>
            </a:r>
            <a:r>
              <a:rPr lang="en-US" sz="2799" dirty="0">
                <a:solidFill>
                  <a:srgbClr val="402206"/>
                </a:solidFill>
                <a:latin typeface="Cabin"/>
              </a:rPr>
              <a:t> </a:t>
            </a:r>
            <a:r>
              <a:rPr lang="en-US" sz="2799" dirty="0" err="1">
                <a:solidFill>
                  <a:srgbClr val="402206"/>
                </a:solidFill>
                <a:latin typeface="Cabin"/>
              </a:rPr>
              <a:t>bành</a:t>
            </a:r>
            <a:r>
              <a:rPr lang="en-US" sz="2799" dirty="0">
                <a:solidFill>
                  <a:srgbClr val="402206"/>
                </a:solidFill>
                <a:latin typeface="Cabin"/>
              </a:rPr>
              <a:t> </a:t>
            </a:r>
            <a:r>
              <a:rPr lang="en-US" sz="2799" dirty="0" err="1">
                <a:solidFill>
                  <a:srgbClr val="402206"/>
                </a:solidFill>
                <a:latin typeface="Cabin"/>
              </a:rPr>
              <a:t>trướng</a:t>
            </a:r>
            <a:r>
              <a:rPr lang="en-US" sz="2799" dirty="0">
                <a:solidFill>
                  <a:srgbClr val="402206"/>
                </a:solidFill>
                <a:latin typeface="Cabin"/>
              </a:rPr>
              <a:t> </a:t>
            </a:r>
            <a:r>
              <a:rPr lang="en-US" sz="2799" dirty="0" err="1">
                <a:solidFill>
                  <a:srgbClr val="402206"/>
                </a:solidFill>
                <a:latin typeface="Cabin"/>
              </a:rPr>
              <a:t>của</a:t>
            </a:r>
            <a:r>
              <a:rPr lang="en-US" sz="2799" dirty="0">
                <a:solidFill>
                  <a:srgbClr val="402206"/>
                </a:solidFill>
                <a:latin typeface="Cabin"/>
              </a:rPr>
              <a:t> </a:t>
            </a:r>
            <a:r>
              <a:rPr lang="en-US" sz="2799" dirty="0" err="1">
                <a:solidFill>
                  <a:srgbClr val="402206"/>
                </a:solidFill>
                <a:latin typeface="Cabin"/>
              </a:rPr>
              <a:t>Đức</a:t>
            </a:r>
            <a:r>
              <a:rPr lang="en-US" sz="2799" dirty="0">
                <a:solidFill>
                  <a:srgbClr val="402206"/>
                </a:solidFill>
                <a:latin typeface="Cabin"/>
              </a:rPr>
              <a:t>, I-ta-li-a, </a:t>
            </a:r>
            <a:r>
              <a:rPr lang="en-US" sz="2799" dirty="0" err="1">
                <a:solidFill>
                  <a:srgbClr val="402206"/>
                </a:solidFill>
                <a:latin typeface="Cabin"/>
              </a:rPr>
              <a:t>Nhật</a:t>
            </a:r>
            <a:r>
              <a:rPr lang="en-US" sz="2799" dirty="0">
                <a:solidFill>
                  <a:srgbClr val="402206"/>
                </a:solidFill>
                <a:latin typeface="Cabin"/>
              </a:rPr>
              <a:t> </a:t>
            </a:r>
            <a:r>
              <a:rPr lang="en-US" sz="2799" dirty="0" err="1">
                <a:solidFill>
                  <a:srgbClr val="402206"/>
                </a:solidFill>
                <a:latin typeface="Cabin"/>
              </a:rPr>
              <a:t>Bản</a:t>
            </a:r>
            <a:r>
              <a:rPr lang="en-US" sz="2799" dirty="0">
                <a:solidFill>
                  <a:srgbClr val="402206"/>
                </a:solidFill>
                <a:latin typeface="Cabin"/>
              </a:rPr>
              <a:t>, </a:t>
            </a:r>
            <a:r>
              <a:rPr lang="en-US" sz="2799" dirty="0" err="1">
                <a:solidFill>
                  <a:srgbClr val="402206"/>
                </a:solidFill>
                <a:latin typeface="Cabin"/>
              </a:rPr>
              <a:t>Quốc</a:t>
            </a:r>
            <a:r>
              <a:rPr lang="en-US" sz="2799" dirty="0">
                <a:solidFill>
                  <a:srgbClr val="402206"/>
                </a:solidFill>
                <a:latin typeface="Cabin"/>
              </a:rPr>
              <a:t> </a:t>
            </a:r>
            <a:r>
              <a:rPr lang="en-US" sz="2799" dirty="0" err="1">
                <a:solidFill>
                  <a:srgbClr val="402206"/>
                </a:solidFill>
                <a:latin typeface="Cabin"/>
              </a:rPr>
              <a:t>tế</a:t>
            </a:r>
            <a:r>
              <a:rPr lang="en-US" sz="2799" dirty="0">
                <a:solidFill>
                  <a:srgbClr val="402206"/>
                </a:solidFill>
                <a:latin typeface="Cabin"/>
              </a:rPr>
              <a:t> </a:t>
            </a:r>
            <a:r>
              <a:rPr lang="en-US" sz="2799" dirty="0" err="1">
                <a:solidFill>
                  <a:srgbClr val="402206"/>
                </a:solidFill>
                <a:latin typeface="Cabin"/>
              </a:rPr>
              <a:t>Cộng</a:t>
            </a:r>
            <a:r>
              <a:rPr lang="en-US" sz="2799" dirty="0">
                <a:solidFill>
                  <a:srgbClr val="402206"/>
                </a:solidFill>
                <a:latin typeface="Cabin"/>
              </a:rPr>
              <a:t> </a:t>
            </a:r>
            <a:r>
              <a:rPr lang="en-US" sz="2799" dirty="0" err="1">
                <a:solidFill>
                  <a:srgbClr val="402206"/>
                </a:solidFill>
                <a:latin typeface="Cabin"/>
              </a:rPr>
              <a:t>sản</a:t>
            </a:r>
            <a:r>
              <a:rPr lang="en-US" sz="2799" dirty="0">
                <a:solidFill>
                  <a:srgbClr val="402206"/>
                </a:solidFill>
                <a:latin typeface="Cabin"/>
              </a:rPr>
              <a:t> </a:t>
            </a:r>
            <a:r>
              <a:rPr lang="en-US" sz="2799" dirty="0" err="1">
                <a:solidFill>
                  <a:srgbClr val="402206"/>
                </a:solidFill>
                <a:latin typeface="Cabin"/>
              </a:rPr>
              <a:t>đã</a:t>
            </a:r>
            <a:r>
              <a:rPr lang="en-US" sz="2799" dirty="0">
                <a:solidFill>
                  <a:srgbClr val="402206"/>
                </a:solidFill>
                <a:latin typeface="Cabin"/>
              </a:rPr>
              <a:t> </a:t>
            </a:r>
            <a:r>
              <a:rPr lang="en-US" sz="2799" dirty="0" err="1">
                <a:solidFill>
                  <a:srgbClr val="402206"/>
                </a:solidFill>
                <a:latin typeface="Cabin"/>
              </a:rPr>
              <a:t>phải</a:t>
            </a:r>
            <a:r>
              <a:rPr lang="en-US" sz="2799" dirty="0">
                <a:solidFill>
                  <a:srgbClr val="402206"/>
                </a:solidFill>
                <a:latin typeface="Cabin"/>
              </a:rPr>
              <a:t> </a:t>
            </a:r>
            <a:r>
              <a:rPr lang="en-US" sz="2799" dirty="0" err="1">
                <a:solidFill>
                  <a:srgbClr val="402206"/>
                </a:solidFill>
                <a:latin typeface="Cabin"/>
              </a:rPr>
              <a:t>phát</a:t>
            </a:r>
            <a:r>
              <a:rPr lang="en-US" sz="2799" dirty="0">
                <a:solidFill>
                  <a:srgbClr val="402206"/>
                </a:solidFill>
                <a:latin typeface="Cabin"/>
              </a:rPr>
              <a:t> </a:t>
            </a:r>
            <a:r>
              <a:rPr lang="en-US" sz="2799" dirty="0" err="1">
                <a:solidFill>
                  <a:srgbClr val="402206"/>
                </a:solidFill>
                <a:latin typeface="Cabin"/>
              </a:rPr>
              <a:t>động</a:t>
            </a:r>
            <a:r>
              <a:rPr lang="en-US" sz="2799" dirty="0">
                <a:solidFill>
                  <a:srgbClr val="402206"/>
                </a:solidFill>
                <a:latin typeface="Cabin"/>
              </a:rPr>
              <a:t> </a:t>
            </a:r>
            <a:r>
              <a:rPr lang="en-US" sz="2799" dirty="0" err="1">
                <a:solidFill>
                  <a:srgbClr val="402206"/>
                </a:solidFill>
                <a:latin typeface="Cabin"/>
              </a:rPr>
              <a:t>phong</a:t>
            </a:r>
            <a:r>
              <a:rPr lang="en-US" sz="2799" dirty="0">
                <a:solidFill>
                  <a:srgbClr val="402206"/>
                </a:solidFill>
                <a:latin typeface="Cabin"/>
              </a:rPr>
              <a:t> </a:t>
            </a:r>
            <a:r>
              <a:rPr lang="en-US" sz="2799" dirty="0" err="1">
                <a:solidFill>
                  <a:srgbClr val="402206"/>
                </a:solidFill>
                <a:latin typeface="Cabin"/>
              </a:rPr>
              <a:t>trào</a:t>
            </a:r>
            <a:r>
              <a:rPr lang="en-US" sz="2799" dirty="0">
                <a:solidFill>
                  <a:srgbClr val="402206"/>
                </a:solidFill>
                <a:latin typeface="Cabin"/>
              </a:rPr>
              <a:t> </a:t>
            </a:r>
            <a:r>
              <a:rPr lang="en-US" sz="2799" dirty="0" err="1">
                <a:solidFill>
                  <a:srgbClr val="402206"/>
                </a:solidFill>
                <a:latin typeface="Cabin"/>
              </a:rPr>
              <a:t>chóng</a:t>
            </a:r>
            <a:r>
              <a:rPr lang="en-US" sz="2799" dirty="0">
                <a:solidFill>
                  <a:srgbClr val="402206"/>
                </a:solidFill>
                <a:latin typeface="Cabin"/>
              </a:rPr>
              <a:t> </a:t>
            </a:r>
            <a:r>
              <a:rPr lang="en-US" sz="2799" dirty="0" err="1">
                <a:solidFill>
                  <a:srgbClr val="402206"/>
                </a:solidFill>
                <a:latin typeface="Cabin"/>
              </a:rPr>
              <a:t>phát</a:t>
            </a:r>
            <a:r>
              <a:rPr lang="en-US" sz="2799" dirty="0">
                <a:solidFill>
                  <a:srgbClr val="402206"/>
                </a:solidFill>
                <a:latin typeface="Cabin"/>
              </a:rPr>
              <a:t> </a:t>
            </a:r>
            <a:r>
              <a:rPr lang="en-US" sz="2799" dirty="0" err="1">
                <a:solidFill>
                  <a:srgbClr val="402206"/>
                </a:solidFill>
                <a:latin typeface="Cabin"/>
              </a:rPr>
              <a:t>xít</a:t>
            </a:r>
            <a:r>
              <a:rPr lang="en-US" sz="2799" dirty="0">
                <a:solidFill>
                  <a:srgbClr val="402206"/>
                </a:solidFill>
                <a:latin typeface="Cabin"/>
              </a:rPr>
              <a:t>, </a:t>
            </a:r>
            <a:r>
              <a:rPr lang="en-US" sz="2799" dirty="0" err="1">
                <a:solidFill>
                  <a:srgbClr val="402206"/>
                </a:solidFill>
                <a:latin typeface="Cabin"/>
              </a:rPr>
              <a:t>chống</a:t>
            </a:r>
            <a:r>
              <a:rPr lang="en-US" sz="2799" dirty="0">
                <a:solidFill>
                  <a:srgbClr val="402206"/>
                </a:solidFill>
                <a:latin typeface="Cabin"/>
              </a:rPr>
              <a:t> </a:t>
            </a:r>
            <a:r>
              <a:rPr lang="en-US" sz="2799" dirty="0" err="1">
                <a:solidFill>
                  <a:srgbClr val="402206"/>
                </a:solidFill>
                <a:latin typeface="Cabin"/>
              </a:rPr>
              <a:t>chiến</a:t>
            </a:r>
            <a:r>
              <a:rPr lang="en-US" sz="2799" dirty="0">
                <a:solidFill>
                  <a:srgbClr val="402206"/>
                </a:solidFill>
                <a:latin typeface="Cabin"/>
              </a:rPr>
              <a:t> </a:t>
            </a:r>
            <a:r>
              <a:rPr lang="en-US" sz="2799" dirty="0" err="1">
                <a:solidFill>
                  <a:srgbClr val="402206"/>
                </a:solidFill>
                <a:latin typeface="Cabin"/>
              </a:rPr>
              <a:t>tranh</a:t>
            </a:r>
            <a:r>
              <a:rPr lang="en-US" sz="2799" dirty="0">
                <a:solidFill>
                  <a:srgbClr val="402206"/>
                </a:solidFill>
                <a:latin typeface="Cabin"/>
              </a:rPr>
              <a:t> ở </a:t>
            </a:r>
            <a:r>
              <a:rPr lang="en-US" sz="2799" dirty="0" err="1">
                <a:solidFill>
                  <a:srgbClr val="402206"/>
                </a:solidFill>
                <a:latin typeface="Cabin"/>
              </a:rPr>
              <a:t>nhiều</a:t>
            </a:r>
            <a:r>
              <a:rPr lang="en-US" sz="2799" dirty="0">
                <a:solidFill>
                  <a:srgbClr val="402206"/>
                </a:solidFill>
                <a:latin typeface="Cabin"/>
              </a:rPr>
              <a:t> </a:t>
            </a:r>
            <a:r>
              <a:rPr lang="en-US" sz="2799" dirty="0" err="1">
                <a:solidFill>
                  <a:srgbClr val="402206"/>
                </a:solidFill>
                <a:latin typeface="Cabin"/>
              </a:rPr>
              <a:t>nước</a:t>
            </a:r>
            <a:r>
              <a:rPr lang="en-US" sz="2799" dirty="0">
                <a:solidFill>
                  <a:srgbClr val="402206"/>
                </a:solidFill>
                <a:latin typeface="Cabin"/>
              </a:rPr>
              <a:t>.</a:t>
            </a:r>
          </a:p>
        </p:txBody>
      </p:sp>
      <p:sp>
        <p:nvSpPr>
          <p:cNvPr id="13" name="TextBox 13"/>
          <p:cNvSpPr txBox="1"/>
          <p:nvPr/>
        </p:nvSpPr>
        <p:spPr>
          <a:xfrm>
            <a:off x="1532791" y="6715025"/>
            <a:ext cx="3345767" cy="752475"/>
          </a:xfrm>
          <a:prstGeom prst="rect">
            <a:avLst/>
          </a:prstGeom>
        </p:spPr>
        <p:txBody>
          <a:bodyPr lIns="0" tIns="0" rIns="0" bIns="0" rtlCol="0" anchor="t">
            <a:spAutoFit/>
          </a:bodyPr>
          <a:lstStyle/>
          <a:p>
            <a:pPr algn="ctr">
              <a:lnSpc>
                <a:spcPts val="3000"/>
              </a:lnSpc>
            </a:pPr>
            <a:r>
              <a:rPr lang="en-US" sz="2000">
                <a:solidFill>
                  <a:srgbClr val="402206"/>
                </a:solidFill>
                <a:latin typeface="Cabin"/>
              </a:rPr>
              <a:t>Chủ nghĩa phát xít lên nắm quyền tại Đức</a:t>
            </a:r>
          </a:p>
        </p:txBody>
      </p:sp>
      <p:sp>
        <p:nvSpPr>
          <p:cNvPr id="14" name="TextBox 14"/>
          <p:cNvSpPr txBox="1"/>
          <p:nvPr/>
        </p:nvSpPr>
        <p:spPr>
          <a:xfrm>
            <a:off x="5478868" y="3329300"/>
            <a:ext cx="8028369" cy="2065020"/>
          </a:xfrm>
          <a:prstGeom prst="rect">
            <a:avLst/>
          </a:prstGeom>
        </p:spPr>
        <p:txBody>
          <a:bodyPr lIns="0" tIns="0" rIns="0" bIns="0" rtlCol="0" anchor="t">
            <a:spAutoFit/>
          </a:bodyPr>
          <a:lstStyle/>
          <a:p>
            <a:pPr algn="just">
              <a:lnSpc>
                <a:spcPts val="4199"/>
              </a:lnSpc>
            </a:pPr>
            <a:r>
              <a:rPr lang="en-US" sz="2799" dirty="0">
                <a:solidFill>
                  <a:srgbClr val="402206"/>
                </a:solidFill>
                <a:latin typeface="Cabin"/>
              </a:rPr>
              <a:t>- </a:t>
            </a:r>
            <a:r>
              <a:rPr lang="en-US" sz="2799" dirty="0" err="1">
                <a:solidFill>
                  <a:srgbClr val="402206"/>
                </a:solidFill>
                <a:latin typeface="Cabin"/>
              </a:rPr>
              <a:t>Những</a:t>
            </a:r>
            <a:r>
              <a:rPr lang="en-US" sz="2799" dirty="0">
                <a:solidFill>
                  <a:srgbClr val="402206"/>
                </a:solidFill>
                <a:latin typeface="Cabin"/>
              </a:rPr>
              <a:t> </a:t>
            </a:r>
            <a:r>
              <a:rPr lang="en-US" sz="2799" dirty="0" err="1">
                <a:solidFill>
                  <a:srgbClr val="402206"/>
                </a:solidFill>
                <a:latin typeface="Cabin"/>
              </a:rPr>
              <a:t>người</a:t>
            </a:r>
            <a:r>
              <a:rPr lang="en-US" sz="2799" dirty="0">
                <a:solidFill>
                  <a:srgbClr val="402206"/>
                </a:solidFill>
                <a:latin typeface="Cabin"/>
              </a:rPr>
              <a:t> </a:t>
            </a:r>
            <a:r>
              <a:rPr lang="en-US" sz="2799" dirty="0" err="1">
                <a:solidFill>
                  <a:srgbClr val="402206"/>
                </a:solidFill>
                <a:latin typeface="Cabin"/>
              </a:rPr>
              <a:t>cộng</a:t>
            </a:r>
            <a:r>
              <a:rPr lang="en-US" sz="2799" dirty="0">
                <a:solidFill>
                  <a:srgbClr val="402206"/>
                </a:solidFill>
                <a:latin typeface="Cabin"/>
              </a:rPr>
              <a:t> </a:t>
            </a:r>
            <a:r>
              <a:rPr lang="en-US" sz="2799" dirty="0" err="1">
                <a:solidFill>
                  <a:srgbClr val="402206"/>
                </a:solidFill>
                <a:latin typeface="Cabin"/>
              </a:rPr>
              <a:t>sản</a:t>
            </a:r>
            <a:r>
              <a:rPr lang="en-US" sz="2799" dirty="0">
                <a:solidFill>
                  <a:srgbClr val="402206"/>
                </a:solidFill>
                <a:latin typeface="Cabin"/>
              </a:rPr>
              <a:t>, </a:t>
            </a:r>
            <a:r>
              <a:rPr lang="en-US" sz="2799" dirty="0" err="1">
                <a:solidFill>
                  <a:srgbClr val="402206"/>
                </a:solidFill>
                <a:latin typeface="Cabin"/>
              </a:rPr>
              <a:t>công</a:t>
            </a:r>
            <a:r>
              <a:rPr lang="en-US" sz="2799" dirty="0">
                <a:solidFill>
                  <a:srgbClr val="402206"/>
                </a:solidFill>
                <a:latin typeface="Cabin"/>
              </a:rPr>
              <a:t> </a:t>
            </a:r>
            <a:r>
              <a:rPr lang="en-US" sz="2799" dirty="0" err="1">
                <a:solidFill>
                  <a:srgbClr val="402206"/>
                </a:solidFill>
                <a:latin typeface="Cabin"/>
              </a:rPr>
              <a:t>nhân</a:t>
            </a:r>
            <a:r>
              <a:rPr lang="en-US" sz="2799" dirty="0">
                <a:solidFill>
                  <a:srgbClr val="402206"/>
                </a:solidFill>
                <a:latin typeface="Cabin"/>
              </a:rPr>
              <a:t> </a:t>
            </a:r>
            <a:r>
              <a:rPr lang="en-US" sz="2799" dirty="0" err="1">
                <a:solidFill>
                  <a:srgbClr val="402206"/>
                </a:solidFill>
                <a:latin typeface="Cabin"/>
              </a:rPr>
              <a:t>quốc</a:t>
            </a:r>
            <a:r>
              <a:rPr lang="en-US" sz="2799" dirty="0">
                <a:solidFill>
                  <a:srgbClr val="402206"/>
                </a:solidFill>
                <a:latin typeface="Cabin"/>
              </a:rPr>
              <a:t> </a:t>
            </a:r>
            <a:r>
              <a:rPr lang="en-US" sz="2799" dirty="0" err="1">
                <a:solidFill>
                  <a:srgbClr val="402206"/>
                </a:solidFill>
                <a:latin typeface="Cabin"/>
              </a:rPr>
              <a:t>tế</a:t>
            </a:r>
            <a:r>
              <a:rPr lang="en-US" sz="2799" dirty="0">
                <a:solidFill>
                  <a:srgbClr val="402206"/>
                </a:solidFill>
                <a:latin typeface="Cabin"/>
              </a:rPr>
              <a:t> </a:t>
            </a:r>
            <a:r>
              <a:rPr lang="en-US" sz="2799" dirty="0" err="1">
                <a:solidFill>
                  <a:srgbClr val="402206"/>
                </a:solidFill>
                <a:latin typeface="Cabin"/>
              </a:rPr>
              <a:t>và</a:t>
            </a:r>
            <a:r>
              <a:rPr lang="en-US" sz="2799" dirty="0">
                <a:solidFill>
                  <a:srgbClr val="402206"/>
                </a:solidFill>
                <a:latin typeface="Cabin"/>
              </a:rPr>
              <a:t> </a:t>
            </a:r>
            <a:r>
              <a:rPr lang="en-US" sz="2799" dirty="0" err="1">
                <a:solidFill>
                  <a:srgbClr val="402206"/>
                </a:solidFill>
                <a:latin typeface="Cabin"/>
              </a:rPr>
              <a:t>lực</a:t>
            </a:r>
            <a:r>
              <a:rPr lang="en-US" sz="2799" dirty="0">
                <a:solidFill>
                  <a:srgbClr val="402206"/>
                </a:solidFill>
                <a:latin typeface="Cabin"/>
              </a:rPr>
              <a:t> </a:t>
            </a:r>
            <a:r>
              <a:rPr lang="en-US" sz="2799" dirty="0" err="1">
                <a:solidFill>
                  <a:srgbClr val="402206"/>
                </a:solidFill>
                <a:latin typeface="Cabin"/>
              </a:rPr>
              <a:t>lượng</a:t>
            </a:r>
            <a:r>
              <a:rPr lang="en-US" sz="2799" dirty="0">
                <a:solidFill>
                  <a:srgbClr val="402206"/>
                </a:solidFill>
                <a:latin typeface="Cabin"/>
              </a:rPr>
              <a:t> </a:t>
            </a:r>
            <a:r>
              <a:rPr lang="en-US" sz="2799" dirty="0" err="1">
                <a:solidFill>
                  <a:srgbClr val="402206"/>
                </a:solidFill>
                <a:latin typeface="Cabin"/>
              </a:rPr>
              <a:t>yêu</a:t>
            </a:r>
            <a:r>
              <a:rPr lang="en-US" sz="2799" dirty="0">
                <a:solidFill>
                  <a:srgbClr val="402206"/>
                </a:solidFill>
                <a:latin typeface="Cabin"/>
              </a:rPr>
              <a:t> </a:t>
            </a:r>
            <a:r>
              <a:rPr lang="en-US" sz="2799" dirty="0" err="1">
                <a:solidFill>
                  <a:srgbClr val="402206"/>
                </a:solidFill>
                <a:latin typeface="Cabin"/>
              </a:rPr>
              <a:t>nước</a:t>
            </a:r>
            <a:r>
              <a:rPr lang="en-US" sz="2799" dirty="0">
                <a:solidFill>
                  <a:srgbClr val="402206"/>
                </a:solidFill>
                <a:latin typeface="Cabin"/>
              </a:rPr>
              <a:t> </a:t>
            </a:r>
            <a:r>
              <a:rPr lang="en-US" sz="2799" dirty="0" err="1">
                <a:solidFill>
                  <a:srgbClr val="402206"/>
                </a:solidFill>
                <a:latin typeface="Cabin"/>
              </a:rPr>
              <a:t>tiến</a:t>
            </a:r>
            <a:r>
              <a:rPr lang="en-US" sz="2799" dirty="0">
                <a:solidFill>
                  <a:srgbClr val="402206"/>
                </a:solidFill>
                <a:latin typeface="Cabin"/>
              </a:rPr>
              <a:t> </a:t>
            </a:r>
            <a:r>
              <a:rPr lang="en-US" sz="2799" dirty="0" err="1">
                <a:solidFill>
                  <a:srgbClr val="402206"/>
                </a:solidFill>
                <a:latin typeface="Cabin"/>
              </a:rPr>
              <a:t>bộ</a:t>
            </a:r>
            <a:r>
              <a:rPr lang="en-US" sz="2799" dirty="0">
                <a:solidFill>
                  <a:srgbClr val="402206"/>
                </a:solidFill>
                <a:latin typeface="Cabin"/>
              </a:rPr>
              <a:t>,... </a:t>
            </a:r>
            <a:r>
              <a:rPr lang="en-US" sz="2799" dirty="0" err="1">
                <a:solidFill>
                  <a:srgbClr val="402206"/>
                </a:solidFill>
                <a:latin typeface="Cabin"/>
              </a:rPr>
              <a:t>đã</a:t>
            </a:r>
            <a:r>
              <a:rPr lang="en-US" sz="2799" dirty="0">
                <a:solidFill>
                  <a:srgbClr val="402206"/>
                </a:solidFill>
                <a:latin typeface="Cabin"/>
              </a:rPr>
              <a:t> </a:t>
            </a:r>
            <a:r>
              <a:rPr lang="en-US" sz="2799" dirty="0" err="1">
                <a:solidFill>
                  <a:srgbClr val="402206"/>
                </a:solidFill>
                <a:latin typeface="Cabin"/>
              </a:rPr>
              <a:t>thống</a:t>
            </a:r>
            <a:r>
              <a:rPr lang="en-US" sz="2799" dirty="0">
                <a:solidFill>
                  <a:srgbClr val="402206"/>
                </a:solidFill>
                <a:latin typeface="Cabin"/>
              </a:rPr>
              <a:t> </a:t>
            </a:r>
            <a:r>
              <a:rPr lang="en-US" sz="2799" dirty="0" err="1">
                <a:solidFill>
                  <a:srgbClr val="402206"/>
                </a:solidFill>
                <a:latin typeface="Cabin"/>
              </a:rPr>
              <a:t>nhất</a:t>
            </a:r>
            <a:r>
              <a:rPr lang="en-US" sz="2799" dirty="0">
                <a:solidFill>
                  <a:srgbClr val="402206"/>
                </a:solidFill>
                <a:latin typeface="Cabin"/>
              </a:rPr>
              <a:t> </a:t>
            </a:r>
            <a:r>
              <a:rPr lang="en-US" sz="2799" dirty="0" err="1">
                <a:solidFill>
                  <a:srgbClr val="402206"/>
                </a:solidFill>
                <a:latin typeface="Cabin"/>
              </a:rPr>
              <a:t>hành</a:t>
            </a:r>
            <a:r>
              <a:rPr lang="en-US" sz="2799" dirty="0">
                <a:solidFill>
                  <a:srgbClr val="402206"/>
                </a:solidFill>
                <a:latin typeface="Cabin"/>
              </a:rPr>
              <a:t> </a:t>
            </a:r>
            <a:r>
              <a:rPr lang="en-US" sz="2799" dirty="0" err="1">
                <a:solidFill>
                  <a:srgbClr val="402206"/>
                </a:solidFill>
                <a:latin typeface="Cabin"/>
              </a:rPr>
              <a:t>động</a:t>
            </a:r>
            <a:r>
              <a:rPr lang="en-US" sz="2799" dirty="0">
                <a:solidFill>
                  <a:srgbClr val="402206"/>
                </a:solidFill>
                <a:latin typeface="Cabin"/>
              </a:rPr>
              <a:t> </a:t>
            </a:r>
            <a:r>
              <a:rPr lang="en-US" sz="2799" dirty="0" err="1">
                <a:solidFill>
                  <a:srgbClr val="402206"/>
                </a:solidFill>
                <a:latin typeface="Cabin"/>
              </a:rPr>
              <a:t>với</a:t>
            </a:r>
            <a:r>
              <a:rPr lang="en-US" sz="2799" dirty="0">
                <a:solidFill>
                  <a:srgbClr val="402206"/>
                </a:solidFill>
                <a:latin typeface="Cabin"/>
              </a:rPr>
              <a:t> </a:t>
            </a:r>
            <a:r>
              <a:rPr lang="en-US" sz="2799" dirty="0" err="1">
                <a:solidFill>
                  <a:srgbClr val="402206"/>
                </a:solidFill>
                <a:latin typeface="Cabin"/>
              </a:rPr>
              <a:t>các</a:t>
            </a:r>
            <a:r>
              <a:rPr lang="en-US" sz="2799" dirty="0">
                <a:solidFill>
                  <a:srgbClr val="402206"/>
                </a:solidFill>
                <a:latin typeface="Cabin"/>
              </a:rPr>
              <a:t> </a:t>
            </a:r>
            <a:r>
              <a:rPr lang="en-US" sz="2799" dirty="0" err="1">
                <a:solidFill>
                  <a:srgbClr val="402206"/>
                </a:solidFill>
                <a:latin typeface="Cabin"/>
              </a:rPr>
              <a:t>đảng</a:t>
            </a:r>
            <a:r>
              <a:rPr lang="en-US" sz="2799" dirty="0">
                <a:solidFill>
                  <a:srgbClr val="402206"/>
                </a:solidFill>
                <a:latin typeface="Cabin"/>
              </a:rPr>
              <a:t> </a:t>
            </a:r>
            <a:r>
              <a:rPr lang="en-US" sz="2799" dirty="0" err="1">
                <a:solidFill>
                  <a:srgbClr val="402206"/>
                </a:solidFill>
                <a:latin typeface="Cabin"/>
              </a:rPr>
              <a:t>xã</a:t>
            </a:r>
            <a:r>
              <a:rPr lang="en-US" sz="2799" dirty="0">
                <a:solidFill>
                  <a:srgbClr val="402206"/>
                </a:solidFill>
                <a:latin typeface="Cabin"/>
              </a:rPr>
              <a:t> </a:t>
            </a:r>
            <a:r>
              <a:rPr lang="en-US" sz="2799" dirty="0" err="1">
                <a:solidFill>
                  <a:srgbClr val="402206"/>
                </a:solidFill>
                <a:latin typeface="Cabin"/>
              </a:rPr>
              <a:t>hội</a:t>
            </a:r>
            <a:r>
              <a:rPr lang="en-US" sz="2799" dirty="0">
                <a:solidFill>
                  <a:srgbClr val="402206"/>
                </a:solidFill>
                <a:latin typeface="Cabin"/>
              </a:rPr>
              <a:t> </a:t>
            </a:r>
            <a:r>
              <a:rPr lang="en-US" sz="2799" dirty="0" err="1">
                <a:solidFill>
                  <a:srgbClr val="402206"/>
                </a:solidFill>
                <a:latin typeface="Cabin"/>
              </a:rPr>
              <a:t>dân</a:t>
            </a:r>
            <a:r>
              <a:rPr lang="en-US" sz="2799" dirty="0">
                <a:solidFill>
                  <a:srgbClr val="402206"/>
                </a:solidFill>
                <a:latin typeface="Cabin"/>
              </a:rPr>
              <a:t> </a:t>
            </a:r>
            <a:r>
              <a:rPr lang="en-US" sz="2799" dirty="0" err="1">
                <a:solidFill>
                  <a:srgbClr val="402206"/>
                </a:solidFill>
                <a:latin typeface="Cabin"/>
              </a:rPr>
              <a:t>chủ</a:t>
            </a:r>
            <a:r>
              <a:rPr lang="en-US" sz="2799" dirty="0">
                <a:solidFill>
                  <a:srgbClr val="402206"/>
                </a:solidFill>
                <a:latin typeface="Cabin"/>
              </a:rPr>
              <a:t> </a:t>
            </a:r>
            <a:r>
              <a:rPr lang="en-US" sz="2799" dirty="0" err="1">
                <a:solidFill>
                  <a:srgbClr val="402206"/>
                </a:solidFill>
                <a:latin typeface="Cabin"/>
              </a:rPr>
              <a:t>thành</a:t>
            </a:r>
            <a:r>
              <a:rPr lang="en-US" sz="2799" dirty="0">
                <a:solidFill>
                  <a:srgbClr val="402206"/>
                </a:solidFill>
                <a:latin typeface="Cabin"/>
              </a:rPr>
              <a:t> </a:t>
            </a:r>
            <a:r>
              <a:rPr lang="en-US" sz="2799" dirty="0" err="1">
                <a:solidFill>
                  <a:srgbClr val="402206"/>
                </a:solidFill>
                <a:latin typeface="Cabin"/>
              </a:rPr>
              <a:t>lập</a:t>
            </a:r>
            <a:r>
              <a:rPr lang="en-US" sz="2799" dirty="0">
                <a:solidFill>
                  <a:srgbClr val="402206"/>
                </a:solidFill>
                <a:latin typeface="Cabin"/>
              </a:rPr>
              <a:t> </a:t>
            </a:r>
            <a:r>
              <a:rPr lang="en-US" sz="2799" dirty="0" err="1">
                <a:solidFill>
                  <a:srgbClr val="402206"/>
                </a:solidFill>
                <a:latin typeface="Cabin"/>
              </a:rPr>
              <a:t>Mặt</a:t>
            </a:r>
            <a:r>
              <a:rPr lang="en-US" sz="2799" dirty="0">
                <a:solidFill>
                  <a:srgbClr val="402206"/>
                </a:solidFill>
                <a:latin typeface="Cabin"/>
              </a:rPr>
              <a:t> </a:t>
            </a:r>
            <a:r>
              <a:rPr lang="en-US" sz="2799" dirty="0" err="1">
                <a:solidFill>
                  <a:srgbClr val="402206"/>
                </a:solidFill>
                <a:latin typeface="Cabin"/>
              </a:rPr>
              <a:t>trận</a:t>
            </a:r>
            <a:r>
              <a:rPr lang="en-US" sz="2799" dirty="0">
                <a:solidFill>
                  <a:srgbClr val="402206"/>
                </a:solidFill>
                <a:latin typeface="Cabin"/>
              </a:rPr>
              <a:t> </a:t>
            </a:r>
            <a:r>
              <a:rPr lang="en-US" sz="2799" dirty="0" err="1">
                <a:solidFill>
                  <a:srgbClr val="402206"/>
                </a:solidFill>
                <a:latin typeface="Cabin"/>
              </a:rPr>
              <a:t>nhân</a:t>
            </a:r>
            <a:r>
              <a:rPr lang="en-US" sz="2799" dirty="0">
                <a:solidFill>
                  <a:srgbClr val="402206"/>
                </a:solidFill>
                <a:latin typeface="Cabin"/>
              </a:rPr>
              <a:t> </a:t>
            </a:r>
            <a:r>
              <a:rPr lang="en-US" sz="2799" dirty="0" err="1">
                <a:solidFill>
                  <a:srgbClr val="402206"/>
                </a:solidFill>
                <a:latin typeface="Cabin"/>
              </a:rPr>
              <a:t>dân</a:t>
            </a:r>
            <a:r>
              <a:rPr lang="en-US" sz="2799" dirty="0">
                <a:solidFill>
                  <a:srgbClr val="402206"/>
                </a:solidFill>
                <a:latin typeface="Cabin"/>
              </a:rPr>
              <a:t> </a:t>
            </a:r>
            <a:r>
              <a:rPr lang="en-US" sz="2799" dirty="0" err="1">
                <a:solidFill>
                  <a:srgbClr val="402206"/>
                </a:solidFill>
                <a:latin typeface="Cabin"/>
              </a:rPr>
              <a:t>chống</a:t>
            </a:r>
            <a:r>
              <a:rPr lang="en-US" sz="2799" dirty="0">
                <a:solidFill>
                  <a:srgbClr val="402206"/>
                </a:solidFill>
                <a:latin typeface="Cabin"/>
              </a:rPr>
              <a:t> </a:t>
            </a:r>
            <a:r>
              <a:rPr lang="en-US" sz="2799" dirty="0" err="1">
                <a:solidFill>
                  <a:srgbClr val="402206"/>
                </a:solidFill>
                <a:latin typeface="Cabin"/>
              </a:rPr>
              <a:t>chủ</a:t>
            </a:r>
            <a:r>
              <a:rPr lang="en-US" sz="2799" dirty="0">
                <a:solidFill>
                  <a:srgbClr val="402206"/>
                </a:solidFill>
                <a:latin typeface="Cabin"/>
              </a:rPr>
              <a:t> </a:t>
            </a:r>
            <a:r>
              <a:rPr lang="en-US" sz="2799" dirty="0" err="1">
                <a:solidFill>
                  <a:srgbClr val="402206"/>
                </a:solidFill>
                <a:latin typeface="Cabin"/>
              </a:rPr>
              <a:t>nghĩa</a:t>
            </a:r>
            <a:r>
              <a:rPr lang="en-US" sz="2799" dirty="0">
                <a:solidFill>
                  <a:srgbClr val="402206"/>
                </a:solidFill>
                <a:latin typeface="Cabin"/>
              </a:rPr>
              <a:t> </a:t>
            </a:r>
            <a:r>
              <a:rPr lang="en-US" sz="2799" dirty="0" err="1">
                <a:solidFill>
                  <a:srgbClr val="402206"/>
                </a:solidFill>
                <a:latin typeface="Cabin"/>
              </a:rPr>
              <a:t>phát</a:t>
            </a:r>
            <a:r>
              <a:rPr lang="en-US" sz="2799" dirty="0">
                <a:solidFill>
                  <a:srgbClr val="402206"/>
                </a:solidFill>
                <a:latin typeface="Cabin"/>
              </a:rPr>
              <a:t> </a:t>
            </a:r>
            <a:r>
              <a:rPr lang="en-US" sz="2799" dirty="0" err="1">
                <a:solidFill>
                  <a:srgbClr val="402206"/>
                </a:solidFill>
                <a:latin typeface="Cabin"/>
              </a:rPr>
              <a:t>xít</a:t>
            </a:r>
            <a:r>
              <a:rPr lang="en-US" sz="2799" dirty="0">
                <a:solidFill>
                  <a:srgbClr val="402206"/>
                </a:solidFill>
                <a:latin typeface="Cabin"/>
              </a:rPr>
              <a:t>.</a:t>
            </a:r>
          </a:p>
        </p:txBody>
      </p:sp>
      <p:sp>
        <p:nvSpPr>
          <p:cNvPr id="15" name="TextBox 15"/>
          <p:cNvSpPr txBox="1"/>
          <p:nvPr/>
        </p:nvSpPr>
        <p:spPr>
          <a:xfrm>
            <a:off x="5344503" y="5537825"/>
            <a:ext cx="8143685" cy="3770263"/>
          </a:xfrm>
          <a:prstGeom prst="rect">
            <a:avLst/>
          </a:prstGeom>
        </p:spPr>
        <p:txBody>
          <a:bodyPr lIns="0" tIns="0" rIns="0" bIns="0" rtlCol="0" anchor="t">
            <a:spAutoFit/>
          </a:bodyPr>
          <a:lstStyle/>
          <a:p>
            <a:pPr algn="just">
              <a:lnSpc>
                <a:spcPts val="4199"/>
              </a:lnSpc>
            </a:pPr>
            <a:r>
              <a:rPr lang="en-US" sz="2799" dirty="0">
                <a:solidFill>
                  <a:srgbClr val="402206"/>
                </a:solidFill>
                <a:latin typeface="Cabin"/>
              </a:rPr>
              <a:t>- </a:t>
            </a:r>
            <a:r>
              <a:rPr lang="en-US" sz="2799" dirty="0" err="1">
                <a:solidFill>
                  <a:srgbClr val="402206"/>
                </a:solidFill>
                <a:latin typeface="Cabin"/>
              </a:rPr>
              <a:t>Tiêu</a:t>
            </a:r>
            <a:r>
              <a:rPr lang="en-US" sz="2799" dirty="0">
                <a:solidFill>
                  <a:srgbClr val="402206"/>
                </a:solidFill>
                <a:latin typeface="Cabin"/>
              </a:rPr>
              <a:t> </a:t>
            </a:r>
            <a:r>
              <a:rPr lang="en-US" sz="2799" dirty="0" err="1">
                <a:solidFill>
                  <a:srgbClr val="402206"/>
                </a:solidFill>
                <a:latin typeface="Cabin"/>
              </a:rPr>
              <a:t>biểu</a:t>
            </a:r>
            <a:r>
              <a:rPr lang="en-US" sz="2799" dirty="0">
                <a:solidFill>
                  <a:srgbClr val="402206"/>
                </a:solidFill>
                <a:latin typeface="Cabin"/>
              </a:rPr>
              <a:t> ở </a:t>
            </a:r>
            <a:r>
              <a:rPr lang="en-US" sz="2799" dirty="0" err="1">
                <a:solidFill>
                  <a:srgbClr val="402206"/>
                </a:solidFill>
                <a:latin typeface="Cabin"/>
              </a:rPr>
              <a:t>châu</a:t>
            </a:r>
            <a:r>
              <a:rPr lang="en-US" sz="2799" dirty="0">
                <a:solidFill>
                  <a:srgbClr val="402206"/>
                </a:solidFill>
                <a:latin typeface="Cabin"/>
              </a:rPr>
              <a:t> </a:t>
            </a:r>
            <a:r>
              <a:rPr lang="en-US" sz="2799" dirty="0" err="1">
                <a:solidFill>
                  <a:srgbClr val="402206"/>
                </a:solidFill>
                <a:latin typeface="Cabin"/>
              </a:rPr>
              <a:t>Âu</a:t>
            </a:r>
            <a:r>
              <a:rPr lang="en-US" sz="2799" dirty="0">
                <a:solidFill>
                  <a:srgbClr val="402206"/>
                </a:solidFill>
                <a:latin typeface="Cabin"/>
              </a:rPr>
              <a:t> </a:t>
            </a:r>
            <a:r>
              <a:rPr lang="en-US" sz="2799" dirty="0" err="1">
                <a:solidFill>
                  <a:srgbClr val="402206"/>
                </a:solidFill>
                <a:latin typeface="Cabin"/>
              </a:rPr>
              <a:t>là</a:t>
            </a:r>
            <a:r>
              <a:rPr lang="en-US" sz="2799" dirty="0">
                <a:solidFill>
                  <a:srgbClr val="402206"/>
                </a:solidFill>
                <a:latin typeface="Cabin"/>
              </a:rPr>
              <a:t> </a:t>
            </a:r>
            <a:r>
              <a:rPr lang="en-US" sz="2799" dirty="0" err="1">
                <a:solidFill>
                  <a:srgbClr val="402206"/>
                </a:solidFill>
                <a:latin typeface="Cabin"/>
              </a:rPr>
              <a:t>Mặt</a:t>
            </a:r>
            <a:r>
              <a:rPr lang="en-US" sz="2799" dirty="0">
                <a:solidFill>
                  <a:srgbClr val="402206"/>
                </a:solidFill>
                <a:latin typeface="Cabin"/>
              </a:rPr>
              <a:t> </a:t>
            </a:r>
            <a:r>
              <a:rPr lang="en-US" sz="2799" dirty="0" err="1">
                <a:solidFill>
                  <a:srgbClr val="402206"/>
                </a:solidFill>
                <a:latin typeface="Cabin"/>
              </a:rPr>
              <a:t>trận</a:t>
            </a:r>
            <a:r>
              <a:rPr lang="en-US" sz="2799" dirty="0">
                <a:solidFill>
                  <a:srgbClr val="402206"/>
                </a:solidFill>
                <a:latin typeface="Cabin"/>
              </a:rPr>
              <a:t> </a:t>
            </a:r>
            <a:r>
              <a:rPr lang="en-US" sz="2799" dirty="0" err="1">
                <a:solidFill>
                  <a:srgbClr val="402206"/>
                </a:solidFill>
                <a:latin typeface="Cabin"/>
              </a:rPr>
              <a:t>nhân</a:t>
            </a:r>
            <a:r>
              <a:rPr lang="en-US" sz="2799" dirty="0">
                <a:solidFill>
                  <a:srgbClr val="402206"/>
                </a:solidFill>
                <a:latin typeface="Cabin"/>
              </a:rPr>
              <a:t> </a:t>
            </a:r>
            <a:r>
              <a:rPr lang="en-US" sz="2799" dirty="0" err="1">
                <a:solidFill>
                  <a:srgbClr val="402206"/>
                </a:solidFill>
                <a:latin typeface="Cabin"/>
              </a:rPr>
              <a:t>dân</a:t>
            </a:r>
            <a:r>
              <a:rPr lang="en-US" sz="2799" dirty="0">
                <a:solidFill>
                  <a:srgbClr val="402206"/>
                </a:solidFill>
                <a:latin typeface="Cabin"/>
              </a:rPr>
              <a:t> </a:t>
            </a:r>
            <a:r>
              <a:rPr lang="en-US" sz="2799" dirty="0" err="1">
                <a:solidFill>
                  <a:srgbClr val="402206"/>
                </a:solidFill>
                <a:latin typeface="Cabin"/>
              </a:rPr>
              <a:t>Pháp</a:t>
            </a:r>
            <a:r>
              <a:rPr lang="en-US" sz="2799" dirty="0">
                <a:solidFill>
                  <a:srgbClr val="402206"/>
                </a:solidFill>
                <a:latin typeface="Cabin"/>
              </a:rPr>
              <a:t> (1936-1939</a:t>
            </a:r>
            <a:r>
              <a:rPr lang="en-US" sz="2799" dirty="0" smtClean="0">
                <a:solidFill>
                  <a:srgbClr val="402206"/>
                </a:solidFill>
                <a:latin typeface="Cabin"/>
              </a:rPr>
              <a:t>).</a:t>
            </a:r>
            <a:endParaRPr lang="en-US" sz="2799" dirty="0">
              <a:solidFill>
                <a:srgbClr val="402206"/>
              </a:solidFill>
              <a:latin typeface="Cabin"/>
            </a:endParaRPr>
          </a:p>
          <a:p>
            <a:pPr algn="just">
              <a:lnSpc>
                <a:spcPts val="4199"/>
              </a:lnSpc>
            </a:pPr>
            <a:r>
              <a:rPr lang="en-US" sz="2799" dirty="0">
                <a:solidFill>
                  <a:srgbClr val="402206"/>
                </a:solidFill>
                <a:latin typeface="Cabin"/>
              </a:rPr>
              <a:t>- </a:t>
            </a:r>
            <a:r>
              <a:rPr lang="en-US" sz="2799" dirty="0" err="1">
                <a:solidFill>
                  <a:srgbClr val="402206"/>
                </a:solidFill>
                <a:latin typeface="Cabin"/>
              </a:rPr>
              <a:t>Tại</a:t>
            </a:r>
            <a:r>
              <a:rPr lang="en-US" sz="2799" dirty="0">
                <a:solidFill>
                  <a:srgbClr val="402206"/>
                </a:solidFill>
                <a:latin typeface="Cabin"/>
              </a:rPr>
              <a:t> </a:t>
            </a:r>
            <a:r>
              <a:rPr lang="en-US" sz="2799" dirty="0" err="1">
                <a:solidFill>
                  <a:srgbClr val="402206"/>
                </a:solidFill>
                <a:latin typeface="Cabin"/>
              </a:rPr>
              <a:t>Tây</a:t>
            </a:r>
            <a:r>
              <a:rPr lang="en-US" sz="2799" dirty="0">
                <a:solidFill>
                  <a:srgbClr val="402206"/>
                </a:solidFill>
                <a:latin typeface="Cabin"/>
              </a:rPr>
              <a:t> Ban </a:t>
            </a:r>
            <a:r>
              <a:rPr lang="en-US" sz="2799" dirty="0" err="1">
                <a:solidFill>
                  <a:srgbClr val="402206"/>
                </a:solidFill>
                <a:latin typeface="Cabin"/>
              </a:rPr>
              <a:t>Nha</a:t>
            </a:r>
            <a:r>
              <a:rPr lang="en-US" sz="2799" dirty="0">
                <a:solidFill>
                  <a:srgbClr val="402206"/>
                </a:solidFill>
                <a:latin typeface="Cabin"/>
              </a:rPr>
              <a:t>, </a:t>
            </a:r>
            <a:r>
              <a:rPr lang="en-US" sz="2799" dirty="0" err="1">
                <a:solidFill>
                  <a:srgbClr val="402206"/>
                </a:solidFill>
                <a:latin typeface="Cabin"/>
              </a:rPr>
              <a:t>dù</a:t>
            </a:r>
            <a:r>
              <a:rPr lang="en-US" sz="2799" dirty="0">
                <a:solidFill>
                  <a:srgbClr val="402206"/>
                </a:solidFill>
                <a:latin typeface="Cabin"/>
              </a:rPr>
              <a:t> </a:t>
            </a:r>
            <a:r>
              <a:rPr lang="en-US" sz="2799" dirty="0" err="1">
                <a:solidFill>
                  <a:srgbClr val="402206"/>
                </a:solidFill>
                <a:latin typeface="Cabin"/>
              </a:rPr>
              <a:t>Mặt</a:t>
            </a:r>
            <a:r>
              <a:rPr lang="en-US" sz="2799" dirty="0">
                <a:solidFill>
                  <a:srgbClr val="402206"/>
                </a:solidFill>
                <a:latin typeface="Cabin"/>
              </a:rPr>
              <a:t> </a:t>
            </a:r>
            <a:r>
              <a:rPr lang="en-US" sz="2799" dirty="0" err="1">
                <a:solidFill>
                  <a:srgbClr val="402206"/>
                </a:solidFill>
                <a:latin typeface="Cabin"/>
              </a:rPr>
              <a:t>trận</a:t>
            </a:r>
            <a:r>
              <a:rPr lang="en-US" sz="2799" dirty="0">
                <a:solidFill>
                  <a:srgbClr val="402206"/>
                </a:solidFill>
                <a:latin typeface="Cabin"/>
              </a:rPr>
              <a:t> </a:t>
            </a:r>
            <a:r>
              <a:rPr lang="en-US" sz="2799" dirty="0" err="1">
                <a:solidFill>
                  <a:srgbClr val="402206"/>
                </a:solidFill>
                <a:latin typeface="Cabin"/>
              </a:rPr>
              <a:t>nhân</a:t>
            </a:r>
            <a:r>
              <a:rPr lang="en-US" sz="2799" dirty="0">
                <a:solidFill>
                  <a:srgbClr val="402206"/>
                </a:solidFill>
                <a:latin typeface="Cabin"/>
              </a:rPr>
              <a:t> </a:t>
            </a:r>
            <a:r>
              <a:rPr lang="en-US" sz="2799" dirty="0" err="1">
                <a:solidFill>
                  <a:srgbClr val="402206"/>
                </a:solidFill>
                <a:latin typeface="Cabin"/>
              </a:rPr>
              <a:t>dân</a:t>
            </a:r>
            <a:r>
              <a:rPr lang="en-US" sz="2799" dirty="0">
                <a:solidFill>
                  <a:srgbClr val="402206"/>
                </a:solidFill>
                <a:latin typeface="Cabin"/>
              </a:rPr>
              <a:t> </a:t>
            </a:r>
            <a:r>
              <a:rPr lang="en-US" sz="2799" dirty="0" err="1">
                <a:solidFill>
                  <a:srgbClr val="402206"/>
                </a:solidFill>
                <a:latin typeface="Cabin"/>
              </a:rPr>
              <a:t>giành</a:t>
            </a:r>
            <a:r>
              <a:rPr lang="en-US" sz="2799" dirty="0">
                <a:solidFill>
                  <a:srgbClr val="402206"/>
                </a:solidFill>
                <a:latin typeface="Cabin"/>
              </a:rPr>
              <a:t> </a:t>
            </a:r>
            <a:r>
              <a:rPr lang="en-US" sz="2799" dirty="0" err="1">
                <a:solidFill>
                  <a:srgbClr val="402206"/>
                </a:solidFill>
                <a:latin typeface="Cabin"/>
              </a:rPr>
              <a:t>được</a:t>
            </a:r>
            <a:r>
              <a:rPr lang="en-US" sz="2799" dirty="0">
                <a:solidFill>
                  <a:srgbClr val="402206"/>
                </a:solidFill>
                <a:latin typeface="Cabin"/>
              </a:rPr>
              <a:t> </a:t>
            </a:r>
            <a:r>
              <a:rPr lang="en-US" sz="2799" dirty="0" err="1">
                <a:solidFill>
                  <a:srgbClr val="402206"/>
                </a:solidFill>
                <a:latin typeface="Cabin"/>
              </a:rPr>
              <a:t>thắng</a:t>
            </a:r>
            <a:r>
              <a:rPr lang="en-US" sz="2799" dirty="0">
                <a:solidFill>
                  <a:srgbClr val="402206"/>
                </a:solidFill>
                <a:latin typeface="Cabin"/>
              </a:rPr>
              <a:t> </a:t>
            </a:r>
            <a:r>
              <a:rPr lang="en-US" sz="2799" dirty="0" err="1">
                <a:solidFill>
                  <a:srgbClr val="402206"/>
                </a:solidFill>
                <a:latin typeface="Cabin"/>
              </a:rPr>
              <a:t>lợi</a:t>
            </a:r>
            <a:r>
              <a:rPr lang="en-US" sz="2799" dirty="0">
                <a:solidFill>
                  <a:srgbClr val="402206"/>
                </a:solidFill>
                <a:latin typeface="Cabin"/>
              </a:rPr>
              <a:t> </a:t>
            </a:r>
            <a:r>
              <a:rPr lang="en-US" sz="2799" dirty="0" err="1">
                <a:solidFill>
                  <a:srgbClr val="402206"/>
                </a:solidFill>
                <a:latin typeface="Cabin"/>
              </a:rPr>
              <a:t>trong</a:t>
            </a:r>
            <a:r>
              <a:rPr lang="en-US" sz="2799" dirty="0">
                <a:solidFill>
                  <a:srgbClr val="402206"/>
                </a:solidFill>
                <a:latin typeface="Cabin"/>
              </a:rPr>
              <a:t> </a:t>
            </a:r>
            <a:r>
              <a:rPr lang="en-US" sz="2799" dirty="0" err="1">
                <a:solidFill>
                  <a:srgbClr val="402206"/>
                </a:solidFill>
                <a:latin typeface="Cabin"/>
              </a:rPr>
              <a:t>cuộc</a:t>
            </a:r>
            <a:r>
              <a:rPr lang="en-US" sz="2799" dirty="0">
                <a:solidFill>
                  <a:srgbClr val="402206"/>
                </a:solidFill>
                <a:latin typeface="Cabin"/>
              </a:rPr>
              <a:t> </a:t>
            </a:r>
            <a:r>
              <a:rPr lang="en-US" sz="2799" dirty="0" err="1">
                <a:solidFill>
                  <a:srgbClr val="402206"/>
                </a:solidFill>
                <a:latin typeface="Cabin"/>
              </a:rPr>
              <a:t>bầu</a:t>
            </a:r>
            <a:r>
              <a:rPr lang="en-US" sz="2799" dirty="0">
                <a:solidFill>
                  <a:srgbClr val="402206"/>
                </a:solidFill>
                <a:latin typeface="Cabin"/>
              </a:rPr>
              <a:t> </a:t>
            </a:r>
            <a:r>
              <a:rPr lang="en-US" sz="2799" dirty="0" err="1">
                <a:solidFill>
                  <a:srgbClr val="402206"/>
                </a:solidFill>
                <a:latin typeface="Cabin"/>
              </a:rPr>
              <a:t>cử</a:t>
            </a:r>
            <a:r>
              <a:rPr lang="en-US" sz="2799" dirty="0">
                <a:solidFill>
                  <a:srgbClr val="402206"/>
                </a:solidFill>
                <a:latin typeface="Cabin"/>
              </a:rPr>
              <a:t> </a:t>
            </a:r>
            <a:r>
              <a:rPr lang="en-US" sz="2799" dirty="0" err="1">
                <a:solidFill>
                  <a:srgbClr val="402206"/>
                </a:solidFill>
                <a:latin typeface="Cabin"/>
              </a:rPr>
              <a:t>năm</a:t>
            </a:r>
            <a:r>
              <a:rPr lang="en-US" sz="2799" dirty="0">
                <a:solidFill>
                  <a:srgbClr val="402206"/>
                </a:solidFill>
                <a:latin typeface="Cabin"/>
              </a:rPr>
              <a:t> </a:t>
            </a:r>
            <a:r>
              <a:rPr lang="en-US" sz="2799" dirty="0" smtClean="0">
                <a:solidFill>
                  <a:srgbClr val="402206"/>
                </a:solidFill>
                <a:latin typeface="Cabin"/>
              </a:rPr>
              <a:t>1936 </a:t>
            </a:r>
            <a:r>
              <a:rPr lang="en-US" sz="2799" dirty="0" err="1">
                <a:solidFill>
                  <a:srgbClr val="402206"/>
                </a:solidFill>
                <a:latin typeface="Cabin"/>
              </a:rPr>
              <a:t>nhưng</a:t>
            </a:r>
            <a:r>
              <a:rPr lang="en-US" sz="2799" dirty="0">
                <a:solidFill>
                  <a:srgbClr val="402206"/>
                </a:solidFill>
                <a:latin typeface="Cabin"/>
              </a:rPr>
              <a:t> </a:t>
            </a:r>
            <a:r>
              <a:rPr lang="en-US" sz="2799" dirty="0" err="1">
                <a:solidFill>
                  <a:srgbClr val="402206"/>
                </a:solidFill>
                <a:latin typeface="Cabin"/>
              </a:rPr>
              <a:t>thế</a:t>
            </a:r>
            <a:r>
              <a:rPr lang="en-US" sz="2799" dirty="0">
                <a:solidFill>
                  <a:srgbClr val="402206"/>
                </a:solidFill>
                <a:latin typeface="Cabin"/>
              </a:rPr>
              <a:t> </a:t>
            </a:r>
            <a:r>
              <a:rPr lang="en-US" sz="2799" dirty="0" err="1">
                <a:solidFill>
                  <a:srgbClr val="402206"/>
                </a:solidFill>
                <a:latin typeface="Cabin"/>
              </a:rPr>
              <a:t>lực</a:t>
            </a:r>
            <a:r>
              <a:rPr lang="en-US" sz="2799" dirty="0">
                <a:solidFill>
                  <a:srgbClr val="402206"/>
                </a:solidFill>
                <a:latin typeface="Cabin"/>
              </a:rPr>
              <a:t> </a:t>
            </a:r>
            <a:r>
              <a:rPr lang="en-US" sz="2799" dirty="0" err="1">
                <a:solidFill>
                  <a:srgbClr val="402206"/>
                </a:solidFill>
                <a:latin typeface="Cabin"/>
              </a:rPr>
              <a:t>quân</a:t>
            </a:r>
            <a:r>
              <a:rPr lang="en-US" sz="2799" dirty="0">
                <a:solidFill>
                  <a:srgbClr val="402206"/>
                </a:solidFill>
                <a:latin typeface="Cabin"/>
              </a:rPr>
              <a:t> </a:t>
            </a:r>
            <a:r>
              <a:rPr lang="en-US" sz="2799" dirty="0" err="1">
                <a:solidFill>
                  <a:srgbClr val="402206"/>
                </a:solidFill>
                <a:latin typeface="Cabin"/>
              </a:rPr>
              <a:t>phiệt</a:t>
            </a:r>
            <a:r>
              <a:rPr lang="en-US" sz="2799" dirty="0">
                <a:solidFill>
                  <a:srgbClr val="402206"/>
                </a:solidFill>
                <a:latin typeface="Cabin"/>
              </a:rPr>
              <a:t> do </a:t>
            </a:r>
            <a:r>
              <a:rPr lang="en-US" sz="2799" dirty="0" err="1">
                <a:solidFill>
                  <a:srgbClr val="402206"/>
                </a:solidFill>
                <a:latin typeface="Cabin"/>
              </a:rPr>
              <a:t>Phơ</a:t>
            </a:r>
            <a:r>
              <a:rPr lang="en-US" sz="2799" dirty="0">
                <a:solidFill>
                  <a:srgbClr val="402206"/>
                </a:solidFill>
                <a:latin typeface="Cabin"/>
              </a:rPr>
              <a:t>- </a:t>
            </a:r>
            <a:r>
              <a:rPr lang="en-US" sz="2799" dirty="0" err="1">
                <a:solidFill>
                  <a:srgbClr val="402206"/>
                </a:solidFill>
                <a:latin typeface="Cabin"/>
              </a:rPr>
              <a:t>răng</a:t>
            </a:r>
            <a:r>
              <a:rPr lang="en-US" sz="2799" dirty="0">
                <a:solidFill>
                  <a:srgbClr val="402206"/>
                </a:solidFill>
                <a:latin typeface="Cabin"/>
              </a:rPr>
              <a:t> </a:t>
            </a:r>
            <a:r>
              <a:rPr lang="en-US" sz="2799" dirty="0" err="1">
                <a:solidFill>
                  <a:srgbClr val="402206"/>
                </a:solidFill>
                <a:latin typeface="Cabin"/>
              </a:rPr>
              <a:t>đứng</a:t>
            </a:r>
            <a:r>
              <a:rPr lang="en-US" sz="2799" dirty="0">
                <a:solidFill>
                  <a:srgbClr val="402206"/>
                </a:solidFill>
                <a:latin typeface="Cabin"/>
              </a:rPr>
              <a:t> </a:t>
            </a:r>
            <a:r>
              <a:rPr lang="en-US" sz="2799" dirty="0" err="1">
                <a:solidFill>
                  <a:srgbClr val="402206"/>
                </a:solidFill>
                <a:latin typeface="Cabin"/>
              </a:rPr>
              <a:t>đầu</a:t>
            </a:r>
            <a:r>
              <a:rPr lang="en-US" sz="2799" dirty="0">
                <a:solidFill>
                  <a:srgbClr val="402206"/>
                </a:solidFill>
                <a:latin typeface="Cabin"/>
              </a:rPr>
              <a:t> </a:t>
            </a:r>
            <a:r>
              <a:rPr lang="en-US" sz="2799" dirty="0" err="1">
                <a:solidFill>
                  <a:srgbClr val="402206"/>
                </a:solidFill>
                <a:latin typeface="Cabin"/>
              </a:rPr>
              <a:t>đã</a:t>
            </a:r>
            <a:r>
              <a:rPr lang="en-US" sz="2799" dirty="0">
                <a:solidFill>
                  <a:srgbClr val="402206"/>
                </a:solidFill>
                <a:latin typeface="Cabin"/>
              </a:rPr>
              <a:t> </a:t>
            </a:r>
            <a:r>
              <a:rPr lang="en-US" sz="2799" dirty="0" err="1">
                <a:solidFill>
                  <a:srgbClr val="402206"/>
                </a:solidFill>
                <a:latin typeface="Cabin"/>
              </a:rPr>
              <a:t>tiến</a:t>
            </a:r>
            <a:r>
              <a:rPr lang="en-US" sz="2799" dirty="0">
                <a:solidFill>
                  <a:srgbClr val="402206"/>
                </a:solidFill>
                <a:latin typeface="Cabin"/>
              </a:rPr>
              <a:t> </a:t>
            </a:r>
            <a:r>
              <a:rPr lang="en-US" sz="2799" dirty="0" err="1">
                <a:solidFill>
                  <a:srgbClr val="402206"/>
                </a:solidFill>
                <a:latin typeface="Cabin"/>
              </a:rPr>
              <a:t>hành</a:t>
            </a:r>
            <a:r>
              <a:rPr lang="en-US" sz="2799" dirty="0">
                <a:solidFill>
                  <a:srgbClr val="402206"/>
                </a:solidFill>
                <a:latin typeface="Cabin"/>
              </a:rPr>
              <a:t> </a:t>
            </a:r>
            <a:r>
              <a:rPr lang="en-US" sz="2799" dirty="0" err="1">
                <a:solidFill>
                  <a:srgbClr val="402206"/>
                </a:solidFill>
                <a:latin typeface="Cabin"/>
              </a:rPr>
              <a:t>nội</a:t>
            </a:r>
            <a:r>
              <a:rPr lang="en-US" sz="2799" dirty="0">
                <a:solidFill>
                  <a:srgbClr val="402206"/>
                </a:solidFill>
                <a:latin typeface="Cabin"/>
              </a:rPr>
              <a:t> </a:t>
            </a:r>
            <a:r>
              <a:rPr lang="en-US" sz="2799" dirty="0" err="1">
                <a:solidFill>
                  <a:srgbClr val="402206"/>
                </a:solidFill>
                <a:latin typeface="Cabin"/>
              </a:rPr>
              <a:t>chiến</a:t>
            </a:r>
            <a:r>
              <a:rPr lang="en-US" sz="2799" dirty="0">
                <a:solidFill>
                  <a:srgbClr val="402206"/>
                </a:solidFill>
                <a:latin typeface="Cabin"/>
              </a:rPr>
              <a:t> </a:t>
            </a:r>
            <a:r>
              <a:rPr lang="en-US" sz="2799" dirty="0" err="1">
                <a:solidFill>
                  <a:srgbClr val="402206"/>
                </a:solidFill>
                <a:latin typeface="Cabin"/>
              </a:rPr>
              <a:t>nhằm</a:t>
            </a:r>
            <a:r>
              <a:rPr lang="en-US" sz="2799" dirty="0">
                <a:solidFill>
                  <a:srgbClr val="402206"/>
                </a:solidFill>
                <a:latin typeface="Cabin"/>
              </a:rPr>
              <a:t> </a:t>
            </a:r>
            <a:r>
              <a:rPr lang="en-US" sz="2799" dirty="0" err="1">
                <a:solidFill>
                  <a:srgbClr val="402206"/>
                </a:solidFill>
                <a:latin typeface="Cabin"/>
              </a:rPr>
              <a:t>tiêu</a:t>
            </a:r>
            <a:r>
              <a:rPr lang="en-US" sz="2799" dirty="0">
                <a:solidFill>
                  <a:srgbClr val="402206"/>
                </a:solidFill>
                <a:latin typeface="Cabin"/>
              </a:rPr>
              <a:t> </a:t>
            </a:r>
            <a:r>
              <a:rPr lang="en-US" sz="2799" dirty="0" err="1">
                <a:solidFill>
                  <a:srgbClr val="402206"/>
                </a:solidFill>
                <a:latin typeface="Cabin"/>
              </a:rPr>
              <a:t>diệt</a:t>
            </a:r>
            <a:r>
              <a:rPr lang="en-US" sz="2799" dirty="0">
                <a:solidFill>
                  <a:srgbClr val="402206"/>
                </a:solidFill>
                <a:latin typeface="Cabin"/>
              </a:rPr>
              <a:t> </a:t>
            </a:r>
            <a:r>
              <a:rPr lang="en-US" sz="2799" dirty="0" err="1">
                <a:solidFill>
                  <a:srgbClr val="402206"/>
                </a:solidFill>
                <a:latin typeface="Cabin"/>
              </a:rPr>
              <a:t>nền</a:t>
            </a:r>
            <a:r>
              <a:rPr lang="en-US" sz="2799" dirty="0">
                <a:solidFill>
                  <a:srgbClr val="402206"/>
                </a:solidFill>
                <a:latin typeface="Cabin"/>
              </a:rPr>
              <a:t> </a:t>
            </a:r>
            <a:r>
              <a:rPr lang="en-US" sz="2799" dirty="0" err="1">
                <a:solidFill>
                  <a:srgbClr val="402206"/>
                </a:solidFill>
                <a:latin typeface="Cabin"/>
              </a:rPr>
              <a:t>cộng</a:t>
            </a:r>
            <a:r>
              <a:rPr lang="en-US" sz="2799" dirty="0">
                <a:solidFill>
                  <a:srgbClr val="402206"/>
                </a:solidFill>
                <a:latin typeface="Cabin"/>
              </a:rPr>
              <a:t> </a:t>
            </a:r>
            <a:r>
              <a:rPr lang="en-US" sz="2799" dirty="0" err="1">
                <a:solidFill>
                  <a:srgbClr val="402206"/>
                </a:solidFill>
                <a:latin typeface="Cabin"/>
              </a:rPr>
              <a:t>hòa</a:t>
            </a:r>
            <a:r>
              <a:rPr lang="en-US" sz="2799" dirty="0">
                <a:solidFill>
                  <a:srgbClr val="402206"/>
                </a:solidFill>
                <a:latin typeface="Cabin"/>
              </a:rPr>
              <a:t>. </a:t>
            </a:r>
            <a:r>
              <a:rPr lang="en-US" sz="2799" dirty="0" err="1">
                <a:solidFill>
                  <a:srgbClr val="402206"/>
                </a:solidFill>
                <a:latin typeface="Cabin"/>
              </a:rPr>
              <a:t>Cuối</a:t>
            </a:r>
            <a:r>
              <a:rPr lang="en-US" sz="2799" dirty="0">
                <a:solidFill>
                  <a:srgbClr val="402206"/>
                </a:solidFill>
                <a:latin typeface="Cabin"/>
              </a:rPr>
              <a:t> </a:t>
            </a:r>
            <a:r>
              <a:rPr lang="en-US" sz="2799" dirty="0" err="1">
                <a:solidFill>
                  <a:srgbClr val="402206"/>
                </a:solidFill>
                <a:latin typeface="Cabin"/>
              </a:rPr>
              <a:t>cùng</a:t>
            </a:r>
            <a:r>
              <a:rPr lang="en-US" sz="2799" dirty="0">
                <a:solidFill>
                  <a:srgbClr val="402206"/>
                </a:solidFill>
                <a:latin typeface="Cabin"/>
              </a:rPr>
              <a:t> </a:t>
            </a:r>
            <a:r>
              <a:rPr lang="en-US" sz="2799" dirty="0" err="1">
                <a:solidFill>
                  <a:srgbClr val="402206"/>
                </a:solidFill>
                <a:latin typeface="Cabin"/>
              </a:rPr>
              <a:t>phe</a:t>
            </a:r>
            <a:r>
              <a:rPr lang="en-US" sz="2799" dirty="0">
                <a:solidFill>
                  <a:srgbClr val="402206"/>
                </a:solidFill>
                <a:latin typeface="Cabin"/>
              </a:rPr>
              <a:t> </a:t>
            </a:r>
            <a:r>
              <a:rPr lang="en-US" sz="2799" dirty="0" err="1">
                <a:solidFill>
                  <a:srgbClr val="402206"/>
                </a:solidFill>
                <a:latin typeface="Cabin"/>
              </a:rPr>
              <a:t>phát</a:t>
            </a:r>
            <a:r>
              <a:rPr lang="en-US" sz="2799" dirty="0">
                <a:solidFill>
                  <a:srgbClr val="402206"/>
                </a:solidFill>
                <a:latin typeface="Cabin"/>
              </a:rPr>
              <a:t> </a:t>
            </a:r>
            <a:r>
              <a:rPr lang="en-US" sz="2799" dirty="0" err="1">
                <a:solidFill>
                  <a:srgbClr val="402206"/>
                </a:solidFill>
                <a:latin typeface="Cabin"/>
              </a:rPr>
              <a:t>xít</a:t>
            </a:r>
            <a:r>
              <a:rPr lang="en-US" sz="2799" dirty="0">
                <a:solidFill>
                  <a:srgbClr val="402206"/>
                </a:solidFill>
                <a:latin typeface="Cabin"/>
              </a:rPr>
              <a:t> </a:t>
            </a:r>
            <a:r>
              <a:rPr lang="en-US" sz="2799" dirty="0" err="1">
                <a:solidFill>
                  <a:srgbClr val="402206"/>
                </a:solidFill>
                <a:latin typeface="Cabin"/>
              </a:rPr>
              <a:t>đã</a:t>
            </a:r>
            <a:r>
              <a:rPr lang="en-US" sz="2799" dirty="0">
                <a:solidFill>
                  <a:srgbClr val="402206"/>
                </a:solidFill>
                <a:latin typeface="Cabin"/>
              </a:rPr>
              <a:t> </a:t>
            </a:r>
            <a:r>
              <a:rPr lang="en-US" sz="2799" dirty="0" err="1">
                <a:solidFill>
                  <a:srgbClr val="402206"/>
                </a:solidFill>
                <a:latin typeface="Cabin"/>
              </a:rPr>
              <a:t>lên</a:t>
            </a:r>
            <a:r>
              <a:rPr lang="en-US" sz="2799" dirty="0">
                <a:solidFill>
                  <a:srgbClr val="402206"/>
                </a:solidFill>
                <a:latin typeface="Cabin"/>
              </a:rPr>
              <a:t> </a:t>
            </a:r>
            <a:r>
              <a:rPr lang="en-US" sz="2799" dirty="0" err="1" smtClean="0">
                <a:solidFill>
                  <a:srgbClr val="402206"/>
                </a:solidFill>
                <a:latin typeface="Cabin"/>
              </a:rPr>
              <a:t>nắm</a:t>
            </a:r>
            <a:r>
              <a:rPr lang="en-US" sz="2799" dirty="0" smtClean="0">
                <a:solidFill>
                  <a:srgbClr val="402206"/>
                </a:solidFill>
                <a:latin typeface="Cabin"/>
              </a:rPr>
              <a:t> </a:t>
            </a:r>
            <a:r>
              <a:rPr lang="en-US" sz="2799" dirty="0" err="1">
                <a:solidFill>
                  <a:srgbClr val="402206"/>
                </a:solidFill>
                <a:latin typeface="Cabin"/>
              </a:rPr>
              <a:t>quyền</a:t>
            </a:r>
            <a:r>
              <a:rPr lang="en-US" sz="2799" dirty="0">
                <a:solidFill>
                  <a:srgbClr val="402206"/>
                </a:solidFill>
                <a:latin typeface="Cabin"/>
              </a:rPr>
              <a:t> </a:t>
            </a:r>
            <a:r>
              <a:rPr lang="en-US" sz="2799" dirty="0" err="1">
                <a:solidFill>
                  <a:srgbClr val="402206"/>
                </a:solidFill>
                <a:latin typeface="Cabin"/>
              </a:rPr>
              <a:t>tại</a:t>
            </a:r>
            <a:r>
              <a:rPr lang="en-US" sz="2799" dirty="0">
                <a:solidFill>
                  <a:srgbClr val="402206"/>
                </a:solidFill>
                <a:latin typeface="Cabin"/>
              </a:rPr>
              <a:t> </a:t>
            </a:r>
            <a:r>
              <a:rPr lang="en-US" sz="2799" dirty="0" err="1">
                <a:solidFill>
                  <a:srgbClr val="402206"/>
                </a:solidFill>
                <a:latin typeface="Cabin"/>
              </a:rPr>
              <a:t>Tây</a:t>
            </a:r>
            <a:r>
              <a:rPr lang="en-US" sz="2799" dirty="0">
                <a:solidFill>
                  <a:srgbClr val="402206"/>
                </a:solidFill>
                <a:latin typeface="Cabin"/>
              </a:rPr>
              <a:t> Ban </a:t>
            </a:r>
            <a:r>
              <a:rPr lang="en-US" sz="2799" dirty="0" err="1">
                <a:solidFill>
                  <a:srgbClr val="402206"/>
                </a:solidFill>
                <a:latin typeface="Cabin"/>
              </a:rPr>
              <a:t>Nha</a:t>
            </a:r>
            <a:r>
              <a:rPr lang="en-US" sz="2799" dirty="0">
                <a:solidFill>
                  <a:srgbClr val="402206"/>
                </a:solidFill>
                <a:latin typeface="Cabin"/>
              </a:rPr>
              <a:t>.</a:t>
            </a:r>
          </a:p>
        </p:txBody>
      </p:sp>
      <p:sp>
        <p:nvSpPr>
          <p:cNvPr id="16" name="TextBox 16"/>
          <p:cNvSpPr txBox="1"/>
          <p:nvPr/>
        </p:nvSpPr>
        <p:spPr>
          <a:xfrm>
            <a:off x="14077010" y="4232984"/>
            <a:ext cx="3285333" cy="769441"/>
          </a:xfrm>
          <a:prstGeom prst="rect">
            <a:avLst/>
          </a:prstGeom>
        </p:spPr>
        <p:txBody>
          <a:bodyPr wrap="square" lIns="0" tIns="0" rIns="0" bIns="0" rtlCol="0" anchor="t">
            <a:spAutoFit/>
          </a:bodyPr>
          <a:lstStyle/>
          <a:p>
            <a:pPr algn="ctr">
              <a:lnSpc>
                <a:spcPts val="3000"/>
              </a:lnSpc>
            </a:pPr>
            <a:r>
              <a:rPr lang="en-US" sz="2000" dirty="0" err="1">
                <a:solidFill>
                  <a:srgbClr val="402206"/>
                </a:solidFill>
                <a:latin typeface="Cabin"/>
              </a:rPr>
              <a:t>Mặt</a:t>
            </a:r>
            <a:r>
              <a:rPr lang="en-US" sz="2000" dirty="0">
                <a:solidFill>
                  <a:srgbClr val="402206"/>
                </a:solidFill>
                <a:latin typeface="Cabin"/>
              </a:rPr>
              <a:t> </a:t>
            </a:r>
            <a:r>
              <a:rPr lang="en-US" sz="2000" dirty="0" err="1">
                <a:solidFill>
                  <a:srgbClr val="402206"/>
                </a:solidFill>
                <a:latin typeface="Cabin"/>
              </a:rPr>
              <a:t>trận</a:t>
            </a:r>
            <a:r>
              <a:rPr lang="en-US" sz="2000" dirty="0">
                <a:solidFill>
                  <a:srgbClr val="402206"/>
                </a:solidFill>
                <a:latin typeface="Cabin"/>
              </a:rPr>
              <a:t> </a:t>
            </a:r>
            <a:r>
              <a:rPr lang="en-US" sz="2000" dirty="0" err="1">
                <a:solidFill>
                  <a:srgbClr val="402206"/>
                </a:solidFill>
                <a:latin typeface="Cabin"/>
              </a:rPr>
              <a:t>nhân</a:t>
            </a:r>
            <a:r>
              <a:rPr lang="en-US" sz="2000" dirty="0">
                <a:solidFill>
                  <a:srgbClr val="402206"/>
                </a:solidFill>
                <a:latin typeface="Cabin"/>
              </a:rPr>
              <a:t> </a:t>
            </a:r>
            <a:r>
              <a:rPr lang="en-US" sz="2000" dirty="0" err="1">
                <a:solidFill>
                  <a:srgbClr val="402206"/>
                </a:solidFill>
                <a:latin typeface="Cabin"/>
              </a:rPr>
              <a:t>dân</a:t>
            </a:r>
            <a:r>
              <a:rPr lang="en-US" sz="2000" dirty="0">
                <a:solidFill>
                  <a:srgbClr val="402206"/>
                </a:solidFill>
                <a:latin typeface="Cabin"/>
              </a:rPr>
              <a:t> </a:t>
            </a:r>
            <a:r>
              <a:rPr lang="en-US" sz="2000" dirty="0" err="1">
                <a:solidFill>
                  <a:srgbClr val="402206"/>
                </a:solidFill>
                <a:latin typeface="Cabin"/>
              </a:rPr>
              <a:t>Pháp</a:t>
            </a:r>
            <a:r>
              <a:rPr lang="en-US" sz="2000" dirty="0">
                <a:solidFill>
                  <a:srgbClr val="402206"/>
                </a:solidFill>
                <a:latin typeface="Cabin"/>
              </a:rPr>
              <a:t> (1936-1939)</a:t>
            </a:r>
          </a:p>
        </p:txBody>
      </p:sp>
      <p:sp>
        <p:nvSpPr>
          <p:cNvPr id="17" name="TextBox 17"/>
          <p:cNvSpPr txBox="1"/>
          <p:nvPr/>
        </p:nvSpPr>
        <p:spPr>
          <a:xfrm>
            <a:off x="14262755" y="8055893"/>
            <a:ext cx="3067990" cy="769441"/>
          </a:xfrm>
          <a:prstGeom prst="rect">
            <a:avLst/>
          </a:prstGeom>
        </p:spPr>
        <p:txBody>
          <a:bodyPr wrap="square" lIns="0" tIns="0" rIns="0" bIns="0" rtlCol="0" anchor="t">
            <a:spAutoFit/>
          </a:bodyPr>
          <a:lstStyle/>
          <a:p>
            <a:pPr algn="ctr">
              <a:lnSpc>
                <a:spcPts val="3000"/>
              </a:lnSpc>
            </a:pPr>
            <a:r>
              <a:rPr lang="en-US" sz="2000" dirty="0" err="1">
                <a:solidFill>
                  <a:srgbClr val="402206"/>
                </a:solidFill>
                <a:latin typeface="Cabin"/>
              </a:rPr>
              <a:t>Nội</a:t>
            </a:r>
            <a:r>
              <a:rPr lang="en-US" sz="2000" dirty="0">
                <a:solidFill>
                  <a:srgbClr val="402206"/>
                </a:solidFill>
                <a:latin typeface="Cabin"/>
              </a:rPr>
              <a:t> </a:t>
            </a:r>
            <a:r>
              <a:rPr lang="en-US" sz="2000" dirty="0" err="1">
                <a:solidFill>
                  <a:srgbClr val="402206"/>
                </a:solidFill>
                <a:latin typeface="Cabin"/>
              </a:rPr>
              <a:t>chiến</a:t>
            </a:r>
            <a:r>
              <a:rPr lang="en-US" sz="2000" dirty="0">
                <a:solidFill>
                  <a:srgbClr val="402206"/>
                </a:solidFill>
                <a:latin typeface="Cabin"/>
              </a:rPr>
              <a:t> </a:t>
            </a:r>
            <a:r>
              <a:rPr lang="en-US" sz="2000" dirty="0" err="1">
                <a:solidFill>
                  <a:srgbClr val="402206"/>
                </a:solidFill>
                <a:latin typeface="Cabin"/>
              </a:rPr>
              <a:t>Tây</a:t>
            </a:r>
            <a:r>
              <a:rPr lang="en-US" sz="2000" dirty="0">
                <a:solidFill>
                  <a:srgbClr val="402206"/>
                </a:solidFill>
                <a:latin typeface="Cabin"/>
              </a:rPr>
              <a:t> Ban </a:t>
            </a:r>
            <a:r>
              <a:rPr lang="en-US" sz="2000" dirty="0" err="1">
                <a:solidFill>
                  <a:srgbClr val="402206"/>
                </a:solidFill>
                <a:latin typeface="Cabin"/>
              </a:rPr>
              <a:t>Nha</a:t>
            </a:r>
            <a:r>
              <a:rPr lang="en-US" sz="2000" dirty="0">
                <a:solidFill>
                  <a:srgbClr val="402206"/>
                </a:solidFill>
                <a:latin typeface="Cabin"/>
              </a:rPr>
              <a:t> (1936-1939)</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ircle(in)">
                                      <p:cBhvr>
                                        <p:cTn id="49" dur="2000"/>
                                        <p:tgtEl>
                                          <p:spTgt spid="1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139998" y="374789"/>
            <a:ext cx="16119302" cy="9256206"/>
            <a:chOff x="0" y="0"/>
            <a:chExt cx="4245413" cy="2437848"/>
          </a:xfrm>
        </p:grpSpPr>
        <p:sp>
          <p:nvSpPr>
            <p:cNvPr id="4" name="Freeform 4"/>
            <p:cNvSpPr/>
            <p:nvPr/>
          </p:nvSpPr>
          <p:spPr>
            <a:xfrm>
              <a:off x="0" y="0"/>
              <a:ext cx="4245413" cy="2437848"/>
            </a:xfrm>
            <a:custGeom>
              <a:avLst/>
              <a:gdLst/>
              <a:ahLst/>
              <a:cxnLst/>
              <a:rect l="l" t="t" r="r" b="b"/>
              <a:pathLst>
                <a:path w="4245413" h="2437848">
                  <a:moveTo>
                    <a:pt x="24495" y="0"/>
                  </a:moveTo>
                  <a:lnTo>
                    <a:pt x="4220918" y="0"/>
                  </a:lnTo>
                  <a:cubicBezTo>
                    <a:pt x="4234446" y="0"/>
                    <a:pt x="4245413" y="10967"/>
                    <a:pt x="4245413" y="24495"/>
                  </a:cubicBezTo>
                  <a:lnTo>
                    <a:pt x="4245413" y="2413354"/>
                  </a:lnTo>
                  <a:cubicBezTo>
                    <a:pt x="4245413" y="2419850"/>
                    <a:pt x="4242832" y="2426080"/>
                    <a:pt x="4238239" y="2430674"/>
                  </a:cubicBezTo>
                  <a:cubicBezTo>
                    <a:pt x="4233645" y="2435268"/>
                    <a:pt x="4227415" y="2437848"/>
                    <a:pt x="4220918" y="2437848"/>
                  </a:cubicBezTo>
                  <a:lnTo>
                    <a:pt x="24495" y="2437848"/>
                  </a:lnTo>
                  <a:cubicBezTo>
                    <a:pt x="10967" y="2437848"/>
                    <a:pt x="0" y="2426882"/>
                    <a:pt x="0" y="2413354"/>
                  </a:cubicBezTo>
                  <a:lnTo>
                    <a:pt x="0" y="24495"/>
                  </a:lnTo>
                  <a:cubicBezTo>
                    <a:pt x="0" y="10967"/>
                    <a:pt x="10967" y="0"/>
                    <a:pt x="24495"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2416153" y="9289746"/>
            <a:ext cx="5873887" cy="5088255"/>
          </a:xfrm>
          <a:custGeom>
            <a:avLst/>
            <a:gdLst/>
            <a:ahLst/>
            <a:cxnLst/>
            <a:rect l="l" t="t" r="r" b="b"/>
            <a:pathLst>
              <a:path w="5873887" h="5088255">
                <a:moveTo>
                  <a:pt x="0" y="0"/>
                </a:moveTo>
                <a:lnTo>
                  <a:pt x="5873888" y="0"/>
                </a:lnTo>
                <a:lnTo>
                  <a:pt x="5873888" y="5088255"/>
                </a:lnTo>
                <a:lnTo>
                  <a:pt x="0" y="5088255"/>
                </a:lnTo>
                <a:lnTo>
                  <a:pt x="0" y="0"/>
                </a:lnTo>
                <a:close/>
              </a:path>
            </a:pathLst>
          </a:custGeom>
          <a:blipFill>
            <a:blip r:embed="rId3"/>
            <a:stretch>
              <a:fillRect l="-36842" r="-36842"/>
            </a:stretch>
          </a:blipFill>
        </p:spPr>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1505678" y="2668470"/>
            <a:ext cx="6767661" cy="4950060"/>
          </a:xfrm>
          <a:custGeom>
            <a:avLst/>
            <a:gdLst/>
            <a:ahLst/>
            <a:cxnLst/>
            <a:rect l="l" t="t" r="r" b="b"/>
            <a:pathLst>
              <a:path w="6767661" h="4950060">
                <a:moveTo>
                  <a:pt x="0" y="0"/>
                </a:moveTo>
                <a:lnTo>
                  <a:pt x="6767661" y="0"/>
                </a:lnTo>
                <a:lnTo>
                  <a:pt x="6767661" y="4950060"/>
                </a:lnTo>
                <a:lnTo>
                  <a:pt x="0" y="4950060"/>
                </a:lnTo>
                <a:lnTo>
                  <a:pt x="0" y="0"/>
                </a:lnTo>
                <a:close/>
              </a:path>
            </a:pathLst>
          </a:custGeom>
          <a:blipFill>
            <a:blip r:embed="rId4"/>
            <a:stretch>
              <a:fillRect/>
            </a:stretch>
          </a:blipFill>
        </p:spPr>
      </p:sp>
      <p:sp>
        <p:nvSpPr>
          <p:cNvPr id="9" name="Freeform 9"/>
          <p:cNvSpPr/>
          <p:nvPr/>
        </p:nvSpPr>
        <p:spPr>
          <a:xfrm>
            <a:off x="10015197" y="2668470"/>
            <a:ext cx="6656186" cy="4950060"/>
          </a:xfrm>
          <a:custGeom>
            <a:avLst/>
            <a:gdLst/>
            <a:ahLst/>
            <a:cxnLst/>
            <a:rect l="l" t="t" r="r" b="b"/>
            <a:pathLst>
              <a:path w="6656186" h="4950060">
                <a:moveTo>
                  <a:pt x="0" y="0"/>
                </a:moveTo>
                <a:lnTo>
                  <a:pt x="6656186" y="0"/>
                </a:lnTo>
                <a:lnTo>
                  <a:pt x="6656186" y="4950060"/>
                </a:lnTo>
                <a:lnTo>
                  <a:pt x="0" y="4950060"/>
                </a:lnTo>
                <a:lnTo>
                  <a:pt x="0" y="0"/>
                </a:lnTo>
                <a:close/>
              </a:path>
            </a:pathLst>
          </a:custGeom>
          <a:blipFill>
            <a:blip r:embed="rId5"/>
            <a:stretch>
              <a:fillRect/>
            </a:stretch>
          </a:blipFill>
        </p:spPr>
      </p:sp>
      <p:sp>
        <p:nvSpPr>
          <p:cNvPr id="10" name="TextBox 10"/>
          <p:cNvSpPr txBox="1"/>
          <p:nvPr/>
        </p:nvSpPr>
        <p:spPr>
          <a:xfrm>
            <a:off x="2869433" y="401520"/>
            <a:ext cx="12660431" cy="2019300"/>
          </a:xfrm>
          <a:prstGeom prst="rect">
            <a:avLst/>
          </a:prstGeom>
        </p:spPr>
        <p:txBody>
          <a:bodyPr lIns="0" tIns="0" rIns="0" bIns="0" rtlCol="0" anchor="t">
            <a:spAutoFit/>
          </a:bodyPr>
          <a:lstStyle/>
          <a:p>
            <a:pPr algn="ctr">
              <a:lnSpc>
                <a:spcPts val="8249"/>
              </a:lnSpc>
            </a:pPr>
            <a:r>
              <a:rPr lang="en-US" sz="5499" dirty="0">
                <a:solidFill>
                  <a:srgbClr val="402206"/>
                </a:solidFill>
                <a:latin typeface="Cabin Bold"/>
              </a:rPr>
              <a:t>3. </a:t>
            </a:r>
            <a:r>
              <a:rPr lang="en-US" sz="5499" dirty="0" err="1">
                <a:solidFill>
                  <a:srgbClr val="402206"/>
                </a:solidFill>
                <a:latin typeface="Cabin Bold"/>
              </a:rPr>
              <a:t>Phong</a:t>
            </a:r>
            <a:r>
              <a:rPr lang="en-US" sz="5499" dirty="0">
                <a:solidFill>
                  <a:srgbClr val="402206"/>
                </a:solidFill>
                <a:latin typeface="Cabin Bold"/>
              </a:rPr>
              <a:t> </a:t>
            </a:r>
            <a:r>
              <a:rPr lang="en-US" sz="5499" dirty="0" err="1">
                <a:solidFill>
                  <a:srgbClr val="402206"/>
                </a:solidFill>
                <a:latin typeface="Cabin Bold"/>
              </a:rPr>
              <a:t>trào</a:t>
            </a:r>
            <a:r>
              <a:rPr lang="en-US" sz="5499" dirty="0">
                <a:solidFill>
                  <a:srgbClr val="402206"/>
                </a:solidFill>
                <a:latin typeface="Cabin Bold"/>
              </a:rPr>
              <a:t> </a:t>
            </a:r>
            <a:r>
              <a:rPr lang="en-US" sz="5499" dirty="0" err="1">
                <a:solidFill>
                  <a:srgbClr val="402206"/>
                </a:solidFill>
                <a:latin typeface="Cabin Bold"/>
              </a:rPr>
              <a:t>kháng</a:t>
            </a:r>
            <a:r>
              <a:rPr lang="en-US" sz="5499" dirty="0">
                <a:solidFill>
                  <a:srgbClr val="402206"/>
                </a:solidFill>
                <a:latin typeface="Cabin Bold"/>
              </a:rPr>
              <a:t> </a:t>
            </a:r>
            <a:r>
              <a:rPr lang="en-US" sz="5499" dirty="0" err="1">
                <a:solidFill>
                  <a:srgbClr val="402206"/>
                </a:solidFill>
                <a:latin typeface="Cabin Bold"/>
              </a:rPr>
              <a:t>chiến</a:t>
            </a:r>
            <a:r>
              <a:rPr lang="en-US" sz="5499" dirty="0">
                <a:solidFill>
                  <a:srgbClr val="402206"/>
                </a:solidFill>
                <a:latin typeface="Cabin Bold"/>
              </a:rPr>
              <a:t> </a:t>
            </a:r>
            <a:r>
              <a:rPr lang="en-US" sz="5499" dirty="0" err="1">
                <a:solidFill>
                  <a:srgbClr val="402206"/>
                </a:solidFill>
                <a:latin typeface="Cabin Bold"/>
              </a:rPr>
              <a:t>chống</a:t>
            </a:r>
            <a:r>
              <a:rPr lang="en-US" sz="5499" dirty="0">
                <a:solidFill>
                  <a:srgbClr val="402206"/>
                </a:solidFill>
                <a:latin typeface="Cabin Bold"/>
              </a:rPr>
              <a:t> </a:t>
            </a:r>
            <a:r>
              <a:rPr lang="en-US" sz="5499" dirty="0" err="1">
                <a:solidFill>
                  <a:srgbClr val="402206"/>
                </a:solidFill>
                <a:latin typeface="Cabin Bold"/>
              </a:rPr>
              <a:t>phát</a:t>
            </a:r>
            <a:r>
              <a:rPr lang="en-US" sz="5499" dirty="0">
                <a:solidFill>
                  <a:srgbClr val="402206"/>
                </a:solidFill>
                <a:latin typeface="Cabin Bold"/>
              </a:rPr>
              <a:t> </a:t>
            </a:r>
            <a:r>
              <a:rPr lang="en-US" sz="5499" dirty="0" err="1">
                <a:solidFill>
                  <a:srgbClr val="402206"/>
                </a:solidFill>
                <a:latin typeface="Cabin Bold"/>
              </a:rPr>
              <a:t>xít</a:t>
            </a:r>
            <a:r>
              <a:rPr lang="en-US" sz="5499" dirty="0">
                <a:solidFill>
                  <a:srgbClr val="402206"/>
                </a:solidFill>
                <a:latin typeface="Cabin Bold"/>
              </a:rPr>
              <a:t> </a:t>
            </a:r>
            <a:r>
              <a:rPr lang="en-US" sz="5499" dirty="0" err="1">
                <a:solidFill>
                  <a:srgbClr val="402206"/>
                </a:solidFill>
                <a:latin typeface="Cabin Bold"/>
              </a:rPr>
              <a:t>trong</a:t>
            </a:r>
            <a:r>
              <a:rPr lang="en-US" sz="5499" dirty="0">
                <a:solidFill>
                  <a:srgbClr val="402206"/>
                </a:solidFill>
                <a:latin typeface="Cabin Bold"/>
              </a:rPr>
              <a:t> CTTG II</a:t>
            </a:r>
          </a:p>
        </p:txBody>
      </p:sp>
      <p:sp>
        <p:nvSpPr>
          <p:cNvPr id="11" name="TextBox 11"/>
          <p:cNvSpPr txBox="1"/>
          <p:nvPr/>
        </p:nvSpPr>
        <p:spPr>
          <a:xfrm>
            <a:off x="1693176" y="7799505"/>
            <a:ext cx="6755862" cy="948978"/>
          </a:xfrm>
          <a:prstGeom prst="rect">
            <a:avLst/>
          </a:prstGeom>
        </p:spPr>
        <p:txBody>
          <a:bodyPr lIns="0" tIns="0" rIns="0" bIns="0" rtlCol="0" anchor="t">
            <a:spAutoFit/>
          </a:bodyPr>
          <a:lstStyle/>
          <a:p>
            <a:pPr algn="ctr">
              <a:lnSpc>
                <a:spcPts val="3749"/>
              </a:lnSpc>
            </a:pPr>
            <a:r>
              <a:rPr lang="en-US" sz="2499" dirty="0" err="1">
                <a:solidFill>
                  <a:srgbClr val="402206"/>
                </a:solidFill>
                <a:latin typeface="Cabin"/>
              </a:rPr>
              <a:t>Lá</a:t>
            </a:r>
            <a:r>
              <a:rPr lang="en-US" sz="2499" dirty="0">
                <a:solidFill>
                  <a:srgbClr val="402206"/>
                </a:solidFill>
                <a:latin typeface="Cabin"/>
              </a:rPr>
              <a:t> </a:t>
            </a:r>
            <a:r>
              <a:rPr lang="en-US" sz="2499" dirty="0" err="1">
                <a:solidFill>
                  <a:srgbClr val="402206"/>
                </a:solidFill>
                <a:latin typeface="Cabin"/>
              </a:rPr>
              <a:t>cờ</a:t>
            </a:r>
            <a:r>
              <a:rPr lang="en-US" sz="2499" dirty="0">
                <a:solidFill>
                  <a:srgbClr val="402206"/>
                </a:solidFill>
                <a:latin typeface="Cabin"/>
              </a:rPr>
              <a:t> </a:t>
            </a:r>
            <a:r>
              <a:rPr lang="en-US" sz="2499" dirty="0" err="1">
                <a:solidFill>
                  <a:srgbClr val="402206"/>
                </a:solidFill>
                <a:latin typeface="Cabin"/>
              </a:rPr>
              <a:t>chiến</a:t>
            </a:r>
            <a:r>
              <a:rPr lang="en-US" sz="2499" dirty="0">
                <a:solidFill>
                  <a:srgbClr val="402206"/>
                </a:solidFill>
                <a:latin typeface="Cabin"/>
              </a:rPr>
              <a:t> </a:t>
            </a:r>
            <a:r>
              <a:rPr lang="en-US" sz="2499" dirty="0" err="1">
                <a:solidFill>
                  <a:srgbClr val="402206"/>
                </a:solidFill>
                <a:latin typeface="Cabin"/>
              </a:rPr>
              <a:t>thắng</a:t>
            </a:r>
            <a:r>
              <a:rPr lang="en-US" sz="2499" dirty="0">
                <a:solidFill>
                  <a:srgbClr val="402206"/>
                </a:solidFill>
                <a:latin typeface="Cabin"/>
              </a:rPr>
              <a:t> </a:t>
            </a:r>
            <a:r>
              <a:rPr lang="en-US" sz="2499" dirty="0" err="1">
                <a:solidFill>
                  <a:srgbClr val="402206"/>
                </a:solidFill>
                <a:latin typeface="Cabin"/>
              </a:rPr>
              <a:t>của</a:t>
            </a:r>
            <a:r>
              <a:rPr lang="en-US" sz="2499" dirty="0">
                <a:solidFill>
                  <a:srgbClr val="402206"/>
                </a:solidFill>
                <a:latin typeface="Cabin"/>
              </a:rPr>
              <a:t> </a:t>
            </a:r>
            <a:r>
              <a:rPr lang="en-US" sz="2499" dirty="0" err="1">
                <a:solidFill>
                  <a:srgbClr val="402206"/>
                </a:solidFill>
                <a:latin typeface="Cabin"/>
              </a:rPr>
              <a:t>Hồng</a:t>
            </a:r>
            <a:r>
              <a:rPr lang="en-US" sz="2499" dirty="0">
                <a:solidFill>
                  <a:srgbClr val="402206"/>
                </a:solidFill>
                <a:latin typeface="Cabin"/>
              </a:rPr>
              <a:t> </a:t>
            </a:r>
            <a:r>
              <a:rPr lang="en-US" sz="2499" dirty="0" err="1">
                <a:solidFill>
                  <a:srgbClr val="402206"/>
                </a:solidFill>
                <a:latin typeface="Cabin"/>
              </a:rPr>
              <a:t>quân</a:t>
            </a:r>
            <a:r>
              <a:rPr lang="en-US" sz="2499" dirty="0">
                <a:solidFill>
                  <a:srgbClr val="402206"/>
                </a:solidFill>
                <a:latin typeface="Cabin"/>
              </a:rPr>
              <a:t> </a:t>
            </a:r>
            <a:r>
              <a:rPr lang="en-US" sz="2499" dirty="0" err="1">
                <a:solidFill>
                  <a:srgbClr val="402206"/>
                </a:solidFill>
                <a:latin typeface="Cabin"/>
              </a:rPr>
              <a:t>Liên</a:t>
            </a:r>
            <a:r>
              <a:rPr lang="en-US" sz="2499" dirty="0">
                <a:solidFill>
                  <a:srgbClr val="402206"/>
                </a:solidFill>
                <a:latin typeface="Cabin"/>
              </a:rPr>
              <a:t> </a:t>
            </a:r>
            <a:r>
              <a:rPr lang="en-US" sz="2499" dirty="0" err="1">
                <a:solidFill>
                  <a:srgbClr val="402206"/>
                </a:solidFill>
                <a:latin typeface="Cabin"/>
              </a:rPr>
              <a:t>Xô</a:t>
            </a:r>
            <a:r>
              <a:rPr lang="en-US" sz="2499" dirty="0">
                <a:solidFill>
                  <a:srgbClr val="402206"/>
                </a:solidFill>
                <a:latin typeface="Cabin"/>
              </a:rPr>
              <a:t> </a:t>
            </a:r>
            <a:r>
              <a:rPr lang="en-US" sz="2499" dirty="0" err="1">
                <a:solidFill>
                  <a:srgbClr val="402206"/>
                </a:solidFill>
                <a:latin typeface="Cabin"/>
              </a:rPr>
              <a:t>tại</a:t>
            </a:r>
            <a:r>
              <a:rPr lang="en-US" sz="2499" dirty="0">
                <a:solidFill>
                  <a:srgbClr val="402206"/>
                </a:solidFill>
                <a:latin typeface="Cabin"/>
              </a:rPr>
              <a:t> Berlin, </a:t>
            </a:r>
            <a:r>
              <a:rPr lang="en-US" sz="2499" dirty="0" err="1">
                <a:solidFill>
                  <a:srgbClr val="402206"/>
                </a:solidFill>
                <a:latin typeface="Cabin"/>
              </a:rPr>
              <a:t>Đức</a:t>
            </a:r>
            <a:r>
              <a:rPr lang="en-US" sz="2499" dirty="0">
                <a:solidFill>
                  <a:srgbClr val="402206"/>
                </a:solidFill>
                <a:latin typeface="Cabin"/>
              </a:rPr>
              <a:t> </a:t>
            </a:r>
            <a:r>
              <a:rPr lang="en-US" sz="2499" dirty="0" err="1">
                <a:solidFill>
                  <a:srgbClr val="402206"/>
                </a:solidFill>
                <a:latin typeface="Cabin"/>
              </a:rPr>
              <a:t>ngày</a:t>
            </a:r>
            <a:r>
              <a:rPr lang="en-US" sz="2499" dirty="0">
                <a:solidFill>
                  <a:srgbClr val="402206"/>
                </a:solidFill>
                <a:latin typeface="Cabin"/>
              </a:rPr>
              <a:t> </a:t>
            </a:r>
            <a:r>
              <a:rPr lang="en-US" sz="2499" dirty="0" smtClean="0">
                <a:solidFill>
                  <a:srgbClr val="402206"/>
                </a:solidFill>
                <a:latin typeface="Cabin"/>
              </a:rPr>
              <a:t>1/5/1945.</a:t>
            </a:r>
            <a:endParaRPr lang="en-US" sz="2499" dirty="0">
              <a:solidFill>
                <a:srgbClr val="402206"/>
              </a:solidFill>
              <a:latin typeface="Cabin"/>
            </a:endParaRPr>
          </a:p>
        </p:txBody>
      </p:sp>
      <p:sp>
        <p:nvSpPr>
          <p:cNvPr id="12" name="TextBox 12"/>
          <p:cNvSpPr txBox="1"/>
          <p:nvPr/>
        </p:nvSpPr>
        <p:spPr>
          <a:xfrm>
            <a:off x="10015197" y="7799505"/>
            <a:ext cx="6656186" cy="948978"/>
          </a:xfrm>
          <a:prstGeom prst="rect">
            <a:avLst/>
          </a:prstGeom>
        </p:spPr>
        <p:txBody>
          <a:bodyPr lIns="0" tIns="0" rIns="0" bIns="0" rtlCol="0" anchor="t">
            <a:spAutoFit/>
          </a:bodyPr>
          <a:lstStyle/>
          <a:p>
            <a:pPr algn="ctr">
              <a:lnSpc>
                <a:spcPts val="3749"/>
              </a:lnSpc>
            </a:pPr>
            <a:r>
              <a:rPr lang="en-US" sz="2499" dirty="0" err="1">
                <a:solidFill>
                  <a:srgbClr val="402206"/>
                </a:solidFill>
                <a:latin typeface="Cabin"/>
              </a:rPr>
              <a:t>Binh</a:t>
            </a:r>
            <a:r>
              <a:rPr lang="en-US" sz="2499" dirty="0">
                <a:solidFill>
                  <a:srgbClr val="402206"/>
                </a:solidFill>
                <a:latin typeface="Cabin"/>
              </a:rPr>
              <a:t> </a:t>
            </a:r>
            <a:r>
              <a:rPr lang="en-US" sz="2499" dirty="0" err="1">
                <a:solidFill>
                  <a:srgbClr val="402206"/>
                </a:solidFill>
                <a:latin typeface="Cabin"/>
              </a:rPr>
              <a:t>lính</a:t>
            </a:r>
            <a:r>
              <a:rPr lang="en-US" sz="2499" dirty="0">
                <a:solidFill>
                  <a:srgbClr val="402206"/>
                </a:solidFill>
                <a:latin typeface="Cabin"/>
              </a:rPr>
              <a:t> </a:t>
            </a:r>
            <a:r>
              <a:rPr lang="en-US" sz="2499" dirty="0" err="1">
                <a:solidFill>
                  <a:srgbClr val="402206"/>
                </a:solidFill>
                <a:latin typeface="Cabin"/>
              </a:rPr>
              <a:t>Nhật</a:t>
            </a:r>
            <a:r>
              <a:rPr lang="en-US" sz="2499" dirty="0">
                <a:solidFill>
                  <a:srgbClr val="402206"/>
                </a:solidFill>
                <a:latin typeface="Cabin"/>
              </a:rPr>
              <a:t> </a:t>
            </a:r>
            <a:r>
              <a:rPr lang="en-US" sz="2499" dirty="0" err="1">
                <a:solidFill>
                  <a:srgbClr val="402206"/>
                </a:solidFill>
                <a:latin typeface="Cabin"/>
              </a:rPr>
              <a:t>giao</a:t>
            </a:r>
            <a:r>
              <a:rPr lang="en-US" sz="2499" dirty="0">
                <a:solidFill>
                  <a:srgbClr val="402206"/>
                </a:solidFill>
                <a:latin typeface="Cabin"/>
              </a:rPr>
              <a:t> </a:t>
            </a:r>
            <a:r>
              <a:rPr lang="en-US" sz="2499" dirty="0" err="1">
                <a:solidFill>
                  <a:srgbClr val="402206"/>
                </a:solidFill>
                <a:latin typeface="Cabin"/>
              </a:rPr>
              <a:t>nộp</a:t>
            </a:r>
            <a:r>
              <a:rPr lang="en-US" sz="2499" dirty="0">
                <a:solidFill>
                  <a:srgbClr val="402206"/>
                </a:solidFill>
                <a:latin typeface="Cabin"/>
              </a:rPr>
              <a:t> </a:t>
            </a:r>
            <a:r>
              <a:rPr lang="en-US" sz="2499" dirty="0" err="1">
                <a:solidFill>
                  <a:srgbClr val="402206"/>
                </a:solidFill>
                <a:latin typeface="Cabin"/>
              </a:rPr>
              <a:t>thanh</a:t>
            </a:r>
            <a:r>
              <a:rPr lang="en-US" sz="2499" dirty="0">
                <a:solidFill>
                  <a:srgbClr val="402206"/>
                </a:solidFill>
                <a:latin typeface="Cabin"/>
              </a:rPr>
              <a:t> </a:t>
            </a:r>
            <a:r>
              <a:rPr lang="en-US" sz="2499" dirty="0" err="1">
                <a:solidFill>
                  <a:srgbClr val="402206"/>
                </a:solidFill>
                <a:latin typeface="Cabin"/>
              </a:rPr>
              <a:t>kiếm</a:t>
            </a:r>
            <a:r>
              <a:rPr lang="en-US" sz="2499" dirty="0">
                <a:solidFill>
                  <a:srgbClr val="402206"/>
                </a:solidFill>
                <a:latin typeface="Cabin"/>
              </a:rPr>
              <a:t>, </a:t>
            </a:r>
            <a:r>
              <a:rPr lang="en-US" sz="2499" dirty="0" err="1">
                <a:solidFill>
                  <a:srgbClr val="402206"/>
                </a:solidFill>
                <a:latin typeface="Cabin"/>
              </a:rPr>
              <a:t>đầu</a:t>
            </a:r>
            <a:r>
              <a:rPr lang="en-US" sz="2499" dirty="0">
                <a:solidFill>
                  <a:srgbClr val="402206"/>
                </a:solidFill>
                <a:latin typeface="Cabin"/>
              </a:rPr>
              <a:t> </a:t>
            </a:r>
            <a:r>
              <a:rPr lang="en-US" sz="2499" dirty="0" err="1">
                <a:solidFill>
                  <a:srgbClr val="402206"/>
                </a:solidFill>
                <a:latin typeface="Cabin"/>
              </a:rPr>
              <a:t>hàng</a:t>
            </a:r>
            <a:r>
              <a:rPr lang="en-US" sz="2499" dirty="0">
                <a:solidFill>
                  <a:srgbClr val="402206"/>
                </a:solidFill>
                <a:latin typeface="Cabin"/>
              </a:rPr>
              <a:t> </a:t>
            </a:r>
            <a:r>
              <a:rPr lang="en-US" sz="2499" dirty="0" err="1">
                <a:solidFill>
                  <a:srgbClr val="402206"/>
                </a:solidFill>
                <a:latin typeface="Cabin"/>
              </a:rPr>
              <a:t>Đồng</a:t>
            </a:r>
            <a:r>
              <a:rPr lang="en-US" sz="2499" dirty="0">
                <a:solidFill>
                  <a:srgbClr val="402206"/>
                </a:solidFill>
                <a:latin typeface="Cabin"/>
              </a:rPr>
              <a:t> </a:t>
            </a:r>
            <a:r>
              <a:rPr lang="en-US" sz="2499" dirty="0" smtClean="0">
                <a:solidFill>
                  <a:srgbClr val="402206"/>
                </a:solidFill>
                <a:latin typeface="Cabin"/>
              </a:rPr>
              <a:t>Minh.</a:t>
            </a:r>
            <a:endParaRPr lang="en-US" sz="2499" dirty="0">
              <a:solidFill>
                <a:srgbClr val="402206"/>
              </a:solidFill>
              <a:latin typeface="Cabin"/>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397804"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2416153" y="9289746"/>
            <a:ext cx="5873887" cy="5088255"/>
          </a:xfrm>
          <a:custGeom>
            <a:avLst/>
            <a:gdLst/>
            <a:ahLst/>
            <a:cxnLst/>
            <a:rect l="l" t="t" r="r" b="b"/>
            <a:pathLst>
              <a:path w="5873887" h="5088255">
                <a:moveTo>
                  <a:pt x="0" y="0"/>
                </a:moveTo>
                <a:lnTo>
                  <a:pt x="5873888" y="0"/>
                </a:lnTo>
                <a:lnTo>
                  <a:pt x="5873888" y="5088255"/>
                </a:lnTo>
                <a:lnTo>
                  <a:pt x="0" y="5088255"/>
                </a:lnTo>
                <a:lnTo>
                  <a:pt x="0" y="0"/>
                </a:lnTo>
                <a:close/>
              </a:path>
            </a:pathLst>
          </a:custGeom>
          <a:blipFill>
            <a:blip r:embed="rId3"/>
            <a:stretch>
              <a:fillRect l="-36842" r="-36842"/>
            </a:stretch>
          </a:blipFill>
        </p:spPr>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2310760" y="2805329"/>
            <a:ext cx="2462113" cy="1644691"/>
          </a:xfrm>
          <a:custGeom>
            <a:avLst/>
            <a:gdLst/>
            <a:ahLst/>
            <a:cxnLst/>
            <a:rect l="l" t="t" r="r" b="b"/>
            <a:pathLst>
              <a:path w="2462113" h="1644691">
                <a:moveTo>
                  <a:pt x="0" y="0"/>
                </a:moveTo>
                <a:lnTo>
                  <a:pt x="2462112" y="0"/>
                </a:lnTo>
                <a:lnTo>
                  <a:pt x="2462112" y="1644691"/>
                </a:lnTo>
                <a:lnTo>
                  <a:pt x="0" y="1644691"/>
                </a:lnTo>
                <a:lnTo>
                  <a:pt x="0" y="0"/>
                </a:lnTo>
                <a:close/>
              </a:path>
            </a:pathLst>
          </a:custGeom>
          <a:blipFill>
            <a:blip r:embed="rId4"/>
            <a:stretch>
              <a:fillRect/>
            </a:stretch>
          </a:blipFill>
        </p:spPr>
      </p:sp>
      <p:sp>
        <p:nvSpPr>
          <p:cNvPr id="9" name="Freeform 9"/>
          <p:cNvSpPr/>
          <p:nvPr/>
        </p:nvSpPr>
        <p:spPr>
          <a:xfrm>
            <a:off x="9598632" y="2805329"/>
            <a:ext cx="2631506" cy="1644691"/>
          </a:xfrm>
          <a:custGeom>
            <a:avLst/>
            <a:gdLst/>
            <a:ahLst/>
            <a:cxnLst/>
            <a:rect l="l" t="t" r="r" b="b"/>
            <a:pathLst>
              <a:path w="2631506" h="1644691">
                <a:moveTo>
                  <a:pt x="0" y="0"/>
                </a:moveTo>
                <a:lnTo>
                  <a:pt x="2631506" y="0"/>
                </a:lnTo>
                <a:lnTo>
                  <a:pt x="2631506" y="1644691"/>
                </a:lnTo>
                <a:lnTo>
                  <a:pt x="0" y="1644691"/>
                </a:lnTo>
                <a:lnTo>
                  <a:pt x="0" y="0"/>
                </a:lnTo>
                <a:close/>
              </a:path>
            </a:pathLst>
          </a:custGeom>
          <a:blipFill>
            <a:blip r:embed="rId5"/>
            <a:stretch>
              <a:fillRect/>
            </a:stretch>
          </a:blipFill>
        </p:spPr>
      </p:sp>
      <p:sp>
        <p:nvSpPr>
          <p:cNvPr id="10" name="Freeform 10"/>
          <p:cNvSpPr/>
          <p:nvPr/>
        </p:nvSpPr>
        <p:spPr>
          <a:xfrm>
            <a:off x="13411238" y="2805329"/>
            <a:ext cx="2254643" cy="1644691"/>
          </a:xfrm>
          <a:custGeom>
            <a:avLst/>
            <a:gdLst/>
            <a:ahLst/>
            <a:cxnLst/>
            <a:rect l="l" t="t" r="r" b="b"/>
            <a:pathLst>
              <a:path w="2254643" h="1644691">
                <a:moveTo>
                  <a:pt x="0" y="0"/>
                </a:moveTo>
                <a:lnTo>
                  <a:pt x="2254642" y="0"/>
                </a:lnTo>
                <a:lnTo>
                  <a:pt x="2254642" y="1644691"/>
                </a:lnTo>
                <a:lnTo>
                  <a:pt x="0" y="1644691"/>
                </a:lnTo>
                <a:lnTo>
                  <a:pt x="0" y="0"/>
                </a:lnTo>
                <a:close/>
              </a:path>
            </a:pathLst>
          </a:custGeom>
          <a:blipFill>
            <a:blip r:embed="rId6"/>
            <a:stretch>
              <a:fillRect/>
            </a:stretch>
          </a:blipFill>
        </p:spPr>
      </p:sp>
      <p:sp>
        <p:nvSpPr>
          <p:cNvPr id="11" name="Freeform 11"/>
          <p:cNvSpPr/>
          <p:nvPr/>
        </p:nvSpPr>
        <p:spPr>
          <a:xfrm>
            <a:off x="5952234" y="2805329"/>
            <a:ext cx="2467037" cy="1644691"/>
          </a:xfrm>
          <a:custGeom>
            <a:avLst/>
            <a:gdLst/>
            <a:ahLst/>
            <a:cxnLst/>
            <a:rect l="l" t="t" r="r" b="b"/>
            <a:pathLst>
              <a:path w="2467037" h="1644691">
                <a:moveTo>
                  <a:pt x="0" y="0"/>
                </a:moveTo>
                <a:lnTo>
                  <a:pt x="2467036" y="0"/>
                </a:lnTo>
                <a:lnTo>
                  <a:pt x="2467036" y="1644691"/>
                </a:lnTo>
                <a:lnTo>
                  <a:pt x="0" y="1644691"/>
                </a:lnTo>
                <a:lnTo>
                  <a:pt x="0" y="0"/>
                </a:lnTo>
                <a:close/>
              </a:path>
            </a:pathLst>
          </a:custGeom>
          <a:blipFill>
            <a:blip r:embed="rId7"/>
            <a:stretch>
              <a:fillRect/>
            </a:stretch>
          </a:blipFill>
        </p:spPr>
      </p:sp>
      <p:sp>
        <p:nvSpPr>
          <p:cNvPr id="12" name="Freeform 12"/>
          <p:cNvSpPr/>
          <p:nvPr/>
        </p:nvSpPr>
        <p:spPr>
          <a:xfrm>
            <a:off x="12883979" y="4732317"/>
            <a:ext cx="3696909" cy="2403612"/>
          </a:xfrm>
          <a:custGeom>
            <a:avLst/>
            <a:gdLst/>
            <a:ahLst/>
            <a:cxnLst/>
            <a:rect l="l" t="t" r="r" b="b"/>
            <a:pathLst>
              <a:path w="3696909" h="2403612">
                <a:moveTo>
                  <a:pt x="0" y="0"/>
                </a:moveTo>
                <a:lnTo>
                  <a:pt x="3696908" y="0"/>
                </a:lnTo>
                <a:lnTo>
                  <a:pt x="3696908" y="2403612"/>
                </a:lnTo>
                <a:lnTo>
                  <a:pt x="0" y="2403612"/>
                </a:lnTo>
                <a:lnTo>
                  <a:pt x="0" y="0"/>
                </a:lnTo>
                <a:close/>
              </a:path>
            </a:pathLst>
          </a:custGeom>
          <a:blipFill>
            <a:blip r:embed="rId8"/>
            <a:stretch>
              <a:fillRect t="-7677" b="-7677"/>
            </a:stretch>
          </a:blipFill>
        </p:spPr>
      </p:sp>
      <p:sp>
        <p:nvSpPr>
          <p:cNvPr id="13" name="Freeform 13"/>
          <p:cNvSpPr/>
          <p:nvPr/>
        </p:nvSpPr>
        <p:spPr>
          <a:xfrm>
            <a:off x="2538906" y="6736080"/>
            <a:ext cx="4467933" cy="2522220"/>
          </a:xfrm>
          <a:custGeom>
            <a:avLst/>
            <a:gdLst/>
            <a:ahLst/>
            <a:cxnLst/>
            <a:rect l="l" t="t" r="r" b="b"/>
            <a:pathLst>
              <a:path w="4467933" h="2522220">
                <a:moveTo>
                  <a:pt x="0" y="0"/>
                </a:moveTo>
                <a:lnTo>
                  <a:pt x="4467933" y="0"/>
                </a:lnTo>
                <a:lnTo>
                  <a:pt x="4467933" y="2522220"/>
                </a:lnTo>
                <a:lnTo>
                  <a:pt x="0" y="2522220"/>
                </a:lnTo>
                <a:lnTo>
                  <a:pt x="0" y="0"/>
                </a:lnTo>
                <a:close/>
              </a:path>
            </a:pathLst>
          </a:custGeom>
          <a:blipFill>
            <a:blip r:embed="rId9"/>
            <a:stretch>
              <a:fillRect/>
            </a:stretch>
          </a:blipFill>
        </p:spPr>
      </p:sp>
      <p:sp>
        <p:nvSpPr>
          <p:cNvPr id="14" name="TextBox 14"/>
          <p:cNvSpPr txBox="1"/>
          <p:nvPr/>
        </p:nvSpPr>
        <p:spPr>
          <a:xfrm>
            <a:off x="1742142" y="1036210"/>
            <a:ext cx="15587466" cy="575309"/>
          </a:xfrm>
          <a:prstGeom prst="rect">
            <a:avLst/>
          </a:prstGeom>
        </p:spPr>
        <p:txBody>
          <a:bodyPr lIns="0" tIns="0" rIns="0" bIns="0" rtlCol="0" anchor="t">
            <a:spAutoFit/>
          </a:bodyPr>
          <a:lstStyle/>
          <a:p>
            <a:pPr algn="just">
              <a:lnSpc>
                <a:spcPts val="4319"/>
              </a:lnSpc>
            </a:pPr>
            <a:r>
              <a:rPr lang="en-US" sz="4499" dirty="0">
                <a:solidFill>
                  <a:srgbClr val="402206"/>
                </a:solidFill>
                <a:latin typeface="Cabin Bold"/>
              </a:rPr>
              <a:t>a. </a:t>
            </a:r>
            <a:r>
              <a:rPr lang="en-US" sz="4499" dirty="0" err="1">
                <a:solidFill>
                  <a:srgbClr val="402206"/>
                </a:solidFill>
                <a:latin typeface="Cabin Bold"/>
              </a:rPr>
              <a:t>Phong</a:t>
            </a:r>
            <a:r>
              <a:rPr lang="en-US" sz="4499" dirty="0">
                <a:solidFill>
                  <a:srgbClr val="402206"/>
                </a:solidFill>
                <a:latin typeface="Cabin Bold"/>
              </a:rPr>
              <a:t> </a:t>
            </a:r>
            <a:r>
              <a:rPr lang="en-US" sz="4499" dirty="0" err="1">
                <a:solidFill>
                  <a:srgbClr val="402206"/>
                </a:solidFill>
                <a:latin typeface="Cabin Bold"/>
              </a:rPr>
              <a:t>trào</a:t>
            </a:r>
            <a:r>
              <a:rPr lang="en-US" sz="4499" dirty="0">
                <a:solidFill>
                  <a:srgbClr val="402206"/>
                </a:solidFill>
                <a:latin typeface="Cabin Bold"/>
              </a:rPr>
              <a:t> </a:t>
            </a:r>
            <a:r>
              <a:rPr lang="en-US" sz="4499" dirty="0" err="1">
                <a:solidFill>
                  <a:srgbClr val="402206"/>
                </a:solidFill>
                <a:latin typeface="Cabin Bold"/>
              </a:rPr>
              <a:t>kháng</a:t>
            </a:r>
            <a:r>
              <a:rPr lang="en-US" sz="4499" dirty="0">
                <a:solidFill>
                  <a:srgbClr val="402206"/>
                </a:solidFill>
                <a:latin typeface="Cabin Bold"/>
              </a:rPr>
              <a:t> </a:t>
            </a:r>
            <a:r>
              <a:rPr lang="en-US" sz="4499" dirty="0" err="1">
                <a:solidFill>
                  <a:srgbClr val="402206"/>
                </a:solidFill>
                <a:latin typeface="Cabin Bold"/>
              </a:rPr>
              <a:t>chiến</a:t>
            </a:r>
            <a:r>
              <a:rPr lang="en-US" sz="4499" dirty="0">
                <a:solidFill>
                  <a:srgbClr val="402206"/>
                </a:solidFill>
                <a:latin typeface="Cabin Bold"/>
              </a:rPr>
              <a:t> </a:t>
            </a:r>
            <a:r>
              <a:rPr lang="en-US" sz="4499" dirty="0" err="1">
                <a:solidFill>
                  <a:srgbClr val="402206"/>
                </a:solidFill>
                <a:latin typeface="Cabin Bold"/>
              </a:rPr>
              <a:t>chống</a:t>
            </a:r>
            <a:r>
              <a:rPr lang="en-US" sz="4499" dirty="0">
                <a:solidFill>
                  <a:srgbClr val="402206"/>
                </a:solidFill>
                <a:latin typeface="Cabin Bold"/>
              </a:rPr>
              <a:t> </a:t>
            </a:r>
            <a:r>
              <a:rPr lang="en-US" sz="4499" dirty="0" err="1">
                <a:solidFill>
                  <a:srgbClr val="402206"/>
                </a:solidFill>
                <a:latin typeface="Cabin Bold"/>
              </a:rPr>
              <a:t>phát</a:t>
            </a:r>
            <a:r>
              <a:rPr lang="en-US" sz="4499" dirty="0">
                <a:solidFill>
                  <a:srgbClr val="402206"/>
                </a:solidFill>
                <a:latin typeface="Cabin Bold"/>
              </a:rPr>
              <a:t> </a:t>
            </a:r>
            <a:r>
              <a:rPr lang="en-US" sz="4499" dirty="0" err="1">
                <a:solidFill>
                  <a:srgbClr val="402206"/>
                </a:solidFill>
                <a:latin typeface="Cabin Bold"/>
              </a:rPr>
              <a:t>xít</a:t>
            </a:r>
            <a:r>
              <a:rPr lang="en-US" sz="4499" dirty="0">
                <a:solidFill>
                  <a:srgbClr val="402206"/>
                </a:solidFill>
                <a:latin typeface="Cabin Bold"/>
              </a:rPr>
              <a:t> </a:t>
            </a:r>
            <a:r>
              <a:rPr lang="en-US" sz="4499" dirty="0" err="1">
                <a:solidFill>
                  <a:srgbClr val="402206"/>
                </a:solidFill>
                <a:latin typeface="Cabin Bold"/>
              </a:rPr>
              <a:t>của</a:t>
            </a:r>
            <a:r>
              <a:rPr lang="en-US" sz="4499" dirty="0">
                <a:solidFill>
                  <a:srgbClr val="402206"/>
                </a:solidFill>
                <a:latin typeface="Cabin Bold"/>
              </a:rPr>
              <a:t> </a:t>
            </a:r>
            <a:r>
              <a:rPr lang="en-US" sz="4499" dirty="0" err="1">
                <a:solidFill>
                  <a:srgbClr val="402206"/>
                </a:solidFill>
                <a:latin typeface="Cabin Bold"/>
              </a:rPr>
              <a:t>nhân</a:t>
            </a:r>
            <a:r>
              <a:rPr lang="en-US" sz="4499" dirty="0">
                <a:solidFill>
                  <a:srgbClr val="402206"/>
                </a:solidFill>
                <a:latin typeface="Cabin Bold"/>
              </a:rPr>
              <a:t> </a:t>
            </a:r>
            <a:r>
              <a:rPr lang="en-US" sz="4499" dirty="0" err="1">
                <a:solidFill>
                  <a:srgbClr val="402206"/>
                </a:solidFill>
                <a:latin typeface="Cabin Bold"/>
              </a:rPr>
              <a:t>dân</a:t>
            </a:r>
            <a:r>
              <a:rPr lang="en-US" sz="4499" dirty="0">
                <a:solidFill>
                  <a:srgbClr val="402206"/>
                </a:solidFill>
                <a:latin typeface="Cabin Bold"/>
              </a:rPr>
              <a:t> </a:t>
            </a:r>
            <a:r>
              <a:rPr lang="en-US" sz="4499" dirty="0" err="1">
                <a:solidFill>
                  <a:srgbClr val="402206"/>
                </a:solidFill>
                <a:latin typeface="Cabin Bold"/>
              </a:rPr>
              <a:t>thế</a:t>
            </a:r>
            <a:r>
              <a:rPr lang="en-US" sz="4499" dirty="0">
                <a:solidFill>
                  <a:srgbClr val="402206"/>
                </a:solidFill>
                <a:latin typeface="Cabin Bold"/>
              </a:rPr>
              <a:t> </a:t>
            </a:r>
            <a:r>
              <a:rPr lang="en-US" sz="4499" dirty="0" err="1">
                <a:solidFill>
                  <a:srgbClr val="402206"/>
                </a:solidFill>
                <a:latin typeface="Cabin Bold"/>
              </a:rPr>
              <a:t>giới</a:t>
            </a:r>
            <a:endParaRPr lang="en-US" sz="4499" dirty="0">
              <a:solidFill>
                <a:srgbClr val="402206"/>
              </a:solidFill>
              <a:latin typeface="Cabin Bold"/>
            </a:endParaRPr>
          </a:p>
        </p:txBody>
      </p:sp>
      <p:sp>
        <p:nvSpPr>
          <p:cNvPr id="15" name="TextBox 15"/>
          <p:cNvSpPr txBox="1"/>
          <p:nvPr/>
        </p:nvSpPr>
        <p:spPr>
          <a:xfrm>
            <a:off x="1646212" y="1754394"/>
            <a:ext cx="2697188" cy="718145"/>
          </a:xfrm>
          <a:prstGeom prst="rect">
            <a:avLst/>
          </a:prstGeom>
        </p:spPr>
        <p:txBody>
          <a:bodyPr wrap="square" lIns="0" tIns="0" rIns="0" bIns="0" rtlCol="0" anchor="t">
            <a:spAutoFit/>
          </a:bodyPr>
          <a:lstStyle/>
          <a:p>
            <a:pPr algn="ctr">
              <a:lnSpc>
                <a:spcPts val="5600"/>
              </a:lnSpc>
              <a:spcBef>
                <a:spcPct val="0"/>
              </a:spcBef>
            </a:pPr>
            <a:r>
              <a:rPr lang="en-US" sz="3500" spc="350" dirty="0">
                <a:solidFill>
                  <a:srgbClr val="402206"/>
                </a:solidFill>
                <a:latin typeface="Cabin Bold"/>
              </a:rPr>
              <a:t>*</a:t>
            </a:r>
            <a:r>
              <a:rPr lang="en-US" sz="3500" spc="350" dirty="0" err="1">
                <a:solidFill>
                  <a:srgbClr val="402206"/>
                </a:solidFill>
                <a:latin typeface="Cabin Bold"/>
              </a:rPr>
              <a:t>Châu</a:t>
            </a:r>
            <a:r>
              <a:rPr lang="en-US" sz="3500" spc="350" dirty="0">
                <a:solidFill>
                  <a:srgbClr val="402206"/>
                </a:solidFill>
                <a:latin typeface="Cabin Bold"/>
              </a:rPr>
              <a:t> </a:t>
            </a:r>
            <a:r>
              <a:rPr lang="en-US" sz="3500" spc="350" dirty="0" err="1">
                <a:solidFill>
                  <a:srgbClr val="402206"/>
                </a:solidFill>
                <a:latin typeface="Cabin Bold"/>
              </a:rPr>
              <a:t>Âu</a:t>
            </a:r>
            <a:endParaRPr lang="en-US" sz="3500" spc="350" dirty="0">
              <a:solidFill>
                <a:srgbClr val="402206"/>
              </a:solidFill>
              <a:latin typeface="Cabin Bold"/>
            </a:endParaRPr>
          </a:p>
        </p:txBody>
      </p:sp>
      <p:sp>
        <p:nvSpPr>
          <p:cNvPr id="16" name="TextBox 16"/>
          <p:cNvSpPr txBox="1"/>
          <p:nvPr/>
        </p:nvSpPr>
        <p:spPr>
          <a:xfrm>
            <a:off x="1593170" y="4627542"/>
            <a:ext cx="11017515" cy="1648461"/>
          </a:xfrm>
          <a:prstGeom prst="rect">
            <a:avLst/>
          </a:prstGeom>
        </p:spPr>
        <p:txBody>
          <a:bodyPr lIns="0" tIns="0" rIns="0" bIns="0" rtlCol="0" anchor="t">
            <a:spAutoFit/>
          </a:bodyPr>
          <a:lstStyle/>
          <a:p>
            <a:pPr algn="just">
              <a:lnSpc>
                <a:spcPts val="4479"/>
              </a:lnSpc>
              <a:spcBef>
                <a:spcPct val="0"/>
              </a:spcBef>
            </a:pPr>
            <a:r>
              <a:rPr lang="en-US" sz="2799" spc="279">
                <a:solidFill>
                  <a:srgbClr val="402206"/>
                </a:solidFill>
                <a:latin typeface="Cabin"/>
              </a:rPr>
              <a:t>- Tháng 6/1940: Đức tấn công Pháp, chính phủ Pê-tanh đầu hàng. ĐCS cùng tướng Đờ Gôn lần lượt lãnh đạo nhân dân trong vào ngoài nước kháng chiến chống phát xít.</a:t>
            </a:r>
          </a:p>
        </p:txBody>
      </p:sp>
      <p:sp>
        <p:nvSpPr>
          <p:cNvPr id="17" name="TextBox 17"/>
          <p:cNvSpPr txBox="1"/>
          <p:nvPr/>
        </p:nvSpPr>
        <p:spPr>
          <a:xfrm>
            <a:off x="7454173" y="7316904"/>
            <a:ext cx="9588750" cy="1648461"/>
          </a:xfrm>
          <a:prstGeom prst="rect">
            <a:avLst/>
          </a:prstGeom>
        </p:spPr>
        <p:txBody>
          <a:bodyPr lIns="0" tIns="0" rIns="0" bIns="0" rtlCol="0" anchor="t">
            <a:spAutoFit/>
          </a:bodyPr>
          <a:lstStyle/>
          <a:p>
            <a:pPr algn="just">
              <a:lnSpc>
                <a:spcPts val="4479"/>
              </a:lnSpc>
              <a:spcBef>
                <a:spcPct val="0"/>
              </a:spcBef>
            </a:pPr>
            <a:r>
              <a:rPr lang="en-US" sz="2799" spc="279">
                <a:solidFill>
                  <a:srgbClr val="402206"/>
                </a:solidFill>
                <a:latin typeface="Cabin"/>
              </a:rPr>
              <a:t>- Mùa hè 1943, ĐCS Italia tổ chức chống phát xít trên cả nước. Khi quân Đồng Minh đổ bộ, chính quyền phát xít do Mút-xô-li-ni đứng đầu đã sụp đổ.</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327496" y="52265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2416153" y="9289746"/>
            <a:ext cx="5873887" cy="5088255"/>
          </a:xfrm>
          <a:custGeom>
            <a:avLst/>
            <a:gdLst/>
            <a:ahLst/>
            <a:cxnLst/>
            <a:rect l="l" t="t" r="r" b="b"/>
            <a:pathLst>
              <a:path w="5873887" h="5088255">
                <a:moveTo>
                  <a:pt x="0" y="0"/>
                </a:moveTo>
                <a:lnTo>
                  <a:pt x="5873888" y="0"/>
                </a:lnTo>
                <a:lnTo>
                  <a:pt x="5873888" y="5088255"/>
                </a:lnTo>
                <a:lnTo>
                  <a:pt x="0" y="5088255"/>
                </a:lnTo>
                <a:lnTo>
                  <a:pt x="0" y="0"/>
                </a:lnTo>
                <a:close/>
              </a:path>
            </a:pathLst>
          </a:custGeom>
          <a:blipFill>
            <a:blip r:embed="rId3"/>
            <a:stretch>
              <a:fillRect l="-36842" r="-36842"/>
            </a:stretch>
          </a:blipFill>
        </p:spPr>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2492385" y="4106434"/>
            <a:ext cx="6651615" cy="4839050"/>
          </a:xfrm>
          <a:custGeom>
            <a:avLst/>
            <a:gdLst/>
            <a:ahLst/>
            <a:cxnLst/>
            <a:rect l="l" t="t" r="r" b="b"/>
            <a:pathLst>
              <a:path w="6651615" h="4839050">
                <a:moveTo>
                  <a:pt x="0" y="0"/>
                </a:moveTo>
                <a:lnTo>
                  <a:pt x="6651615" y="0"/>
                </a:lnTo>
                <a:lnTo>
                  <a:pt x="6651615" y="4839050"/>
                </a:lnTo>
                <a:lnTo>
                  <a:pt x="0" y="4839050"/>
                </a:lnTo>
                <a:lnTo>
                  <a:pt x="0" y="0"/>
                </a:lnTo>
                <a:close/>
              </a:path>
            </a:pathLst>
          </a:custGeom>
          <a:blipFill>
            <a:blip r:embed="rId4"/>
            <a:stretch>
              <a:fillRect/>
            </a:stretch>
          </a:blipFill>
        </p:spPr>
      </p:sp>
      <p:sp>
        <p:nvSpPr>
          <p:cNvPr id="9" name="TextBox 9"/>
          <p:cNvSpPr txBox="1"/>
          <p:nvPr/>
        </p:nvSpPr>
        <p:spPr>
          <a:xfrm>
            <a:off x="1780883" y="1469914"/>
            <a:ext cx="14726235" cy="1086486"/>
          </a:xfrm>
          <a:prstGeom prst="rect">
            <a:avLst/>
          </a:prstGeom>
        </p:spPr>
        <p:txBody>
          <a:bodyPr lIns="0" tIns="0" rIns="0" bIns="0" rtlCol="0" anchor="t">
            <a:spAutoFit/>
          </a:bodyPr>
          <a:lstStyle/>
          <a:p>
            <a:pPr algn="just">
              <a:lnSpc>
                <a:spcPts val="4479"/>
              </a:lnSpc>
              <a:spcBef>
                <a:spcPct val="0"/>
              </a:spcBef>
            </a:pPr>
            <a:r>
              <a:rPr lang="en-US" sz="2799" spc="279" dirty="0">
                <a:solidFill>
                  <a:srgbClr val="000000"/>
                </a:solidFill>
                <a:latin typeface="Cabin"/>
              </a:rPr>
              <a:t>- 1944, </a:t>
            </a:r>
            <a:r>
              <a:rPr lang="en-US" sz="2799" spc="279" dirty="0" err="1">
                <a:solidFill>
                  <a:srgbClr val="000000"/>
                </a:solidFill>
                <a:latin typeface="Cabin"/>
              </a:rPr>
              <a:t>Hồng</a:t>
            </a:r>
            <a:r>
              <a:rPr lang="en-US" sz="2799" spc="279" dirty="0">
                <a:solidFill>
                  <a:srgbClr val="000000"/>
                </a:solidFill>
                <a:latin typeface="Cabin"/>
              </a:rPr>
              <a:t> </a:t>
            </a:r>
            <a:r>
              <a:rPr lang="en-US" sz="2799" spc="279" dirty="0" err="1">
                <a:solidFill>
                  <a:srgbClr val="000000"/>
                </a:solidFill>
                <a:latin typeface="Cabin"/>
              </a:rPr>
              <a:t>quân</a:t>
            </a:r>
            <a:r>
              <a:rPr lang="en-US" sz="2799" spc="279" dirty="0">
                <a:solidFill>
                  <a:srgbClr val="000000"/>
                </a:solidFill>
                <a:latin typeface="Cabin"/>
              </a:rPr>
              <a:t> LX </a:t>
            </a:r>
            <a:r>
              <a:rPr lang="en-US" sz="2799" spc="279" dirty="0" err="1">
                <a:solidFill>
                  <a:srgbClr val="000000"/>
                </a:solidFill>
                <a:latin typeface="Cabin"/>
              </a:rPr>
              <a:t>mở</a:t>
            </a:r>
            <a:r>
              <a:rPr lang="en-US" sz="2799" spc="279" dirty="0">
                <a:solidFill>
                  <a:srgbClr val="000000"/>
                </a:solidFill>
                <a:latin typeface="Cabin"/>
              </a:rPr>
              <a:t> </a:t>
            </a:r>
            <a:r>
              <a:rPr lang="en-US" sz="2799" spc="279" dirty="0" err="1">
                <a:solidFill>
                  <a:srgbClr val="000000"/>
                </a:solidFill>
                <a:latin typeface="Cabin"/>
              </a:rPr>
              <a:t>cuộc</a:t>
            </a:r>
            <a:r>
              <a:rPr lang="en-US" sz="2799" spc="279" dirty="0">
                <a:solidFill>
                  <a:srgbClr val="000000"/>
                </a:solidFill>
                <a:latin typeface="Cabin"/>
              </a:rPr>
              <a:t> </a:t>
            </a:r>
            <a:r>
              <a:rPr lang="en-US" sz="2799" spc="279" dirty="0" err="1">
                <a:solidFill>
                  <a:srgbClr val="000000"/>
                </a:solidFill>
                <a:latin typeface="Cabin"/>
              </a:rPr>
              <a:t>phản</a:t>
            </a:r>
            <a:r>
              <a:rPr lang="en-US" sz="2799" spc="279" dirty="0">
                <a:solidFill>
                  <a:srgbClr val="000000"/>
                </a:solidFill>
                <a:latin typeface="Cabin"/>
              </a:rPr>
              <a:t> </a:t>
            </a:r>
            <a:r>
              <a:rPr lang="en-US" sz="2799" spc="279" dirty="0" err="1">
                <a:solidFill>
                  <a:srgbClr val="000000"/>
                </a:solidFill>
                <a:latin typeface="Cabin"/>
              </a:rPr>
              <a:t>công</a:t>
            </a:r>
            <a:r>
              <a:rPr lang="en-US" sz="2799" spc="279" dirty="0">
                <a:solidFill>
                  <a:srgbClr val="000000"/>
                </a:solidFill>
                <a:latin typeface="Cabin"/>
              </a:rPr>
              <a:t> </a:t>
            </a:r>
            <a:r>
              <a:rPr lang="en-US" sz="2799" spc="279" dirty="0" err="1">
                <a:solidFill>
                  <a:srgbClr val="000000"/>
                </a:solidFill>
                <a:latin typeface="Cabin"/>
              </a:rPr>
              <a:t>trên</a:t>
            </a:r>
            <a:r>
              <a:rPr lang="en-US" sz="2799" spc="279" dirty="0">
                <a:solidFill>
                  <a:srgbClr val="000000"/>
                </a:solidFill>
                <a:latin typeface="Cabin"/>
              </a:rPr>
              <a:t> </a:t>
            </a:r>
            <a:r>
              <a:rPr lang="en-US" sz="2799" spc="279" dirty="0" err="1">
                <a:solidFill>
                  <a:srgbClr val="000000"/>
                </a:solidFill>
                <a:latin typeface="Cabin"/>
              </a:rPr>
              <a:t>toàn</a:t>
            </a:r>
            <a:r>
              <a:rPr lang="en-US" sz="2799" spc="279" dirty="0">
                <a:solidFill>
                  <a:srgbClr val="000000"/>
                </a:solidFill>
                <a:latin typeface="Cabin"/>
              </a:rPr>
              <a:t> </a:t>
            </a:r>
            <a:r>
              <a:rPr lang="en-US" sz="2799" spc="279" dirty="0" err="1">
                <a:solidFill>
                  <a:srgbClr val="000000"/>
                </a:solidFill>
                <a:latin typeface="Cabin"/>
              </a:rPr>
              <a:t>mặt</a:t>
            </a:r>
            <a:r>
              <a:rPr lang="en-US" sz="2799" spc="279" dirty="0">
                <a:solidFill>
                  <a:srgbClr val="000000"/>
                </a:solidFill>
                <a:latin typeface="Cabin"/>
              </a:rPr>
              <a:t> </a:t>
            </a:r>
            <a:r>
              <a:rPr lang="en-US" sz="2799" spc="279" dirty="0" err="1">
                <a:solidFill>
                  <a:srgbClr val="000000"/>
                </a:solidFill>
                <a:latin typeface="Cabin"/>
              </a:rPr>
              <a:t>trận</a:t>
            </a:r>
            <a:r>
              <a:rPr lang="en-US" sz="2799" spc="279" dirty="0">
                <a:solidFill>
                  <a:srgbClr val="000000"/>
                </a:solidFill>
                <a:latin typeface="Cabin"/>
              </a:rPr>
              <a:t> </a:t>
            </a:r>
            <a:r>
              <a:rPr lang="en-US" sz="2799" spc="279" dirty="0" err="1">
                <a:solidFill>
                  <a:srgbClr val="000000"/>
                </a:solidFill>
                <a:latin typeface="Cabin"/>
              </a:rPr>
              <a:t>phía</a:t>
            </a:r>
            <a:r>
              <a:rPr lang="en-US" sz="2799" spc="279" dirty="0">
                <a:solidFill>
                  <a:srgbClr val="000000"/>
                </a:solidFill>
                <a:latin typeface="Cabin"/>
              </a:rPr>
              <a:t> </a:t>
            </a:r>
            <a:r>
              <a:rPr lang="en-US" sz="2799" spc="279" dirty="0" err="1">
                <a:solidFill>
                  <a:srgbClr val="000000"/>
                </a:solidFill>
                <a:latin typeface="Cabin"/>
              </a:rPr>
              <a:t>Đông</a:t>
            </a:r>
            <a:r>
              <a:rPr lang="en-US" sz="2799" spc="279" dirty="0">
                <a:solidFill>
                  <a:srgbClr val="000000"/>
                </a:solidFill>
                <a:latin typeface="Cabin"/>
              </a:rPr>
              <a:t>, </a:t>
            </a:r>
            <a:r>
              <a:rPr lang="en-US" sz="2799" spc="279" dirty="0" err="1">
                <a:solidFill>
                  <a:srgbClr val="000000"/>
                </a:solidFill>
                <a:latin typeface="Cabin"/>
              </a:rPr>
              <a:t>tạo</a:t>
            </a:r>
            <a:r>
              <a:rPr lang="en-US" sz="2799" spc="279" dirty="0">
                <a:solidFill>
                  <a:srgbClr val="000000"/>
                </a:solidFill>
                <a:latin typeface="Cabin"/>
              </a:rPr>
              <a:t> </a:t>
            </a:r>
            <a:r>
              <a:rPr lang="en-US" sz="2799" spc="279" dirty="0" err="1">
                <a:solidFill>
                  <a:srgbClr val="000000"/>
                </a:solidFill>
                <a:latin typeface="Cabin"/>
              </a:rPr>
              <a:t>điều</a:t>
            </a:r>
            <a:r>
              <a:rPr lang="en-US" sz="2799" spc="279" dirty="0">
                <a:solidFill>
                  <a:srgbClr val="000000"/>
                </a:solidFill>
                <a:latin typeface="Cabin"/>
              </a:rPr>
              <a:t> </a:t>
            </a:r>
            <a:r>
              <a:rPr lang="en-US" sz="2799" spc="279" dirty="0" err="1">
                <a:solidFill>
                  <a:srgbClr val="000000"/>
                </a:solidFill>
                <a:latin typeface="Cabin"/>
              </a:rPr>
              <a:t>kiện</a:t>
            </a:r>
            <a:r>
              <a:rPr lang="en-US" sz="2799" spc="279" dirty="0">
                <a:solidFill>
                  <a:srgbClr val="000000"/>
                </a:solidFill>
                <a:latin typeface="Cabin"/>
              </a:rPr>
              <a:t> </a:t>
            </a:r>
            <a:r>
              <a:rPr lang="en-US" sz="2799" spc="279" dirty="0" err="1">
                <a:solidFill>
                  <a:srgbClr val="000000"/>
                </a:solidFill>
                <a:latin typeface="Cabin"/>
              </a:rPr>
              <a:t>cho</a:t>
            </a:r>
            <a:r>
              <a:rPr lang="en-US" sz="2799" spc="279" dirty="0">
                <a:solidFill>
                  <a:srgbClr val="000000"/>
                </a:solidFill>
                <a:latin typeface="Cabin"/>
              </a:rPr>
              <a:t> </a:t>
            </a:r>
            <a:r>
              <a:rPr lang="en-US" sz="2799" spc="279" dirty="0" err="1">
                <a:solidFill>
                  <a:srgbClr val="000000"/>
                </a:solidFill>
                <a:latin typeface="Cabin"/>
              </a:rPr>
              <a:t>các</a:t>
            </a:r>
            <a:r>
              <a:rPr lang="en-US" sz="2799" spc="279" dirty="0">
                <a:solidFill>
                  <a:srgbClr val="000000"/>
                </a:solidFill>
                <a:latin typeface="Cabin"/>
              </a:rPr>
              <a:t> </a:t>
            </a:r>
            <a:r>
              <a:rPr lang="en-US" sz="2799" spc="279" dirty="0" err="1">
                <a:solidFill>
                  <a:srgbClr val="000000"/>
                </a:solidFill>
                <a:latin typeface="Cabin"/>
              </a:rPr>
              <a:t>nước</a:t>
            </a:r>
            <a:r>
              <a:rPr lang="en-US" sz="2799" spc="279" dirty="0">
                <a:solidFill>
                  <a:srgbClr val="000000"/>
                </a:solidFill>
                <a:latin typeface="Cabin"/>
              </a:rPr>
              <a:t> </a:t>
            </a:r>
            <a:r>
              <a:rPr lang="en-US" sz="2799" spc="279" dirty="0" err="1">
                <a:solidFill>
                  <a:srgbClr val="000000"/>
                </a:solidFill>
                <a:latin typeface="Cabin"/>
              </a:rPr>
              <a:t>Đông</a:t>
            </a:r>
            <a:r>
              <a:rPr lang="en-US" sz="2799" spc="279" dirty="0">
                <a:solidFill>
                  <a:srgbClr val="000000"/>
                </a:solidFill>
                <a:latin typeface="Cabin"/>
              </a:rPr>
              <a:t> </a:t>
            </a:r>
            <a:r>
              <a:rPr lang="en-US" sz="2799" spc="279" dirty="0" err="1">
                <a:solidFill>
                  <a:srgbClr val="000000"/>
                </a:solidFill>
                <a:latin typeface="Cabin"/>
              </a:rPr>
              <a:t>Âu</a:t>
            </a:r>
            <a:r>
              <a:rPr lang="en-US" sz="2799" spc="279" dirty="0">
                <a:solidFill>
                  <a:srgbClr val="000000"/>
                </a:solidFill>
                <a:latin typeface="Cabin"/>
              </a:rPr>
              <a:t> </a:t>
            </a:r>
            <a:r>
              <a:rPr lang="en-US" sz="2799" spc="279" dirty="0" err="1">
                <a:solidFill>
                  <a:srgbClr val="000000"/>
                </a:solidFill>
                <a:latin typeface="Cabin"/>
              </a:rPr>
              <a:t>giành</a:t>
            </a:r>
            <a:r>
              <a:rPr lang="en-US" sz="2799" spc="279" dirty="0">
                <a:solidFill>
                  <a:srgbClr val="000000"/>
                </a:solidFill>
                <a:latin typeface="Cabin"/>
              </a:rPr>
              <a:t> </a:t>
            </a:r>
            <a:r>
              <a:rPr lang="en-US" sz="2799" spc="279" dirty="0" err="1">
                <a:solidFill>
                  <a:srgbClr val="000000"/>
                </a:solidFill>
                <a:latin typeface="Cabin"/>
              </a:rPr>
              <a:t>độc</a:t>
            </a:r>
            <a:r>
              <a:rPr lang="en-US" sz="2799" spc="279" dirty="0">
                <a:solidFill>
                  <a:srgbClr val="000000"/>
                </a:solidFill>
                <a:latin typeface="Cabin"/>
              </a:rPr>
              <a:t> </a:t>
            </a:r>
            <a:r>
              <a:rPr lang="en-US" sz="2799" spc="279" dirty="0" err="1">
                <a:solidFill>
                  <a:srgbClr val="000000"/>
                </a:solidFill>
                <a:latin typeface="Cabin"/>
              </a:rPr>
              <a:t>lập</a:t>
            </a:r>
            <a:r>
              <a:rPr lang="en-US" sz="2799" spc="279" dirty="0">
                <a:solidFill>
                  <a:srgbClr val="000000"/>
                </a:solidFill>
                <a:latin typeface="Cabin"/>
              </a:rPr>
              <a:t>.</a:t>
            </a:r>
          </a:p>
        </p:txBody>
      </p:sp>
      <p:sp>
        <p:nvSpPr>
          <p:cNvPr id="10" name="TextBox 10"/>
          <p:cNvSpPr txBox="1"/>
          <p:nvPr/>
        </p:nvSpPr>
        <p:spPr>
          <a:xfrm>
            <a:off x="9725317" y="5038725"/>
            <a:ext cx="6515100" cy="2772411"/>
          </a:xfrm>
          <a:prstGeom prst="rect">
            <a:avLst/>
          </a:prstGeom>
        </p:spPr>
        <p:txBody>
          <a:bodyPr lIns="0" tIns="0" rIns="0" bIns="0" rtlCol="0" anchor="t">
            <a:spAutoFit/>
          </a:bodyPr>
          <a:lstStyle/>
          <a:p>
            <a:pPr algn="just">
              <a:lnSpc>
                <a:spcPts val="4479"/>
              </a:lnSpc>
              <a:spcBef>
                <a:spcPct val="0"/>
              </a:spcBef>
            </a:pPr>
            <a:r>
              <a:rPr lang="en-US" sz="2799" spc="279">
                <a:solidFill>
                  <a:srgbClr val="000000"/>
                </a:solidFill>
                <a:latin typeface="Cabin"/>
              </a:rPr>
              <a:t>- 8/1944, công nhân Pari khởi nghĩa vũ trang, lật đổ chính quyền thân phát xít Đức, tạo điều kiện để quân Đồng Minh tiến vào giải phóng Pari.</a:t>
            </a:r>
          </a:p>
        </p:txBody>
      </p:sp>
      <p:sp>
        <p:nvSpPr>
          <p:cNvPr id="11" name="TextBox 11"/>
          <p:cNvSpPr txBox="1"/>
          <p:nvPr/>
        </p:nvSpPr>
        <p:spPr>
          <a:xfrm>
            <a:off x="1780883" y="2656729"/>
            <a:ext cx="14726235" cy="1086486"/>
          </a:xfrm>
          <a:prstGeom prst="rect">
            <a:avLst/>
          </a:prstGeom>
        </p:spPr>
        <p:txBody>
          <a:bodyPr lIns="0" tIns="0" rIns="0" bIns="0" rtlCol="0" anchor="t">
            <a:spAutoFit/>
          </a:bodyPr>
          <a:lstStyle/>
          <a:p>
            <a:pPr algn="just">
              <a:lnSpc>
                <a:spcPts val="4479"/>
              </a:lnSpc>
              <a:spcBef>
                <a:spcPct val="0"/>
              </a:spcBef>
            </a:pPr>
            <a:r>
              <a:rPr lang="en-US" sz="2799" spc="279" dirty="0">
                <a:solidFill>
                  <a:srgbClr val="000000"/>
                </a:solidFill>
                <a:latin typeface="Cabin"/>
              </a:rPr>
              <a:t>- </a:t>
            </a:r>
            <a:r>
              <a:rPr lang="en-US" sz="2799" spc="279" dirty="0" err="1">
                <a:solidFill>
                  <a:srgbClr val="000000"/>
                </a:solidFill>
                <a:latin typeface="Cabin"/>
              </a:rPr>
              <a:t>Mỹ-Anh</a:t>
            </a:r>
            <a:r>
              <a:rPr lang="en-US" sz="2799" spc="279" dirty="0">
                <a:solidFill>
                  <a:srgbClr val="000000"/>
                </a:solidFill>
                <a:latin typeface="Cabin"/>
              </a:rPr>
              <a:t> </a:t>
            </a:r>
            <a:r>
              <a:rPr lang="en-US" sz="2799" spc="279" dirty="0" err="1">
                <a:solidFill>
                  <a:srgbClr val="000000"/>
                </a:solidFill>
                <a:latin typeface="Cabin"/>
              </a:rPr>
              <a:t>mở</a:t>
            </a:r>
            <a:r>
              <a:rPr lang="en-US" sz="2799" spc="279" dirty="0">
                <a:solidFill>
                  <a:srgbClr val="000000"/>
                </a:solidFill>
                <a:latin typeface="Cabin"/>
              </a:rPr>
              <a:t> </a:t>
            </a:r>
            <a:r>
              <a:rPr lang="en-US" sz="2799" spc="279" dirty="0" err="1">
                <a:solidFill>
                  <a:srgbClr val="000000"/>
                </a:solidFill>
                <a:latin typeface="Cabin"/>
              </a:rPr>
              <a:t>mặt</a:t>
            </a:r>
            <a:r>
              <a:rPr lang="en-US" sz="2799" spc="279" dirty="0">
                <a:solidFill>
                  <a:srgbClr val="000000"/>
                </a:solidFill>
                <a:latin typeface="Cabin"/>
              </a:rPr>
              <a:t> </a:t>
            </a:r>
            <a:r>
              <a:rPr lang="en-US" sz="2799" spc="279" dirty="0" err="1">
                <a:solidFill>
                  <a:srgbClr val="000000"/>
                </a:solidFill>
                <a:latin typeface="Cabin"/>
              </a:rPr>
              <a:t>trận</a:t>
            </a:r>
            <a:r>
              <a:rPr lang="en-US" sz="2799" spc="279" dirty="0">
                <a:solidFill>
                  <a:srgbClr val="000000"/>
                </a:solidFill>
                <a:latin typeface="Cabin"/>
              </a:rPr>
              <a:t> </a:t>
            </a:r>
            <a:r>
              <a:rPr lang="en-US" sz="2799" spc="279" dirty="0" err="1">
                <a:solidFill>
                  <a:srgbClr val="000000"/>
                </a:solidFill>
                <a:latin typeface="Cabin"/>
              </a:rPr>
              <a:t>thứ</a:t>
            </a:r>
            <a:r>
              <a:rPr lang="en-US" sz="2799" spc="279" dirty="0">
                <a:solidFill>
                  <a:srgbClr val="000000"/>
                </a:solidFill>
                <a:latin typeface="Cabin"/>
              </a:rPr>
              <a:t> 2 ở </a:t>
            </a:r>
            <a:r>
              <a:rPr lang="en-US" sz="2799" spc="279" dirty="0" err="1">
                <a:solidFill>
                  <a:srgbClr val="000000"/>
                </a:solidFill>
                <a:latin typeface="Cabin"/>
              </a:rPr>
              <a:t>Tây</a:t>
            </a:r>
            <a:r>
              <a:rPr lang="en-US" sz="2799" spc="279" dirty="0">
                <a:solidFill>
                  <a:srgbClr val="000000"/>
                </a:solidFill>
                <a:latin typeface="Cabin"/>
              </a:rPr>
              <a:t> </a:t>
            </a:r>
            <a:r>
              <a:rPr lang="en-US" sz="2799" spc="279" dirty="0" err="1">
                <a:solidFill>
                  <a:srgbClr val="000000"/>
                </a:solidFill>
                <a:latin typeface="Cabin"/>
              </a:rPr>
              <a:t>Âu</a:t>
            </a:r>
            <a:r>
              <a:rPr lang="en-US" sz="2799" spc="279" dirty="0">
                <a:solidFill>
                  <a:srgbClr val="000000"/>
                </a:solidFill>
                <a:latin typeface="Cabin"/>
              </a:rPr>
              <a:t>, ĐCS </a:t>
            </a:r>
            <a:r>
              <a:rPr lang="en-US" sz="2799" spc="279" dirty="0" err="1">
                <a:solidFill>
                  <a:srgbClr val="000000"/>
                </a:solidFill>
                <a:latin typeface="Cabin"/>
              </a:rPr>
              <a:t>Pháp</a:t>
            </a:r>
            <a:r>
              <a:rPr lang="en-US" sz="2799" spc="279" dirty="0">
                <a:solidFill>
                  <a:srgbClr val="000000"/>
                </a:solidFill>
                <a:latin typeface="Cabin"/>
              </a:rPr>
              <a:t> </a:t>
            </a:r>
            <a:r>
              <a:rPr lang="en-US" sz="2799" spc="279" dirty="0" err="1">
                <a:solidFill>
                  <a:srgbClr val="000000"/>
                </a:solidFill>
                <a:latin typeface="Cabin"/>
              </a:rPr>
              <a:t>lãnh</a:t>
            </a:r>
            <a:r>
              <a:rPr lang="en-US" sz="2799" spc="279" dirty="0">
                <a:solidFill>
                  <a:srgbClr val="000000"/>
                </a:solidFill>
                <a:latin typeface="Cabin"/>
              </a:rPr>
              <a:t> </a:t>
            </a:r>
            <a:r>
              <a:rPr lang="en-US" sz="2799" spc="279" dirty="0" err="1">
                <a:solidFill>
                  <a:srgbClr val="000000"/>
                </a:solidFill>
                <a:latin typeface="Cabin"/>
              </a:rPr>
              <a:t>đạo</a:t>
            </a:r>
            <a:r>
              <a:rPr lang="en-US" sz="2799" spc="279" dirty="0">
                <a:solidFill>
                  <a:srgbClr val="000000"/>
                </a:solidFill>
                <a:latin typeface="Cabin"/>
              </a:rPr>
              <a:t> </a:t>
            </a:r>
            <a:r>
              <a:rPr lang="en-US" sz="2799" spc="279" dirty="0" err="1">
                <a:solidFill>
                  <a:srgbClr val="000000"/>
                </a:solidFill>
                <a:latin typeface="Cabin"/>
              </a:rPr>
              <a:t>nhân</a:t>
            </a:r>
            <a:r>
              <a:rPr lang="en-US" sz="2799" spc="279" dirty="0">
                <a:solidFill>
                  <a:srgbClr val="000000"/>
                </a:solidFill>
                <a:latin typeface="Cabin"/>
              </a:rPr>
              <a:t> </a:t>
            </a:r>
            <a:r>
              <a:rPr lang="en-US" sz="2799" spc="279" dirty="0" err="1">
                <a:solidFill>
                  <a:srgbClr val="000000"/>
                </a:solidFill>
                <a:latin typeface="Cabin"/>
              </a:rPr>
              <a:t>dân</a:t>
            </a:r>
            <a:r>
              <a:rPr lang="en-US" sz="2799" spc="279" dirty="0">
                <a:solidFill>
                  <a:srgbClr val="000000"/>
                </a:solidFill>
                <a:latin typeface="Cabin"/>
              </a:rPr>
              <a:t> </a:t>
            </a:r>
            <a:r>
              <a:rPr lang="en-US" sz="2799" spc="279" dirty="0" err="1">
                <a:solidFill>
                  <a:srgbClr val="000000"/>
                </a:solidFill>
                <a:latin typeface="Cabin"/>
              </a:rPr>
              <a:t>giải</a:t>
            </a:r>
            <a:r>
              <a:rPr lang="en-US" sz="2799" spc="279" dirty="0">
                <a:solidFill>
                  <a:srgbClr val="000000"/>
                </a:solidFill>
                <a:latin typeface="Cabin"/>
              </a:rPr>
              <a:t> </a:t>
            </a:r>
            <a:r>
              <a:rPr lang="en-US" sz="2799" spc="279" dirty="0" err="1">
                <a:solidFill>
                  <a:srgbClr val="000000"/>
                </a:solidFill>
                <a:latin typeface="Cabin"/>
              </a:rPr>
              <a:t>phóng</a:t>
            </a:r>
            <a:r>
              <a:rPr lang="en-US" sz="2799" spc="279" dirty="0">
                <a:solidFill>
                  <a:srgbClr val="000000"/>
                </a:solidFill>
                <a:latin typeface="Cabin"/>
              </a:rPr>
              <a:t> </a:t>
            </a:r>
            <a:r>
              <a:rPr lang="en-US" sz="2799" spc="279" dirty="0" err="1">
                <a:solidFill>
                  <a:srgbClr val="000000"/>
                </a:solidFill>
                <a:latin typeface="Cabin"/>
              </a:rPr>
              <a:t>nhiều</a:t>
            </a:r>
            <a:r>
              <a:rPr lang="en-US" sz="2799" spc="279" dirty="0">
                <a:solidFill>
                  <a:srgbClr val="000000"/>
                </a:solidFill>
                <a:latin typeface="Cabin"/>
              </a:rPr>
              <a:t> </a:t>
            </a:r>
            <a:r>
              <a:rPr lang="en-US" sz="2799" spc="279" dirty="0" err="1">
                <a:solidFill>
                  <a:srgbClr val="000000"/>
                </a:solidFill>
                <a:latin typeface="Cabin"/>
              </a:rPr>
              <a:t>vùng</a:t>
            </a:r>
            <a:r>
              <a:rPr lang="en-US" sz="2799" spc="279" dirty="0">
                <a:solidFill>
                  <a:srgbClr val="000000"/>
                </a:solidFill>
                <a:latin typeface="Cabin"/>
              </a:rPr>
              <a:t> </a:t>
            </a:r>
            <a:r>
              <a:rPr lang="en-US" sz="2799" spc="279" dirty="0" err="1">
                <a:solidFill>
                  <a:srgbClr val="000000"/>
                </a:solidFill>
                <a:latin typeface="Cabin"/>
              </a:rPr>
              <a:t>đất</a:t>
            </a:r>
            <a:r>
              <a:rPr lang="en-US" sz="2799" spc="279" dirty="0">
                <a:solidFill>
                  <a:srgbClr val="000000"/>
                </a:solidFill>
                <a:latin typeface="Cabin"/>
              </a:rPr>
              <a:t> </a:t>
            </a:r>
            <a:r>
              <a:rPr lang="en-US" sz="2799" spc="279" dirty="0" err="1">
                <a:solidFill>
                  <a:srgbClr val="000000"/>
                </a:solidFill>
                <a:latin typeface="Cabin"/>
              </a:rPr>
              <a:t>rộng</a:t>
            </a:r>
            <a:r>
              <a:rPr lang="en-US" sz="2799" spc="279" dirty="0">
                <a:solidFill>
                  <a:srgbClr val="000000"/>
                </a:solidFill>
                <a:latin typeface="Cabin"/>
              </a:rPr>
              <a:t> </a:t>
            </a:r>
            <a:r>
              <a:rPr lang="en-US" sz="2799" spc="279" dirty="0" err="1">
                <a:solidFill>
                  <a:srgbClr val="000000"/>
                </a:solidFill>
                <a:latin typeface="Cabin"/>
              </a:rPr>
              <a:t>lớn</a:t>
            </a:r>
            <a:r>
              <a:rPr lang="en-US" sz="2799" spc="279" dirty="0">
                <a:solidFill>
                  <a:srgbClr val="000000"/>
                </a:solidFill>
                <a:latin typeface="Cabin"/>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327496" y="52265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2416153" y="9289746"/>
            <a:ext cx="5873887" cy="5088255"/>
          </a:xfrm>
          <a:custGeom>
            <a:avLst/>
            <a:gdLst/>
            <a:ahLst/>
            <a:cxnLst/>
            <a:rect l="l" t="t" r="r" b="b"/>
            <a:pathLst>
              <a:path w="5873887" h="5088255">
                <a:moveTo>
                  <a:pt x="0" y="0"/>
                </a:moveTo>
                <a:lnTo>
                  <a:pt x="5873888" y="0"/>
                </a:lnTo>
                <a:lnTo>
                  <a:pt x="5873888" y="5088255"/>
                </a:lnTo>
                <a:lnTo>
                  <a:pt x="0" y="5088255"/>
                </a:lnTo>
                <a:lnTo>
                  <a:pt x="0" y="0"/>
                </a:lnTo>
                <a:close/>
              </a:path>
            </a:pathLst>
          </a:custGeom>
          <a:blipFill>
            <a:blip r:embed="rId3"/>
            <a:stretch>
              <a:fillRect l="-36842" r="-36842"/>
            </a:stretch>
          </a:blipFill>
        </p:spPr>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10152123" y="1028700"/>
            <a:ext cx="6471738" cy="4683185"/>
          </a:xfrm>
          <a:custGeom>
            <a:avLst/>
            <a:gdLst/>
            <a:ahLst/>
            <a:cxnLst/>
            <a:rect l="l" t="t" r="r" b="b"/>
            <a:pathLst>
              <a:path w="6471738" h="4683185">
                <a:moveTo>
                  <a:pt x="0" y="0"/>
                </a:moveTo>
                <a:lnTo>
                  <a:pt x="6471739" y="0"/>
                </a:lnTo>
                <a:lnTo>
                  <a:pt x="6471739" y="4683185"/>
                </a:lnTo>
                <a:lnTo>
                  <a:pt x="0" y="4683185"/>
                </a:lnTo>
                <a:lnTo>
                  <a:pt x="0" y="0"/>
                </a:lnTo>
                <a:close/>
              </a:path>
            </a:pathLst>
          </a:custGeom>
          <a:blipFill>
            <a:blip r:embed="rId4"/>
            <a:stretch>
              <a:fillRect/>
            </a:stretch>
          </a:blipFill>
        </p:spPr>
      </p:sp>
      <p:sp>
        <p:nvSpPr>
          <p:cNvPr id="9" name="TextBox 9"/>
          <p:cNvSpPr txBox="1"/>
          <p:nvPr/>
        </p:nvSpPr>
        <p:spPr>
          <a:xfrm>
            <a:off x="2005307" y="1129847"/>
            <a:ext cx="2170922" cy="718145"/>
          </a:xfrm>
          <a:prstGeom prst="rect">
            <a:avLst/>
          </a:prstGeom>
        </p:spPr>
        <p:txBody>
          <a:bodyPr wrap="square" lIns="0" tIns="0" rIns="0" bIns="0" rtlCol="0" anchor="t">
            <a:spAutoFit/>
          </a:bodyPr>
          <a:lstStyle/>
          <a:p>
            <a:pPr algn="ctr">
              <a:lnSpc>
                <a:spcPts val="5600"/>
              </a:lnSpc>
              <a:spcBef>
                <a:spcPct val="0"/>
              </a:spcBef>
            </a:pPr>
            <a:r>
              <a:rPr lang="en-US" sz="3500" spc="350" dirty="0">
                <a:solidFill>
                  <a:srgbClr val="402206"/>
                </a:solidFill>
                <a:latin typeface="Cabin Bold"/>
              </a:rPr>
              <a:t>*</a:t>
            </a:r>
            <a:r>
              <a:rPr lang="en-US" sz="3500" spc="350" dirty="0" err="1">
                <a:solidFill>
                  <a:srgbClr val="402206"/>
                </a:solidFill>
                <a:latin typeface="Cabin Bold"/>
              </a:rPr>
              <a:t>Châu</a:t>
            </a:r>
            <a:r>
              <a:rPr lang="en-US" sz="3500" spc="350" dirty="0">
                <a:solidFill>
                  <a:srgbClr val="402206"/>
                </a:solidFill>
                <a:latin typeface="Cabin Bold"/>
              </a:rPr>
              <a:t> Á</a:t>
            </a:r>
          </a:p>
        </p:txBody>
      </p:sp>
      <p:sp>
        <p:nvSpPr>
          <p:cNvPr id="10" name="TextBox 10"/>
          <p:cNvSpPr txBox="1"/>
          <p:nvPr/>
        </p:nvSpPr>
        <p:spPr>
          <a:xfrm>
            <a:off x="1995782" y="2508250"/>
            <a:ext cx="7148218" cy="2772411"/>
          </a:xfrm>
          <a:prstGeom prst="rect">
            <a:avLst/>
          </a:prstGeom>
        </p:spPr>
        <p:txBody>
          <a:bodyPr lIns="0" tIns="0" rIns="0" bIns="0" rtlCol="0" anchor="t">
            <a:spAutoFit/>
          </a:bodyPr>
          <a:lstStyle/>
          <a:p>
            <a:pPr algn="just">
              <a:lnSpc>
                <a:spcPts val="4479"/>
              </a:lnSpc>
            </a:pPr>
            <a:r>
              <a:rPr lang="en-US" sz="2799" spc="279" dirty="0">
                <a:solidFill>
                  <a:srgbClr val="402206"/>
                </a:solidFill>
                <a:latin typeface="Cabin"/>
              </a:rPr>
              <a:t>-</a:t>
            </a:r>
            <a:r>
              <a:rPr lang="en-US" sz="2799" spc="279" dirty="0" err="1">
                <a:solidFill>
                  <a:srgbClr val="402206"/>
                </a:solidFill>
                <a:latin typeface="Cabin"/>
              </a:rPr>
              <a:t>Từ</a:t>
            </a:r>
            <a:r>
              <a:rPr lang="en-US" sz="2799" spc="279" dirty="0">
                <a:solidFill>
                  <a:srgbClr val="402206"/>
                </a:solidFill>
                <a:latin typeface="Cabin"/>
              </a:rPr>
              <a:t> 1931, </a:t>
            </a:r>
            <a:r>
              <a:rPr lang="en-US" sz="2799" spc="279" dirty="0" err="1">
                <a:solidFill>
                  <a:srgbClr val="402206"/>
                </a:solidFill>
                <a:latin typeface="Cabin"/>
              </a:rPr>
              <a:t>nhân</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Trung</a:t>
            </a:r>
            <a:r>
              <a:rPr lang="en-US" sz="2799" spc="279" dirty="0">
                <a:solidFill>
                  <a:srgbClr val="402206"/>
                </a:solidFill>
                <a:latin typeface="Cabin"/>
              </a:rPr>
              <a:t> </a:t>
            </a:r>
            <a:r>
              <a:rPr lang="en-US" sz="2799" spc="279" dirty="0" err="1">
                <a:solidFill>
                  <a:srgbClr val="402206"/>
                </a:solidFill>
                <a:latin typeface="Cabin"/>
              </a:rPr>
              <a:t>Quốc</a:t>
            </a:r>
            <a:r>
              <a:rPr lang="en-US" sz="2799" spc="279" dirty="0">
                <a:solidFill>
                  <a:srgbClr val="402206"/>
                </a:solidFill>
                <a:latin typeface="Cabin"/>
              </a:rPr>
              <a:t> </a:t>
            </a:r>
            <a:r>
              <a:rPr lang="en-US" sz="2799" spc="279" dirty="0" err="1">
                <a:solidFill>
                  <a:srgbClr val="402206"/>
                </a:solidFill>
                <a:latin typeface="Cabin"/>
              </a:rPr>
              <a:t>chống</a:t>
            </a:r>
            <a:r>
              <a:rPr lang="en-US" sz="2799" spc="279" dirty="0">
                <a:solidFill>
                  <a:srgbClr val="402206"/>
                </a:solidFill>
                <a:latin typeface="Cabin"/>
              </a:rPr>
              <a:t> </a:t>
            </a:r>
            <a:r>
              <a:rPr lang="en-US" sz="2799" spc="279" dirty="0" err="1">
                <a:solidFill>
                  <a:srgbClr val="402206"/>
                </a:solidFill>
                <a:latin typeface="Cabin"/>
              </a:rPr>
              <a:t>quân</a:t>
            </a:r>
            <a:r>
              <a:rPr lang="en-US" sz="2799" spc="279" dirty="0">
                <a:solidFill>
                  <a:srgbClr val="402206"/>
                </a:solidFill>
                <a:latin typeface="Cabin"/>
              </a:rPr>
              <a:t> </a:t>
            </a:r>
            <a:r>
              <a:rPr lang="en-US" sz="2799" spc="279" dirty="0" err="1">
                <a:solidFill>
                  <a:srgbClr val="402206"/>
                </a:solidFill>
                <a:latin typeface="Cabin"/>
              </a:rPr>
              <a:t>phiệt</a:t>
            </a:r>
            <a:r>
              <a:rPr lang="en-US" sz="2799" spc="279" dirty="0">
                <a:solidFill>
                  <a:srgbClr val="402206"/>
                </a:solidFill>
                <a:latin typeface="Cabin"/>
              </a:rPr>
              <a:t> </a:t>
            </a:r>
            <a:r>
              <a:rPr lang="en-US" sz="2799" spc="279" dirty="0" err="1">
                <a:solidFill>
                  <a:srgbClr val="402206"/>
                </a:solidFill>
                <a:latin typeface="Cabin"/>
              </a:rPr>
              <a:t>Nhật</a:t>
            </a:r>
            <a:r>
              <a:rPr lang="en-US" sz="2799" spc="279" dirty="0">
                <a:solidFill>
                  <a:srgbClr val="402206"/>
                </a:solidFill>
                <a:latin typeface="Cabin"/>
              </a:rPr>
              <a:t> </a:t>
            </a:r>
            <a:r>
              <a:rPr lang="en-US" sz="2799" spc="279" dirty="0" err="1">
                <a:solidFill>
                  <a:srgbClr val="402206"/>
                </a:solidFill>
                <a:latin typeface="Cabin"/>
              </a:rPr>
              <a:t>xâm</a:t>
            </a:r>
            <a:r>
              <a:rPr lang="en-US" sz="2799" spc="279" dirty="0">
                <a:solidFill>
                  <a:srgbClr val="402206"/>
                </a:solidFill>
                <a:latin typeface="Cabin"/>
              </a:rPr>
              <a:t> </a:t>
            </a:r>
            <a:r>
              <a:rPr lang="en-US" sz="2799" spc="279" dirty="0" err="1">
                <a:solidFill>
                  <a:srgbClr val="402206"/>
                </a:solidFill>
                <a:latin typeface="Cabin"/>
              </a:rPr>
              <a:t>lược</a:t>
            </a:r>
            <a:r>
              <a:rPr lang="en-US" sz="2799" spc="279" dirty="0">
                <a:solidFill>
                  <a:srgbClr val="402206"/>
                </a:solidFill>
                <a:latin typeface="Cabin"/>
              </a:rPr>
              <a:t> </a:t>
            </a:r>
            <a:r>
              <a:rPr lang="en-US" sz="2799" spc="279" dirty="0" err="1">
                <a:solidFill>
                  <a:srgbClr val="402206"/>
                </a:solidFill>
                <a:latin typeface="Cabin"/>
              </a:rPr>
              <a:t>Mãn</a:t>
            </a:r>
            <a:r>
              <a:rPr lang="en-US" sz="2799" spc="279" dirty="0">
                <a:solidFill>
                  <a:srgbClr val="402206"/>
                </a:solidFill>
                <a:latin typeface="Cabin"/>
              </a:rPr>
              <a:t> </a:t>
            </a:r>
            <a:r>
              <a:rPr lang="en-US" sz="2799" spc="279" dirty="0" err="1">
                <a:solidFill>
                  <a:srgbClr val="402206"/>
                </a:solidFill>
                <a:latin typeface="Cabin"/>
              </a:rPr>
              <a:t>Châu</a:t>
            </a:r>
            <a:r>
              <a:rPr lang="en-US" sz="2799" spc="279" dirty="0">
                <a:solidFill>
                  <a:srgbClr val="402206"/>
                </a:solidFill>
                <a:latin typeface="Cabin"/>
              </a:rPr>
              <a:t>. </a:t>
            </a:r>
          </a:p>
          <a:p>
            <a:pPr algn="just">
              <a:lnSpc>
                <a:spcPts val="4479"/>
              </a:lnSpc>
              <a:spcBef>
                <a:spcPct val="0"/>
              </a:spcBef>
            </a:pPr>
            <a:r>
              <a:rPr lang="en-US" sz="2799" spc="279" dirty="0">
                <a:solidFill>
                  <a:srgbClr val="402206"/>
                </a:solidFill>
                <a:latin typeface="Cabin"/>
              </a:rPr>
              <a:t>- 1937, ĐCS </a:t>
            </a:r>
            <a:r>
              <a:rPr lang="en-US" sz="2799" spc="279" dirty="0" err="1">
                <a:solidFill>
                  <a:srgbClr val="402206"/>
                </a:solidFill>
                <a:latin typeface="Cabin"/>
              </a:rPr>
              <a:t>Trung</a:t>
            </a:r>
            <a:r>
              <a:rPr lang="en-US" sz="2799" spc="279" dirty="0">
                <a:solidFill>
                  <a:srgbClr val="402206"/>
                </a:solidFill>
                <a:latin typeface="Cabin"/>
              </a:rPr>
              <a:t> </a:t>
            </a:r>
            <a:r>
              <a:rPr lang="en-US" sz="2799" spc="279" dirty="0" err="1">
                <a:solidFill>
                  <a:srgbClr val="402206"/>
                </a:solidFill>
                <a:latin typeface="Cabin"/>
              </a:rPr>
              <a:t>Quốc</a:t>
            </a:r>
            <a:r>
              <a:rPr lang="en-US" sz="2799" spc="279" dirty="0">
                <a:solidFill>
                  <a:srgbClr val="402206"/>
                </a:solidFill>
                <a:latin typeface="Cabin"/>
              </a:rPr>
              <a:t> </a:t>
            </a:r>
            <a:r>
              <a:rPr lang="en-US" sz="2799" spc="279" dirty="0" err="1">
                <a:solidFill>
                  <a:srgbClr val="402206"/>
                </a:solidFill>
                <a:latin typeface="Cabin"/>
              </a:rPr>
              <a:t>hợp</a:t>
            </a:r>
            <a:r>
              <a:rPr lang="en-US" sz="2799" spc="279" dirty="0">
                <a:solidFill>
                  <a:srgbClr val="402206"/>
                </a:solidFill>
                <a:latin typeface="Cabin"/>
              </a:rPr>
              <a:t> </a:t>
            </a:r>
            <a:r>
              <a:rPr lang="en-US" sz="2799" spc="279" dirty="0" err="1">
                <a:solidFill>
                  <a:srgbClr val="402206"/>
                </a:solidFill>
                <a:latin typeface="Cabin"/>
              </a:rPr>
              <a:t>tác</a:t>
            </a:r>
            <a:r>
              <a:rPr lang="en-US" sz="2799" spc="279" dirty="0">
                <a:solidFill>
                  <a:srgbClr val="402206"/>
                </a:solidFill>
                <a:latin typeface="Cabin"/>
              </a:rPr>
              <a:t> </a:t>
            </a:r>
            <a:r>
              <a:rPr lang="en-US" sz="2799" spc="279" dirty="0" err="1">
                <a:solidFill>
                  <a:srgbClr val="402206"/>
                </a:solidFill>
                <a:latin typeface="Cabin"/>
              </a:rPr>
              <a:t>với</a:t>
            </a:r>
            <a:r>
              <a:rPr lang="en-US" sz="2799" spc="279" dirty="0">
                <a:solidFill>
                  <a:srgbClr val="402206"/>
                </a:solidFill>
                <a:latin typeface="Cabin"/>
              </a:rPr>
              <a:t> </a:t>
            </a:r>
            <a:r>
              <a:rPr lang="en-US" sz="2799" spc="279" dirty="0" err="1">
                <a:solidFill>
                  <a:srgbClr val="402206"/>
                </a:solidFill>
                <a:latin typeface="Cabin"/>
              </a:rPr>
              <a:t>chính</a:t>
            </a:r>
            <a:r>
              <a:rPr lang="en-US" sz="2799" spc="279" dirty="0">
                <a:solidFill>
                  <a:srgbClr val="402206"/>
                </a:solidFill>
                <a:latin typeface="Cabin"/>
              </a:rPr>
              <a:t> </a:t>
            </a:r>
            <a:r>
              <a:rPr lang="en-US" sz="2799" spc="279" dirty="0" err="1">
                <a:solidFill>
                  <a:srgbClr val="402206"/>
                </a:solidFill>
                <a:latin typeface="Cabin"/>
              </a:rPr>
              <a:t>quyền</a:t>
            </a:r>
            <a:r>
              <a:rPr lang="en-US" sz="2799" spc="279" dirty="0">
                <a:solidFill>
                  <a:srgbClr val="402206"/>
                </a:solidFill>
                <a:latin typeface="Cabin"/>
              </a:rPr>
              <a:t> </a:t>
            </a:r>
            <a:r>
              <a:rPr lang="en-US" sz="2799" spc="279" dirty="0" err="1">
                <a:solidFill>
                  <a:srgbClr val="402206"/>
                </a:solidFill>
                <a:latin typeface="Cabin"/>
              </a:rPr>
              <a:t>Quốc</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đảng</a:t>
            </a:r>
            <a:r>
              <a:rPr lang="en-US" sz="2799" spc="279" dirty="0">
                <a:solidFill>
                  <a:srgbClr val="402206"/>
                </a:solidFill>
                <a:latin typeface="Cabin"/>
              </a:rPr>
              <a:t> </a:t>
            </a:r>
            <a:r>
              <a:rPr lang="en-US" sz="2799" spc="279" dirty="0" err="1">
                <a:solidFill>
                  <a:srgbClr val="402206"/>
                </a:solidFill>
                <a:latin typeface="Cabin"/>
              </a:rPr>
              <a:t>chống</a:t>
            </a:r>
            <a:r>
              <a:rPr lang="en-US" sz="2799" spc="279" dirty="0">
                <a:solidFill>
                  <a:srgbClr val="402206"/>
                </a:solidFill>
                <a:latin typeface="Cabin"/>
              </a:rPr>
              <a:t> </a:t>
            </a:r>
            <a:r>
              <a:rPr lang="en-US" sz="2799" spc="279" dirty="0" err="1">
                <a:solidFill>
                  <a:srgbClr val="402206"/>
                </a:solidFill>
                <a:latin typeface="Cabin"/>
              </a:rPr>
              <a:t>Nhật</a:t>
            </a:r>
            <a:r>
              <a:rPr lang="en-US" sz="2799" spc="279" dirty="0">
                <a:solidFill>
                  <a:srgbClr val="402206"/>
                </a:solidFill>
                <a:latin typeface="Cabin"/>
              </a:rPr>
              <a:t> </a:t>
            </a:r>
            <a:r>
              <a:rPr lang="en-US" sz="2799" spc="279" dirty="0" err="1">
                <a:solidFill>
                  <a:srgbClr val="402206"/>
                </a:solidFill>
                <a:latin typeface="Cabin"/>
              </a:rPr>
              <a:t>trên</a:t>
            </a:r>
            <a:r>
              <a:rPr lang="en-US" sz="2799" spc="279" dirty="0">
                <a:solidFill>
                  <a:srgbClr val="402206"/>
                </a:solidFill>
                <a:latin typeface="Cabin"/>
              </a:rPr>
              <a:t> </a:t>
            </a:r>
            <a:r>
              <a:rPr lang="en-US" sz="2799" spc="279" dirty="0" err="1">
                <a:solidFill>
                  <a:srgbClr val="402206"/>
                </a:solidFill>
                <a:latin typeface="Cabin"/>
              </a:rPr>
              <a:t>phạm</a:t>
            </a:r>
            <a:r>
              <a:rPr lang="en-US" sz="2799" spc="279" dirty="0">
                <a:solidFill>
                  <a:srgbClr val="402206"/>
                </a:solidFill>
                <a:latin typeface="Cabin"/>
              </a:rPr>
              <a:t> vi </a:t>
            </a:r>
            <a:r>
              <a:rPr lang="en-US" sz="2799" spc="279" dirty="0" err="1">
                <a:solidFill>
                  <a:srgbClr val="402206"/>
                </a:solidFill>
                <a:latin typeface="Cabin"/>
              </a:rPr>
              <a:t>cả</a:t>
            </a:r>
            <a:r>
              <a:rPr lang="en-US" sz="2799" spc="279" dirty="0">
                <a:solidFill>
                  <a:srgbClr val="402206"/>
                </a:solidFill>
                <a:latin typeface="Cabin"/>
              </a:rPr>
              <a:t> </a:t>
            </a:r>
            <a:r>
              <a:rPr lang="en-US" sz="2799" spc="279" dirty="0" err="1">
                <a:solidFill>
                  <a:srgbClr val="402206"/>
                </a:solidFill>
                <a:latin typeface="Cabin"/>
              </a:rPr>
              <a:t>nước</a:t>
            </a:r>
            <a:r>
              <a:rPr lang="en-US" sz="2799" spc="279" dirty="0">
                <a:solidFill>
                  <a:srgbClr val="402206"/>
                </a:solidFill>
                <a:latin typeface="Cabin"/>
              </a:rPr>
              <a:t>.</a:t>
            </a:r>
          </a:p>
        </p:txBody>
      </p:sp>
      <p:sp>
        <p:nvSpPr>
          <p:cNvPr id="11" name="TextBox 11"/>
          <p:cNvSpPr txBox="1"/>
          <p:nvPr/>
        </p:nvSpPr>
        <p:spPr>
          <a:xfrm>
            <a:off x="1737368" y="6099739"/>
            <a:ext cx="15092008" cy="2772411"/>
          </a:xfrm>
          <a:prstGeom prst="rect">
            <a:avLst/>
          </a:prstGeom>
        </p:spPr>
        <p:txBody>
          <a:bodyPr lIns="0" tIns="0" rIns="0" bIns="0" rtlCol="0" anchor="t">
            <a:spAutoFit/>
          </a:bodyPr>
          <a:lstStyle/>
          <a:p>
            <a:pPr algn="just">
              <a:lnSpc>
                <a:spcPts val="4479"/>
              </a:lnSpc>
            </a:pPr>
            <a:r>
              <a:rPr lang="en-US" sz="2799" spc="279" dirty="0">
                <a:solidFill>
                  <a:srgbClr val="402206"/>
                </a:solidFill>
                <a:latin typeface="Cabin"/>
              </a:rPr>
              <a:t>- </a:t>
            </a:r>
            <a:r>
              <a:rPr lang="en-US" sz="2799" spc="279" dirty="0" err="1">
                <a:solidFill>
                  <a:srgbClr val="402206"/>
                </a:solidFill>
                <a:latin typeface="Cabin"/>
              </a:rPr>
              <a:t>Nhân</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Đông</a:t>
            </a:r>
            <a:r>
              <a:rPr lang="en-US" sz="2799" spc="279" dirty="0">
                <a:solidFill>
                  <a:srgbClr val="402206"/>
                </a:solidFill>
                <a:latin typeface="Cabin"/>
              </a:rPr>
              <a:t> Nam Á </a:t>
            </a:r>
            <a:r>
              <a:rPr lang="en-US" sz="2799" spc="279" dirty="0" err="1">
                <a:solidFill>
                  <a:srgbClr val="402206"/>
                </a:solidFill>
                <a:latin typeface="Cabin"/>
              </a:rPr>
              <a:t>cũng</a:t>
            </a:r>
            <a:r>
              <a:rPr lang="en-US" sz="2799" spc="279" dirty="0">
                <a:solidFill>
                  <a:srgbClr val="402206"/>
                </a:solidFill>
                <a:latin typeface="Cabin"/>
              </a:rPr>
              <a:t> </a:t>
            </a:r>
            <a:r>
              <a:rPr lang="en-US" sz="2799" spc="279" dirty="0" err="1">
                <a:solidFill>
                  <a:srgbClr val="402206"/>
                </a:solidFill>
                <a:latin typeface="Cabin"/>
              </a:rPr>
              <a:t>tiến</a:t>
            </a:r>
            <a:r>
              <a:rPr lang="en-US" sz="2799" spc="279" dirty="0">
                <a:solidFill>
                  <a:srgbClr val="402206"/>
                </a:solidFill>
                <a:latin typeface="Cabin"/>
              </a:rPr>
              <a:t> </a:t>
            </a:r>
            <a:r>
              <a:rPr lang="en-US" sz="2799" spc="279" dirty="0" err="1">
                <a:solidFill>
                  <a:srgbClr val="402206"/>
                </a:solidFill>
                <a:latin typeface="Cabin"/>
              </a:rPr>
              <a:t>hành</a:t>
            </a:r>
            <a:r>
              <a:rPr lang="en-US" sz="2799" spc="279" dirty="0">
                <a:solidFill>
                  <a:srgbClr val="402206"/>
                </a:solidFill>
                <a:latin typeface="Cabin"/>
              </a:rPr>
              <a:t> </a:t>
            </a:r>
            <a:r>
              <a:rPr lang="en-US" sz="2799" spc="279" dirty="0" err="1">
                <a:solidFill>
                  <a:srgbClr val="402206"/>
                </a:solidFill>
                <a:latin typeface="Cabin"/>
              </a:rPr>
              <a:t>chống</a:t>
            </a:r>
            <a:r>
              <a:rPr lang="en-US" sz="2799" spc="279" dirty="0">
                <a:solidFill>
                  <a:srgbClr val="402206"/>
                </a:solidFill>
                <a:latin typeface="Cabin"/>
              </a:rPr>
              <a:t> </a:t>
            </a:r>
            <a:r>
              <a:rPr lang="en-US" sz="2799" spc="279" dirty="0" err="1">
                <a:solidFill>
                  <a:srgbClr val="402206"/>
                </a:solidFill>
                <a:latin typeface="Cabin"/>
              </a:rPr>
              <a:t>quân</a:t>
            </a:r>
            <a:r>
              <a:rPr lang="en-US" sz="2799" spc="279" dirty="0">
                <a:solidFill>
                  <a:srgbClr val="402206"/>
                </a:solidFill>
                <a:latin typeface="Cabin"/>
              </a:rPr>
              <a:t> </a:t>
            </a:r>
            <a:r>
              <a:rPr lang="en-US" sz="2799" spc="279" dirty="0" err="1">
                <a:solidFill>
                  <a:srgbClr val="402206"/>
                </a:solidFill>
                <a:latin typeface="Cabin"/>
              </a:rPr>
              <a:t>phiệt</a:t>
            </a:r>
            <a:r>
              <a:rPr lang="en-US" sz="2799" spc="279" dirty="0">
                <a:solidFill>
                  <a:srgbClr val="402206"/>
                </a:solidFill>
                <a:latin typeface="Cabin"/>
              </a:rPr>
              <a:t> </a:t>
            </a:r>
            <a:r>
              <a:rPr lang="en-US" sz="2799" spc="279" dirty="0" err="1">
                <a:solidFill>
                  <a:srgbClr val="402206"/>
                </a:solidFill>
                <a:latin typeface="Cabin"/>
              </a:rPr>
              <a:t>Nhật</a:t>
            </a:r>
            <a:r>
              <a:rPr lang="en-US" sz="2799" spc="279" dirty="0">
                <a:solidFill>
                  <a:srgbClr val="402206"/>
                </a:solidFill>
                <a:latin typeface="Cabin"/>
              </a:rPr>
              <a:t>:</a:t>
            </a:r>
          </a:p>
          <a:p>
            <a:pPr marL="604518" lvl="1" indent="-302259" algn="just">
              <a:lnSpc>
                <a:spcPts val="4479"/>
              </a:lnSpc>
              <a:buFont typeface="Arial"/>
              <a:buChar char="•"/>
            </a:pPr>
            <a:r>
              <a:rPr lang="en-US" sz="2799" spc="279" dirty="0" err="1">
                <a:solidFill>
                  <a:srgbClr val="402206"/>
                </a:solidFill>
                <a:latin typeface="Cabin"/>
              </a:rPr>
              <a:t>Việt</a:t>
            </a:r>
            <a:r>
              <a:rPr lang="en-US" sz="2799" spc="279" dirty="0">
                <a:solidFill>
                  <a:srgbClr val="402206"/>
                </a:solidFill>
                <a:latin typeface="Cabin"/>
              </a:rPr>
              <a:t> Nam, </a:t>
            </a:r>
            <a:r>
              <a:rPr lang="en-US" sz="2799" spc="279" dirty="0" err="1">
                <a:solidFill>
                  <a:srgbClr val="402206"/>
                </a:solidFill>
                <a:latin typeface="Cabin"/>
              </a:rPr>
              <a:t>Lào</a:t>
            </a:r>
            <a:r>
              <a:rPr lang="en-US" sz="2799" spc="279" dirty="0">
                <a:solidFill>
                  <a:srgbClr val="402206"/>
                </a:solidFill>
                <a:latin typeface="Cabin"/>
              </a:rPr>
              <a:t>, </a:t>
            </a:r>
            <a:r>
              <a:rPr lang="en-US" sz="2799" spc="279" dirty="0" err="1">
                <a:solidFill>
                  <a:srgbClr val="402206"/>
                </a:solidFill>
                <a:latin typeface="Cabin"/>
              </a:rPr>
              <a:t>Campuchia</a:t>
            </a:r>
            <a:r>
              <a:rPr lang="en-US" sz="2799" spc="279" dirty="0">
                <a:solidFill>
                  <a:srgbClr val="402206"/>
                </a:solidFill>
                <a:latin typeface="Cabin"/>
              </a:rPr>
              <a:t>: ĐCS </a:t>
            </a:r>
            <a:r>
              <a:rPr lang="en-US" sz="2799" spc="279" dirty="0" err="1">
                <a:solidFill>
                  <a:srgbClr val="402206"/>
                </a:solidFill>
                <a:latin typeface="Cabin"/>
              </a:rPr>
              <a:t>Đông</a:t>
            </a:r>
            <a:r>
              <a:rPr lang="en-US" sz="2799" spc="279" dirty="0">
                <a:solidFill>
                  <a:srgbClr val="402206"/>
                </a:solidFill>
                <a:latin typeface="Cabin"/>
              </a:rPr>
              <a:t> </a:t>
            </a:r>
            <a:r>
              <a:rPr lang="en-US" sz="2799" spc="279" dirty="0" err="1">
                <a:solidFill>
                  <a:srgbClr val="402206"/>
                </a:solidFill>
                <a:latin typeface="Cabin"/>
              </a:rPr>
              <a:t>Dương</a:t>
            </a:r>
            <a:r>
              <a:rPr lang="en-US" sz="2799" spc="279" dirty="0">
                <a:solidFill>
                  <a:srgbClr val="402206"/>
                </a:solidFill>
                <a:latin typeface="Cabin"/>
              </a:rPr>
              <a:t>.</a:t>
            </a:r>
          </a:p>
          <a:p>
            <a:pPr marL="604518" lvl="1" indent="-302259" algn="just">
              <a:lnSpc>
                <a:spcPts val="4479"/>
              </a:lnSpc>
              <a:buFont typeface="Arial"/>
              <a:buChar char="•"/>
            </a:pPr>
            <a:r>
              <a:rPr lang="en-US" sz="2799" spc="279" dirty="0" err="1">
                <a:solidFill>
                  <a:srgbClr val="402206"/>
                </a:solidFill>
                <a:latin typeface="Cabin"/>
              </a:rPr>
              <a:t>Mianma</a:t>
            </a:r>
            <a:r>
              <a:rPr lang="en-US" sz="2799" spc="279" dirty="0">
                <a:solidFill>
                  <a:srgbClr val="402206"/>
                </a:solidFill>
                <a:latin typeface="Cabin"/>
              </a:rPr>
              <a:t>: </a:t>
            </a:r>
            <a:r>
              <a:rPr lang="en-US" sz="2799" spc="279" dirty="0" err="1">
                <a:solidFill>
                  <a:srgbClr val="402206"/>
                </a:solidFill>
                <a:latin typeface="Cabin"/>
              </a:rPr>
              <a:t>Liên</a:t>
            </a:r>
            <a:r>
              <a:rPr lang="en-US" sz="2799" spc="279" dirty="0">
                <a:solidFill>
                  <a:srgbClr val="402206"/>
                </a:solidFill>
                <a:latin typeface="Cabin"/>
              </a:rPr>
              <a:t> minh </a:t>
            </a:r>
            <a:r>
              <a:rPr lang="en-US" sz="2799" spc="279" dirty="0" err="1">
                <a:solidFill>
                  <a:srgbClr val="402206"/>
                </a:solidFill>
                <a:latin typeface="Cabin"/>
              </a:rPr>
              <a:t>tự</a:t>
            </a:r>
            <a:r>
              <a:rPr lang="en-US" sz="2799" spc="279" dirty="0">
                <a:solidFill>
                  <a:srgbClr val="402206"/>
                </a:solidFill>
                <a:latin typeface="Cabin"/>
              </a:rPr>
              <a:t> do </a:t>
            </a:r>
            <a:r>
              <a:rPr lang="en-US" sz="2799" spc="279" dirty="0" err="1">
                <a:solidFill>
                  <a:srgbClr val="402206"/>
                </a:solidFill>
                <a:latin typeface="Cabin"/>
              </a:rPr>
              <a:t>chống</a:t>
            </a:r>
            <a:r>
              <a:rPr lang="en-US" sz="2799" spc="279" dirty="0">
                <a:solidFill>
                  <a:srgbClr val="402206"/>
                </a:solidFill>
                <a:latin typeface="Cabin"/>
              </a:rPr>
              <a:t> </a:t>
            </a:r>
            <a:r>
              <a:rPr lang="en-US" sz="2799" spc="279" dirty="0" err="1">
                <a:solidFill>
                  <a:srgbClr val="402206"/>
                </a:solidFill>
                <a:latin typeface="Cabin"/>
              </a:rPr>
              <a:t>Phát</a:t>
            </a:r>
            <a:r>
              <a:rPr lang="en-US" sz="2799" spc="279" dirty="0">
                <a:solidFill>
                  <a:srgbClr val="402206"/>
                </a:solidFill>
                <a:latin typeface="Cabin"/>
              </a:rPr>
              <a:t> </a:t>
            </a:r>
            <a:r>
              <a:rPr lang="en-US" sz="2799" spc="279" dirty="0" err="1">
                <a:solidFill>
                  <a:srgbClr val="402206"/>
                </a:solidFill>
                <a:latin typeface="Cabin"/>
              </a:rPr>
              <a:t>xít</a:t>
            </a:r>
            <a:r>
              <a:rPr lang="en-US" sz="2799" spc="279" dirty="0">
                <a:solidFill>
                  <a:srgbClr val="402206"/>
                </a:solidFill>
                <a:latin typeface="Cabin"/>
              </a:rPr>
              <a:t> </a:t>
            </a:r>
            <a:r>
              <a:rPr lang="en-US" sz="2799" spc="279" dirty="0" err="1">
                <a:solidFill>
                  <a:srgbClr val="402206"/>
                </a:solidFill>
                <a:latin typeface="Cabin"/>
              </a:rPr>
              <a:t>gồm</a:t>
            </a:r>
            <a:r>
              <a:rPr lang="en-US" sz="2799" spc="279" dirty="0">
                <a:solidFill>
                  <a:srgbClr val="402206"/>
                </a:solidFill>
                <a:latin typeface="Cabin"/>
              </a:rPr>
              <a:t> </a:t>
            </a:r>
            <a:r>
              <a:rPr lang="en-US" sz="2799" spc="279" dirty="0" err="1">
                <a:solidFill>
                  <a:srgbClr val="402206"/>
                </a:solidFill>
                <a:latin typeface="Cabin"/>
              </a:rPr>
              <a:t>Đảng</a:t>
            </a:r>
            <a:r>
              <a:rPr lang="en-US" sz="2799" spc="279" dirty="0">
                <a:solidFill>
                  <a:srgbClr val="402206"/>
                </a:solidFill>
                <a:latin typeface="Cabin"/>
              </a:rPr>
              <a:t> </a:t>
            </a:r>
            <a:r>
              <a:rPr lang="en-US" sz="2799" spc="279" dirty="0" err="1">
                <a:solidFill>
                  <a:srgbClr val="402206"/>
                </a:solidFill>
                <a:latin typeface="Cabin"/>
              </a:rPr>
              <a:t>Cộng</a:t>
            </a:r>
            <a:r>
              <a:rPr lang="en-US" sz="2799" spc="279" dirty="0">
                <a:solidFill>
                  <a:srgbClr val="402206"/>
                </a:solidFill>
                <a:latin typeface="Cabin"/>
              </a:rPr>
              <a:t> </a:t>
            </a:r>
            <a:r>
              <a:rPr lang="en-US" sz="2799" spc="279" dirty="0" err="1">
                <a:solidFill>
                  <a:srgbClr val="402206"/>
                </a:solidFill>
                <a:latin typeface="Cabin"/>
              </a:rPr>
              <a:t>sản</a:t>
            </a:r>
            <a:r>
              <a:rPr lang="en-US" sz="2799" spc="279" dirty="0">
                <a:solidFill>
                  <a:srgbClr val="402206"/>
                </a:solidFill>
                <a:latin typeface="Cabin"/>
              </a:rPr>
              <a:t> </a:t>
            </a:r>
            <a:r>
              <a:rPr lang="en-US" sz="2799" spc="279" dirty="0" err="1">
                <a:solidFill>
                  <a:srgbClr val="402206"/>
                </a:solidFill>
                <a:latin typeface="Cabin"/>
              </a:rPr>
              <a:t>và</a:t>
            </a:r>
            <a:r>
              <a:rPr lang="en-US" sz="2799" spc="279" dirty="0">
                <a:solidFill>
                  <a:srgbClr val="402206"/>
                </a:solidFill>
                <a:latin typeface="Cabin"/>
              </a:rPr>
              <a:t> </a:t>
            </a:r>
            <a:r>
              <a:rPr lang="en-US" sz="2799" spc="279" dirty="0" err="1">
                <a:solidFill>
                  <a:srgbClr val="402206"/>
                </a:solidFill>
                <a:latin typeface="Cabin"/>
              </a:rPr>
              <a:t>Đảng</a:t>
            </a:r>
            <a:r>
              <a:rPr lang="en-US" sz="2799" spc="279" dirty="0">
                <a:solidFill>
                  <a:srgbClr val="402206"/>
                </a:solidFill>
                <a:latin typeface="Cabin"/>
              </a:rPr>
              <a:t> </a:t>
            </a:r>
            <a:r>
              <a:rPr lang="en-US" sz="2799" spc="279" dirty="0" err="1">
                <a:solidFill>
                  <a:srgbClr val="402206"/>
                </a:solidFill>
                <a:latin typeface="Cabin"/>
              </a:rPr>
              <a:t>Xã</a:t>
            </a:r>
            <a:r>
              <a:rPr lang="en-US" sz="2799" spc="279" dirty="0">
                <a:solidFill>
                  <a:srgbClr val="402206"/>
                </a:solidFill>
                <a:latin typeface="Cabin"/>
              </a:rPr>
              <a:t> </a:t>
            </a:r>
            <a:r>
              <a:rPr lang="en-US" sz="2799" spc="279" dirty="0" err="1">
                <a:solidFill>
                  <a:srgbClr val="402206"/>
                </a:solidFill>
                <a:latin typeface="Cabin"/>
              </a:rPr>
              <a:t>hội</a:t>
            </a:r>
            <a:r>
              <a:rPr lang="en-US" sz="2799" spc="279" dirty="0">
                <a:solidFill>
                  <a:srgbClr val="402206"/>
                </a:solidFill>
                <a:latin typeface="Cabin"/>
              </a:rPr>
              <a:t>.</a:t>
            </a:r>
          </a:p>
          <a:p>
            <a:pPr marL="604518" lvl="1" indent="-302259" algn="just">
              <a:lnSpc>
                <a:spcPts val="4479"/>
              </a:lnSpc>
              <a:buFont typeface="Arial"/>
              <a:buChar char="•"/>
            </a:pPr>
            <a:r>
              <a:rPr lang="en-US" sz="2799" spc="279" dirty="0" err="1">
                <a:solidFill>
                  <a:srgbClr val="402206"/>
                </a:solidFill>
                <a:latin typeface="Cabin"/>
              </a:rPr>
              <a:t>Philipin</a:t>
            </a:r>
            <a:r>
              <a:rPr lang="en-US" sz="2799" spc="279" dirty="0">
                <a:solidFill>
                  <a:srgbClr val="402206"/>
                </a:solidFill>
                <a:latin typeface="Cabin"/>
              </a:rPr>
              <a:t>, </a:t>
            </a:r>
            <a:r>
              <a:rPr lang="en-US" sz="2799" spc="279" dirty="0" err="1">
                <a:solidFill>
                  <a:srgbClr val="402206"/>
                </a:solidFill>
                <a:latin typeface="Cabin"/>
              </a:rPr>
              <a:t>mặt</a:t>
            </a:r>
            <a:r>
              <a:rPr lang="en-US" sz="2799" spc="279" dirty="0">
                <a:solidFill>
                  <a:srgbClr val="402206"/>
                </a:solidFill>
                <a:latin typeface="Cabin"/>
              </a:rPr>
              <a:t> </a:t>
            </a:r>
            <a:r>
              <a:rPr lang="en-US" sz="2799" spc="279" dirty="0" err="1">
                <a:solidFill>
                  <a:srgbClr val="402206"/>
                </a:solidFill>
                <a:latin typeface="Cabin"/>
              </a:rPr>
              <a:t>trận</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tộc</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chủ</a:t>
            </a:r>
            <a:r>
              <a:rPr lang="en-US" sz="2799" spc="279" dirty="0">
                <a:solidFill>
                  <a:srgbClr val="402206"/>
                </a:solidFill>
                <a:latin typeface="Cabin"/>
              </a:rPr>
              <a:t> </a:t>
            </a:r>
            <a:r>
              <a:rPr lang="en-US" sz="2799" spc="279" dirty="0" err="1">
                <a:solidFill>
                  <a:srgbClr val="402206"/>
                </a:solidFill>
                <a:latin typeface="Cabin"/>
              </a:rPr>
              <a:t>thống</a:t>
            </a:r>
            <a:r>
              <a:rPr lang="en-US" sz="2799" spc="279" dirty="0">
                <a:solidFill>
                  <a:srgbClr val="402206"/>
                </a:solidFill>
                <a:latin typeface="Cabin"/>
              </a:rPr>
              <a:t> </a:t>
            </a:r>
            <a:r>
              <a:rPr lang="en-US" sz="2799" spc="279" dirty="0" err="1">
                <a:solidFill>
                  <a:srgbClr val="402206"/>
                </a:solidFill>
                <a:latin typeface="Cabin"/>
              </a:rPr>
              <a:t>nhất</a:t>
            </a:r>
            <a:r>
              <a:rPr lang="en-US" sz="2799" spc="279" dirty="0">
                <a:solidFill>
                  <a:srgbClr val="402206"/>
                </a:solidFill>
                <a:latin typeface="Cabin"/>
              </a:rPr>
              <a:t> </a:t>
            </a:r>
            <a:r>
              <a:rPr lang="en-US" sz="2799" spc="279" dirty="0" err="1">
                <a:solidFill>
                  <a:srgbClr val="402206"/>
                </a:solidFill>
                <a:latin typeface="Cabin"/>
              </a:rPr>
              <a:t>chống</a:t>
            </a:r>
            <a:r>
              <a:rPr lang="en-US" sz="2799" spc="279" dirty="0">
                <a:solidFill>
                  <a:srgbClr val="402206"/>
                </a:solidFill>
                <a:latin typeface="Cabin"/>
              </a:rPr>
              <a:t> </a:t>
            </a:r>
            <a:r>
              <a:rPr lang="en-US" sz="2799" spc="279" dirty="0" err="1">
                <a:solidFill>
                  <a:srgbClr val="402206"/>
                </a:solidFill>
                <a:latin typeface="Cabin"/>
              </a:rPr>
              <a:t>phát</a:t>
            </a:r>
            <a:r>
              <a:rPr lang="en-US" sz="2799" spc="279" dirty="0">
                <a:solidFill>
                  <a:srgbClr val="402206"/>
                </a:solidFill>
                <a:latin typeface="Cabin"/>
              </a:rPr>
              <a:t> </a:t>
            </a:r>
            <a:r>
              <a:rPr lang="en-US" sz="2799" spc="279" dirty="0" err="1">
                <a:solidFill>
                  <a:srgbClr val="402206"/>
                </a:solidFill>
                <a:latin typeface="Cabin"/>
              </a:rPr>
              <a:t>xít</a:t>
            </a:r>
            <a:r>
              <a:rPr lang="en-US" sz="2799" spc="279" dirty="0">
                <a:solidFill>
                  <a:srgbClr val="402206"/>
                </a:solidFill>
                <a:latin typeface="Cabin"/>
              </a:rPr>
              <a:t>.</a:t>
            </a:r>
          </a:p>
          <a:p>
            <a:pPr marL="604518" lvl="1" indent="-302259" algn="just">
              <a:lnSpc>
                <a:spcPts val="4479"/>
              </a:lnSpc>
              <a:spcBef>
                <a:spcPct val="0"/>
              </a:spcBef>
              <a:buFont typeface="Arial"/>
              <a:buChar char="•"/>
            </a:pPr>
            <a:r>
              <a:rPr lang="en-US" sz="2799" spc="279" dirty="0">
                <a:solidFill>
                  <a:srgbClr val="402206"/>
                </a:solidFill>
                <a:latin typeface="Cabin"/>
              </a:rPr>
              <a:t>1942, </a:t>
            </a:r>
            <a:r>
              <a:rPr lang="en-US" sz="2799" spc="279" dirty="0" err="1">
                <a:solidFill>
                  <a:srgbClr val="402206"/>
                </a:solidFill>
                <a:latin typeface="Cabin"/>
              </a:rPr>
              <a:t>Liên</a:t>
            </a:r>
            <a:r>
              <a:rPr lang="en-US" sz="2799" spc="279" dirty="0">
                <a:solidFill>
                  <a:srgbClr val="402206"/>
                </a:solidFill>
                <a:latin typeface="Cabin"/>
              </a:rPr>
              <a:t> </a:t>
            </a:r>
            <a:r>
              <a:rPr lang="en-US" sz="2799" spc="279" dirty="0" err="1">
                <a:solidFill>
                  <a:srgbClr val="402206"/>
                </a:solidFill>
                <a:latin typeface="Cabin"/>
              </a:rPr>
              <a:t>hiệp</a:t>
            </a:r>
            <a:r>
              <a:rPr lang="en-US" sz="2799" spc="279" dirty="0">
                <a:solidFill>
                  <a:srgbClr val="402206"/>
                </a:solidFill>
                <a:latin typeface="Cabin"/>
              </a:rPr>
              <a:t> </a:t>
            </a:r>
            <a:r>
              <a:rPr lang="en-US" sz="2799" spc="279" dirty="0" err="1">
                <a:solidFill>
                  <a:srgbClr val="402206"/>
                </a:solidFill>
                <a:latin typeface="Cabin"/>
              </a:rPr>
              <a:t>nhân</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Malayxia</a:t>
            </a:r>
            <a:r>
              <a:rPr lang="en-US" sz="2799" spc="279" dirty="0">
                <a:solidFill>
                  <a:srgbClr val="402206"/>
                </a:solidFill>
                <a:latin typeface="Cabin"/>
              </a:rPr>
              <a:t> </a:t>
            </a:r>
            <a:r>
              <a:rPr lang="en-US" sz="2799" spc="279" dirty="0" err="1">
                <a:solidFill>
                  <a:srgbClr val="402206"/>
                </a:solidFill>
                <a:latin typeface="Cabin"/>
              </a:rPr>
              <a:t>ra</a:t>
            </a:r>
            <a:r>
              <a:rPr lang="en-US" sz="2799" spc="279" dirty="0">
                <a:solidFill>
                  <a:srgbClr val="402206"/>
                </a:solidFill>
                <a:latin typeface="Cabin"/>
              </a:rPr>
              <a:t> </a:t>
            </a:r>
            <a:r>
              <a:rPr lang="en-US" sz="2799" spc="279" dirty="0" err="1">
                <a:solidFill>
                  <a:srgbClr val="402206"/>
                </a:solidFill>
                <a:latin typeface="Cabin"/>
              </a:rPr>
              <a:t>đời</a:t>
            </a:r>
            <a:r>
              <a:rPr lang="en-US" sz="2799" spc="279" dirty="0">
                <a:solidFill>
                  <a:srgbClr val="402206"/>
                </a:solidFill>
                <a:latin typeface="Cabin"/>
              </a:rPr>
              <a:t> </a:t>
            </a:r>
            <a:r>
              <a:rPr lang="en-US" sz="2799" spc="279" dirty="0" err="1">
                <a:solidFill>
                  <a:srgbClr val="402206"/>
                </a:solidFill>
                <a:latin typeface="Cabin"/>
              </a:rPr>
              <a:t>cùng</a:t>
            </a:r>
            <a:r>
              <a:rPr lang="en-US" sz="2799" spc="279" dirty="0">
                <a:solidFill>
                  <a:srgbClr val="402206"/>
                </a:solidFill>
                <a:latin typeface="Cabin"/>
              </a:rPr>
              <a:t> </a:t>
            </a:r>
            <a:r>
              <a:rPr lang="en-US" sz="2799" spc="279" dirty="0" err="1">
                <a:solidFill>
                  <a:srgbClr val="402206"/>
                </a:solidFill>
                <a:latin typeface="Cabin"/>
              </a:rPr>
              <a:t>nhóm</a:t>
            </a:r>
            <a:r>
              <a:rPr lang="en-US" sz="2799" spc="279" dirty="0">
                <a:solidFill>
                  <a:srgbClr val="402206"/>
                </a:solidFill>
                <a:latin typeface="Cabin"/>
              </a:rPr>
              <a:t> </a:t>
            </a:r>
            <a:r>
              <a:rPr lang="en-US" sz="2799" spc="279" dirty="0" err="1">
                <a:solidFill>
                  <a:srgbClr val="402206"/>
                </a:solidFill>
                <a:latin typeface="Cabin"/>
              </a:rPr>
              <a:t>vũ</a:t>
            </a:r>
            <a:r>
              <a:rPr lang="en-US" sz="2799" spc="279" dirty="0">
                <a:solidFill>
                  <a:srgbClr val="402206"/>
                </a:solidFill>
                <a:latin typeface="Cabin"/>
              </a:rPr>
              <a:t> </a:t>
            </a:r>
            <a:r>
              <a:rPr lang="en-US" sz="2799" spc="279" dirty="0" err="1">
                <a:solidFill>
                  <a:srgbClr val="402206"/>
                </a:solidFill>
                <a:latin typeface="Cabin"/>
              </a:rPr>
              <a:t>trang</a:t>
            </a:r>
            <a:r>
              <a:rPr lang="en-US" sz="2799" spc="279" dirty="0">
                <a:solidFill>
                  <a:srgbClr val="402206"/>
                </a:solidFill>
                <a:latin typeface="Cabin"/>
              </a:rPr>
              <a:t> </a:t>
            </a:r>
            <a:r>
              <a:rPr lang="en-US" sz="2799" spc="279" dirty="0" err="1">
                <a:solidFill>
                  <a:srgbClr val="402206"/>
                </a:solidFill>
                <a:latin typeface="Cabin"/>
              </a:rPr>
              <a:t>chống</a:t>
            </a:r>
            <a:r>
              <a:rPr lang="en-US" sz="2799" spc="279" dirty="0">
                <a:solidFill>
                  <a:srgbClr val="402206"/>
                </a:solidFill>
                <a:latin typeface="Cabin"/>
              </a:rPr>
              <a:t> </a:t>
            </a:r>
            <a:r>
              <a:rPr lang="en-US" sz="2799" spc="279" dirty="0" err="1">
                <a:solidFill>
                  <a:srgbClr val="402206"/>
                </a:solidFill>
                <a:latin typeface="Cabin"/>
              </a:rPr>
              <a:t>Nhật</a:t>
            </a:r>
            <a:r>
              <a:rPr lang="en-US" sz="2799" spc="279" dirty="0">
                <a:solidFill>
                  <a:srgbClr val="402206"/>
                </a:solidFill>
                <a:latin typeface="Cabin"/>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178098"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grpSp>
        <p:nvGrpSpPr>
          <p:cNvPr id="6" name="Group 6"/>
          <p:cNvGrpSpPr/>
          <p:nvPr/>
        </p:nvGrpSpPr>
        <p:grpSpPr>
          <a:xfrm>
            <a:off x="6795326" y="10007941"/>
            <a:ext cx="2448256" cy="558118"/>
            <a:chOff x="0" y="0"/>
            <a:chExt cx="693732" cy="158147"/>
          </a:xfrm>
        </p:grpSpPr>
        <p:sp>
          <p:nvSpPr>
            <p:cNvPr id="7" name="Freeform 7"/>
            <p:cNvSpPr/>
            <p:nvPr/>
          </p:nvSpPr>
          <p:spPr>
            <a:xfrm>
              <a:off x="0" y="0"/>
              <a:ext cx="693732" cy="158147"/>
            </a:xfrm>
            <a:custGeom>
              <a:avLst/>
              <a:gdLst/>
              <a:ahLst/>
              <a:cxnLst/>
              <a:rect l="l" t="t" r="r" b="b"/>
              <a:pathLst>
                <a:path w="693732" h="158147">
                  <a:moveTo>
                    <a:pt x="0" y="0"/>
                  </a:moveTo>
                  <a:lnTo>
                    <a:pt x="693732" y="0"/>
                  </a:lnTo>
                  <a:lnTo>
                    <a:pt x="693732" y="158147"/>
                  </a:lnTo>
                  <a:lnTo>
                    <a:pt x="0" y="158147"/>
                  </a:lnTo>
                  <a:lnTo>
                    <a:pt x="0" y="0"/>
                  </a:lnTo>
                </a:path>
              </a:pathLst>
            </a:custGeom>
            <a:solidFill>
              <a:srgbClr val="623811"/>
            </a:solidFill>
          </p:spPr>
        </p:sp>
        <p:sp>
          <p:nvSpPr>
            <p:cNvPr id="8" name="TextBox 8"/>
            <p:cNvSpPr txBox="1"/>
            <p:nvPr/>
          </p:nvSpPr>
          <p:spPr>
            <a:xfrm>
              <a:off x="0" y="-104775"/>
              <a:ext cx="812800" cy="917575"/>
            </a:xfrm>
            <a:prstGeom prst="rect">
              <a:avLst/>
            </a:prstGeom>
          </p:spPr>
          <p:txBody>
            <a:bodyPr lIns="50800" tIns="50800" rIns="50800" bIns="50800" rtlCol="0" anchor="ctr"/>
            <a:lstStyle/>
            <a:p>
              <a:pPr algn="ctr">
                <a:lnSpc>
                  <a:spcPts val="3840"/>
                </a:lnSpc>
              </a:pPr>
              <a:r>
                <a:rPr lang="en-US" sz="2400" spc="240">
                  <a:solidFill>
                    <a:srgbClr val="FFFFFF"/>
                  </a:solidFill>
                  <a:latin typeface="Glacial Indifference"/>
                </a:rPr>
                <a:t>Dark</a:t>
              </a:r>
            </a:p>
          </p:txBody>
        </p:sp>
      </p:grpSp>
      <p:sp>
        <p:nvSpPr>
          <p:cNvPr id="9" name="TextBox 9"/>
          <p:cNvSpPr txBox="1"/>
          <p:nvPr/>
        </p:nvSpPr>
        <p:spPr>
          <a:xfrm>
            <a:off x="3975528" y="8132072"/>
            <a:ext cx="10336943" cy="718820"/>
          </a:xfrm>
          <a:prstGeom prst="rect">
            <a:avLst/>
          </a:prstGeom>
        </p:spPr>
        <p:txBody>
          <a:bodyPr wrap="square" lIns="0" tIns="0" rIns="0" bIns="0" rtlCol="0" anchor="t">
            <a:spAutoFit/>
          </a:bodyPr>
          <a:lstStyle/>
          <a:p>
            <a:pPr algn="ctr">
              <a:lnSpc>
                <a:spcPts val="2800"/>
              </a:lnSpc>
            </a:pPr>
            <a:r>
              <a:rPr lang="en-US" sz="2800" dirty="0">
                <a:solidFill>
                  <a:srgbClr val="402206"/>
                </a:solidFill>
                <a:latin typeface="Cabin"/>
              </a:rPr>
              <a:t> </a:t>
            </a:r>
            <a:r>
              <a:rPr lang="en-US" sz="2800" dirty="0" err="1">
                <a:solidFill>
                  <a:srgbClr val="402206"/>
                </a:solidFill>
                <a:latin typeface="Cabin"/>
              </a:rPr>
              <a:t>Toà</a:t>
            </a:r>
            <a:r>
              <a:rPr lang="en-US" sz="2800" dirty="0">
                <a:solidFill>
                  <a:srgbClr val="402206"/>
                </a:solidFill>
                <a:latin typeface="Cabin"/>
              </a:rPr>
              <a:t> </a:t>
            </a:r>
            <a:r>
              <a:rPr lang="en-US" sz="2800" dirty="0" err="1">
                <a:solidFill>
                  <a:srgbClr val="402206"/>
                </a:solidFill>
                <a:latin typeface="Cabin"/>
              </a:rPr>
              <a:t>mái</a:t>
            </a:r>
            <a:r>
              <a:rPr lang="en-US" sz="2800" dirty="0">
                <a:solidFill>
                  <a:srgbClr val="402206"/>
                </a:solidFill>
                <a:latin typeface="Cabin"/>
              </a:rPr>
              <a:t> </a:t>
            </a:r>
            <a:r>
              <a:rPr lang="en-US" sz="2800" dirty="0" err="1">
                <a:solidFill>
                  <a:srgbClr val="402206"/>
                </a:solidFill>
                <a:latin typeface="Cabin"/>
              </a:rPr>
              <a:t>vòm</a:t>
            </a:r>
            <a:r>
              <a:rPr lang="en-US" sz="2800" dirty="0">
                <a:solidFill>
                  <a:srgbClr val="402206"/>
                </a:solidFill>
                <a:latin typeface="Cabin"/>
              </a:rPr>
              <a:t> </a:t>
            </a:r>
            <a:r>
              <a:rPr lang="en-US" sz="2800" dirty="0" err="1">
                <a:solidFill>
                  <a:srgbClr val="402206"/>
                </a:solidFill>
                <a:latin typeface="Cabin"/>
              </a:rPr>
              <a:t>bom</a:t>
            </a:r>
            <a:r>
              <a:rPr lang="en-US" sz="2800" dirty="0">
                <a:solidFill>
                  <a:srgbClr val="402206"/>
                </a:solidFill>
                <a:latin typeface="Cabin"/>
              </a:rPr>
              <a:t> </a:t>
            </a:r>
            <a:r>
              <a:rPr lang="en-US" sz="2800" dirty="0" err="1">
                <a:solidFill>
                  <a:srgbClr val="402206"/>
                </a:solidFill>
                <a:latin typeface="Cabin"/>
              </a:rPr>
              <a:t>nguyên</a:t>
            </a:r>
            <a:r>
              <a:rPr lang="en-US" sz="2800" dirty="0">
                <a:solidFill>
                  <a:srgbClr val="402206"/>
                </a:solidFill>
                <a:latin typeface="Cabin"/>
              </a:rPr>
              <a:t> </a:t>
            </a:r>
            <a:r>
              <a:rPr lang="en-US" sz="2800" dirty="0" err="1">
                <a:solidFill>
                  <a:srgbClr val="402206"/>
                </a:solidFill>
                <a:latin typeface="Cabin"/>
              </a:rPr>
              <a:t>tử</a:t>
            </a:r>
            <a:r>
              <a:rPr lang="en-US" sz="2800" dirty="0">
                <a:solidFill>
                  <a:srgbClr val="402206"/>
                </a:solidFill>
                <a:latin typeface="Cabin"/>
              </a:rPr>
              <a:t> </a:t>
            </a:r>
            <a:r>
              <a:rPr lang="en-US" sz="2800" dirty="0" err="1">
                <a:solidFill>
                  <a:srgbClr val="402206"/>
                </a:solidFill>
                <a:latin typeface="Cabin"/>
              </a:rPr>
              <a:t>tại</a:t>
            </a:r>
            <a:r>
              <a:rPr lang="en-US" sz="2800" dirty="0">
                <a:solidFill>
                  <a:srgbClr val="402206"/>
                </a:solidFill>
                <a:latin typeface="Cabin"/>
              </a:rPr>
              <a:t> </a:t>
            </a:r>
            <a:r>
              <a:rPr lang="en-US" sz="2800" dirty="0" err="1">
                <a:solidFill>
                  <a:srgbClr val="402206"/>
                </a:solidFill>
                <a:latin typeface="Cabin"/>
              </a:rPr>
              <a:t>Công</a:t>
            </a:r>
            <a:r>
              <a:rPr lang="en-US" sz="2800" dirty="0">
                <a:solidFill>
                  <a:srgbClr val="402206"/>
                </a:solidFill>
                <a:latin typeface="Cabin"/>
              </a:rPr>
              <a:t> </a:t>
            </a:r>
            <a:r>
              <a:rPr lang="en-US" sz="2800" dirty="0" err="1">
                <a:solidFill>
                  <a:srgbClr val="402206"/>
                </a:solidFill>
                <a:latin typeface="Cabin"/>
              </a:rPr>
              <a:t>viên</a:t>
            </a:r>
            <a:r>
              <a:rPr lang="en-US" sz="2800" dirty="0">
                <a:solidFill>
                  <a:srgbClr val="402206"/>
                </a:solidFill>
                <a:latin typeface="Cabin"/>
              </a:rPr>
              <a:t> </a:t>
            </a:r>
            <a:r>
              <a:rPr lang="en-US" sz="2800" dirty="0" err="1">
                <a:solidFill>
                  <a:srgbClr val="402206"/>
                </a:solidFill>
                <a:latin typeface="Cabin"/>
              </a:rPr>
              <a:t>Tưởng</a:t>
            </a:r>
            <a:r>
              <a:rPr lang="en-US" sz="2800" dirty="0">
                <a:solidFill>
                  <a:srgbClr val="402206"/>
                </a:solidFill>
                <a:latin typeface="Cabin"/>
              </a:rPr>
              <a:t> </a:t>
            </a:r>
            <a:r>
              <a:rPr lang="en-US" sz="2800" dirty="0" err="1">
                <a:solidFill>
                  <a:srgbClr val="402206"/>
                </a:solidFill>
                <a:latin typeface="Cabin"/>
              </a:rPr>
              <a:t>niệm</a:t>
            </a:r>
            <a:r>
              <a:rPr lang="en-US" sz="2800" dirty="0">
                <a:solidFill>
                  <a:srgbClr val="402206"/>
                </a:solidFill>
                <a:latin typeface="Cabin"/>
              </a:rPr>
              <a:t> </a:t>
            </a:r>
            <a:r>
              <a:rPr lang="en-US" sz="2800" dirty="0" err="1">
                <a:solidFill>
                  <a:srgbClr val="402206"/>
                </a:solidFill>
                <a:latin typeface="Cabin"/>
              </a:rPr>
              <a:t>Hoà</a:t>
            </a:r>
            <a:r>
              <a:rPr lang="en-US" sz="2800" dirty="0">
                <a:solidFill>
                  <a:srgbClr val="402206"/>
                </a:solidFill>
                <a:latin typeface="Cabin"/>
              </a:rPr>
              <a:t> </a:t>
            </a:r>
            <a:r>
              <a:rPr lang="en-US" sz="2800" dirty="0" err="1">
                <a:solidFill>
                  <a:srgbClr val="402206"/>
                </a:solidFill>
                <a:latin typeface="Cabin"/>
              </a:rPr>
              <a:t>bình</a:t>
            </a:r>
            <a:r>
              <a:rPr lang="en-US" sz="2800" dirty="0">
                <a:solidFill>
                  <a:srgbClr val="402206"/>
                </a:solidFill>
                <a:latin typeface="Cabin"/>
              </a:rPr>
              <a:t> Hiroshima ( </a:t>
            </a:r>
            <a:r>
              <a:rPr lang="en-US" sz="2800" dirty="0" err="1">
                <a:solidFill>
                  <a:srgbClr val="402206"/>
                </a:solidFill>
                <a:latin typeface="Cabin"/>
              </a:rPr>
              <a:t>Nhật</a:t>
            </a:r>
            <a:r>
              <a:rPr lang="en-US" sz="2800" dirty="0">
                <a:solidFill>
                  <a:srgbClr val="402206"/>
                </a:solidFill>
                <a:latin typeface="Cabin"/>
              </a:rPr>
              <a:t> </a:t>
            </a:r>
            <a:r>
              <a:rPr lang="en-US" sz="2800" dirty="0" err="1">
                <a:solidFill>
                  <a:srgbClr val="402206"/>
                </a:solidFill>
                <a:latin typeface="Cabin"/>
              </a:rPr>
              <a:t>Bản</a:t>
            </a:r>
            <a:r>
              <a:rPr lang="en-US" sz="2800" dirty="0">
                <a:solidFill>
                  <a:srgbClr val="402206"/>
                </a:solidFill>
                <a:latin typeface="Cabin"/>
              </a:rPr>
              <a:t>)</a:t>
            </a:r>
          </a:p>
        </p:txBody>
      </p:sp>
      <p:sp>
        <p:nvSpPr>
          <p:cNvPr id="10" name="Freeform 10"/>
          <p:cNvSpPr/>
          <p:nvPr/>
        </p:nvSpPr>
        <p:spPr>
          <a:xfrm rot="1450090">
            <a:off x="-4126834" y="-6185184"/>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sp>
      <p:sp>
        <p:nvSpPr>
          <p:cNvPr id="11" name="Freeform 11"/>
          <p:cNvSpPr/>
          <p:nvPr/>
        </p:nvSpPr>
        <p:spPr>
          <a:xfrm rot="-236009">
            <a:off x="13301387" y="8633866"/>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4"/>
            <a:stretch>
              <a:fillRect l="-36842" r="-36842"/>
            </a:stretch>
          </a:blipFill>
        </p:spPr>
      </p:sp>
      <p:sp>
        <p:nvSpPr>
          <p:cNvPr id="12" name="Freeform 12"/>
          <p:cNvSpPr/>
          <p:nvPr/>
        </p:nvSpPr>
        <p:spPr>
          <a:xfrm>
            <a:off x="-301554" y="8223481"/>
            <a:ext cx="4599197" cy="2069639"/>
          </a:xfrm>
          <a:custGeom>
            <a:avLst/>
            <a:gdLst/>
            <a:ahLst/>
            <a:cxnLst/>
            <a:rect l="l" t="t" r="r" b="b"/>
            <a:pathLst>
              <a:path w="4599197" h="2069639">
                <a:moveTo>
                  <a:pt x="0" y="0"/>
                </a:moveTo>
                <a:lnTo>
                  <a:pt x="4599198" y="0"/>
                </a:lnTo>
                <a:lnTo>
                  <a:pt x="4599198" y="2069638"/>
                </a:lnTo>
                <a:lnTo>
                  <a:pt x="0" y="20696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1452127" y="2087047"/>
            <a:ext cx="1091837" cy="2089640"/>
          </a:xfrm>
          <a:custGeom>
            <a:avLst/>
            <a:gdLst/>
            <a:ahLst/>
            <a:cxnLst/>
            <a:rect l="l" t="t" r="r" b="b"/>
            <a:pathLst>
              <a:path w="1091837" h="2089640">
                <a:moveTo>
                  <a:pt x="0" y="0"/>
                </a:moveTo>
                <a:lnTo>
                  <a:pt x="1091837" y="0"/>
                </a:lnTo>
                <a:lnTo>
                  <a:pt x="1091837" y="2089640"/>
                </a:lnTo>
                <a:lnTo>
                  <a:pt x="0" y="208964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5340414" y="3556442"/>
            <a:ext cx="7607173" cy="4279035"/>
          </a:xfrm>
          <a:custGeom>
            <a:avLst/>
            <a:gdLst/>
            <a:ahLst/>
            <a:cxnLst/>
            <a:rect l="l" t="t" r="r" b="b"/>
            <a:pathLst>
              <a:path w="7607173" h="4279035">
                <a:moveTo>
                  <a:pt x="0" y="0"/>
                </a:moveTo>
                <a:lnTo>
                  <a:pt x="7607172" y="0"/>
                </a:lnTo>
                <a:lnTo>
                  <a:pt x="7607172" y="4279035"/>
                </a:lnTo>
                <a:lnTo>
                  <a:pt x="0" y="4279035"/>
                </a:lnTo>
                <a:lnTo>
                  <a:pt x="0" y="0"/>
                </a:lnTo>
                <a:close/>
              </a:path>
            </a:pathLst>
          </a:custGeom>
          <a:blipFill>
            <a:blip r:embed="rId9"/>
            <a:stretch>
              <a:fillRect/>
            </a:stretch>
          </a:blipFill>
        </p:spPr>
      </p:sp>
      <p:sp>
        <p:nvSpPr>
          <p:cNvPr id="15" name="Freeform 15"/>
          <p:cNvSpPr/>
          <p:nvPr/>
        </p:nvSpPr>
        <p:spPr>
          <a:xfrm>
            <a:off x="14312471" y="0"/>
            <a:ext cx="4099338" cy="2874661"/>
          </a:xfrm>
          <a:custGeom>
            <a:avLst/>
            <a:gdLst/>
            <a:ahLst/>
            <a:cxnLst/>
            <a:rect l="l" t="t" r="r" b="b"/>
            <a:pathLst>
              <a:path w="4099338" h="2874661">
                <a:moveTo>
                  <a:pt x="0" y="0"/>
                </a:moveTo>
                <a:lnTo>
                  <a:pt x="4099338" y="0"/>
                </a:lnTo>
                <a:lnTo>
                  <a:pt x="4099338" y="2874661"/>
                </a:lnTo>
                <a:lnTo>
                  <a:pt x="0" y="287466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TextBox 16"/>
          <p:cNvSpPr txBox="1"/>
          <p:nvPr/>
        </p:nvSpPr>
        <p:spPr>
          <a:xfrm>
            <a:off x="2587735" y="797997"/>
            <a:ext cx="13112530" cy="2263776"/>
          </a:xfrm>
          <a:prstGeom prst="rect">
            <a:avLst/>
          </a:prstGeom>
        </p:spPr>
        <p:txBody>
          <a:bodyPr lIns="0" tIns="0" rIns="0" bIns="0" rtlCol="0" anchor="t">
            <a:spAutoFit/>
          </a:bodyPr>
          <a:lstStyle/>
          <a:p>
            <a:pPr algn="ctr">
              <a:lnSpc>
                <a:spcPts val="8799"/>
              </a:lnSpc>
              <a:spcBef>
                <a:spcPct val="0"/>
              </a:spcBef>
            </a:pPr>
            <a:r>
              <a:rPr lang="en-US" sz="5499" spc="549" dirty="0" err="1">
                <a:solidFill>
                  <a:srgbClr val="623811"/>
                </a:solidFill>
                <a:latin typeface="Bungee"/>
              </a:rPr>
              <a:t>i</a:t>
            </a:r>
            <a:r>
              <a:rPr lang="en-US" sz="5499" spc="549" dirty="0">
                <a:solidFill>
                  <a:srgbClr val="623811"/>
                </a:solidFill>
                <a:latin typeface="Bungee"/>
              </a:rPr>
              <a:t>. </a:t>
            </a:r>
            <a:r>
              <a:rPr lang="en-US" sz="5499" spc="549" dirty="0" err="1">
                <a:solidFill>
                  <a:srgbClr val="623811"/>
                </a:solidFill>
                <a:latin typeface="Bungee"/>
              </a:rPr>
              <a:t>Chiến</a:t>
            </a:r>
            <a:r>
              <a:rPr lang="en-US" sz="5499" spc="549" dirty="0">
                <a:solidFill>
                  <a:srgbClr val="623811"/>
                </a:solidFill>
                <a:latin typeface="Bungee"/>
              </a:rPr>
              <a:t> </a:t>
            </a:r>
            <a:r>
              <a:rPr lang="en-US" sz="5499" spc="549" dirty="0" err="1">
                <a:solidFill>
                  <a:srgbClr val="623811"/>
                </a:solidFill>
                <a:latin typeface="Bungee"/>
              </a:rPr>
              <a:t>tranh</a:t>
            </a:r>
            <a:r>
              <a:rPr lang="en-US" sz="5499" spc="549" dirty="0">
                <a:solidFill>
                  <a:srgbClr val="623811"/>
                </a:solidFill>
                <a:latin typeface="Bungee"/>
              </a:rPr>
              <a:t> </a:t>
            </a:r>
            <a:r>
              <a:rPr lang="en-US" sz="5499" spc="549" dirty="0" err="1">
                <a:solidFill>
                  <a:srgbClr val="623811"/>
                </a:solidFill>
                <a:latin typeface="Bungee"/>
              </a:rPr>
              <a:t>và</a:t>
            </a:r>
            <a:r>
              <a:rPr lang="en-US" sz="5499" spc="549" dirty="0">
                <a:solidFill>
                  <a:srgbClr val="623811"/>
                </a:solidFill>
                <a:latin typeface="Bungee"/>
              </a:rPr>
              <a:t> </a:t>
            </a:r>
            <a:r>
              <a:rPr lang="en-US" sz="5499" spc="549" dirty="0" err="1">
                <a:solidFill>
                  <a:srgbClr val="623811"/>
                </a:solidFill>
                <a:latin typeface="Bungee"/>
              </a:rPr>
              <a:t>hoà</a:t>
            </a:r>
            <a:r>
              <a:rPr lang="en-US" sz="5499" spc="549" dirty="0">
                <a:solidFill>
                  <a:srgbClr val="623811"/>
                </a:solidFill>
                <a:latin typeface="Bungee"/>
              </a:rPr>
              <a:t> </a:t>
            </a:r>
            <a:r>
              <a:rPr lang="en-US" sz="5499" spc="549" dirty="0" err="1">
                <a:solidFill>
                  <a:srgbClr val="623811"/>
                </a:solidFill>
                <a:latin typeface="Bungee"/>
              </a:rPr>
              <a:t>bình</a:t>
            </a:r>
            <a:r>
              <a:rPr lang="en-US" sz="5499" spc="549" dirty="0">
                <a:solidFill>
                  <a:srgbClr val="623811"/>
                </a:solidFill>
                <a:latin typeface="Bungee"/>
              </a:rPr>
              <a:t> </a:t>
            </a:r>
            <a:r>
              <a:rPr lang="en-US" sz="5499" spc="549" dirty="0" err="1">
                <a:solidFill>
                  <a:srgbClr val="623811"/>
                </a:solidFill>
                <a:latin typeface="Bungee"/>
              </a:rPr>
              <a:t>nửa</a:t>
            </a:r>
            <a:r>
              <a:rPr lang="en-US" sz="5499" spc="549" dirty="0">
                <a:solidFill>
                  <a:srgbClr val="623811"/>
                </a:solidFill>
                <a:latin typeface="Bungee"/>
              </a:rPr>
              <a:t> </a:t>
            </a:r>
            <a:r>
              <a:rPr lang="en-US" sz="5499" spc="549" dirty="0" err="1">
                <a:solidFill>
                  <a:srgbClr val="623811"/>
                </a:solidFill>
                <a:latin typeface="Bungee"/>
              </a:rPr>
              <a:t>đầu</a:t>
            </a:r>
            <a:r>
              <a:rPr lang="en-US" sz="5499" spc="549" dirty="0">
                <a:solidFill>
                  <a:srgbClr val="623811"/>
                </a:solidFill>
                <a:latin typeface="Bungee"/>
              </a:rPr>
              <a:t> </a:t>
            </a:r>
            <a:r>
              <a:rPr lang="en-US" sz="5499" spc="549" dirty="0" err="1">
                <a:solidFill>
                  <a:srgbClr val="623811"/>
                </a:solidFill>
                <a:latin typeface="Bungee"/>
              </a:rPr>
              <a:t>thế</a:t>
            </a:r>
            <a:r>
              <a:rPr lang="en-US" sz="5499" spc="549" dirty="0">
                <a:solidFill>
                  <a:srgbClr val="623811"/>
                </a:solidFill>
                <a:latin typeface="Bungee"/>
              </a:rPr>
              <a:t> </a:t>
            </a:r>
            <a:r>
              <a:rPr lang="en-US" sz="5499" spc="549" dirty="0" err="1">
                <a:solidFill>
                  <a:srgbClr val="623811"/>
                </a:solidFill>
                <a:latin typeface="Bungee"/>
              </a:rPr>
              <a:t>kỉ</a:t>
            </a:r>
            <a:r>
              <a:rPr lang="en-US" sz="5499" spc="549" dirty="0">
                <a:solidFill>
                  <a:srgbClr val="623811"/>
                </a:solidFill>
                <a:latin typeface="Bungee"/>
              </a:rPr>
              <a:t> XX</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327496" y="52265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2416153" y="9289746"/>
            <a:ext cx="5873887" cy="5088255"/>
          </a:xfrm>
          <a:custGeom>
            <a:avLst/>
            <a:gdLst/>
            <a:ahLst/>
            <a:cxnLst/>
            <a:rect l="l" t="t" r="r" b="b"/>
            <a:pathLst>
              <a:path w="5873887" h="5088255">
                <a:moveTo>
                  <a:pt x="0" y="0"/>
                </a:moveTo>
                <a:lnTo>
                  <a:pt x="5873888" y="0"/>
                </a:lnTo>
                <a:lnTo>
                  <a:pt x="5873888" y="5088255"/>
                </a:lnTo>
                <a:lnTo>
                  <a:pt x="0" y="5088255"/>
                </a:lnTo>
                <a:lnTo>
                  <a:pt x="0" y="0"/>
                </a:lnTo>
                <a:close/>
              </a:path>
            </a:pathLst>
          </a:custGeom>
          <a:blipFill>
            <a:blip r:embed="rId3"/>
            <a:stretch>
              <a:fillRect l="-36842" r="-36842"/>
            </a:stretch>
          </a:blipFill>
        </p:spPr>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10580172" y="5194245"/>
            <a:ext cx="6335745" cy="4084119"/>
          </a:xfrm>
          <a:custGeom>
            <a:avLst/>
            <a:gdLst/>
            <a:ahLst/>
            <a:cxnLst/>
            <a:rect l="l" t="t" r="r" b="b"/>
            <a:pathLst>
              <a:path w="6335745" h="4084119">
                <a:moveTo>
                  <a:pt x="0" y="0"/>
                </a:moveTo>
                <a:lnTo>
                  <a:pt x="6335745" y="0"/>
                </a:lnTo>
                <a:lnTo>
                  <a:pt x="6335745" y="4084119"/>
                </a:lnTo>
                <a:lnTo>
                  <a:pt x="0" y="4084119"/>
                </a:lnTo>
                <a:lnTo>
                  <a:pt x="0" y="0"/>
                </a:lnTo>
                <a:close/>
              </a:path>
            </a:pathLst>
          </a:custGeom>
          <a:blipFill>
            <a:blip r:embed="rId4"/>
            <a:stretch>
              <a:fillRect/>
            </a:stretch>
          </a:blipFill>
        </p:spPr>
      </p:sp>
      <p:sp>
        <p:nvSpPr>
          <p:cNvPr id="9" name="TextBox 9"/>
          <p:cNvSpPr txBox="1"/>
          <p:nvPr/>
        </p:nvSpPr>
        <p:spPr>
          <a:xfrm>
            <a:off x="8006624" y="927735"/>
            <a:ext cx="2573549" cy="575309"/>
          </a:xfrm>
          <a:prstGeom prst="rect">
            <a:avLst/>
          </a:prstGeom>
        </p:spPr>
        <p:txBody>
          <a:bodyPr lIns="0" tIns="0" rIns="0" bIns="0" rtlCol="0" anchor="t">
            <a:spAutoFit/>
          </a:bodyPr>
          <a:lstStyle/>
          <a:p>
            <a:pPr algn="just">
              <a:lnSpc>
                <a:spcPts val="4319"/>
              </a:lnSpc>
            </a:pPr>
            <a:r>
              <a:rPr lang="en-US" sz="4499" dirty="0">
                <a:solidFill>
                  <a:srgbClr val="402206"/>
                </a:solidFill>
                <a:latin typeface="Cabin Bold"/>
              </a:rPr>
              <a:t>b. Ý </a:t>
            </a:r>
            <a:r>
              <a:rPr lang="en-US" sz="4499" dirty="0" err="1">
                <a:solidFill>
                  <a:srgbClr val="402206"/>
                </a:solidFill>
                <a:latin typeface="Cabin Bold"/>
              </a:rPr>
              <a:t>nghĩa</a:t>
            </a:r>
            <a:endParaRPr lang="en-US" sz="4499" dirty="0">
              <a:solidFill>
                <a:srgbClr val="402206"/>
              </a:solidFill>
              <a:latin typeface="Cabin Bold"/>
            </a:endParaRPr>
          </a:p>
        </p:txBody>
      </p:sp>
      <p:sp>
        <p:nvSpPr>
          <p:cNvPr id="10" name="TextBox 10"/>
          <p:cNvSpPr txBox="1"/>
          <p:nvPr/>
        </p:nvSpPr>
        <p:spPr>
          <a:xfrm>
            <a:off x="2148546" y="1891637"/>
            <a:ext cx="14365837" cy="524510"/>
          </a:xfrm>
          <a:prstGeom prst="rect">
            <a:avLst/>
          </a:prstGeom>
        </p:spPr>
        <p:txBody>
          <a:bodyPr lIns="0" tIns="0" rIns="0" bIns="0" rtlCol="0" anchor="t">
            <a:spAutoFit/>
          </a:bodyPr>
          <a:lstStyle/>
          <a:p>
            <a:pPr algn="just">
              <a:lnSpc>
                <a:spcPts val="4479"/>
              </a:lnSpc>
              <a:spcBef>
                <a:spcPct val="0"/>
              </a:spcBef>
            </a:pPr>
            <a:r>
              <a:rPr lang="en-US" sz="2799" spc="279">
                <a:solidFill>
                  <a:srgbClr val="402206"/>
                </a:solidFill>
                <a:latin typeface="Cabin"/>
              </a:rPr>
              <a:t>- Góp phần vào thắng lợi chung của nhân loại tiến bộ.</a:t>
            </a:r>
          </a:p>
        </p:txBody>
      </p:sp>
      <p:sp>
        <p:nvSpPr>
          <p:cNvPr id="11" name="TextBox 11"/>
          <p:cNvSpPr txBox="1"/>
          <p:nvPr/>
        </p:nvSpPr>
        <p:spPr>
          <a:xfrm>
            <a:off x="2148546" y="5537145"/>
            <a:ext cx="7478235" cy="2885405"/>
          </a:xfrm>
          <a:prstGeom prst="rect">
            <a:avLst/>
          </a:prstGeom>
        </p:spPr>
        <p:txBody>
          <a:bodyPr lIns="0" tIns="0" rIns="0" bIns="0" rtlCol="0" anchor="t">
            <a:spAutoFit/>
          </a:bodyPr>
          <a:lstStyle/>
          <a:p>
            <a:pPr algn="just">
              <a:lnSpc>
                <a:spcPts val="4479"/>
              </a:lnSpc>
            </a:pPr>
            <a:r>
              <a:rPr lang="en-US" sz="2799" spc="279" dirty="0">
                <a:solidFill>
                  <a:srgbClr val="402206"/>
                </a:solidFill>
                <a:latin typeface="Cabin"/>
              </a:rPr>
              <a:t>- </a:t>
            </a:r>
            <a:r>
              <a:rPr lang="en-US" sz="2799" spc="279" dirty="0" err="1">
                <a:solidFill>
                  <a:srgbClr val="402206"/>
                </a:solidFill>
                <a:latin typeface="Cabin"/>
              </a:rPr>
              <a:t>Thúc</a:t>
            </a:r>
            <a:r>
              <a:rPr lang="en-US" sz="2799" spc="279" dirty="0">
                <a:solidFill>
                  <a:srgbClr val="402206"/>
                </a:solidFill>
                <a:latin typeface="Cabin"/>
              </a:rPr>
              <a:t> </a:t>
            </a:r>
            <a:r>
              <a:rPr lang="en-US" sz="2799" spc="279" dirty="0" err="1">
                <a:solidFill>
                  <a:srgbClr val="402206"/>
                </a:solidFill>
                <a:latin typeface="Cabin"/>
              </a:rPr>
              <a:t>đẩy</a:t>
            </a:r>
            <a:r>
              <a:rPr lang="en-US" sz="2799" spc="279" dirty="0">
                <a:solidFill>
                  <a:srgbClr val="402206"/>
                </a:solidFill>
                <a:latin typeface="Cabin"/>
              </a:rPr>
              <a:t> </a:t>
            </a:r>
            <a:r>
              <a:rPr lang="en-US" sz="2799" spc="279" dirty="0" err="1">
                <a:solidFill>
                  <a:srgbClr val="402206"/>
                </a:solidFill>
                <a:latin typeface="Cabin"/>
              </a:rPr>
              <a:t>phong</a:t>
            </a:r>
            <a:r>
              <a:rPr lang="en-US" sz="2799" spc="279" dirty="0">
                <a:solidFill>
                  <a:srgbClr val="402206"/>
                </a:solidFill>
                <a:latin typeface="Cabin"/>
              </a:rPr>
              <a:t> </a:t>
            </a:r>
            <a:r>
              <a:rPr lang="en-US" sz="2799" spc="279" dirty="0" err="1">
                <a:solidFill>
                  <a:srgbClr val="402206"/>
                </a:solidFill>
                <a:latin typeface="Cabin"/>
              </a:rPr>
              <a:t>trào</a:t>
            </a:r>
            <a:r>
              <a:rPr lang="en-US" sz="2799" spc="279" dirty="0">
                <a:solidFill>
                  <a:srgbClr val="402206"/>
                </a:solidFill>
                <a:latin typeface="Cabin"/>
              </a:rPr>
              <a:t> </a:t>
            </a:r>
            <a:r>
              <a:rPr lang="en-US" sz="2799" spc="279" dirty="0" err="1">
                <a:solidFill>
                  <a:srgbClr val="402206"/>
                </a:solidFill>
                <a:latin typeface="Cabin"/>
              </a:rPr>
              <a:t>giải</a:t>
            </a:r>
            <a:r>
              <a:rPr lang="en-US" sz="2799" spc="279" dirty="0">
                <a:solidFill>
                  <a:srgbClr val="402206"/>
                </a:solidFill>
                <a:latin typeface="Cabin"/>
              </a:rPr>
              <a:t> </a:t>
            </a:r>
            <a:r>
              <a:rPr lang="en-US" sz="2799" spc="279" dirty="0" err="1">
                <a:solidFill>
                  <a:srgbClr val="402206"/>
                </a:solidFill>
                <a:latin typeface="Cabin"/>
              </a:rPr>
              <a:t>phóng</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tộc</a:t>
            </a:r>
            <a:r>
              <a:rPr lang="en-US" sz="2799" spc="279" dirty="0">
                <a:solidFill>
                  <a:srgbClr val="402206"/>
                </a:solidFill>
                <a:latin typeface="Cabin"/>
              </a:rPr>
              <a:t> </a:t>
            </a:r>
            <a:r>
              <a:rPr lang="en-US" sz="2799" spc="279" dirty="0" err="1">
                <a:solidFill>
                  <a:srgbClr val="402206"/>
                </a:solidFill>
                <a:latin typeface="Cabin"/>
              </a:rPr>
              <a:t>của</a:t>
            </a:r>
            <a:r>
              <a:rPr lang="en-US" sz="2799" spc="279" dirty="0">
                <a:solidFill>
                  <a:srgbClr val="402206"/>
                </a:solidFill>
                <a:latin typeface="Cabin"/>
              </a:rPr>
              <a:t> </a:t>
            </a:r>
            <a:r>
              <a:rPr lang="en-US" sz="2799" spc="279" dirty="0" err="1">
                <a:solidFill>
                  <a:srgbClr val="402206"/>
                </a:solidFill>
                <a:latin typeface="Cabin"/>
              </a:rPr>
              <a:t>nhân</a:t>
            </a:r>
            <a:r>
              <a:rPr lang="en-US" sz="2799" spc="279" dirty="0">
                <a:solidFill>
                  <a:srgbClr val="402206"/>
                </a:solidFill>
                <a:latin typeface="Cabin"/>
              </a:rPr>
              <a:t> </a:t>
            </a:r>
            <a:r>
              <a:rPr lang="en-US" sz="2799" spc="279" dirty="0" err="1">
                <a:solidFill>
                  <a:srgbClr val="402206"/>
                </a:solidFill>
                <a:latin typeface="Cabin"/>
              </a:rPr>
              <a:t>dân</a:t>
            </a:r>
            <a:r>
              <a:rPr lang="en-US" sz="2799" spc="279" dirty="0">
                <a:solidFill>
                  <a:srgbClr val="402206"/>
                </a:solidFill>
                <a:latin typeface="Cabin"/>
              </a:rPr>
              <a:t> </a:t>
            </a:r>
            <a:r>
              <a:rPr lang="en-US" sz="2799" spc="279" dirty="0" err="1">
                <a:solidFill>
                  <a:srgbClr val="402206"/>
                </a:solidFill>
                <a:latin typeface="Cabin"/>
              </a:rPr>
              <a:t>các</a:t>
            </a:r>
            <a:r>
              <a:rPr lang="en-US" sz="2799" spc="279" dirty="0">
                <a:solidFill>
                  <a:srgbClr val="402206"/>
                </a:solidFill>
                <a:latin typeface="Cabin"/>
              </a:rPr>
              <a:t> </a:t>
            </a:r>
            <a:r>
              <a:rPr lang="en-US" sz="2799" spc="279" dirty="0" err="1">
                <a:solidFill>
                  <a:srgbClr val="402206"/>
                </a:solidFill>
                <a:latin typeface="Cabin"/>
              </a:rPr>
              <a:t>nước</a:t>
            </a:r>
            <a:r>
              <a:rPr lang="en-US" sz="2799" spc="279" dirty="0">
                <a:solidFill>
                  <a:srgbClr val="402206"/>
                </a:solidFill>
                <a:latin typeface="Cabin"/>
              </a:rPr>
              <a:t> </a:t>
            </a:r>
            <a:r>
              <a:rPr lang="en-US" sz="2799" spc="279" dirty="0" err="1">
                <a:solidFill>
                  <a:srgbClr val="402206"/>
                </a:solidFill>
                <a:latin typeface="Cabin"/>
              </a:rPr>
              <a:t>thuộc</a:t>
            </a:r>
            <a:r>
              <a:rPr lang="en-US" sz="2799" spc="279" dirty="0">
                <a:solidFill>
                  <a:srgbClr val="402206"/>
                </a:solidFill>
                <a:latin typeface="Cabin"/>
              </a:rPr>
              <a:t> </a:t>
            </a:r>
            <a:r>
              <a:rPr lang="en-US" sz="2799" spc="279" dirty="0" err="1">
                <a:solidFill>
                  <a:srgbClr val="402206"/>
                </a:solidFill>
                <a:latin typeface="Cabin"/>
              </a:rPr>
              <a:t>địa</a:t>
            </a:r>
            <a:r>
              <a:rPr lang="en-US" sz="2799" spc="279" dirty="0">
                <a:solidFill>
                  <a:srgbClr val="402206"/>
                </a:solidFill>
                <a:latin typeface="Cabin"/>
              </a:rPr>
              <a:t> </a:t>
            </a:r>
            <a:r>
              <a:rPr lang="en-US" sz="2799" spc="279" dirty="0" err="1">
                <a:solidFill>
                  <a:srgbClr val="402206"/>
                </a:solidFill>
                <a:latin typeface="Cabin"/>
              </a:rPr>
              <a:t>và</a:t>
            </a:r>
            <a:r>
              <a:rPr lang="en-US" sz="2799" spc="279" dirty="0">
                <a:solidFill>
                  <a:srgbClr val="402206"/>
                </a:solidFill>
                <a:latin typeface="Cabin"/>
              </a:rPr>
              <a:t> </a:t>
            </a:r>
            <a:r>
              <a:rPr lang="en-US" sz="2799" spc="279" dirty="0" err="1">
                <a:solidFill>
                  <a:srgbClr val="402206"/>
                </a:solidFill>
                <a:latin typeface="Cabin"/>
              </a:rPr>
              <a:t>phụ</a:t>
            </a:r>
            <a:r>
              <a:rPr lang="en-US" sz="2799" spc="279" dirty="0">
                <a:solidFill>
                  <a:srgbClr val="402206"/>
                </a:solidFill>
                <a:latin typeface="Cabin"/>
              </a:rPr>
              <a:t> </a:t>
            </a:r>
            <a:r>
              <a:rPr lang="en-US" sz="2799" spc="279" dirty="0" err="1" smtClean="0">
                <a:solidFill>
                  <a:srgbClr val="402206"/>
                </a:solidFill>
                <a:latin typeface="Cabin"/>
              </a:rPr>
              <a:t>thuộc</a:t>
            </a:r>
            <a:r>
              <a:rPr lang="en-US" sz="2799" spc="279" dirty="0">
                <a:solidFill>
                  <a:srgbClr val="402206"/>
                </a:solidFill>
                <a:latin typeface="Cabin"/>
              </a:rPr>
              <a:t>.</a:t>
            </a:r>
            <a:endParaRPr lang="en-US" sz="2799" spc="279" dirty="0">
              <a:solidFill>
                <a:srgbClr val="402206"/>
              </a:solidFill>
              <a:latin typeface="Cabin"/>
            </a:endParaRPr>
          </a:p>
          <a:p>
            <a:pPr algn="just">
              <a:lnSpc>
                <a:spcPts val="4479"/>
              </a:lnSpc>
              <a:spcBef>
                <a:spcPct val="0"/>
              </a:spcBef>
            </a:pPr>
            <a:r>
              <a:rPr lang="en-US" sz="2799" spc="279" dirty="0">
                <a:solidFill>
                  <a:srgbClr val="402206"/>
                </a:solidFill>
                <a:latin typeface="Cabin"/>
              </a:rPr>
              <a:t>-&gt; </a:t>
            </a:r>
            <a:r>
              <a:rPr lang="en-US" sz="2799" spc="279" dirty="0" err="1">
                <a:solidFill>
                  <a:srgbClr val="402206"/>
                </a:solidFill>
                <a:latin typeface="Cabin"/>
              </a:rPr>
              <a:t>mở</a:t>
            </a:r>
            <a:r>
              <a:rPr lang="en-US" sz="2799" spc="279" dirty="0">
                <a:solidFill>
                  <a:srgbClr val="402206"/>
                </a:solidFill>
                <a:latin typeface="Cabin"/>
              </a:rPr>
              <a:t> </a:t>
            </a:r>
            <a:r>
              <a:rPr lang="en-US" sz="2799" spc="279" dirty="0" err="1">
                <a:solidFill>
                  <a:srgbClr val="402206"/>
                </a:solidFill>
                <a:latin typeface="Cabin"/>
              </a:rPr>
              <a:t>đường</a:t>
            </a:r>
            <a:r>
              <a:rPr lang="en-US" sz="2799" spc="279" dirty="0">
                <a:solidFill>
                  <a:srgbClr val="402206"/>
                </a:solidFill>
                <a:latin typeface="Cabin"/>
              </a:rPr>
              <a:t> </a:t>
            </a:r>
            <a:r>
              <a:rPr lang="en-US" sz="2799" spc="279" dirty="0" err="1">
                <a:solidFill>
                  <a:srgbClr val="402206"/>
                </a:solidFill>
                <a:latin typeface="Cabin"/>
              </a:rPr>
              <a:t>cho</a:t>
            </a:r>
            <a:r>
              <a:rPr lang="en-US" sz="2799" spc="279" dirty="0">
                <a:solidFill>
                  <a:srgbClr val="402206"/>
                </a:solidFill>
                <a:latin typeface="Cabin"/>
              </a:rPr>
              <a:t> </a:t>
            </a:r>
            <a:r>
              <a:rPr lang="en-US" sz="2799" spc="279" dirty="0" err="1">
                <a:solidFill>
                  <a:srgbClr val="402206"/>
                </a:solidFill>
                <a:latin typeface="Cabin"/>
              </a:rPr>
              <a:t>sự</a:t>
            </a:r>
            <a:r>
              <a:rPr lang="en-US" sz="2799" spc="279" dirty="0">
                <a:solidFill>
                  <a:srgbClr val="402206"/>
                </a:solidFill>
                <a:latin typeface="Cabin"/>
              </a:rPr>
              <a:t> </a:t>
            </a:r>
            <a:r>
              <a:rPr lang="en-US" sz="2799" spc="279" dirty="0" err="1">
                <a:solidFill>
                  <a:srgbClr val="402206"/>
                </a:solidFill>
                <a:latin typeface="Cabin"/>
              </a:rPr>
              <a:t>ra</a:t>
            </a:r>
            <a:r>
              <a:rPr lang="en-US" sz="2799" spc="279" dirty="0">
                <a:solidFill>
                  <a:srgbClr val="402206"/>
                </a:solidFill>
                <a:latin typeface="Cabin"/>
              </a:rPr>
              <a:t> </a:t>
            </a:r>
            <a:r>
              <a:rPr lang="en-US" sz="2799" spc="279" dirty="0" err="1">
                <a:solidFill>
                  <a:srgbClr val="402206"/>
                </a:solidFill>
                <a:latin typeface="Cabin"/>
              </a:rPr>
              <a:t>đời</a:t>
            </a:r>
            <a:r>
              <a:rPr lang="en-US" sz="2799" spc="279" dirty="0">
                <a:solidFill>
                  <a:srgbClr val="402206"/>
                </a:solidFill>
                <a:latin typeface="Cabin"/>
              </a:rPr>
              <a:t> </a:t>
            </a:r>
            <a:r>
              <a:rPr lang="en-US" sz="2799" spc="279" dirty="0" err="1">
                <a:solidFill>
                  <a:srgbClr val="402206"/>
                </a:solidFill>
                <a:latin typeface="Cabin"/>
              </a:rPr>
              <a:t>của</a:t>
            </a:r>
            <a:r>
              <a:rPr lang="en-US" sz="2799" spc="279" dirty="0">
                <a:solidFill>
                  <a:srgbClr val="402206"/>
                </a:solidFill>
                <a:latin typeface="Cabin"/>
              </a:rPr>
              <a:t> </a:t>
            </a:r>
            <a:r>
              <a:rPr lang="en-US" sz="2799" spc="279" dirty="0" err="1">
                <a:solidFill>
                  <a:srgbClr val="402206"/>
                </a:solidFill>
                <a:latin typeface="Cabin"/>
              </a:rPr>
              <a:t>nhiều</a:t>
            </a:r>
            <a:r>
              <a:rPr lang="en-US" sz="2799" spc="279" dirty="0">
                <a:solidFill>
                  <a:srgbClr val="402206"/>
                </a:solidFill>
                <a:latin typeface="Cabin"/>
              </a:rPr>
              <a:t> </a:t>
            </a:r>
            <a:r>
              <a:rPr lang="en-US" sz="2799" spc="279" dirty="0" err="1">
                <a:solidFill>
                  <a:srgbClr val="402206"/>
                </a:solidFill>
                <a:latin typeface="Cabin"/>
              </a:rPr>
              <a:t>quốc</a:t>
            </a:r>
            <a:r>
              <a:rPr lang="en-US" sz="2799" spc="279" dirty="0">
                <a:solidFill>
                  <a:srgbClr val="402206"/>
                </a:solidFill>
                <a:latin typeface="Cabin"/>
              </a:rPr>
              <a:t> </a:t>
            </a:r>
            <a:r>
              <a:rPr lang="en-US" sz="2799" spc="279" dirty="0" err="1">
                <a:solidFill>
                  <a:srgbClr val="402206"/>
                </a:solidFill>
                <a:latin typeface="Cabin"/>
              </a:rPr>
              <a:t>gia</a:t>
            </a:r>
            <a:r>
              <a:rPr lang="en-US" sz="2799" spc="279" dirty="0">
                <a:solidFill>
                  <a:srgbClr val="402206"/>
                </a:solidFill>
                <a:latin typeface="Cabin"/>
              </a:rPr>
              <a:t> </a:t>
            </a:r>
            <a:r>
              <a:rPr lang="en-US" sz="2799" spc="279" dirty="0" err="1">
                <a:solidFill>
                  <a:srgbClr val="402206"/>
                </a:solidFill>
                <a:latin typeface="Cabin"/>
              </a:rPr>
              <a:t>độc</a:t>
            </a:r>
            <a:r>
              <a:rPr lang="en-US" sz="2799" spc="279" dirty="0">
                <a:solidFill>
                  <a:srgbClr val="402206"/>
                </a:solidFill>
                <a:latin typeface="Cabin"/>
              </a:rPr>
              <a:t> </a:t>
            </a:r>
            <a:r>
              <a:rPr lang="en-US" sz="2799" spc="279" dirty="0" err="1">
                <a:solidFill>
                  <a:srgbClr val="402206"/>
                </a:solidFill>
                <a:latin typeface="Cabin"/>
              </a:rPr>
              <a:t>lập</a:t>
            </a:r>
            <a:r>
              <a:rPr lang="en-US" sz="2799" spc="279" dirty="0">
                <a:solidFill>
                  <a:srgbClr val="402206"/>
                </a:solidFill>
                <a:latin typeface="Cabin"/>
              </a:rPr>
              <a:t>.</a:t>
            </a:r>
          </a:p>
        </p:txBody>
      </p:sp>
      <p:sp>
        <p:nvSpPr>
          <p:cNvPr id="12" name="TextBox 12"/>
          <p:cNvSpPr txBox="1"/>
          <p:nvPr/>
        </p:nvSpPr>
        <p:spPr>
          <a:xfrm>
            <a:off x="2118144" y="4107760"/>
            <a:ext cx="14426640" cy="1086485"/>
          </a:xfrm>
          <a:prstGeom prst="rect">
            <a:avLst/>
          </a:prstGeom>
        </p:spPr>
        <p:txBody>
          <a:bodyPr lIns="0" tIns="0" rIns="0" bIns="0" rtlCol="0" anchor="t">
            <a:spAutoFit/>
          </a:bodyPr>
          <a:lstStyle/>
          <a:p>
            <a:pPr algn="just">
              <a:lnSpc>
                <a:spcPts val="4479"/>
              </a:lnSpc>
              <a:spcBef>
                <a:spcPct val="0"/>
              </a:spcBef>
            </a:pPr>
            <a:r>
              <a:rPr lang="en-US" sz="2799" spc="279">
                <a:solidFill>
                  <a:srgbClr val="402206"/>
                </a:solidFill>
                <a:latin typeface="Cabin"/>
              </a:rPr>
              <a:t>- Thể hiện khát vọng hoà bình, ý chí xây dựng xã hội tự do, dân chủ, bình đẳng, tiến bộ và văn minh của nhân dân thế giới.</a:t>
            </a:r>
          </a:p>
        </p:txBody>
      </p:sp>
      <p:sp>
        <p:nvSpPr>
          <p:cNvPr id="13" name="TextBox 13"/>
          <p:cNvSpPr txBox="1"/>
          <p:nvPr/>
        </p:nvSpPr>
        <p:spPr>
          <a:xfrm>
            <a:off x="2087742" y="2762830"/>
            <a:ext cx="14426640" cy="1086485"/>
          </a:xfrm>
          <a:prstGeom prst="rect">
            <a:avLst/>
          </a:prstGeom>
        </p:spPr>
        <p:txBody>
          <a:bodyPr lIns="0" tIns="0" rIns="0" bIns="0" rtlCol="0" anchor="t">
            <a:spAutoFit/>
          </a:bodyPr>
          <a:lstStyle/>
          <a:p>
            <a:pPr algn="just">
              <a:lnSpc>
                <a:spcPts val="4479"/>
              </a:lnSpc>
              <a:spcBef>
                <a:spcPct val="0"/>
              </a:spcBef>
            </a:pPr>
            <a:r>
              <a:rPr lang="en-US" sz="2799" spc="279">
                <a:solidFill>
                  <a:srgbClr val="402206"/>
                </a:solidFill>
                <a:latin typeface="Cabin"/>
              </a:rPr>
              <a:t>- Đập tan tham vọng bành trướng và áp bức của chủ nghĩa phát xít Đức, Italia và chủ nghĩa quân phiệt Nhật.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396" b="-31396"/>
            </a:stretch>
          </a:blipFill>
        </p:spPr>
      </p:sp>
      <p:sp>
        <p:nvSpPr>
          <p:cNvPr id="3" name="TextBox 3"/>
          <p:cNvSpPr txBox="1"/>
          <p:nvPr/>
        </p:nvSpPr>
        <p:spPr>
          <a:xfrm rot="-575071">
            <a:off x="4023250" y="3952640"/>
            <a:ext cx="9637529" cy="4019899"/>
          </a:xfrm>
          <a:prstGeom prst="rect">
            <a:avLst/>
          </a:prstGeom>
        </p:spPr>
        <p:txBody>
          <a:bodyPr lIns="0" tIns="0" rIns="0" bIns="0" rtlCol="0" anchor="t">
            <a:spAutoFit/>
          </a:bodyPr>
          <a:lstStyle/>
          <a:p>
            <a:pPr algn="ctr">
              <a:lnSpc>
                <a:spcPts val="15418"/>
              </a:lnSpc>
            </a:pPr>
            <a:r>
              <a:rPr lang="en-US" sz="15732" dirty="0">
                <a:solidFill>
                  <a:srgbClr val="FAF2E9"/>
                </a:solidFill>
                <a:latin typeface="Carelia"/>
              </a:rPr>
              <a:t>Thank</a:t>
            </a:r>
          </a:p>
          <a:p>
            <a:pPr algn="ctr">
              <a:lnSpc>
                <a:spcPts val="15418"/>
              </a:lnSpc>
            </a:pPr>
            <a:r>
              <a:rPr lang="en-US" sz="15732" dirty="0">
                <a:solidFill>
                  <a:srgbClr val="FAF2E9"/>
                </a:solidFill>
                <a:latin typeface="Carelia"/>
              </a:rPr>
              <a:t>you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2969204" y="8703292"/>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sp>
      <p:sp>
        <p:nvSpPr>
          <p:cNvPr id="7" name="Freeform 7"/>
          <p:cNvSpPr/>
          <p:nvPr/>
        </p:nvSpPr>
        <p:spPr>
          <a:xfrm rot="9434117">
            <a:off x="-341488" y="-984843"/>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sp>
      <p:sp>
        <p:nvSpPr>
          <p:cNvPr id="8" name="Freeform 8"/>
          <p:cNvSpPr/>
          <p:nvPr/>
        </p:nvSpPr>
        <p:spPr>
          <a:xfrm>
            <a:off x="1669733" y="3592710"/>
            <a:ext cx="7426642" cy="4647277"/>
          </a:xfrm>
          <a:custGeom>
            <a:avLst/>
            <a:gdLst/>
            <a:ahLst/>
            <a:cxnLst/>
            <a:rect l="l" t="t" r="r" b="b"/>
            <a:pathLst>
              <a:path w="7426642" h="4647277">
                <a:moveTo>
                  <a:pt x="0" y="0"/>
                </a:moveTo>
                <a:lnTo>
                  <a:pt x="7426642" y="0"/>
                </a:lnTo>
                <a:lnTo>
                  <a:pt x="7426642" y="4647277"/>
                </a:lnTo>
                <a:lnTo>
                  <a:pt x="0" y="4647277"/>
                </a:lnTo>
                <a:lnTo>
                  <a:pt x="0" y="0"/>
                </a:lnTo>
                <a:close/>
              </a:path>
            </a:pathLst>
          </a:custGeom>
          <a:blipFill>
            <a:blip r:embed="rId4"/>
            <a:stretch>
              <a:fillRect/>
            </a:stretch>
          </a:blipFill>
        </p:spPr>
      </p:sp>
      <p:sp>
        <p:nvSpPr>
          <p:cNvPr id="9" name="Freeform 9"/>
          <p:cNvSpPr/>
          <p:nvPr/>
        </p:nvSpPr>
        <p:spPr>
          <a:xfrm>
            <a:off x="9866379" y="3592710"/>
            <a:ext cx="6754763" cy="4647277"/>
          </a:xfrm>
          <a:custGeom>
            <a:avLst/>
            <a:gdLst/>
            <a:ahLst/>
            <a:cxnLst/>
            <a:rect l="l" t="t" r="r" b="b"/>
            <a:pathLst>
              <a:path w="6754763" h="4647277">
                <a:moveTo>
                  <a:pt x="0" y="0"/>
                </a:moveTo>
                <a:lnTo>
                  <a:pt x="6754764" y="0"/>
                </a:lnTo>
                <a:lnTo>
                  <a:pt x="6754764" y="4647277"/>
                </a:lnTo>
                <a:lnTo>
                  <a:pt x="0" y="4647277"/>
                </a:lnTo>
                <a:lnTo>
                  <a:pt x="0" y="0"/>
                </a:lnTo>
                <a:close/>
              </a:path>
            </a:pathLst>
          </a:custGeom>
          <a:blipFill>
            <a:blip r:embed="rId5"/>
            <a:stretch>
              <a:fillRect/>
            </a:stretch>
          </a:blipFill>
        </p:spPr>
      </p:sp>
      <p:sp>
        <p:nvSpPr>
          <p:cNvPr id="10" name="TextBox 10"/>
          <p:cNvSpPr txBox="1"/>
          <p:nvPr/>
        </p:nvSpPr>
        <p:spPr>
          <a:xfrm>
            <a:off x="4991516" y="735247"/>
            <a:ext cx="9073158" cy="936625"/>
          </a:xfrm>
          <a:prstGeom prst="rect">
            <a:avLst/>
          </a:prstGeom>
        </p:spPr>
        <p:txBody>
          <a:bodyPr lIns="0" tIns="0" rIns="0" bIns="0" rtlCol="0" anchor="t">
            <a:spAutoFit/>
          </a:bodyPr>
          <a:lstStyle/>
          <a:p>
            <a:pPr algn="ctr">
              <a:lnSpc>
                <a:spcPts val="7700"/>
              </a:lnSpc>
            </a:pPr>
            <a:r>
              <a:rPr lang="en-US" sz="5500">
                <a:solidFill>
                  <a:srgbClr val="402206"/>
                </a:solidFill>
                <a:latin typeface="Cabin Bold"/>
              </a:rPr>
              <a:t>1. Hai cuộc chiến tranh thế giới</a:t>
            </a:r>
          </a:p>
        </p:txBody>
      </p:sp>
      <p:sp>
        <p:nvSpPr>
          <p:cNvPr id="11" name="TextBox 11"/>
          <p:cNvSpPr txBox="1"/>
          <p:nvPr/>
        </p:nvSpPr>
        <p:spPr>
          <a:xfrm>
            <a:off x="2021076" y="2036687"/>
            <a:ext cx="10384185" cy="762000"/>
          </a:xfrm>
          <a:prstGeom prst="rect">
            <a:avLst/>
          </a:prstGeom>
        </p:spPr>
        <p:txBody>
          <a:bodyPr lIns="0" tIns="0" rIns="0" bIns="0" rtlCol="0" anchor="t">
            <a:spAutoFit/>
          </a:bodyPr>
          <a:lstStyle/>
          <a:p>
            <a:pPr algn="ctr">
              <a:lnSpc>
                <a:spcPts val="6299"/>
              </a:lnSpc>
            </a:pPr>
            <a:r>
              <a:rPr lang="en-US" sz="4500">
                <a:solidFill>
                  <a:srgbClr val="402206"/>
                </a:solidFill>
                <a:latin typeface="Cabin Bold"/>
              </a:rPr>
              <a:t>a)Chiến tranh thế giới thứ nhất( 1914-1918)</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DFCE"/>
        </a:solidFill>
        <a:effectLst/>
      </p:bgPr>
    </p:bg>
    <p:spTree>
      <p:nvGrpSpPr>
        <p:cNvPr id="1" name=""/>
        <p:cNvGrpSpPr/>
        <p:nvPr/>
      </p:nvGrpSpPr>
      <p:grpSpPr>
        <a:xfrm>
          <a:off x="0" y="0"/>
          <a:ext cx="0" cy="0"/>
          <a:chOff x="0" y="0"/>
          <a:chExt cx="0" cy="0"/>
        </a:xfrm>
      </p:grpSpPr>
      <p:sp>
        <p:nvSpPr>
          <p:cNvPr id="2" name="Freeform 2"/>
          <p:cNvSpPr/>
          <p:nvPr/>
        </p:nvSpPr>
        <p:spPr>
          <a:xfrm>
            <a:off x="5486400" y="0"/>
            <a:ext cx="7315200" cy="3291840"/>
          </a:xfrm>
          <a:custGeom>
            <a:avLst/>
            <a:gdLst/>
            <a:ahLst/>
            <a:cxnLst/>
            <a:rect l="l" t="t" r="r" b="b"/>
            <a:pathLst>
              <a:path w="7315200" h="3291840">
                <a:moveTo>
                  <a:pt x="0" y="0"/>
                </a:moveTo>
                <a:lnTo>
                  <a:pt x="7315200" y="0"/>
                </a:lnTo>
                <a:lnTo>
                  <a:pt x="7315200" y="3291840"/>
                </a:lnTo>
                <a:lnTo>
                  <a:pt x="0" y="3291840"/>
                </a:lnTo>
                <a:lnTo>
                  <a:pt x="0" y="0"/>
                </a:lnTo>
                <a:close/>
              </a:path>
            </a:pathLst>
          </a:custGeom>
          <a:blipFill>
            <a:blip r:embed="rId2">
              <a:alphaModFix amt="79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901447" y="3368410"/>
            <a:ext cx="6806764" cy="5898590"/>
          </a:xfrm>
          <a:custGeom>
            <a:avLst/>
            <a:gdLst/>
            <a:ahLst/>
            <a:cxnLst/>
            <a:rect l="l" t="t" r="r" b="b"/>
            <a:pathLst>
              <a:path w="6806764" h="5898590">
                <a:moveTo>
                  <a:pt x="0" y="0"/>
                </a:moveTo>
                <a:lnTo>
                  <a:pt x="6806764" y="0"/>
                </a:lnTo>
                <a:lnTo>
                  <a:pt x="6806764" y="5898590"/>
                </a:lnTo>
                <a:lnTo>
                  <a:pt x="0" y="5898590"/>
                </a:lnTo>
                <a:lnTo>
                  <a:pt x="0" y="0"/>
                </a:lnTo>
                <a:close/>
              </a:path>
            </a:pathLst>
          </a:custGeom>
          <a:blipFill>
            <a:blip r:embed="rId4">
              <a:alphaModFix amt="65999"/>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6088452" y="6764853"/>
            <a:ext cx="2341695" cy="4114800"/>
          </a:xfrm>
          <a:custGeom>
            <a:avLst/>
            <a:gdLst/>
            <a:ahLst/>
            <a:cxnLst/>
            <a:rect l="l" t="t" r="r" b="b"/>
            <a:pathLst>
              <a:path w="2341695" h="4114800">
                <a:moveTo>
                  <a:pt x="0" y="0"/>
                </a:moveTo>
                <a:lnTo>
                  <a:pt x="2341696" y="0"/>
                </a:lnTo>
                <a:lnTo>
                  <a:pt x="234169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450090">
            <a:off x="-4126834" y="-6185184"/>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6" name="Freeform 6"/>
          <p:cNvSpPr/>
          <p:nvPr/>
        </p:nvSpPr>
        <p:spPr>
          <a:xfrm>
            <a:off x="14750737" y="-132327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1499892" y="6317705"/>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TextBox 8"/>
          <p:cNvSpPr txBox="1"/>
          <p:nvPr/>
        </p:nvSpPr>
        <p:spPr>
          <a:xfrm>
            <a:off x="4905077" y="699082"/>
            <a:ext cx="8477845" cy="1436291"/>
          </a:xfrm>
          <a:prstGeom prst="rect">
            <a:avLst/>
          </a:prstGeom>
        </p:spPr>
        <p:txBody>
          <a:bodyPr wrap="square" lIns="0" tIns="0" rIns="0" bIns="0" rtlCol="0" anchor="t">
            <a:spAutoFit/>
          </a:bodyPr>
          <a:lstStyle/>
          <a:p>
            <a:pPr algn="ctr">
              <a:lnSpc>
                <a:spcPts val="11200"/>
              </a:lnSpc>
            </a:pPr>
            <a:r>
              <a:rPr lang="en-US" sz="8000" dirty="0" err="1">
                <a:solidFill>
                  <a:srgbClr val="623811"/>
                </a:solidFill>
                <a:latin typeface="Bungee"/>
              </a:rPr>
              <a:t>Nguyên</a:t>
            </a:r>
            <a:r>
              <a:rPr lang="en-US" sz="8000" dirty="0">
                <a:solidFill>
                  <a:srgbClr val="623811"/>
                </a:solidFill>
                <a:latin typeface="Bungee"/>
              </a:rPr>
              <a:t> </a:t>
            </a:r>
            <a:r>
              <a:rPr lang="en-US" sz="8000" dirty="0" err="1">
                <a:solidFill>
                  <a:srgbClr val="623811"/>
                </a:solidFill>
                <a:latin typeface="Bungee"/>
              </a:rPr>
              <a:t>nhân</a:t>
            </a:r>
            <a:endParaRPr lang="en-US" sz="8000" dirty="0">
              <a:solidFill>
                <a:srgbClr val="623811"/>
              </a:solidFill>
              <a:latin typeface="Bungee"/>
            </a:endParaRPr>
          </a:p>
        </p:txBody>
      </p:sp>
      <p:sp>
        <p:nvSpPr>
          <p:cNvPr id="9" name="TextBox 9"/>
          <p:cNvSpPr txBox="1"/>
          <p:nvPr/>
        </p:nvSpPr>
        <p:spPr>
          <a:xfrm>
            <a:off x="296728" y="3674605"/>
            <a:ext cx="8008101" cy="5924699"/>
          </a:xfrm>
          <a:prstGeom prst="rect">
            <a:avLst/>
          </a:prstGeom>
        </p:spPr>
        <p:txBody>
          <a:bodyPr lIns="0" tIns="0" rIns="0" bIns="0" rtlCol="0" anchor="t">
            <a:spAutoFit/>
          </a:bodyPr>
          <a:lstStyle/>
          <a:p>
            <a:pPr algn="just">
              <a:lnSpc>
                <a:spcPts val="4199"/>
              </a:lnSpc>
            </a:pPr>
            <a:r>
              <a:rPr lang="en-US" sz="2999" dirty="0">
                <a:solidFill>
                  <a:srgbClr val="623811"/>
                </a:solidFill>
                <a:latin typeface="Cabin"/>
              </a:rPr>
              <a:t>- </a:t>
            </a:r>
            <a:r>
              <a:rPr lang="en-US" sz="2999" dirty="0" err="1">
                <a:solidFill>
                  <a:srgbClr val="623811"/>
                </a:solidFill>
                <a:latin typeface="Cabin"/>
              </a:rPr>
              <a:t>Sự</a:t>
            </a:r>
            <a:r>
              <a:rPr lang="en-US" sz="2999" dirty="0">
                <a:solidFill>
                  <a:srgbClr val="623811"/>
                </a:solidFill>
                <a:latin typeface="Cabin"/>
              </a:rPr>
              <a:t> </a:t>
            </a:r>
            <a:r>
              <a:rPr lang="en-US" sz="2999" dirty="0" err="1">
                <a:solidFill>
                  <a:srgbClr val="623811"/>
                </a:solidFill>
                <a:latin typeface="Cabin"/>
              </a:rPr>
              <a:t>phát</a:t>
            </a:r>
            <a:r>
              <a:rPr lang="en-US" sz="2999" dirty="0">
                <a:solidFill>
                  <a:srgbClr val="623811"/>
                </a:solidFill>
                <a:latin typeface="Cabin"/>
              </a:rPr>
              <a:t> </a:t>
            </a:r>
            <a:r>
              <a:rPr lang="en-US" sz="2999" dirty="0" err="1">
                <a:solidFill>
                  <a:srgbClr val="623811"/>
                </a:solidFill>
                <a:latin typeface="Cabin"/>
              </a:rPr>
              <a:t>triển</a:t>
            </a:r>
            <a:r>
              <a:rPr lang="en-US" sz="2999" dirty="0">
                <a:solidFill>
                  <a:srgbClr val="623811"/>
                </a:solidFill>
                <a:latin typeface="Cabin"/>
              </a:rPr>
              <a:t> </a:t>
            </a:r>
            <a:r>
              <a:rPr lang="en-US" sz="2999" dirty="0" err="1">
                <a:solidFill>
                  <a:srgbClr val="623811"/>
                </a:solidFill>
                <a:latin typeface="Cabin"/>
              </a:rPr>
              <a:t>không</a:t>
            </a:r>
            <a:r>
              <a:rPr lang="en-US" sz="2999" dirty="0">
                <a:solidFill>
                  <a:srgbClr val="623811"/>
                </a:solidFill>
                <a:latin typeface="Cabin"/>
              </a:rPr>
              <a:t> </a:t>
            </a:r>
            <a:r>
              <a:rPr lang="en-US" sz="2999" dirty="0" err="1">
                <a:solidFill>
                  <a:srgbClr val="623811"/>
                </a:solidFill>
                <a:latin typeface="Cabin"/>
              </a:rPr>
              <a:t>đều</a:t>
            </a:r>
            <a:r>
              <a:rPr lang="en-US" sz="2999" dirty="0">
                <a:solidFill>
                  <a:srgbClr val="623811"/>
                </a:solidFill>
                <a:latin typeface="Cabin"/>
              </a:rPr>
              <a:t> </a:t>
            </a:r>
            <a:r>
              <a:rPr lang="en-US" sz="2999" dirty="0" err="1">
                <a:solidFill>
                  <a:srgbClr val="623811"/>
                </a:solidFill>
                <a:latin typeface="Cabin"/>
              </a:rPr>
              <a:t>về</a:t>
            </a:r>
            <a:r>
              <a:rPr lang="en-US" sz="2999" dirty="0">
                <a:solidFill>
                  <a:srgbClr val="623811"/>
                </a:solidFill>
                <a:latin typeface="Cabin"/>
              </a:rPr>
              <a:t> </a:t>
            </a:r>
            <a:r>
              <a:rPr lang="en-US" sz="2999" dirty="0" err="1">
                <a:solidFill>
                  <a:srgbClr val="623811"/>
                </a:solidFill>
                <a:latin typeface="Cabin"/>
              </a:rPr>
              <a:t>kinh</a:t>
            </a:r>
            <a:r>
              <a:rPr lang="en-US" sz="2999" dirty="0">
                <a:solidFill>
                  <a:srgbClr val="623811"/>
                </a:solidFill>
                <a:latin typeface="Cabin"/>
              </a:rPr>
              <a:t> </a:t>
            </a:r>
            <a:r>
              <a:rPr lang="en-US" sz="2999" dirty="0" err="1">
                <a:solidFill>
                  <a:srgbClr val="623811"/>
                </a:solidFill>
                <a:latin typeface="Cabin"/>
              </a:rPr>
              <a:t>tế</a:t>
            </a:r>
            <a:r>
              <a:rPr lang="en-US" sz="2999" dirty="0">
                <a:solidFill>
                  <a:srgbClr val="623811"/>
                </a:solidFill>
                <a:latin typeface="Cabin"/>
              </a:rPr>
              <a:t> </a:t>
            </a:r>
            <a:r>
              <a:rPr lang="en-US" sz="2999" dirty="0" err="1">
                <a:solidFill>
                  <a:srgbClr val="623811"/>
                </a:solidFill>
                <a:latin typeface="Cabin"/>
              </a:rPr>
              <a:t>và</a:t>
            </a:r>
            <a:r>
              <a:rPr lang="en-US" sz="2999" dirty="0">
                <a:solidFill>
                  <a:srgbClr val="623811"/>
                </a:solidFill>
                <a:latin typeface="Cabin"/>
              </a:rPr>
              <a:t> </a:t>
            </a:r>
            <a:r>
              <a:rPr lang="en-US" sz="2999" dirty="0" err="1">
                <a:solidFill>
                  <a:srgbClr val="623811"/>
                </a:solidFill>
                <a:latin typeface="Cabin"/>
              </a:rPr>
              <a:t>phân</a:t>
            </a:r>
            <a:r>
              <a:rPr lang="en-US" sz="2999" dirty="0">
                <a:solidFill>
                  <a:srgbClr val="623811"/>
                </a:solidFill>
                <a:latin typeface="Cabin"/>
              </a:rPr>
              <a:t> chia </a:t>
            </a:r>
            <a:r>
              <a:rPr lang="en-US" sz="2999" dirty="0" err="1">
                <a:solidFill>
                  <a:srgbClr val="623811"/>
                </a:solidFill>
                <a:latin typeface="Cabin"/>
              </a:rPr>
              <a:t>quyền</a:t>
            </a:r>
            <a:r>
              <a:rPr lang="en-US" sz="2999" dirty="0">
                <a:solidFill>
                  <a:srgbClr val="623811"/>
                </a:solidFill>
                <a:latin typeface="Cabin"/>
              </a:rPr>
              <a:t> </a:t>
            </a:r>
            <a:r>
              <a:rPr lang="en-US" sz="2999" dirty="0" err="1">
                <a:solidFill>
                  <a:srgbClr val="623811"/>
                </a:solidFill>
                <a:latin typeface="Cabin"/>
              </a:rPr>
              <a:t>lợi</a:t>
            </a:r>
            <a:r>
              <a:rPr lang="en-US" sz="2999" dirty="0">
                <a:solidFill>
                  <a:srgbClr val="623811"/>
                </a:solidFill>
                <a:latin typeface="Cabin"/>
              </a:rPr>
              <a:t> </a:t>
            </a:r>
            <a:r>
              <a:rPr lang="en-US" sz="2999" dirty="0" err="1">
                <a:solidFill>
                  <a:srgbClr val="623811"/>
                </a:solidFill>
                <a:latin typeface="Cabin"/>
              </a:rPr>
              <a:t>thuộc</a:t>
            </a:r>
            <a:r>
              <a:rPr lang="en-US" sz="2999" dirty="0">
                <a:solidFill>
                  <a:srgbClr val="623811"/>
                </a:solidFill>
                <a:latin typeface="Cabin"/>
              </a:rPr>
              <a:t> </a:t>
            </a:r>
            <a:r>
              <a:rPr lang="en-US" sz="2999" dirty="0" err="1">
                <a:solidFill>
                  <a:srgbClr val="623811"/>
                </a:solidFill>
                <a:latin typeface="Cabin"/>
              </a:rPr>
              <a:t>địa</a:t>
            </a:r>
            <a:r>
              <a:rPr lang="en-US" sz="2999" dirty="0">
                <a:solidFill>
                  <a:srgbClr val="623811"/>
                </a:solidFill>
                <a:latin typeface="Cabin"/>
              </a:rPr>
              <a:t> =&gt; </a:t>
            </a:r>
            <a:r>
              <a:rPr lang="en-US" sz="2999" dirty="0" err="1">
                <a:solidFill>
                  <a:srgbClr val="623811"/>
                </a:solidFill>
                <a:latin typeface="Cabin"/>
              </a:rPr>
              <a:t>bất</a:t>
            </a:r>
            <a:r>
              <a:rPr lang="en-US" sz="2999" dirty="0">
                <a:solidFill>
                  <a:srgbClr val="623811"/>
                </a:solidFill>
                <a:latin typeface="Cabin"/>
              </a:rPr>
              <a:t> </a:t>
            </a:r>
            <a:r>
              <a:rPr lang="en-US" sz="2999" dirty="0" err="1">
                <a:solidFill>
                  <a:srgbClr val="623811"/>
                </a:solidFill>
                <a:latin typeface="Cabin"/>
              </a:rPr>
              <a:t>đồng</a:t>
            </a:r>
            <a:r>
              <a:rPr lang="en-US" sz="2999" dirty="0">
                <a:solidFill>
                  <a:srgbClr val="623811"/>
                </a:solidFill>
                <a:latin typeface="Cabin"/>
              </a:rPr>
              <a:t> </a:t>
            </a:r>
            <a:r>
              <a:rPr lang="en-US" sz="2999" dirty="0" err="1">
                <a:solidFill>
                  <a:srgbClr val="623811"/>
                </a:solidFill>
                <a:latin typeface="Cabin"/>
              </a:rPr>
              <a:t>sâu</a:t>
            </a:r>
            <a:r>
              <a:rPr lang="en-US" sz="2999" dirty="0">
                <a:solidFill>
                  <a:srgbClr val="623811"/>
                </a:solidFill>
                <a:latin typeface="Cabin"/>
              </a:rPr>
              <a:t> </a:t>
            </a:r>
            <a:r>
              <a:rPr lang="en-US" sz="2999" dirty="0" err="1">
                <a:solidFill>
                  <a:srgbClr val="623811"/>
                </a:solidFill>
                <a:latin typeface="Cabin"/>
              </a:rPr>
              <a:t>sắc</a:t>
            </a:r>
            <a:r>
              <a:rPr lang="en-US" sz="2999" dirty="0">
                <a:solidFill>
                  <a:srgbClr val="623811"/>
                </a:solidFill>
                <a:latin typeface="Cabin"/>
              </a:rPr>
              <a:t> </a:t>
            </a:r>
            <a:r>
              <a:rPr lang="en-US" sz="2999" dirty="0" err="1">
                <a:solidFill>
                  <a:srgbClr val="623811"/>
                </a:solidFill>
                <a:latin typeface="Cabin"/>
              </a:rPr>
              <a:t>giữa</a:t>
            </a:r>
            <a:r>
              <a:rPr lang="en-US" sz="2999" dirty="0">
                <a:solidFill>
                  <a:srgbClr val="623811"/>
                </a:solidFill>
                <a:latin typeface="Cabin"/>
              </a:rPr>
              <a:t> </a:t>
            </a:r>
            <a:r>
              <a:rPr lang="en-US" sz="2999" dirty="0" err="1">
                <a:solidFill>
                  <a:srgbClr val="623811"/>
                </a:solidFill>
                <a:latin typeface="Cabin"/>
              </a:rPr>
              <a:t>các</a:t>
            </a:r>
            <a:r>
              <a:rPr lang="en-US" sz="2999" dirty="0">
                <a:solidFill>
                  <a:srgbClr val="623811"/>
                </a:solidFill>
                <a:latin typeface="Cabin"/>
              </a:rPr>
              <a:t> </a:t>
            </a:r>
            <a:r>
              <a:rPr lang="en-US" sz="2999" dirty="0" err="1">
                <a:solidFill>
                  <a:srgbClr val="623811"/>
                </a:solidFill>
                <a:latin typeface="Cabin"/>
              </a:rPr>
              <a:t>cường</a:t>
            </a:r>
            <a:r>
              <a:rPr lang="en-US" sz="2999" dirty="0">
                <a:solidFill>
                  <a:srgbClr val="623811"/>
                </a:solidFill>
                <a:latin typeface="Cabin"/>
              </a:rPr>
              <a:t> </a:t>
            </a:r>
            <a:r>
              <a:rPr lang="en-US" sz="2999" dirty="0" err="1">
                <a:solidFill>
                  <a:srgbClr val="623811"/>
                </a:solidFill>
                <a:latin typeface="Cabin"/>
              </a:rPr>
              <a:t>quốc</a:t>
            </a:r>
            <a:r>
              <a:rPr lang="en-US" sz="2999" dirty="0">
                <a:solidFill>
                  <a:srgbClr val="623811"/>
                </a:solidFill>
                <a:latin typeface="Cabin"/>
              </a:rPr>
              <a:t>: </a:t>
            </a:r>
            <a:r>
              <a:rPr lang="en-US" sz="2999" dirty="0" err="1">
                <a:solidFill>
                  <a:srgbClr val="623811"/>
                </a:solidFill>
                <a:latin typeface="Cabin"/>
              </a:rPr>
              <a:t>Anh</a:t>
            </a:r>
            <a:r>
              <a:rPr lang="en-US" sz="2999" dirty="0">
                <a:solidFill>
                  <a:srgbClr val="623811"/>
                </a:solidFill>
                <a:latin typeface="Cabin"/>
              </a:rPr>
              <a:t>, </a:t>
            </a:r>
            <a:r>
              <a:rPr lang="en-US" sz="2999" dirty="0" err="1">
                <a:solidFill>
                  <a:srgbClr val="623811"/>
                </a:solidFill>
                <a:latin typeface="Cabin"/>
              </a:rPr>
              <a:t>Pháp</a:t>
            </a:r>
            <a:r>
              <a:rPr lang="en-US" sz="2999" dirty="0">
                <a:solidFill>
                  <a:srgbClr val="623811"/>
                </a:solidFill>
                <a:latin typeface="Cabin"/>
              </a:rPr>
              <a:t>, </a:t>
            </a:r>
            <a:r>
              <a:rPr lang="en-US" sz="2999" dirty="0" err="1">
                <a:solidFill>
                  <a:srgbClr val="623811"/>
                </a:solidFill>
                <a:latin typeface="Cabin"/>
              </a:rPr>
              <a:t>Đức</a:t>
            </a:r>
            <a:r>
              <a:rPr lang="en-US" sz="2999" dirty="0">
                <a:solidFill>
                  <a:srgbClr val="623811"/>
                </a:solidFill>
                <a:latin typeface="Cabin"/>
              </a:rPr>
              <a:t>, </a:t>
            </a:r>
            <a:r>
              <a:rPr lang="en-US" sz="2999" dirty="0" err="1">
                <a:solidFill>
                  <a:srgbClr val="623811"/>
                </a:solidFill>
                <a:latin typeface="Cabin"/>
              </a:rPr>
              <a:t>Áo</a:t>
            </a:r>
            <a:r>
              <a:rPr lang="en-US" sz="2999" dirty="0">
                <a:solidFill>
                  <a:srgbClr val="623811"/>
                </a:solidFill>
                <a:latin typeface="Cabin"/>
              </a:rPr>
              <a:t>-Hung, </a:t>
            </a:r>
            <a:r>
              <a:rPr lang="en-US" sz="2999" dirty="0" err="1">
                <a:solidFill>
                  <a:srgbClr val="623811"/>
                </a:solidFill>
                <a:latin typeface="Cabin"/>
              </a:rPr>
              <a:t>Nhật</a:t>
            </a:r>
            <a:r>
              <a:rPr lang="en-US" sz="2999" dirty="0">
                <a:solidFill>
                  <a:srgbClr val="623811"/>
                </a:solidFill>
                <a:latin typeface="Cabin"/>
              </a:rPr>
              <a:t> </a:t>
            </a:r>
            <a:r>
              <a:rPr lang="en-US" sz="2999" dirty="0" err="1">
                <a:solidFill>
                  <a:srgbClr val="623811"/>
                </a:solidFill>
                <a:latin typeface="Cabin"/>
              </a:rPr>
              <a:t>Bản</a:t>
            </a:r>
            <a:r>
              <a:rPr lang="en-US" sz="2999" dirty="0">
                <a:solidFill>
                  <a:srgbClr val="623811"/>
                </a:solidFill>
                <a:latin typeface="Cabin"/>
              </a:rPr>
              <a:t>, </a:t>
            </a:r>
            <a:r>
              <a:rPr lang="en-US" sz="2999" dirty="0" err="1">
                <a:solidFill>
                  <a:srgbClr val="623811"/>
                </a:solidFill>
                <a:latin typeface="Cabin"/>
              </a:rPr>
              <a:t>Mỹ</a:t>
            </a:r>
            <a:r>
              <a:rPr lang="en-US" sz="2999" dirty="0">
                <a:solidFill>
                  <a:srgbClr val="623811"/>
                </a:solidFill>
                <a:latin typeface="Cabin"/>
              </a:rPr>
              <a:t>, Italia,..</a:t>
            </a:r>
          </a:p>
          <a:p>
            <a:pPr algn="just">
              <a:lnSpc>
                <a:spcPts val="4199"/>
              </a:lnSpc>
            </a:pPr>
            <a:r>
              <a:rPr lang="en-US" sz="2999" dirty="0">
                <a:solidFill>
                  <a:srgbClr val="623811"/>
                </a:solidFill>
                <a:latin typeface="Cabin"/>
              </a:rPr>
              <a:t>- 1871, </a:t>
            </a:r>
            <a:r>
              <a:rPr lang="en-US" sz="2999" dirty="0" err="1">
                <a:solidFill>
                  <a:srgbClr val="623811"/>
                </a:solidFill>
                <a:latin typeface="Cabin"/>
              </a:rPr>
              <a:t>nước</a:t>
            </a:r>
            <a:r>
              <a:rPr lang="en-US" sz="2999" dirty="0">
                <a:solidFill>
                  <a:srgbClr val="623811"/>
                </a:solidFill>
                <a:latin typeface="Cabin"/>
              </a:rPr>
              <a:t> </a:t>
            </a:r>
            <a:r>
              <a:rPr lang="en-US" sz="2999" dirty="0" err="1">
                <a:solidFill>
                  <a:srgbClr val="623811"/>
                </a:solidFill>
                <a:latin typeface="Cabin"/>
              </a:rPr>
              <a:t>Đức</a:t>
            </a:r>
            <a:r>
              <a:rPr lang="en-US" sz="2999" dirty="0">
                <a:solidFill>
                  <a:srgbClr val="623811"/>
                </a:solidFill>
                <a:latin typeface="Cabin"/>
              </a:rPr>
              <a:t> </a:t>
            </a:r>
            <a:r>
              <a:rPr lang="en-US" sz="2999" dirty="0" err="1">
                <a:solidFill>
                  <a:srgbClr val="623811"/>
                </a:solidFill>
                <a:latin typeface="Cabin"/>
              </a:rPr>
              <a:t>ra</a:t>
            </a:r>
            <a:r>
              <a:rPr lang="en-US" sz="2999" dirty="0">
                <a:solidFill>
                  <a:srgbClr val="623811"/>
                </a:solidFill>
                <a:latin typeface="Cabin"/>
              </a:rPr>
              <a:t> </a:t>
            </a:r>
            <a:r>
              <a:rPr lang="en-US" sz="2999" dirty="0" err="1">
                <a:solidFill>
                  <a:srgbClr val="623811"/>
                </a:solidFill>
                <a:latin typeface="Cabin"/>
              </a:rPr>
              <a:t>đời</a:t>
            </a:r>
            <a:r>
              <a:rPr lang="en-US" sz="2999" dirty="0">
                <a:solidFill>
                  <a:srgbClr val="623811"/>
                </a:solidFill>
                <a:latin typeface="Cabin"/>
              </a:rPr>
              <a:t> </a:t>
            </a:r>
            <a:r>
              <a:rPr lang="en-US" sz="2999" dirty="0" err="1">
                <a:solidFill>
                  <a:srgbClr val="623811"/>
                </a:solidFill>
                <a:latin typeface="Cabin"/>
              </a:rPr>
              <a:t>đã</a:t>
            </a:r>
            <a:r>
              <a:rPr lang="en-US" sz="2999" dirty="0">
                <a:solidFill>
                  <a:srgbClr val="623811"/>
                </a:solidFill>
                <a:latin typeface="Cabin"/>
              </a:rPr>
              <a:t> </a:t>
            </a:r>
            <a:r>
              <a:rPr lang="en-US" sz="2999" dirty="0" err="1">
                <a:solidFill>
                  <a:srgbClr val="623811"/>
                </a:solidFill>
                <a:latin typeface="Cabin"/>
              </a:rPr>
              <a:t>làm</a:t>
            </a:r>
            <a:r>
              <a:rPr lang="en-US" sz="2999" dirty="0">
                <a:solidFill>
                  <a:srgbClr val="623811"/>
                </a:solidFill>
                <a:latin typeface="Cabin"/>
              </a:rPr>
              <a:t> </a:t>
            </a:r>
            <a:r>
              <a:rPr lang="en-US" sz="2999" dirty="0" err="1">
                <a:solidFill>
                  <a:srgbClr val="623811"/>
                </a:solidFill>
                <a:latin typeface="Cabin"/>
              </a:rPr>
              <a:t>thay</a:t>
            </a:r>
            <a:r>
              <a:rPr lang="en-US" sz="2999" dirty="0">
                <a:solidFill>
                  <a:srgbClr val="623811"/>
                </a:solidFill>
                <a:latin typeface="Cabin"/>
              </a:rPr>
              <a:t> </a:t>
            </a:r>
            <a:r>
              <a:rPr lang="en-US" sz="2999" dirty="0" err="1">
                <a:solidFill>
                  <a:srgbClr val="623811"/>
                </a:solidFill>
                <a:latin typeface="Cabin"/>
              </a:rPr>
              <a:t>đổi</a:t>
            </a:r>
            <a:r>
              <a:rPr lang="en-US" sz="2999" dirty="0">
                <a:solidFill>
                  <a:srgbClr val="623811"/>
                </a:solidFill>
                <a:latin typeface="Cabin"/>
              </a:rPr>
              <a:t> </a:t>
            </a:r>
            <a:r>
              <a:rPr lang="en-US" sz="2999" dirty="0" err="1">
                <a:solidFill>
                  <a:srgbClr val="623811"/>
                </a:solidFill>
                <a:latin typeface="Cabin"/>
              </a:rPr>
              <a:t>cán</a:t>
            </a:r>
            <a:r>
              <a:rPr lang="en-US" sz="2999" dirty="0">
                <a:solidFill>
                  <a:srgbClr val="623811"/>
                </a:solidFill>
                <a:latin typeface="Cabin"/>
              </a:rPr>
              <a:t> </a:t>
            </a:r>
            <a:r>
              <a:rPr lang="en-US" sz="2999" dirty="0" err="1">
                <a:solidFill>
                  <a:srgbClr val="623811"/>
                </a:solidFill>
                <a:latin typeface="Cabin"/>
              </a:rPr>
              <a:t>cân</a:t>
            </a:r>
            <a:r>
              <a:rPr lang="en-US" sz="2999" dirty="0">
                <a:solidFill>
                  <a:srgbClr val="623811"/>
                </a:solidFill>
                <a:latin typeface="Cabin"/>
              </a:rPr>
              <a:t> </a:t>
            </a:r>
            <a:r>
              <a:rPr lang="en-US" sz="2999" dirty="0" err="1">
                <a:solidFill>
                  <a:srgbClr val="623811"/>
                </a:solidFill>
                <a:latin typeface="Cabin"/>
              </a:rPr>
              <a:t>lực</a:t>
            </a:r>
            <a:r>
              <a:rPr lang="en-US" sz="2999" dirty="0">
                <a:solidFill>
                  <a:srgbClr val="623811"/>
                </a:solidFill>
                <a:latin typeface="Cabin"/>
              </a:rPr>
              <a:t> </a:t>
            </a:r>
            <a:r>
              <a:rPr lang="en-US" sz="2999" dirty="0" err="1">
                <a:solidFill>
                  <a:srgbClr val="623811"/>
                </a:solidFill>
                <a:latin typeface="Cabin"/>
              </a:rPr>
              <a:t>lượng</a:t>
            </a:r>
            <a:r>
              <a:rPr lang="en-US" sz="2999" dirty="0">
                <a:solidFill>
                  <a:srgbClr val="623811"/>
                </a:solidFill>
                <a:latin typeface="Cabin"/>
              </a:rPr>
              <a:t> ở </a:t>
            </a:r>
            <a:r>
              <a:rPr lang="en-US" sz="2999" dirty="0" err="1">
                <a:solidFill>
                  <a:srgbClr val="623811"/>
                </a:solidFill>
                <a:latin typeface="Cabin"/>
              </a:rPr>
              <a:t>Châu</a:t>
            </a:r>
            <a:r>
              <a:rPr lang="en-US" sz="2999" dirty="0">
                <a:solidFill>
                  <a:srgbClr val="623811"/>
                </a:solidFill>
                <a:latin typeface="Cabin"/>
              </a:rPr>
              <a:t> </a:t>
            </a:r>
            <a:r>
              <a:rPr lang="en-US" sz="2999" dirty="0" err="1">
                <a:solidFill>
                  <a:srgbClr val="623811"/>
                </a:solidFill>
                <a:latin typeface="Cabin"/>
              </a:rPr>
              <a:t>Âu</a:t>
            </a:r>
            <a:r>
              <a:rPr lang="en-US" sz="2999" dirty="0">
                <a:solidFill>
                  <a:srgbClr val="623811"/>
                </a:solidFill>
                <a:latin typeface="Cabin"/>
              </a:rPr>
              <a:t>, </a:t>
            </a:r>
            <a:r>
              <a:rPr lang="en-US" sz="2999" dirty="0" err="1">
                <a:solidFill>
                  <a:srgbClr val="623811"/>
                </a:solidFill>
                <a:latin typeface="Cabin"/>
              </a:rPr>
              <a:t>chủ</a:t>
            </a:r>
            <a:r>
              <a:rPr lang="en-US" sz="2999" dirty="0">
                <a:solidFill>
                  <a:srgbClr val="623811"/>
                </a:solidFill>
                <a:latin typeface="Cabin"/>
              </a:rPr>
              <a:t> </a:t>
            </a:r>
            <a:r>
              <a:rPr lang="en-US" sz="2999" dirty="0" err="1">
                <a:solidFill>
                  <a:srgbClr val="623811"/>
                </a:solidFill>
                <a:latin typeface="Cabin"/>
              </a:rPr>
              <a:t>trương</a:t>
            </a:r>
            <a:r>
              <a:rPr lang="en-US" sz="2999" dirty="0">
                <a:solidFill>
                  <a:srgbClr val="623811"/>
                </a:solidFill>
                <a:latin typeface="Cabin"/>
              </a:rPr>
              <a:t> </a:t>
            </a:r>
            <a:r>
              <a:rPr lang="en-US" sz="2999" dirty="0" err="1">
                <a:solidFill>
                  <a:srgbClr val="623811"/>
                </a:solidFill>
                <a:latin typeface="Cabin"/>
              </a:rPr>
              <a:t>phát</a:t>
            </a:r>
            <a:r>
              <a:rPr lang="en-US" sz="2999" dirty="0">
                <a:solidFill>
                  <a:srgbClr val="623811"/>
                </a:solidFill>
                <a:latin typeface="Cabin"/>
              </a:rPr>
              <a:t> </a:t>
            </a:r>
            <a:r>
              <a:rPr lang="en-US" sz="2999" dirty="0" err="1" smtClean="0">
                <a:solidFill>
                  <a:srgbClr val="623811"/>
                </a:solidFill>
                <a:latin typeface="Cabin"/>
              </a:rPr>
              <a:t>động</a:t>
            </a:r>
            <a:r>
              <a:rPr lang="en-US" sz="2999" dirty="0" smtClean="0">
                <a:solidFill>
                  <a:srgbClr val="623811"/>
                </a:solidFill>
                <a:latin typeface="Cabin"/>
              </a:rPr>
              <a:t> </a:t>
            </a:r>
            <a:r>
              <a:rPr lang="en-US" sz="2999" dirty="0" err="1" smtClean="0">
                <a:solidFill>
                  <a:srgbClr val="623811"/>
                </a:solidFill>
                <a:latin typeface="Cabin"/>
              </a:rPr>
              <a:t>chiến</a:t>
            </a:r>
            <a:r>
              <a:rPr lang="en-US" sz="2999" dirty="0" smtClean="0">
                <a:solidFill>
                  <a:srgbClr val="623811"/>
                </a:solidFill>
                <a:latin typeface="Cabin"/>
              </a:rPr>
              <a:t> </a:t>
            </a:r>
            <a:r>
              <a:rPr lang="en-US" sz="2999" dirty="0" err="1">
                <a:solidFill>
                  <a:srgbClr val="623811"/>
                </a:solidFill>
                <a:latin typeface="Cabin"/>
              </a:rPr>
              <a:t>tranh</a:t>
            </a:r>
            <a:r>
              <a:rPr lang="en-US" sz="2999" dirty="0">
                <a:solidFill>
                  <a:srgbClr val="623811"/>
                </a:solidFill>
                <a:latin typeface="Cabin"/>
              </a:rPr>
              <a:t> </a:t>
            </a:r>
            <a:r>
              <a:rPr lang="en-US" sz="2999" dirty="0" err="1">
                <a:solidFill>
                  <a:srgbClr val="623811"/>
                </a:solidFill>
                <a:latin typeface="Cabin"/>
              </a:rPr>
              <a:t>phân</a:t>
            </a:r>
            <a:r>
              <a:rPr lang="en-US" sz="2999" dirty="0">
                <a:solidFill>
                  <a:srgbClr val="623811"/>
                </a:solidFill>
                <a:latin typeface="Cabin"/>
              </a:rPr>
              <a:t> chia </a:t>
            </a:r>
            <a:r>
              <a:rPr lang="en-US" sz="2999" dirty="0" err="1">
                <a:solidFill>
                  <a:srgbClr val="623811"/>
                </a:solidFill>
                <a:latin typeface="Cabin"/>
              </a:rPr>
              <a:t>lại</a:t>
            </a:r>
            <a:r>
              <a:rPr lang="en-US" sz="2999" dirty="0">
                <a:solidFill>
                  <a:srgbClr val="623811"/>
                </a:solidFill>
                <a:latin typeface="Cabin"/>
              </a:rPr>
              <a:t> </a:t>
            </a:r>
            <a:r>
              <a:rPr lang="en-US" sz="2999" dirty="0" err="1">
                <a:solidFill>
                  <a:srgbClr val="623811"/>
                </a:solidFill>
                <a:latin typeface="Cabin"/>
              </a:rPr>
              <a:t>thuộc</a:t>
            </a:r>
            <a:r>
              <a:rPr lang="en-US" sz="2999" dirty="0">
                <a:solidFill>
                  <a:srgbClr val="623811"/>
                </a:solidFill>
                <a:latin typeface="Cabin"/>
              </a:rPr>
              <a:t> </a:t>
            </a:r>
            <a:r>
              <a:rPr lang="en-US" sz="2999" dirty="0" err="1">
                <a:solidFill>
                  <a:srgbClr val="623811"/>
                </a:solidFill>
                <a:latin typeface="Cabin"/>
              </a:rPr>
              <a:t>địa</a:t>
            </a:r>
            <a:r>
              <a:rPr lang="en-US" sz="2999" dirty="0">
                <a:solidFill>
                  <a:srgbClr val="623811"/>
                </a:solidFill>
                <a:latin typeface="Cabin"/>
              </a:rPr>
              <a:t> </a:t>
            </a:r>
            <a:r>
              <a:rPr lang="en-US" sz="2999" dirty="0" err="1">
                <a:solidFill>
                  <a:srgbClr val="623811"/>
                </a:solidFill>
                <a:latin typeface="Cabin"/>
              </a:rPr>
              <a:t>thế</a:t>
            </a:r>
            <a:r>
              <a:rPr lang="en-US" sz="2999" dirty="0">
                <a:solidFill>
                  <a:srgbClr val="623811"/>
                </a:solidFill>
                <a:latin typeface="Cabin"/>
              </a:rPr>
              <a:t> </a:t>
            </a:r>
            <a:r>
              <a:rPr lang="en-US" sz="2999" dirty="0" err="1">
                <a:solidFill>
                  <a:srgbClr val="623811"/>
                </a:solidFill>
                <a:latin typeface="Cabin"/>
              </a:rPr>
              <a:t>giới</a:t>
            </a:r>
            <a:r>
              <a:rPr lang="en-US" sz="2999" dirty="0">
                <a:solidFill>
                  <a:srgbClr val="623811"/>
                </a:solidFill>
                <a:latin typeface="Cabin"/>
              </a:rPr>
              <a:t>.</a:t>
            </a:r>
          </a:p>
          <a:p>
            <a:pPr algn="just">
              <a:lnSpc>
                <a:spcPts val="4199"/>
              </a:lnSpc>
            </a:pPr>
            <a:r>
              <a:rPr lang="en-US" sz="2999" dirty="0">
                <a:solidFill>
                  <a:srgbClr val="623811"/>
                </a:solidFill>
                <a:latin typeface="Cabin"/>
              </a:rPr>
              <a:t>- </a:t>
            </a:r>
            <a:r>
              <a:rPr lang="en-US" sz="2999" dirty="0" smtClean="0">
                <a:solidFill>
                  <a:srgbClr val="623811"/>
                </a:solidFill>
                <a:latin typeface="Cabin"/>
              </a:rPr>
              <a:t>1882, </a:t>
            </a:r>
            <a:r>
              <a:rPr lang="en-US" sz="2999" dirty="0" err="1">
                <a:solidFill>
                  <a:srgbClr val="623811"/>
                </a:solidFill>
                <a:latin typeface="Cabin"/>
              </a:rPr>
              <a:t>khối</a:t>
            </a:r>
            <a:r>
              <a:rPr lang="en-US" sz="2999" dirty="0">
                <a:solidFill>
                  <a:srgbClr val="623811"/>
                </a:solidFill>
                <a:latin typeface="Cabin"/>
              </a:rPr>
              <a:t> </a:t>
            </a:r>
            <a:r>
              <a:rPr lang="en-US" sz="2999" dirty="0" err="1">
                <a:solidFill>
                  <a:srgbClr val="623811"/>
                </a:solidFill>
                <a:latin typeface="Cabin"/>
              </a:rPr>
              <a:t>Liên</a:t>
            </a:r>
            <a:r>
              <a:rPr lang="en-US" sz="2999" dirty="0">
                <a:solidFill>
                  <a:srgbClr val="623811"/>
                </a:solidFill>
                <a:latin typeface="Cabin"/>
              </a:rPr>
              <a:t> minh </a:t>
            </a:r>
            <a:r>
              <a:rPr lang="en-US" sz="2999" dirty="0" err="1">
                <a:solidFill>
                  <a:srgbClr val="623811"/>
                </a:solidFill>
                <a:latin typeface="Cabin"/>
              </a:rPr>
              <a:t>được</a:t>
            </a:r>
            <a:r>
              <a:rPr lang="en-US" sz="2999" dirty="0">
                <a:solidFill>
                  <a:srgbClr val="623811"/>
                </a:solidFill>
                <a:latin typeface="Cabin"/>
              </a:rPr>
              <a:t> </a:t>
            </a:r>
            <a:r>
              <a:rPr lang="en-US" sz="2999" dirty="0" err="1">
                <a:solidFill>
                  <a:srgbClr val="623811"/>
                </a:solidFill>
                <a:latin typeface="Cabin"/>
              </a:rPr>
              <a:t>thành</a:t>
            </a:r>
            <a:r>
              <a:rPr lang="en-US" sz="2999" dirty="0">
                <a:solidFill>
                  <a:srgbClr val="623811"/>
                </a:solidFill>
                <a:latin typeface="Cabin"/>
              </a:rPr>
              <a:t> </a:t>
            </a:r>
            <a:r>
              <a:rPr lang="en-US" sz="2999" dirty="0" err="1">
                <a:solidFill>
                  <a:srgbClr val="623811"/>
                </a:solidFill>
                <a:latin typeface="Cabin"/>
              </a:rPr>
              <a:t>lập</a:t>
            </a:r>
            <a:r>
              <a:rPr lang="en-US" sz="2999" dirty="0">
                <a:solidFill>
                  <a:srgbClr val="623811"/>
                </a:solidFill>
                <a:latin typeface="Cabin"/>
              </a:rPr>
              <a:t> </a:t>
            </a:r>
            <a:r>
              <a:rPr lang="en-US" sz="2999" dirty="0" err="1">
                <a:solidFill>
                  <a:srgbClr val="623811"/>
                </a:solidFill>
                <a:latin typeface="Cabin"/>
              </a:rPr>
              <a:t>gồm</a:t>
            </a:r>
            <a:r>
              <a:rPr lang="en-US" sz="2999" dirty="0">
                <a:solidFill>
                  <a:srgbClr val="623811"/>
                </a:solidFill>
                <a:latin typeface="Cabin"/>
              </a:rPr>
              <a:t> </a:t>
            </a:r>
            <a:r>
              <a:rPr lang="en-US" sz="2999" dirty="0" err="1">
                <a:solidFill>
                  <a:srgbClr val="623811"/>
                </a:solidFill>
                <a:latin typeface="Cabin"/>
              </a:rPr>
              <a:t>ba</a:t>
            </a:r>
            <a:r>
              <a:rPr lang="en-US" sz="2999" dirty="0">
                <a:solidFill>
                  <a:srgbClr val="623811"/>
                </a:solidFill>
                <a:latin typeface="Cabin"/>
              </a:rPr>
              <a:t> </a:t>
            </a:r>
            <a:r>
              <a:rPr lang="en-US" sz="2999" dirty="0" err="1">
                <a:solidFill>
                  <a:srgbClr val="623811"/>
                </a:solidFill>
                <a:latin typeface="Cabin"/>
              </a:rPr>
              <a:t>cường</a:t>
            </a:r>
            <a:r>
              <a:rPr lang="en-US" sz="2999" dirty="0">
                <a:solidFill>
                  <a:srgbClr val="623811"/>
                </a:solidFill>
                <a:latin typeface="Cabin"/>
              </a:rPr>
              <a:t> </a:t>
            </a:r>
            <a:r>
              <a:rPr lang="en-US" sz="2999" dirty="0" err="1">
                <a:solidFill>
                  <a:srgbClr val="623811"/>
                </a:solidFill>
                <a:latin typeface="Cabin"/>
              </a:rPr>
              <a:t>quốc</a:t>
            </a:r>
            <a:r>
              <a:rPr lang="en-US" sz="2999" dirty="0">
                <a:solidFill>
                  <a:srgbClr val="623811"/>
                </a:solidFill>
                <a:latin typeface="Cabin"/>
              </a:rPr>
              <a:t>: </a:t>
            </a:r>
            <a:r>
              <a:rPr lang="en-US" sz="2999" dirty="0" err="1">
                <a:solidFill>
                  <a:srgbClr val="623811"/>
                </a:solidFill>
                <a:latin typeface="Cabin"/>
              </a:rPr>
              <a:t>Đức</a:t>
            </a:r>
            <a:r>
              <a:rPr lang="en-US" sz="2999" dirty="0">
                <a:solidFill>
                  <a:srgbClr val="623811"/>
                </a:solidFill>
                <a:latin typeface="Cabin"/>
              </a:rPr>
              <a:t>, </a:t>
            </a:r>
            <a:r>
              <a:rPr lang="en-US" sz="2999" dirty="0" err="1">
                <a:solidFill>
                  <a:srgbClr val="623811"/>
                </a:solidFill>
                <a:latin typeface="Cabin"/>
              </a:rPr>
              <a:t>Áo</a:t>
            </a:r>
            <a:r>
              <a:rPr lang="en-US" sz="2999" dirty="0">
                <a:solidFill>
                  <a:srgbClr val="623811"/>
                </a:solidFill>
                <a:latin typeface="Cabin"/>
              </a:rPr>
              <a:t> - Hung, I- ta-li-a( </a:t>
            </a:r>
            <a:r>
              <a:rPr lang="en-US" sz="2999" dirty="0" err="1">
                <a:solidFill>
                  <a:srgbClr val="623811"/>
                </a:solidFill>
                <a:latin typeface="Cabin"/>
              </a:rPr>
              <a:t>đầu</a:t>
            </a:r>
            <a:r>
              <a:rPr lang="en-US" sz="2999" dirty="0">
                <a:solidFill>
                  <a:srgbClr val="623811"/>
                </a:solidFill>
                <a:latin typeface="Cabin"/>
              </a:rPr>
              <a:t> TK XXI Italia </a:t>
            </a:r>
            <a:r>
              <a:rPr lang="en-US" sz="2999" dirty="0" err="1">
                <a:solidFill>
                  <a:srgbClr val="623811"/>
                </a:solidFill>
                <a:latin typeface="Cabin"/>
              </a:rPr>
              <a:t>rút</a:t>
            </a:r>
            <a:r>
              <a:rPr lang="en-US" sz="2999" dirty="0">
                <a:solidFill>
                  <a:srgbClr val="623811"/>
                </a:solidFill>
                <a:latin typeface="Cabin"/>
              </a:rPr>
              <a:t> </a:t>
            </a:r>
            <a:r>
              <a:rPr lang="en-US" sz="2999" dirty="0" err="1">
                <a:solidFill>
                  <a:srgbClr val="623811"/>
                </a:solidFill>
                <a:latin typeface="Cabin"/>
              </a:rPr>
              <a:t>khỏi</a:t>
            </a:r>
            <a:r>
              <a:rPr lang="en-US" sz="2999" dirty="0">
                <a:solidFill>
                  <a:srgbClr val="623811"/>
                </a:solidFill>
                <a:latin typeface="Cabin"/>
              </a:rPr>
              <a:t> </a:t>
            </a:r>
            <a:r>
              <a:rPr lang="en-US" sz="2999" dirty="0" err="1">
                <a:solidFill>
                  <a:srgbClr val="623811"/>
                </a:solidFill>
                <a:latin typeface="Cabin"/>
              </a:rPr>
              <a:t>khối</a:t>
            </a:r>
            <a:r>
              <a:rPr lang="en-US" sz="2999" dirty="0">
                <a:solidFill>
                  <a:srgbClr val="623811"/>
                </a:solidFill>
                <a:latin typeface="Cabin"/>
              </a:rPr>
              <a:t> </a:t>
            </a:r>
            <a:r>
              <a:rPr lang="en-US" sz="2999" dirty="0" err="1">
                <a:solidFill>
                  <a:srgbClr val="623811"/>
                </a:solidFill>
                <a:latin typeface="Cabin"/>
              </a:rPr>
              <a:t>này</a:t>
            </a:r>
            <a:r>
              <a:rPr lang="en-US" sz="2999" dirty="0">
                <a:solidFill>
                  <a:srgbClr val="623811"/>
                </a:solidFill>
                <a:latin typeface="Cabin"/>
              </a:rPr>
              <a:t>). 1907, </a:t>
            </a:r>
            <a:r>
              <a:rPr lang="en-US" sz="2999" dirty="0" err="1">
                <a:solidFill>
                  <a:srgbClr val="623811"/>
                </a:solidFill>
                <a:latin typeface="Cabin"/>
              </a:rPr>
              <a:t>Anh</a:t>
            </a:r>
            <a:r>
              <a:rPr lang="en-US" sz="2999" dirty="0">
                <a:solidFill>
                  <a:srgbClr val="623811"/>
                </a:solidFill>
                <a:latin typeface="Cabin"/>
              </a:rPr>
              <a:t> ,</a:t>
            </a:r>
            <a:r>
              <a:rPr lang="en-US" sz="2999" dirty="0" err="1">
                <a:solidFill>
                  <a:srgbClr val="623811"/>
                </a:solidFill>
                <a:latin typeface="Cabin"/>
              </a:rPr>
              <a:t>Pháp</a:t>
            </a:r>
            <a:r>
              <a:rPr lang="en-US" sz="2999" dirty="0">
                <a:solidFill>
                  <a:srgbClr val="623811"/>
                </a:solidFill>
                <a:latin typeface="Cabin"/>
              </a:rPr>
              <a:t> ,</a:t>
            </a:r>
            <a:r>
              <a:rPr lang="en-US" sz="2999" dirty="0" err="1">
                <a:solidFill>
                  <a:srgbClr val="623811"/>
                </a:solidFill>
                <a:latin typeface="Cabin"/>
              </a:rPr>
              <a:t>Nga</a:t>
            </a:r>
            <a:r>
              <a:rPr lang="en-US" sz="2999" dirty="0">
                <a:solidFill>
                  <a:srgbClr val="623811"/>
                </a:solidFill>
                <a:latin typeface="Cabin"/>
              </a:rPr>
              <a:t> </a:t>
            </a:r>
            <a:r>
              <a:rPr lang="en-US" sz="2999" dirty="0" err="1">
                <a:solidFill>
                  <a:srgbClr val="623811"/>
                </a:solidFill>
                <a:latin typeface="Cabin"/>
              </a:rPr>
              <a:t>lập</a:t>
            </a:r>
            <a:r>
              <a:rPr lang="en-US" sz="2999" dirty="0">
                <a:solidFill>
                  <a:srgbClr val="623811"/>
                </a:solidFill>
                <a:latin typeface="Cabin"/>
              </a:rPr>
              <a:t> </a:t>
            </a:r>
            <a:r>
              <a:rPr lang="en-US" sz="2999" dirty="0" err="1" smtClean="0">
                <a:solidFill>
                  <a:srgbClr val="623811"/>
                </a:solidFill>
                <a:latin typeface="Cabin"/>
              </a:rPr>
              <a:t>phe</a:t>
            </a:r>
            <a:r>
              <a:rPr lang="en-US" sz="2999" dirty="0" smtClean="0">
                <a:solidFill>
                  <a:srgbClr val="623811"/>
                </a:solidFill>
                <a:latin typeface="Cabin"/>
              </a:rPr>
              <a:t> </a:t>
            </a:r>
            <a:r>
              <a:rPr lang="en-US" sz="2999" dirty="0" err="1">
                <a:solidFill>
                  <a:srgbClr val="623811"/>
                </a:solidFill>
                <a:latin typeface="Cabin"/>
              </a:rPr>
              <a:t>Hiệp</a:t>
            </a:r>
            <a:r>
              <a:rPr lang="en-US" sz="2999" dirty="0">
                <a:solidFill>
                  <a:srgbClr val="623811"/>
                </a:solidFill>
                <a:latin typeface="Cabin"/>
              </a:rPr>
              <a:t> </a:t>
            </a:r>
            <a:r>
              <a:rPr lang="en-US" sz="2999" dirty="0" err="1">
                <a:solidFill>
                  <a:srgbClr val="623811"/>
                </a:solidFill>
                <a:latin typeface="Cabin"/>
              </a:rPr>
              <a:t>ước</a:t>
            </a:r>
            <a:r>
              <a:rPr lang="en-US" sz="2999" dirty="0">
                <a:solidFill>
                  <a:srgbClr val="623811"/>
                </a:solidFill>
                <a:latin typeface="Cabin"/>
              </a:rPr>
              <a:t>.</a:t>
            </a:r>
          </a:p>
        </p:txBody>
      </p:sp>
      <p:sp>
        <p:nvSpPr>
          <p:cNvPr id="10" name="TextBox 10"/>
          <p:cNvSpPr txBox="1"/>
          <p:nvPr/>
        </p:nvSpPr>
        <p:spPr>
          <a:xfrm>
            <a:off x="2736778" y="2407780"/>
            <a:ext cx="2338685" cy="1038225"/>
          </a:xfrm>
          <a:prstGeom prst="rect">
            <a:avLst/>
          </a:prstGeom>
        </p:spPr>
        <p:txBody>
          <a:bodyPr lIns="0" tIns="0" rIns="0" bIns="0" rtlCol="0" anchor="t">
            <a:spAutoFit/>
          </a:bodyPr>
          <a:lstStyle/>
          <a:p>
            <a:pPr algn="ctr">
              <a:lnSpc>
                <a:spcPts val="8400"/>
              </a:lnSpc>
            </a:pPr>
            <a:r>
              <a:rPr lang="en-US" sz="6000" dirty="0" err="1">
                <a:solidFill>
                  <a:srgbClr val="623811"/>
                </a:solidFill>
                <a:latin typeface="Cabin Bold"/>
              </a:rPr>
              <a:t>Sâu</a:t>
            </a:r>
            <a:r>
              <a:rPr lang="en-US" sz="6000" dirty="0">
                <a:solidFill>
                  <a:srgbClr val="623811"/>
                </a:solidFill>
                <a:latin typeface="Cabin Bold"/>
              </a:rPr>
              <a:t> </a:t>
            </a:r>
            <a:r>
              <a:rPr lang="en-US" sz="6000" dirty="0" err="1">
                <a:solidFill>
                  <a:srgbClr val="623811"/>
                </a:solidFill>
                <a:latin typeface="Cabin Bold"/>
              </a:rPr>
              <a:t>xa</a:t>
            </a:r>
            <a:r>
              <a:rPr lang="en-US" sz="6000" dirty="0">
                <a:solidFill>
                  <a:srgbClr val="623811"/>
                </a:solidFill>
                <a:latin typeface="Cabin Bold"/>
              </a:rPr>
              <a:t> </a:t>
            </a:r>
          </a:p>
        </p:txBody>
      </p:sp>
      <p:sp>
        <p:nvSpPr>
          <p:cNvPr id="11" name="TextBox 11"/>
          <p:cNvSpPr txBox="1"/>
          <p:nvPr/>
        </p:nvSpPr>
        <p:spPr>
          <a:xfrm>
            <a:off x="12341961" y="2407780"/>
            <a:ext cx="2885777" cy="1038225"/>
          </a:xfrm>
          <a:prstGeom prst="rect">
            <a:avLst/>
          </a:prstGeom>
        </p:spPr>
        <p:txBody>
          <a:bodyPr lIns="0" tIns="0" rIns="0" bIns="0" rtlCol="0" anchor="t">
            <a:spAutoFit/>
          </a:bodyPr>
          <a:lstStyle/>
          <a:p>
            <a:pPr algn="ctr">
              <a:lnSpc>
                <a:spcPts val="8400"/>
              </a:lnSpc>
            </a:pPr>
            <a:r>
              <a:rPr lang="en-US" sz="6000">
                <a:solidFill>
                  <a:srgbClr val="623811"/>
                </a:solidFill>
                <a:latin typeface="Cabin Bold"/>
              </a:rPr>
              <a:t>Trực tiếp</a:t>
            </a:r>
          </a:p>
        </p:txBody>
      </p:sp>
      <p:sp>
        <p:nvSpPr>
          <p:cNvPr id="12" name="TextBox 12"/>
          <p:cNvSpPr txBox="1"/>
          <p:nvPr/>
        </p:nvSpPr>
        <p:spPr>
          <a:xfrm>
            <a:off x="10750265" y="3815055"/>
            <a:ext cx="6509035" cy="2076450"/>
          </a:xfrm>
          <a:prstGeom prst="rect">
            <a:avLst/>
          </a:prstGeom>
        </p:spPr>
        <p:txBody>
          <a:bodyPr lIns="0" tIns="0" rIns="0" bIns="0" rtlCol="0" anchor="t">
            <a:spAutoFit/>
          </a:bodyPr>
          <a:lstStyle/>
          <a:p>
            <a:pPr algn="just">
              <a:lnSpc>
                <a:spcPts val="4199"/>
              </a:lnSpc>
            </a:pPr>
            <a:r>
              <a:rPr lang="en-US" sz="2999" dirty="0">
                <a:solidFill>
                  <a:srgbClr val="623811"/>
                </a:solidFill>
                <a:latin typeface="Cabin"/>
              </a:rPr>
              <a:t>28-6-1914, </a:t>
            </a:r>
            <a:r>
              <a:rPr lang="en-US" sz="2999" dirty="0" err="1">
                <a:solidFill>
                  <a:srgbClr val="623811"/>
                </a:solidFill>
                <a:latin typeface="Cabin"/>
              </a:rPr>
              <a:t>Thái</a:t>
            </a:r>
            <a:r>
              <a:rPr lang="en-US" sz="2999" dirty="0">
                <a:solidFill>
                  <a:srgbClr val="623811"/>
                </a:solidFill>
                <a:latin typeface="Cabin"/>
              </a:rPr>
              <a:t> </a:t>
            </a:r>
            <a:r>
              <a:rPr lang="en-US" sz="2999" dirty="0" err="1">
                <a:solidFill>
                  <a:srgbClr val="623811"/>
                </a:solidFill>
                <a:latin typeface="Cabin"/>
              </a:rPr>
              <a:t>tử</a:t>
            </a:r>
            <a:r>
              <a:rPr lang="en-US" sz="2999" dirty="0">
                <a:solidFill>
                  <a:srgbClr val="623811"/>
                </a:solidFill>
                <a:latin typeface="Cabin"/>
              </a:rPr>
              <a:t> </a:t>
            </a:r>
            <a:r>
              <a:rPr lang="en-US" sz="2999" dirty="0" err="1">
                <a:solidFill>
                  <a:srgbClr val="623811"/>
                </a:solidFill>
                <a:latin typeface="Cabin"/>
              </a:rPr>
              <a:t>Áo</a:t>
            </a:r>
            <a:r>
              <a:rPr lang="en-US" sz="2999" dirty="0">
                <a:solidFill>
                  <a:srgbClr val="623811"/>
                </a:solidFill>
                <a:latin typeface="Cabin"/>
              </a:rPr>
              <a:t>-Hung </a:t>
            </a:r>
            <a:r>
              <a:rPr lang="en-US" sz="2999" dirty="0" err="1">
                <a:solidFill>
                  <a:srgbClr val="623811"/>
                </a:solidFill>
                <a:latin typeface="Cabin"/>
              </a:rPr>
              <a:t>bị</a:t>
            </a:r>
            <a:r>
              <a:rPr lang="en-US" sz="2999" dirty="0">
                <a:solidFill>
                  <a:srgbClr val="623811"/>
                </a:solidFill>
                <a:latin typeface="Cabin"/>
              </a:rPr>
              <a:t> </a:t>
            </a:r>
            <a:r>
              <a:rPr lang="en-US" sz="2999" dirty="0" err="1">
                <a:solidFill>
                  <a:srgbClr val="623811"/>
                </a:solidFill>
                <a:latin typeface="Cabin"/>
              </a:rPr>
              <a:t>một</a:t>
            </a:r>
            <a:r>
              <a:rPr lang="en-US" sz="2999" dirty="0">
                <a:solidFill>
                  <a:srgbClr val="623811"/>
                </a:solidFill>
                <a:latin typeface="Cabin"/>
              </a:rPr>
              <a:t> </a:t>
            </a:r>
            <a:r>
              <a:rPr lang="en-US" sz="2999" dirty="0" err="1">
                <a:solidFill>
                  <a:srgbClr val="623811"/>
                </a:solidFill>
                <a:latin typeface="Cabin"/>
              </a:rPr>
              <a:t>phần</a:t>
            </a:r>
            <a:r>
              <a:rPr lang="en-US" sz="2999" dirty="0">
                <a:solidFill>
                  <a:srgbClr val="623811"/>
                </a:solidFill>
                <a:latin typeface="Cabin"/>
              </a:rPr>
              <a:t> </a:t>
            </a:r>
            <a:r>
              <a:rPr lang="en-US" sz="2999" dirty="0" err="1">
                <a:solidFill>
                  <a:srgbClr val="623811"/>
                </a:solidFill>
                <a:latin typeface="Cabin"/>
              </a:rPr>
              <a:t>tử</a:t>
            </a:r>
            <a:r>
              <a:rPr lang="en-US" sz="2999" dirty="0">
                <a:solidFill>
                  <a:srgbClr val="623811"/>
                </a:solidFill>
                <a:latin typeface="Cabin"/>
              </a:rPr>
              <a:t> </a:t>
            </a:r>
            <a:r>
              <a:rPr lang="en-US" sz="2999" dirty="0" err="1">
                <a:solidFill>
                  <a:srgbClr val="623811"/>
                </a:solidFill>
                <a:latin typeface="Cabin"/>
              </a:rPr>
              <a:t>khủng</a:t>
            </a:r>
            <a:r>
              <a:rPr lang="en-US" sz="2999" dirty="0">
                <a:solidFill>
                  <a:srgbClr val="623811"/>
                </a:solidFill>
                <a:latin typeface="Cabin"/>
              </a:rPr>
              <a:t> </a:t>
            </a:r>
            <a:r>
              <a:rPr lang="en-US" sz="2999" dirty="0" err="1">
                <a:solidFill>
                  <a:srgbClr val="623811"/>
                </a:solidFill>
                <a:latin typeface="Cabin"/>
              </a:rPr>
              <a:t>bố</a:t>
            </a:r>
            <a:r>
              <a:rPr lang="en-US" sz="2999" dirty="0">
                <a:solidFill>
                  <a:srgbClr val="623811"/>
                </a:solidFill>
                <a:latin typeface="Cabin"/>
              </a:rPr>
              <a:t> ở </a:t>
            </a:r>
            <a:r>
              <a:rPr lang="en-US" sz="2999" dirty="0" err="1">
                <a:solidFill>
                  <a:srgbClr val="623811"/>
                </a:solidFill>
                <a:latin typeface="Cabin"/>
              </a:rPr>
              <a:t>Xéc</a:t>
            </a:r>
            <a:r>
              <a:rPr lang="en-US" sz="2999" dirty="0">
                <a:solidFill>
                  <a:srgbClr val="623811"/>
                </a:solidFill>
                <a:latin typeface="Cabin"/>
              </a:rPr>
              <a:t>-bi </a:t>
            </a:r>
            <a:r>
              <a:rPr lang="en-US" sz="2999" dirty="0" err="1">
                <a:solidFill>
                  <a:srgbClr val="623811"/>
                </a:solidFill>
                <a:latin typeface="Cabin"/>
              </a:rPr>
              <a:t>ám</a:t>
            </a:r>
            <a:r>
              <a:rPr lang="en-US" sz="2999" dirty="0">
                <a:solidFill>
                  <a:srgbClr val="623811"/>
                </a:solidFill>
                <a:latin typeface="Cabin"/>
              </a:rPr>
              <a:t> </a:t>
            </a:r>
            <a:r>
              <a:rPr lang="en-US" sz="2999" dirty="0" err="1">
                <a:solidFill>
                  <a:srgbClr val="623811"/>
                </a:solidFill>
                <a:latin typeface="Cabin"/>
              </a:rPr>
              <a:t>sát</a:t>
            </a:r>
            <a:r>
              <a:rPr lang="en-US" sz="2999" dirty="0">
                <a:solidFill>
                  <a:srgbClr val="623811"/>
                </a:solidFill>
                <a:latin typeface="Cabin"/>
              </a:rPr>
              <a:t>. </a:t>
            </a:r>
            <a:r>
              <a:rPr lang="en-US" sz="2999" dirty="0" err="1">
                <a:solidFill>
                  <a:srgbClr val="623811"/>
                </a:solidFill>
                <a:latin typeface="Cabin"/>
              </a:rPr>
              <a:t>Quân</a:t>
            </a:r>
            <a:r>
              <a:rPr lang="en-US" sz="2999" dirty="0">
                <a:solidFill>
                  <a:srgbClr val="623811"/>
                </a:solidFill>
                <a:latin typeface="Cabin"/>
              </a:rPr>
              <a:t> </a:t>
            </a:r>
            <a:r>
              <a:rPr lang="en-US" sz="2999" dirty="0" err="1">
                <a:solidFill>
                  <a:srgbClr val="623811"/>
                </a:solidFill>
                <a:latin typeface="Cabin"/>
              </a:rPr>
              <a:t>phiệt</a:t>
            </a:r>
            <a:r>
              <a:rPr lang="en-US" sz="2999" dirty="0">
                <a:solidFill>
                  <a:srgbClr val="623811"/>
                </a:solidFill>
                <a:latin typeface="Cabin"/>
              </a:rPr>
              <a:t> </a:t>
            </a:r>
            <a:r>
              <a:rPr lang="en-US" sz="2999" dirty="0" err="1">
                <a:solidFill>
                  <a:srgbClr val="623811"/>
                </a:solidFill>
                <a:latin typeface="Cabin"/>
              </a:rPr>
              <a:t>Đức</a:t>
            </a:r>
            <a:r>
              <a:rPr lang="en-US" sz="2999" dirty="0">
                <a:solidFill>
                  <a:srgbClr val="623811"/>
                </a:solidFill>
                <a:latin typeface="Cabin"/>
              </a:rPr>
              <a:t>, </a:t>
            </a:r>
            <a:r>
              <a:rPr lang="en-US" sz="2999" dirty="0" err="1">
                <a:solidFill>
                  <a:srgbClr val="623811"/>
                </a:solidFill>
                <a:latin typeface="Cabin"/>
              </a:rPr>
              <a:t>Áo</a:t>
            </a:r>
            <a:r>
              <a:rPr lang="en-US" sz="2999" dirty="0">
                <a:solidFill>
                  <a:srgbClr val="623811"/>
                </a:solidFill>
                <a:latin typeface="Cabin"/>
              </a:rPr>
              <a:t>-Hung </a:t>
            </a:r>
            <a:r>
              <a:rPr lang="en-US" sz="2999" dirty="0" err="1">
                <a:solidFill>
                  <a:srgbClr val="623811"/>
                </a:solidFill>
                <a:latin typeface="Cabin"/>
              </a:rPr>
              <a:t>chớp</a:t>
            </a:r>
            <a:r>
              <a:rPr lang="en-US" sz="2999" dirty="0">
                <a:solidFill>
                  <a:srgbClr val="623811"/>
                </a:solidFill>
                <a:latin typeface="Cabin"/>
              </a:rPr>
              <a:t> </a:t>
            </a:r>
            <a:r>
              <a:rPr lang="en-US" sz="2999" dirty="0" err="1">
                <a:solidFill>
                  <a:srgbClr val="623811"/>
                </a:solidFill>
                <a:latin typeface="Cabin"/>
              </a:rPr>
              <a:t>lấy</a:t>
            </a:r>
            <a:r>
              <a:rPr lang="en-US" sz="2999" dirty="0">
                <a:solidFill>
                  <a:srgbClr val="623811"/>
                </a:solidFill>
                <a:latin typeface="Cabin"/>
              </a:rPr>
              <a:t> </a:t>
            </a:r>
            <a:r>
              <a:rPr lang="en-US" sz="2999" dirty="0" err="1">
                <a:solidFill>
                  <a:srgbClr val="623811"/>
                </a:solidFill>
                <a:latin typeface="Cabin"/>
              </a:rPr>
              <a:t>cơ</a:t>
            </a:r>
            <a:r>
              <a:rPr lang="en-US" sz="2999" dirty="0">
                <a:solidFill>
                  <a:srgbClr val="623811"/>
                </a:solidFill>
                <a:latin typeface="Cabin"/>
              </a:rPr>
              <a:t> </a:t>
            </a:r>
            <a:r>
              <a:rPr lang="en-US" sz="2999" dirty="0" err="1">
                <a:solidFill>
                  <a:srgbClr val="623811"/>
                </a:solidFill>
                <a:latin typeface="Cabin"/>
              </a:rPr>
              <a:t>hội</a:t>
            </a:r>
            <a:r>
              <a:rPr lang="en-US" sz="2999" dirty="0">
                <a:solidFill>
                  <a:srgbClr val="623811"/>
                </a:solidFill>
                <a:latin typeface="Cabin"/>
              </a:rPr>
              <a:t> </a:t>
            </a:r>
            <a:r>
              <a:rPr lang="en-US" sz="2999" dirty="0" err="1">
                <a:solidFill>
                  <a:srgbClr val="623811"/>
                </a:solidFill>
                <a:latin typeface="Cabin"/>
              </a:rPr>
              <a:t>này</a:t>
            </a:r>
            <a:r>
              <a:rPr lang="en-US" sz="2999" dirty="0">
                <a:solidFill>
                  <a:srgbClr val="623811"/>
                </a:solidFill>
                <a:latin typeface="Cabin"/>
              </a:rPr>
              <a:t> </a:t>
            </a:r>
            <a:r>
              <a:rPr lang="en-US" sz="2999" dirty="0" err="1">
                <a:solidFill>
                  <a:srgbClr val="623811"/>
                </a:solidFill>
                <a:latin typeface="Cabin"/>
              </a:rPr>
              <a:t>để</a:t>
            </a:r>
            <a:r>
              <a:rPr lang="en-US" sz="2999" dirty="0">
                <a:solidFill>
                  <a:srgbClr val="623811"/>
                </a:solidFill>
                <a:latin typeface="Cabin"/>
              </a:rPr>
              <a:t> </a:t>
            </a:r>
            <a:r>
              <a:rPr lang="en-US" sz="2999" dirty="0" err="1">
                <a:solidFill>
                  <a:srgbClr val="623811"/>
                </a:solidFill>
                <a:latin typeface="Cabin"/>
              </a:rPr>
              <a:t>gây</a:t>
            </a:r>
            <a:r>
              <a:rPr lang="en-US" sz="2999" dirty="0">
                <a:solidFill>
                  <a:srgbClr val="623811"/>
                </a:solidFill>
                <a:latin typeface="Cabin"/>
              </a:rPr>
              <a:t> </a:t>
            </a:r>
            <a:r>
              <a:rPr lang="en-US" sz="2999" dirty="0" err="1">
                <a:solidFill>
                  <a:srgbClr val="623811"/>
                </a:solidFill>
                <a:latin typeface="Cabin"/>
              </a:rPr>
              <a:t>chiến</a:t>
            </a:r>
            <a:r>
              <a:rPr lang="en-US" sz="2999" dirty="0">
                <a:solidFill>
                  <a:srgbClr val="623811"/>
                </a:solidFill>
                <a:latin typeface="Cabin"/>
              </a:rPr>
              <a:t> </a:t>
            </a:r>
            <a:r>
              <a:rPr lang="en-US" sz="2999" dirty="0" err="1">
                <a:solidFill>
                  <a:srgbClr val="623811"/>
                </a:solidFill>
                <a:latin typeface="Cabin"/>
              </a:rPr>
              <a:t>tranh</a:t>
            </a:r>
            <a:r>
              <a:rPr lang="en-US" sz="2999" dirty="0">
                <a:solidFill>
                  <a:srgbClr val="623811"/>
                </a:solidFill>
                <a:latin typeface="Cabin"/>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DFCE"/>
        </a:solidFill>
        <a:effectLst/>
      </p:bgPr>
    </p:bg>
    <p:spTree>
      <p:nvGrpSpPr>
        <p:cNvPr id="1" name=""/>
        <p:cNvGrpSpPr/>
        <p:nvPr/>
      </p:nvGrpSpPr>
      <p:grpSpPr>
        <a:xfrm>
          <a:off x="0" y="0"/>
          <a:ext cx="0" cy="0"/>
          <a:chOff x="0" y="0"/>
          <a:chExt cx="0" cy="0"/>
        </a:xfrm>
      </p:grpSpPr>
      <p:sp>
        <p:nvSpPr>
          <p:cNvPr id="2" name="Freeform 2"/>
          <p:cNvSpPr/>
          <p:nvPr/>
        </p:nvSpPr>
        <p:spPr>
          <a:xfrm>
            <a:off x="1421608" y="5348496"/>
            <a:ext cx="5526809" cy="5146841"/>
          </a:xfrm>
          <a:custGeom>
            <a:avLst/>
            <a:gdLst/>
            <a:ahLst/>
            <a:cxnLst/>
            <a:rect l="l" t="t" r="r" b="b"/>
            <a:pathLst>
              <a:path w="5526809" h="5146841">
                <a:moveTo>
                  <a:pt x="0" y="0"/>
                </a:moveTo>
                <a:lnTo>
                  <a:pt x="5526809" y="0"/>
                </a:lnTo>
                <a:lnTo>
                  <a:pt x="5526809" y="5146841"/>
                </a:lnTo>
                <a:lnTo>
                  <a:pt x="0" y="5146841"/>
                </a:lnTo>
                <a:lnTo>
                  <a:pt x="0" y="0"/>
                </a:lnTo>
                <a:close/>
              </a:path>
            </a:pathLst>
          </a:custGeom>
          <a:blipFill>
            <a:blip r:embed="rId2"/>
            <a:stretch>
              <a:fillRect/>
            </a:stretch>
          </a:blipFill>
        </p:spPr>
      </p:sp>
      <p:sp>
        <p:nvSpPr>
          <p:cNvPr id="3" name="Freeform 3"/>
          <p:cNvSpPr/>
          <p:nvPr/>
        </p:nvSpPr>
        <p:spPr>
          <a:xfrm>
            <a:off x="12526782" y="-861377"/>
            <a:ext cx="6411161" cy="4114800"/>
          </a:xfrm>
          <a:custGeom>
            <a:avLst/>
            <a:gdLst/>
            <a:ahLst/>
            <a:cxnLst/>
            <a:rect l="l" t="t" r="r" b="b"/>
            <a:pathLst>
              <a:path w="6411161" h="4114800">
                <a:moveTo>
                  <a:pt x="0" y="0"/>
                </a:moveTo>
                <a:lnTo>
                  <a:pt x="6411162" y="0"/>
                </a:lnTo>
                <a:lnTo>
                  <a:pt x="641116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873994" y="-217964"/>
            <a:ext cx="5290881" cy="2493328"/>
          </a:xfrm>
          <a:custGeom>
            <a:avLst/>
            <a:gdLst/>
            <a:ahLst/>
            <a:cxnLst/>
            <a:rect l="l" t="t" r="r" b="b"/>
            <a:pathLst>
              <a:path w="5290881" h="2493328">
                <a:moveTo>
                  <a:pt x="0" y="0"/>
                </a:moveTo>
                <a:lnTo>
                  <a:pt x="5290881" y="0"/>
                </a:lnTo>
                <a:lnTo>
                  <a:pt x="5290881" y="2493328"/>
                </a:lnTo>
                <a:lnTo>
                  <a:pt x="0" y="24933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6770191" y="273686"/>
            <a:ext cx="4747617" cy="1530349"/>
          </a:xfrm>
          <a:prstGeom prst="rect">
            <a:avLst/>
          </a:prstGeom>
        </p:spPr>
        <p:txBody>
          <a:bodyPr lIns="0" tIns="0" rIns="0" bIns="0" rtlCol="0" anchor="t">
            <a:spAutoFit/>
          </a:bodyPr>
          <a:lstStyle/>
          <a:p>
            <a:pPr algn="ctr">
              <a:lnSpc>
                <a:spcPts val="11200"/>
              </a:lnSpc>
            </a:pPr>
            <a:r>
              <a:rPr lang="en-US" sz="8000" dirty="0" err="1">
                <a:solidFill>
                  <a:srgbClr val="402206"/>
                </a:solidFill>
                <a:latin typeface="Bungee"/>
              </a:rPr>
              <a:t>Hậu</a:t>
            </a:r>
            <a:r>
              <a:rPr lang="en-US" sz="8000" dirty="0">
                <a:solidFill>
                  <a:srgbClr val="402206"/>
                </a:solidFill>
                <a:latin typeface="Bungee"/>
              </a:rPr>
              <a:t> </a:t>
            </a:r>
            <a:r>
              <a:rPr lang="en-US" sz="8000" dirty="0" err="1">
                <a:solidFill>
                  <a:srgbClr val="402206"/>
                </a:solidFill>
                <a:latin typeface="Bungee"/>
              </a:rPr>
              <a:t>quả</a:t>
            </a:r>
            <a:endParaRPr lang="en-US" sz="8000" dirty="0">
              <a:solidFill>
                <a:srgbClr val="402206"/>
              </a:solidFill>
              <a:latin typeface="Bungee"/>
            </a:endParaRPr>
          </a:p>
        </p:txBody>
      </p:sp>
      <p:sp>
        <p:nvSpPr>
          <p:cNvPr id="6" name="TextBox 6"/>
          <p:cNvSpPr txBox="1"/>
          <p:nvPr/>
        </p:nvSpPr>
        <p:spPr>
          <a:xfrm>
            <a:off x="1028700" y="2852481"/>
            <a:ext cx="12734194" cy="2124075"/>
          </a:xfrm>
          <a:prstGeom prst="rect">
            <a:avLst/>
          </a:prstGeom>
        </p:spPr>
        <p:txBody>
          <a:bodyPr lIns="0" tIns="0" rIns="0" bIns="0" rtlCol="0" anchor="t">
            <a:spAutoFit/>
          </a:bodyPr>
          <a:lstStyle/>
          <a:p>
            <a:pPr algn="just">
              <a:lnSpc>
                <a:spcPts val="4200"/>
              </a:lnSpc>
            </a:pP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tranh</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thứ</a:t>
            </a:r>
            <a:r>
              <a:rPr lang="en-US" sz="3000" dirty="0">
                <a:solidFill>
                  <a:srgbClr val="402206"/>
                </a:solidFill>
                <a:latin typeface="Cabin"/>
              </a:rPr>
              <a:t> </a:t>
            </a:r>
            <a:r>
              <a:rPr lang="en-US" sz="3000" dirty="0" err="1">
                <a:solidFill>
                  <a:srgbClr val="402206"/>
                </a:solidFill>
                <a:latin typeface="Cabin"/>
              </a:rPr>
              <a:t>nhất</a:t>
            </a:r>
            <a:r>
              <a:rPr lang="en-US" sz="3000" dirty="0">
                <a:solidFill>
                  <a:srgbClr val="402206"/>
                </a:solidFill>
                <a:latin typeface="Cabin"/>
              </a:rPr>
              <a:t> </a:t>
            </a:r>
            <a:r>
              <a:rPr lang="en-US" sz="3000" dirty="0" err="1">
                <a:solidFill>
                  <a:srgbClr val="402206"/>
                </a:solidFill>
                <a:latin typeface="Cabin"/>
              </a:rPr>
              <a:t>là</a:t>
            </a:r>
            <a:r>
              <a:rPr lang="en-US" sz="3000" dirty="0">
                <a:solidFill>
                  <a:srgbClr val="402206"/>
                </a:solidFill>
                <a:latin typeface="Cabin"/>
              </a:rPr>
              <a:t> </a:t>
            </a:r>
            <a:r>
              <a:rPr lang="en-US" sz="3000" dirty="0" err="1">
                <a:solidFill>
                  <a:srgbClr val="402206"/>
                </a:solidFill>
                <a:latin typeface="Cabin"/>
              </a:rPr>
              <a:t>một</a:t>
            </a:r>
            <a:r>
              <a:rPr lang="en-US" sz="3000" dirty="0">
                <a:solidFill>
                  <a:srgbClr val="402206"/>
                </a:solidFill>
                <a:latin typeface="Cabin"/>
              </a:rPr>
              <a:t> </a:t>
            </a:r>
            <a:r>
              <a:rPr lang="en-US" sz="3000" dirty="0" err="1">
                <a:solidFill>
                  <a:srgbClr val="402206"/>
                </a:solidFill>
                <a:latin typeface="Cabin"/>
              </a:rPr>
              <a:t>cuộc</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tranh</a:t>
            </a:r>
            <a:r>
              <a:rPr lang="en-US" sz="3000" dirty="0">
                <a:solidFill>
                  <a:srgbClr val="402206"/>
                </a:solidFill>
                <a:latin typeface="Cabin"/>
              </a:rPr>
              <a:t> </a:t>
            </a:r>
            <a:r>
              <a:rPr lang="en-US" sz="3000" dirty="0" err="1">
                <a:solidFill>
                  <a:srgbClr val="402206"/>
                </a:solidFill>
                <a:latin typeface="Cabin"/>
              </a:rPr>
              <a:t>khốc</a:t>
            </a:r>
            <a:r>
              <a:rPr lang="en-US" sz="3000" dirty="0">
                <a:solidFill>
                  <a:srgbClr val="402206"/>
                </a:solidFill>
                <a:latin typeface="Cabin"/>
              </a:rPr>
              <a:t> </a:t>
            </a:r>
            <a:r>
              <a:rPr lang="en-US" sz="3000" dirty="0" err="1">
                <a:solidFill>
                  <a:srgbClr val="402206"/>
                </a:solidFill>
                <a:latin typeface="Cabin"/>
              </a:rPr>
              <a:t>liệt</a:t>
            </a:r>
            <a:r>
              <a:rPr lang="en-US" sz="3000" dirty="0">
                <a:solidFill>
                  <a:srgbClr val="402206"/>
                </a:solidFill>
                <a:latin typeface="Cabin"/>
              </a:rPr>
              <a:t>, </a:t>
            </a:r>
            <a:r>
              <a:rPr lang="en-US" sz="3000" dirty="0" err="1">
                <a:solidFill>
                  <a:srgbClr val="402206"/>
                </a:solidFill>
                <a:latin typeface="Cabin"/>
              </a:rPr>
              <a:t>lan</a:t>
            </a:r>
            <a:r>
              <a:rPr lang="en-US" sz="3000" dirty="0">
                <a:solidFill>
                  <a:srgbClr val="402206"/>
                </a:solidFill>
                <a:latin typeface="Cabin"/>
              </a:rPr>
              <a:t> </a:t>
            </a:r>
            <a:r>
              <a:rPr lang="en-US" sz="3000" dirty="0" err="1">
                <a:solidFill>
                  <a:srgbClr val="402206"/>
                </a:solidFill>
                <a:latin typeface="Cabin"/>
              </a:rPr>
              <a:t>rộng</a:t>
            </a:r>
            <a:r>
              <a:rPr lang="en-US" sz="3000" dirty="0">
                <a:solidFill>
                  <a:srgbClr val="402206"/>
                </a:solidFill>
                <a:latin typeface="Cabin"/>
              </a:rPr>
              <a:t> </a:t>
            </a:r>
            <a:r>
              <a:rPr lang="en-US" sz="3000" dirty="0" err="1">
                <a:solidFill>
                  <a:srgbClr val="402206"/>
                </a:solidFill>
                <a:latin typeface="Cabin"/>
              </a:rPr>
              <a:t>ra</a:t>
            </a:r>
            <a:r>
              <a:rPr lang="en-US" sz="3000" dirty="0">
                <a:solidFill>
                  <a:srgbClr val="402206"/>
                </a:solidFill>
                <a:latin typeface="Cabin"/>
              </a:rPr>
              <a:t> </a:t>
            </a:r>
            <a:r>
              <a:rPr lang="en-US" sz="3000" dirty="0" err="1">
                <a:solidFill>
                  <a:srgbClr val="402206"/>
                </a:solidFill>
                <a:latin typeface="Cabin"/>
              </a:rPr>
              <a:t>toàn</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với</a:t>
            </a:r>
            <a:r>
              <a:rPr lang="en-US" sz="3000" dirty="0">
                <a:solidFill>
                  <a:srgbClr val="402206"/>
                </a:solidFill>
                <a:latin typeface="Cabin"/>
              </a:rPr>
              <a:t> </a:t>
            </a:r>
            <a:r>
              <a:rPr lang="en-US" sz="3000" dirty="0" err="1">
                <a:solidFill>
                  <a:srgbClr val="402206"/>
                </a:solidFill>
                <a:latin typeface="Cabin"/>
              </a:rPr>
              <a:t>hơn</a:t>
            </a:r>
            <a:r>
              <a:rPr lang="en-US" sz="3000" dirty="0">
                <a:solidFill>
                  <a:srgbClr val="402206"/>
                </a:solidFill>
                <a:latin typeface="Cabin"/>
              </a:rPr>
              <a:t> 30 </a:t>
            </a:r>
            <a:r>
              <a:rPr lang="en-US" sz="3000" dirty="0" err="1">
                <a:solidFill>
                  <a:srgbClr val="402206"/>
                </a:solidFill>
                <a:latin typeface="Cabin"/>
              </a:rPr>
              <a:t>nước</a:t>
            </a:r>
            <a:r>
              <a:rPr lang="en-US" sz="3000" dirty="0">
                <a:solidFill>
                  <a:srgbClr val="402206"/>
                </a:solidFill>
                <a:latin typeface="Cabin"/>
              </a:rPr>
              <a:t> </a:t>
            </a:r>
            <a:r>
              <a:rPr lang="en-US" sz="3000" dirty="0" err="1">
                <a:solidFill>
                  <a:srgbClr val="402206"/>
                </a:solidFill>
                <a:latin typeface="Cabin"/>
              </a:rPr>
              <a:t>tham</a:t>
            </a:r>
            <a:r>
              <a:rPr lang="en-US" sz="3000" dirty="0">
                <a:solidFill>
                  <a:srgbClr val="402206"/>
                </a:solidFill>
                <a:latin typeface="Cabin"/>
              </a:rPr>
              <a:t> </a:t>
            </a:r>
            <a:r>
              <a:rPr lang="en-US" sz="3000" dirty="0" err="1">
                <a:solidFill>
                  <a:srgbClr val="402206"/>
                </a:solidFill>
                <a:latin typeface="Cabin"/>
              </a:rPr>
              <a:t>gia</a:t>
            </a:r>
            <a:r>
              <a:rPr lang="en-US" sz="3000" dirty="0">
                <a:solidFill>
                  <a:srgbClr val="402206"/>
                </a:solidFill>
                <a:latin typeface="Cabin"/>
              </a:rPr>
              <a:t>. </a:t>
            </a:r>
          </a:p>
          <a:p>
            <a:pPr algn="just">
              <a:lnSpc>
                <a:spcPts val="4200"/>
              </a:lnSpc>
            </a:pPr>
            <a:r>
              <a:rPr lang="en-US" sz="3000" dirty="0" err="1">
                <a:solidFill>
                  <a:srgbClr val="402206"/>
                </a:solidFill>
                <a:latin typeface="Cabin"/>
              </a:rPr>
              <a:t>Sau</a:t>
            </a:r>
            <a:r>
              <a:rPr lang="en-US" sz="3000" dirty="0">
                <a:solidFill>
                  <a:srgbClr val="402206"/>
                </a:solidFill>
                <a:latin typeface="Cabin"/>
              </a:rPr>
              <a:t> </a:t>
            </a:r>
            <a:r>
              <a:rPr lang="en-US" sz="3000" dirty="0" err="1">
                <a:solidFill>
                  <a:srgbClr val="402206"/>
                </a:solidFill>
                <a:latin typeface="Cabin"/>
              </a:rPr>
              <a:t>hơn</a:t>
            </a:r>
            <a:r>
              <a:rPr lang="en-US" sz="3000" dirty="0">
                <a:solidFill>
                  <a:srgbClr val="402206"/>
                </a:solidFill>
                <a:latin typeface="Cabin"/>
              </a:rPr>
              <a:t> 4 </a:t>
            </a:r>
            <a:r>
              <a:rPr lang="en-US" sz="3000" dirty="0" err="1">
                <a:solidFill>
                  <a:srgbClr val="402206"/>
                </a:solidFill>
                <a:latin typeface="Cabin"/>
              </a:rPr>
              <a:t>năm</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tranh</a:t>
            </a:r>
            <a:r>
              <a:rPr lang="en-US" sz="3000" dirty="0">
                <a:solidFill>
                  <a:srgbClr val="402206"/>
                </a:solidFill>
                <a:latin typeface="Cabin"/>
              </a:rPr>
              <a:t>, </a:t>
            </a:r>
            <a:r>
              <a:rPr lang="en-US" sz="3000" dirty="0" err="1">
                <a:solidFill>
                  <a:srgbClr val="402206"/>
                </a:solidFill>
                <a:latin typeface="Cabin"/>
              </a:rPr>
              <a:t>phe</a:t>
            </a:r>
            <a:r>
              <a:rPr lang="en-US" sz="3000" dirty="0">
                <a:solidFill>
                  <a:srgbClr val="402206"/>
                </a:solidFill>
                <a:latin typeface="Cabin"/>
              </a:rPr>
              <a:t> </a:t>
            </a:r>
            <a:r>
              <a:rPr lang="en-US" sz="3000" dirty="0" err="1">
                <a:solidFill>
                  <a:srgbClr val="402206"/>
                </a:solidFill>
                <a:latin typeface="Cabin"/>
              </a:rPr>
              <a:t>Hiệp</a:t>
            </a:r>
            <a:r>
              <a:rPr lang="en-US" sz="3000" dirty="0">
                <a:solidFill>
                  <a:srgbClr val="402206"/>
                </a:solidFill>
                <a:latin typeface="Cabin"/>
              </a:rPr>
              <a:t> </a:t>
            </a:r>
            <a:r>
              <a:rPr lang="en-US" sz="3000" dirty="0" err="1">
                <a:solidFill>
                  <a:srgbClr val="402206"/>
                </a:solidFill>
                <a:latin typeface="Cabin"/>
              </a:rPr>
              <a:t>ước</a:t>
            </a:r>
            <a:r>
              <a:rPr lang="en-US" sz="3000" dirty="0">
                <a:solidFill>
                  <a:srgbClr val="402206"/>
                </a:solidFill>
                <a:latin typeface="Cabin"/>
              </a:rPr>
              <a:t> </a:t>
            </a:r>
            <a:r>
              <a:rPr lang="en-US" sz="3000" dirty="0" err="1">
                <a:solidFill>
                  <a:srgbClr val="402206"/>
                </a:solidFill>
                <a:latin typeface="Cabin"/>
              </a:rPr>
              <a:t>giành</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thắng</a:t>
            </a:r>
            <a:r>
              <a:rPr lang="en-US" sz="3000" dirty="0">
                <a:solidFill>
                  <a:srgbClr val="402206"/>
                </a:solidFill>
                <a:latin typeface="Cabin"/>
              </a:rPr>
              <a:t>. </a:t>
            </a:r>
            <a:r>
              <a:rPr lang="en-US" sz="3000" dirty="0" err="1">
                <a:solidFill>
                  <a:srgbClr val="402206"/>
                </a:solidFill>
                <a:latin typeface="Cabin"/>
              </a:rPr>
              <a:t>Tuy</a:t>
            </a:r>
            <a:r>
              <a:rPr lang="en-US" sz="3000" dirty="0">
                <a:solidFill>
                  <a:srgbClr val="402206"/>
                </a:solidFill>
                <a:latin typeface="Cabin"/>
              </a:rPr>
              <a:t> </a:t>
            </a:r>
            <a:r>
              <a:rPr lang="en-US" sz="3000" dirty="0" err="1">
                <a:solidFill>
                  <a:srgbClr val="402206"/>
                </a:solidFill>
                <a:latin typeface="Cabin"/>
              </a:rPr>
              <a:t>vậy</a:t>
            </a:r>
            <a:r>
              <a:rPr lang="en-US" sz="3000" dirty="0">
                <a:solidFill>
                  <a:srgbClr val="402206"/>
                </a:solidFill>
                <a:latin typeface="Cabin"/>
              </a:rPr>
              <a:t> </a:t>
            </a:r>
            <a:r>
              <a:rPr lang="en-US" sz="3000" dirty="0" err="1">
                <a:solidFill>
                  <a:srgbClr val="402206"/>
                </a:solidFill>
                <a:latin typeface="Cabin"/>
              </a:rPr>
              <a:t>cả</a:t>
            </a:r>
            <a:r>
              <a:rPr lang="en-US" sz="3000" dirty="0">
                <a:solidFill>
                  <a:srgbClr val="402206"/>
                </a:solidFill>
                <a:latin typeface="Cabin"/>
              </a:rPr>
              <a:t> </a:t>
            </a:r>
            <a:r>
              <a:rPr lang="en-US" sz="3000" dirty="0" err="1">
                <a:solidFill>
                  <a:srgbClr val="402206"/>
                </a:solidFill>
                <a:latin typeface="Cabin"/>
              </a:rPr>
              <a:t>hai</a:t>
            </a:r>
            <a:r>
              <a:rPr lang="en-US" sz="3000" dirty="0">
                <a:solidFill>
                  <a:srgbClr val="402206"/>
                </a:solidFill>
                <a:latin typeface="Cabin"/>
              </a:rPr>
              <a:t> </a:t>
            </a:r>
            <a:r>
              <a:rPr lang="en-US" sz="3000" dirty="0" err="1">
                <a:solidFill>
                  <a:srgbClr val="402206"/>
                </a:solidFill>
                <a:latin typeface="Cabin"/>
              </a:rPr>
              <a:t>bên</a:t>
            </a:r>
            <a:r>
              <a:rPr lang="en-US" sz="3000" dirty="0">
                <a:solidFill>
                  <a:srgbClr val="402206"/>
                </a:solidFill>
                <a:latin typeface="Cabin"/>
              </a:rPr>
              <a:t> </a:t>
            </a:r>
            <a:r>
              <a:rPr lang="en-US" sz="3000" dirty="0" err="1">
                <a:solidFill>
                  <a:srgbClr val="402206"/>
                </a:solidFill>
                <a:latin typeface="Cabin"/>
              </a:rPr>
              <a:t>tham</a:t>
            </a:r>
            <a:r>
              <a:rPr lang="en-US" sz="3000" dirty="0">
                <a:solidFill>
                  <a:srgbClr val="402206"/>
                </a:solidFill>
                <a:latin typeface="Cabin"/>
              </a:rPr>
              <a:t> </a:t>
            </a:r>
            <a:r>
              <a:rPr lang="en-US" sz="3000" dirty="0" err="1">
                <a:solidFill>
                  <a:srgbClr val="402206"/>
                </a:solidFill>
                <a:latin typeface="Cabin"/>
              </a:rPr>
              <a:t>chiến</a:t>
            </a:r>
            <a:r>
              <a:rPr lang="en-US" sz="3000" dirty="0">
                <a:solidFill>
                  <a:srgbClr val="402206"/>
                </a:solidFill>
                <a:latin typeface="Cabin"/>
              </a:rPr>
              <a:t> </a:t>
            </a:r>
            <a:r>
              <a:rPr lang="en-US" sz="3000" dirty="0" err="1">
                <a:solidFill>
                  <a:srgbClr val="402206"/>
                </a:solidFill>
                <a:latin typeface="Cabin"/>
              </a:rPr>
              <a:t>đều</a:t>
            </a:r>
            <a:r>
              <a:rPr lang="en-US" sz="3000" dirty="0">
                <a:solidFill>
                  <a:srgbClr val="402206"/>
                </a:solidFill>
                <a:latin typeface="Cabin"/>
              </a:rPr>
              <a:t> </a:t>
            </a:r>
            <a:r>
              <a:rPr lang="en-US" sz="3000" dirty="0" err="1">
                <a:solidFill>
                  <a:srgbClr val="402206"/>
                </a:solidFill>
                <a:latin typeface="Cabin"/>
              </a:rPr>
              <a:t>bị</a:t>
            </a:r>
            <a:r>
              <a:rPr lang="en-US" sz="3000" dirty="0">
                <a:solidFill>
                  <a:srgbClr val="402206"/>
                </a:solidFill>
                <a:latin typeface="Cabin"/>
              </a:rPr>
              <a:t> </a:t>
            </a:r>
            <a:r>
              <a:rPr lang="en-US" sz="3000" dirty="0" err="1">
                <a:solidFill>
                  <a:srgbClr val="402206"/>
                </a:solidFill>
                <a:latin typeface="Cabin"/>
              </a:rPr>
              <a:t>thiệt</a:t>
            </a:r>
            <a:r>
              <a:rPr lang="en-US" sz="3000" dirty="0">
                <a:solidFill>
                  <a:srgbClr val="402206"/>
                </a:solidFill>
                <a:latin typeface="Cabin"/>
              </a:rPr>
              <a:t> </a:t>
            </a:r>
            <a:r>
              <a:rPr lang="en-US" sz="3000" dirty="0" err="1">
                <a:solidFill>
                  <a:srgbClr val="402206"/>
                </a:solidFill>
                <a:latin typeface="Cabin"/>
              </a:rPr>
              <a:t>hại</a:t>
            </a:r>
            <a:r>
              <a:rPr lang="en-US" sz="3000" dirty="0">
                <a:solidFill>
                  <a:srgbClr val="402206"/>
                </a:solidFill>
                <a:latin typeface="Cabin"/>
              </a:rPr>
              <a:t> </a:t>
            </a:r>
            <a:r>
              <a:rPr lang="en-US" sz="3000" dirty="0" err="1">
                <a:solidFill>
                  <a:srgbClr val="402206"/>
                </a:solidFill>
                <a:latin typeface="Cabin"/>
              </a:rPr>
              <a:t>nặng</a:t>
            </a:r>
            <a:r>
              <a:rPr lang="en-US" sz="3000" dirty="0">
                <a:solidFill>
                  <a:srgbClr val="402206"/>
                </a:solidFill>
                <a:latin typeface="Cabin"/>
              </a:rPr>
              <a:t> </a:t>
            </a:r>
            <a:r>
              <a:rPr lang="en-US" sz="3000" dirty="0" err="1">
                <a:solidFill>
                  <a:srgbClr val="402206"/>
                </a:solidFill>
                <a:latin typeface="Cabin"/>
              </a:rPr>
              <a:t>nề</a:t>
            </a:r>
            <a:r>
              <a:rPr lang="en-US" sz="3000" dirty="0">
                <a:solidFill>
                  <a:srgbClr val="402206"/>
                </a:solidFill>
                <a:latin typeface="Cabin"/>
              </a:rPr>
              <a:t>.</a:t>
            </a:r>
          </a:p>
        </p:txBody>
      </p:sp>
      <p:sp>
        <p:nvSpPr>
          <p:cNvPr id="7" name="TextBox 7"/>
          <p:cNvSpPr txBox="1"/>
          <p:nvPr/>
        </p:nvSpPr>
        <p:spPr>
          <a:xfrm>
            <a:off x="8305800" y="5284913"/>
            <a:ext cx="13853143" cy="4308872"/>
          </a:xfrm>
          <a:prstGeom prst="rect">
            <a:avLst/>
          </a:prstGeom>
        </p:spPr>
        <p:txBody>
          <a:bodyPr lIns="0" tIns="0" rIns="0" bIns="0" rtlCol="0" anchor="t">
            <a:spAutoFit/>
          </a:bodyPr>
          <a:lstStyle/>
          <a:p>
            <a:pPr>
              <a:lnSpc>
                <a:spcPts val="4200"/>
              </a:lnSpc>
            </a:pPr>
            <a:endParaRPr dirty="0"/>
          </a:p>
          <a:p>
            <a:pPr>
              <a:lnSpc>
                <a:spcPts val="4200"/>
              </a:lnSpc>
            </a:pPr>
            <a:r>
              <a:rPr lang="en-US" sz="3000" dirty="0" err="1">
                <a:solidFill>
                  <a:srgbClr val="402206"/>
                </a:solidFill>
                <a:latin typeface="Cabin Bold Italics"/>
              </a:rPr>
              <a:t>Số</a:t>
            </a:r>
            <a:r>
              <a:rPr lang="en-US" sz="3000" dirty="0">
                <a:solidFill>
                  <a:srgbClr val="402206"/>
                </a:solidFill>
                <a:latin typeface="Cabin Bold Italics"/>
              </a:rPr>
              <a:t> </a:t>
            </a:r>
            <a:r>
              <a:rPr lang="en-US" sz="3000" dirty="0" err="1">
                <a:solidFill>
                  <a:srgbClr val="402206"/>
                </a:solidFill>
                <a:latin typeface="Cabin Bold Italics"/>
              </a:rPr>
              <a:t>nước</a:t>
            </a:r>
            <a:r>
              <a:rPr lang="en-US" sz="3000" dirty="0">
                <a:solidFill>
                  <a:srgbClr val="402206"/>
                </a:solidFill>
                <a:latin typeface="Cabin Bold Italics"/>
              </a:rPr>
              <a:t> </a:t>
            </a:r>
            <a:r>
              <a:rPr lang="en-US" sz="3000" dirty="0" err="1">
                <a:solidFill>
                  <a:srgbClr val="402206"/>
                </a:solidFill>
                <a:latin typeface="Cabin Bold Italics"/>
              </a:rPr>
              <a:t>tham</a:t>
            </a:r>
            <a:r>
              <a:rPr lang="en-US" sz="3000" dirty="0">
                <a:solidFill>
                  <a:srgbClr val="402206"/>
                </a:solidFill>
                <a:latin typeface="Cabin Bold Italics"/>
              </a:rPr>
              <a:t> </a:t>
            </a:r>
            <a:r>
              <a:rPr lang="en-US" sz="3000" dirty="0" err="1">
                <a:solidFill>
                  <a:srgbClr val="402206"/>
                </a:solidFill>
                <a:latin typeface="Cabin Bold Italics"/>
              </a:rPr>
              <a:t>chiến</a:t>
            </a:r>
            <a:r>
              <a:rPr lang="en-US" sz="3000" dirty="0">
                <a:solidFill>
                  <a:srgbClr val="402206"/>
                </a:solidFill>
                <a:latin typeface="Cabin Bold Italics"/>
              </a:rPr>
              <a:t> : </a:t>
            </a:r>
          </a:p>
          <a:p>
            <a:pPr>
              <a:lnSpc>
                <a:spcPts val="4200"/>
              </a:lnSpc>
            </a:pPr>
            <a:r>
              <a:rPr lang="en-US" sz="3000" dirty="0" err="1">
                <a:solidFill>
                  <a:srgbClr val="402206"/>
                </a:solidFill>
                <a:latin typeface="Cabin Bold Italics"/>
              </a:rPr>
              <a:t>Số</a:t>
            </a:r>
            <a:r>
              <a:rPr lang="en-US" sz="3000" dirty="0">
                <a:solidFill>
                  <a:srgbClr val="402206"/>
                </a:solidFill>
                <a:latin typeface="Cabin Bold Italics"/>
              </a:rPr>
              <a:t> </a:t>
            </a:r>
            <a:r>
              <a:rPr lang="en-US" sz="3000" dirty="0" err="1">
                <a:solidFill>
                  <a:srgbClr val="402206"/>
                </a:solidFill>
                <a:latin typeface="Cabin Bold Italics"/>
              </a:rPr>
              <a:t>người</a:t>
            </a:r>
            <a:r>
              <a:rPr lang="en-US" sz="3000" dirty="0">
                <a:solidFill>
                  <a:srgbClr val="402206"/>
                </a:solidFill>
                <a:latin typeface="Cabin Bold Italics"/>
              </a:rPr>
              <a:t> </a:t>
            </a:r>
            <a:r>
              <a:rPr lang="en-US" sz="3000" dirty="0" err="1">
                <a:solidFill>
                  <a:srgbClr val="402206"/>
                </a:solidFill>
                <a:latin typeface="Cabin Bold Italics"/>
              </a:rPr>
              <a:t>bị</a:t>
            </a:r>
            <a:r>
              <a:rPr lang="en-US" sz="3000" dirty="0">
                <a:solidFill>
                  <a:srgbClr val="402206"/>
                </a:solidFill>
                <a:latin typeface="Cabin Bold Italics"/>
              </a:rPr>
              <a:t> </a:t>
            </a:r>
            <a:r>
              <a:rPr lang="en-US" sz="3000" dirty="0" err="1">
                <a:solidFill>
                  <a:srgbClr val="402206"/>
                </a:solidFill>
                <a:latin typeface="Cabin Bold Italics"/>
              </a:rPr>
              <a:t>động</a:t>
            </a:r>
            <a:r>
              <a:rPr lang="en-US" sz="3000" dirty="0">
                <a:solidFill>
                  <a:srgbClr val="402206"/>
                </a:solidFill>
                <a:latin typeface="Cabin Bold Italics"/>
              </a:rPr>
              <a:t> </a:t>
            </a:r>
            <a:r>
              <a:rPr lang="en-US" sz="3000" dirty="0" err="1">
                <a:solidFill>
                  <a:srgbClr val="402206"/>
                </a:solidFill>
                <a:latin typeface="Cabin Bold Italics"/>
              </a:rPr>
              <a:t>viên</a:t>
            </a:r>
            <a:r>
              <a:rPr lang="en-US" sz="3000" dirty="0">
                <a:solidFill>
                  <a:srgbClr val="402206"/>
                </a:solidFill>
                <a:latin typeface="Cabin Bold Italics"/>
              </a:rPr>
              <a:t> </a:t>
            </a:r>
            <a:r>
              <a:rPr lang="en-US" sz="3000" dirty="0" err="1">
                <a:solidFill>
                  <a:srgbClr val="402206"/>
                </a:solidFill>
                <a:latin typeface="Cabin Bold Italics"/>
              </a:rPr>
              <a:t>vào</a:t>
            </a:r>
            <a:r>
              <a:rPr lang="en-US" sz="3000" dirty="0">
                <a:solidFill>
                  <a:srgbClr val="402206"/>
                </a:solidFill>
                <a:latin typeface="Cabin Bold Italics"/>
              </a:rPr>
              <a:t> </a:t>
            </a:r>
            <a:r>
              <a:rPr lang="en-US" sz="3000" dirty="0" err="1">
                <a:solidFill>
                  <a:srgbClr val="402206"/>
                </a:solidFill>
                <a:latin typeface="Cabin Bold Italics"/>
              </a:rPr>
              <a:t>quân</a:t>
            </a:r>
            <a:r>
              <a:rPr lang="en-US" sz="3000" dirty="0">
                <a:solidFill>
                  <a:srgbClr val="402206"/>
                </a:solidFill>
                <a:latin typeface="Cabin Bold Italics"/>
              </a:rPr>
              <a:t> </a:t>
            </a:r>
            <a:r>
              <a:rPr lang="en-US" sz="3000" dirty="0" err="1" smtClean="0">
                <a:solidFill>
                  <a:srgbClr val="402206"/>
                </a:solidFill>
                <a:latin typeface="Cabin Bold Italics"/>
              </a:rPr>
              <a:t>đội</a:t>
            </a:r>
            <a:r>
              <a:rPr lang="en-US" sz="3000" dirty="0" smtClean="0">
                <a:solidFill>
                  <a:srgbClr val="402206"/>
                </a:solidFill>
                <a:latin typeface="Cabin Bold Italics"/>
              </a:rPr>
              <a:t> (</a:t>
            </a:r>
            <a:r>
              <a:rPr lang="en-US" sz="3000" dirty="0" err="1" smtClean="0">
                <a:solidFill>
                  <a:srgbClr val="402206"/>
                </a:solidFill>
                <a:latin typeface="Cabin Bold Italics"/>
              </a:rPr>
              <a:t>triệu</a:t>
            </a:r>
            <a:r>
              <a:rPr lang="en-US" sz="3000" dirty="0" smtClean="0">
                <a:solidFill>
                  <a:srgbClr val="402206"/>
                </a:solidFill>
                <a:latin typeface="Cabin Bold Italics"/>
              </a:rPr>
              <a:t> </a:t>
            </a:r>
            <a:r>
              <a:rPr lang="en-US" sz="3000" dirty="0" err="1">
                <a:solidFill>
                  <a:srgbClr val="402206"/>
                </a:solidFill>
                <a:latin typeface="Cabin Bold Italics"/>
              </a:rPr>
              <a:t>người</a:t>
            </a:r>
            <a:r>
              <a:rPr lang="en-US" sz="3000" dirty="0">
                <a:solidFill>
                  <a:srgbClr val="402206"/>
                </a:solidFill>
                <a:latin typeface="Cabin Bold Italics"/>
              </a:rPr>
              <a:t>): </a:t>
            </a:r>
          </a:p>
          <a:p>
            <a:pPr>
              <a:lnSpc>
                <a:spcPts val="4200"/>
              </a:lnSpc>
            </a:pPr>
            <a:r>
              <a:rPr lang="en-US" sz="3000" dirty="0" err="1">
                <a:solidFill>
                  <a:srgbClr val="402206"/>
                </a:solidFill>
                <a:latin typeface="Cabin Bold Italics"/>
              </a:rPr>
              <a:t>Số</a:t>
            </a:r>
            <a:r>
              <a:rPr lang="en-US" sz="3000" dirty="0">
                <a:solidFill>
                  <a:srgbClr val="402206"/>
                </a:solidFill>
                <a:latin typeface="Cabin Bold Italics"/>
              </a:rPr>
              <a:t> </a:t>
            </a:r>
            <a:r>
              <a:rPr lang="en-US" sz="3000" dirty="0" err="1">
                <a:solidFill>
                  <a:srgbClr val="402206"/>
                </a:solidFill>
                <a:latin typeface="Cabin Bold Italics"/>
              </a:rPr>
              <a:t>người</a:t>
            </a:r>
            <a:r>
              <a:rPr lang="en-US" sz="3000" dirty="0">
                <a:solidFill>
                  <a:srgbClr val="402206"/>
                </a:solidFill>
                <a:latin typeface="Cabin Bold Italics"/>
              </a:rPr>
              <a:t> </a:t>
            </a:r>
            <a:r>
              <a:rPr lang="en-US" sz="3000" dirty="0" err="1" smtClean="0">
                <a:solidFill>
                  <a:srgbClr val="402206"/>
                </a:solidFill>
                <a:latin typeface="Cabin Bold Italics"/>
              </a:rPr>
              <a:t>chết</a:t>
            </a:r>
            <a:r>
              <a:rPr lang="en-US" sz="3000" dirty="0" smtClean="0">
                <a:solidFill>
                  <a:srgbClr val="402206"/>
                </a:solidFill>
                <a:latin typeface="Cabin Bold Italics"/>
              </a:rPr>
              <a:t> (</a:t>
            </a:r>
            <a:r>
              <a:rPr lang="en-US" sz="3000" dirty="0" err="1" smtClean="0">
                <a:solidFill>
                  <a:srgbClr val="402206"/>
                </a:solidFill>
                <a:latin typeface="Cabin Bold Italics"/>
              </a:rPr>
              <a:t>triệu</a:t>
            </a:r>
            <a:r>
              <a:rPr lang="en-US" sz="3000" dirty="0" smtClean="0">
                <a:solidFill>
                  <a:srgbClr val="402206"/>
                </a:solidFill>
                <a:latin typeface="Cabin Bold Italics"/>
              </a:rPr>
              <a:t> </a:t>
            </a:r>
            <a:r>
              <a:rPr lang="en-US" sz="3000" dirty="0" err="1">
                <a:solidFill>
                  <a:srgbClr val="402206"/>
                </a:solidFill>
                <a:latin typeface="Cabin Bold Italics"/>
              </a:rPr>
              <a:t>người</a:t>
            </a:r>
            <a:r>
              <a:rPr lang="en-US" sz="3000" dirty="0">
                <a:solidFill>
                  <a:srgbClr val="402206"/>
                </a:solidFill>
                <a:latin typeface="Cabin Bold Italics"/>
              </a:rPr>
              <a:t>): </a:t>
            </a:r>
          </a:p>
          <a:p>
            <a:pPr>
              <a:lnSpc>
                <a:spcPts val="4200"/>
              </a:lnSpc>
            </a:pPr>
            <a:r>
              <a:rPr lang="en-US" sz="3000" dirty="0" err="1">
                <a:solidFill>
                  <a:srgbClr val="402206"/>
                </a:solidFill>
                <a:latin typeface="Cabin Bold Italics"/>
              </a:rPr>
              <a:t>Số</a:t>
            </a:r>
            <a:r>
              <a:rPr lang="en-US" sz="3000" dirty="0">
                <a:solidFill>
                  <a:srgbClr val="402206"/>
                </a:solidFill>
                <a:latin typeface="Cabin Bold Italics"/>
              </a:rPr>
              <a:t> </a:t>
            </a:r>
            <a:r>
              <a:rPr lang="en-US" sz="3000" dirty="0" err="1">
                <a:solidFill>
                  <a:srgbClr val="402206"/>
                </a:solidFill>
                <a:latin typeface="Cabin Bold Italics"/>
              </a:rPr>
              <a:t>người</a:t>
            </a:r>
            <a:r>
              <a:rPr lang="en-US" sz="3000" dirty="0">
                <a:solidFill>
                  <a:srgbClr val="402206"/>
                </a:solidFill>
                <a:latin typeface="Cabin Bold Italics"/>
              </a:rPr>
              <a:t> </a:t>
            </a:r>
            <a:r>
              <a:rPr lang="en-US" sz="3000" dirty="0" err="1">
                <a:solidFill>
                  <a:srgbClr val="402206"/>
                </a:solidFill>
                <a:latin typeface="Cabin Bold Italics"/>
              </a:rPr>
              <a:t>bị</a:t>
            </a:r>
            <a:r>
              <a:rPr lang="en-US" sz="3000" dirty="0">
                <a:solidFill>
                  <a:srgbClr val="402206"/>
                </a:solidFill>
                <a:latin typeface="Cabin Bold Italics"/>
              </a:rPr>
              <a:t> </a:t>
            </a:r>
            <a:r>
              <a:rPr lang="en-US" sz="3000" dirty="0" err="1" smtClean="0">
                <a:solidFill>
                  <a:srgbClr val="402206"/>
                </a:solidFill>
                <a:latin typeface="Cabin Bold Italics"/>
              </a:rPr>
              <a:t>thương</a:t>
            </a:r>
            <a:r>
              <a:rPr lang="en-US" sz="3000" dirty="0" smtClean="0">
                <a:solidFill>
                  <a:srgbClr val="402206"/>
                </a:solidFill>
                <a:latin typeface="Cabin Bold Italics"/>
              </a:rPr>
              <a:t> (</a:t>
            </a:r>
            <a:r>
              <a:rPr lang="en-US" sz="3000" dirty="0" err="1">
                <a:solidFill>
                  <a:srgbClr val="402206"/>
                </a:solidFill>
                <a:latin typeface="Cabin Bold Italics"/>
              </a:rPr>
              <a:t>triệu</a:t>
            </a:r>
            <a:r>
              <a:rPr lang="en-US" sz="3000" dirty="0">
                <a:solidFill>
                  <a:srgbClr val="402206"/>
                </a:solidFill>
                <a:latin typeface="Cabin Bold Italics"/>
              </a:rPr>
              <a:t> </a:t>
            </a:r>
            <a:r>
              <a:rPr lang="en-US" sz="3000" dirty="0" err="1">
                <a:solidFill>
                  <a:srgbClr val="402206"/>
                </a:solidFill>
                <a:latin typeface="Cabin Bold Italics"/>
              </a:rPr>
              <a:t>người</a:t>
            </a:r>
            <a:r>
              <a:rPr lang="en-US" sz="3000" dirty="0">
                <a:solidFill>
                  <a:srgbClr val="402206"/>
                </a:solidFill>
                <a:latin typeface="Cabin Bold Italics"/>
              </a:rPr>
              <a:t>): </a:t>
            </a:r>
          </a:p>
          <a:p>
            <a:pPr>
              <a:lnSpc>
                <a:spcPts val="4200"/>
              </a:lnSpc>
            </a:pPr>
            <a:r>
              <a:rPr lang="en-US" sz="3000" dirty="0" err="1">
                <a:solidFill>
                  <a:srgbClr val="402206"/>
                </a:solidFill>
                <a:latin typeface="Cabin Bold Italics"/>
              </a:rPr>
              <a:t>Thiệt</a:t>
            </a:r>
            <a:r>
              <a:rPr lang="en-US" sz="3000" dirty="0">
                <a:solidFill>
                  <a:srgbClr val="402206"/>
                </a:solidFill>
                <a:latin typeface="Cabin Bold Italics"/>
              </a:rPr>
              <a:t> </a:t>
            </a:r>
            <a:r>
              <a:rPr lang="en-US" sz="3000" dirty="0" err="1">
                <a:solidFill>
                  <a:srgbClr val="402206"/>
                </a:solidFill>
                <a:latin typeface="Cabin Bold Italics"/>
              </a:rPr>
              <a:t>hại</a:t>
            </a:r>
            <a:r>
              <a:rPr lang="en-US" sz="3000" dirty="0">
                <a:solidFill>
                  <a:srgbClr val="402206"/>
                </a:solidFill>
                <a:latin typeface="Cabin Bold Italics"/>
              </a:rPr>
              <a:t> </a:t>
            </a:r>
            <a:r>
              <a:rPr lang="en-US" sz="3000" dirty="0" err="1">
                <a:solidFill>
                  <a:srgbClr val="402206"/>
                </a:solidFill>
                <a:latin typeface="Cabin Bold Italics"/>
              </a:rPr>
              <a:t>vật</a:t>
            </a:r>
            <a:r>
              <a:rPr lang="en-US" sz="3000" dirty="0">
                <a:solidFill>
                  <a:srgbClr val="402206"/>
                </a:solidFill>
                <a:latin typeface="Cabin Bold Italics"/>
              </a:rPr>
              <a:t> </a:t>
            </a:r>
            <a:r>
              <a:rPr lang="en-US" sz="3000" dirty="0" err="1" smtClean="0">
                <a:solidFill>
                  <a:srgbClr val="402206"/>
                </a:solidFill>
                <a:latin typeface="Cabin Bold Italics"/>
              </a:rPr>
              <a:t>chất</a:t>
            </a:r>
            <a:r>
              <a:rPr lang="en-US" sz="3000" dirty="0" smtClean="0">
                <a:solidFill>
                  <a:srgbClr val="402206"/>
                </a:solidFill>
                <a:latin typeface="Cabin Bold Italics"/>
              </a:rPr>
              <a:t> (</a:t>
            </a:r>
            <a:r>
              <a:rPr lang="en-US" sz="3000" dirty="0" err="1">
                <a:solidFill>
                  <a:srgbClr val="402206"/>
                </a:solidFill>
                <a:latin typeface="Cabin Bold Italics"/>
              </a:rPr>
              <a:t>tỉ</a:t>
            </a:r>
            <a:r>
              <a:rPr lang="en-US" sz="3000" dirty="0">
                <a:solidFill>
                  <a:srgbClr val="402206"/>
                </a:solidFill>
                <a:latin typeface="Cabin Bold Italics"/>
              </a:rPr>
              <a:t> USD): </a:t>
            </a:r>
          </a:p>
          <a:p>
            <a:pPr>
              <a:lnSpc>
                <a:spcPts val="4200"/>
              </a:lnSpc>
            </a:pPr>
            <a:r>
              <a:rPr lang="en-US" sz="3000" dirty="0">
                <a:solidFill>
                  <a:srgbClr val="402206"/>
                </a:solidFill>
                <a:latin typeface="Cabin Bold Italics"/>
              </a:rPr>
              <a:t>Chi </a:t>
            </a:r>
            <a:r>
              <a:rPr lang="en-US" sz="3000" dirty="0" err="1">
                <a:solidFill>
                  <a:srgbClr val="402206"/>
                </a:solidFill>
                <a:latin typeface="Cabin Bold Italics"/>
              </a:rPr>
              <a:t>phí</a:t>
            </a:r>
            <a:r>
              <a:rPr lang="en-US" sz="3000" dirty="0">
                <a:solidFill>
                  <a:srgbClr val="402206"/>
                </a:solidFill>
                <a:latin typeface="Cabin Bold Italics"/>
              </a:rPr>
              <a:t> </a:t>
            </a:r>
            <a:r>
              <a:rPr lang="en-US" sz="3000" dirty="0" err="1">
                <a:solidFill>
                  <a:srgbClr val="402206"/>
                </a:solidFill>
                <a:latin typeface="Cabin Bold Italics"/>
              </a:rPr>
              <a:t>quân</a:t>
            </a:r>
            <a:r>
              <a:rPr lang="en-US" sz="3000" dirty="0">
                <a:solidFill>
                  <a:srgbClr val="402206"/>
                </a:solidFill>
                <a:latin typeface="Cabin Bold Italics"/>
              </a:rPr>
              <a:t> </a:t>
            </a:r>
            <a:r>
              <a:rPr lang="en-US" sz="3000" dirty="0" err="1">
                <a:solidFill>
                  <a:srgbClr val="402206"/>
                </a:solidFill>
                <a:latin typeface="Cabin Bold Italics"/>
              </a:rPr>
              <a:t>sự</a:t>
            </a:r>
            <a:r>
              <a:rPr lang="en-US" sz="3000" dirty="0">
                <a:solidFill>
                  <a:srgbClr val="402206"/>
                </a:solidFill>
                <a:latin typeface="Cabin Bold Italics"/>
              </a:rPr>
              <a:t> </a:t>
            </a:r>
            <a:r>
              <a:rPr lang="en-US" sz="3000" dirty="0" err="1">
                <a:solidFill>
                  <a:srgbClr val="402206"/>
                </a:solidFill>
                <a:latin typeface="Cabin Bold Italics"/>
              </a:rPr>
              <a:t>trực</a:t>
            </a:r>
            <a:r>
              <a:rPr lang="en-US" sz="3000" dirty="0">
                <a:solidFill>
                  <a:srgbClr val="402206"/>
                </a:solidFill>
                <a:latin typeface="Cabin Bold Italics"/>
              </a:rPr>
              <a:t> </a:t>
            </a:r>
            <a:r>
              <a:rPr lang="en-US" sz="3000" dirty="0" err="1" smtClean="0">
                <a:solidFill>
                  <a:srgbClr val="402206"/>
                </a:solidFill>
                <a:latin typeface="Cabin Bold Italics"/>
              </a:rPr>
              <a:t>tiếp</a:t>
            </a:r>
            <a:r>
              <a:rPr lang="en-US" sz="3000" dirty="0" smtClean="0">
                <a:solidFill>
                  <a:srgbClr val="402206"/>
                </a:solidFill>
                <a:latin typeface="Cabin Bold Italics"/>
              </a:rPr>
              <a:t> (</a:t>
            </a:r>
            <a:r>
              <a:rPr lang="en-US" sz="3000" dirty="0" err="1" smtClean="0">
                <a:solidFill>
                  <a:srgbClr val="402206"/>
                </a:solidFill>
                <a:latin typeface="Cabin Bold Italics"/>
              </a:rPr>
              <a:t>tỉ</a:t>
            </a:r>
            <a:r>
              <a:rPr lang="en-US" sz="3000" dirty="0" smtClean="0">
                <a:solidFill>
                  <a:srgbClr val="402206"/>
                </a:solidFill>
                <a:latin typeface="Cabin Bold Italics"/>
              </a:rPr>
              <a:t> </a:t>
            </a:r>
            <a:r>
              <a:rPr lang="en-US" sz="3000" dirty="0">
                <a:solidFill>
                  <a:srgbClr val="402206"/>
                </a:solidFill>
                <a:latin typeface="Cabin Bold Italics"/>
              </a:rPr>
              <a:t>USD): </a:t>
            </a:r>
          </a:p>
          <a:p>
            <a:pPr>
              <a:lnSpc>
                <a:spcPts val="4200"/>
              </a:lnSpc>
            </a:pPr>
            <a:endParaRPr lang="en-US" sz="3000" dirty="0">
              <a:solidFill>
                <a:srgbClr val="402206"/>
              </a:solidFill>
              <a:latin typeface="Cabin Bold Italics"/>
            </a:endParaRPr>
          </a:p>
        </p:txBody>
      </p:sp>
      <p:sp>
        <p:nvSpPr>
          <p:cNvPr id="8" name="TextBox 8"/>
          <p:cNvSpPr txBox="1"/>
          <p:nvPr/>
        </p:nvSpPr>
        <p:spPr>
          <a:xfrm>
            <a:off x="12526782" y="7845352"/>
            <a:ext cx="1053107" cy="615553"/>
          </a:xfrm>
          <a:prstGeom prst="rect">
            <a:avLst/>
          </a:prstGeom>
        </p:spPr>
        <p:txBody>
          <a:bodyPr wrap="square" lIns="0" tIns="0" rIns="0" bIns="0" rtlCol="0" anchor="t">
            <a:spAutoFit/>
          </a:bodyPr>
          <a:lstStyle/>
          <a:p>
            <a:pPr algn="ctr">
              <a:lnSpc>
                <a:spcPts val="4800"/>
              </a:lnSpc>
              <a:spcBef>
                <a:spcPct val="0"/>
              </a:spcBef>
            </a:pPr>
            <a:r>
              <a:rPr lang="en-US" sz="3000" spc="300" dirty="0">
                <a:solidFill>
                  <a:srgbClr val="264B5E"/>
                </a:solidFill>
                <a:latin typeface="Glacial Indifference"/>
              </a:rPr>
              <a:t>338</a:t>
            </a:r>
          </a:p>
        </p:txBody>
      </p:sp>
      <p:sp>
        <p:nvSpPr>
          <p:cNvPr id="9" name="TextBox 9"/>
          <p:cNvSpPr txBox="1"/>
          <p:nvPr/>
        </p:nvSpPr>
        <p:spPr>
          <a:xfrm>
            <a:off x="13500956" y="7413750"/>
            <a:ext cx="523875" cy="581025"/>
          </a:xfrm>
          <a:prstGeom prst="rect">
            <a:avLst/>
          </a:prstGeom>
        </p:spPr>
        <p:txBody>
          <a:bodyPr lIns="0" tIns="0" rIns="0" bIns="0" rtlCol="0" anchor="t">
            <a:spAutoFit/>
          </a:bodyPr>
          <a:lstStyle/>
          <a:p>
            <a:pPr algn="ctr">
              <a:lnSpc>
                <a:spcPts val="4800"/>
              </a:lnSpc>
              <a:spcBef>
                <a:spcPct val="0"/>
              </a:spcBef>
            </a:pPr>
            <a:r>
              <a:rPr lang="en-US" sz="3000" spc="300" dirty="0">
                <a:solidFill>
                  <a:srgbClr val="264B5E"/>
                </a:solidFill>
                <a:latin typeface="Glacial Indifference"/>
              </a:rPr>
              <a:t>20</a:t>
            </a:r>
          </a:p>
        </p:txBody>
      </p:sp>
      <p:sp>
        <p:nvSpPr>
          <p:cNvPr id="10" name="TextBox 10"/>
          <p:cNvSpPr txBox="1"/>
          <p:nvPr/>
        </p:nvSpPr>
        <p:spPr>
          <a:xfrm>
            <a:off x="12746795" y="6864308"/>
            <a:ext cx="399008" cy="581025"/>
          </a:xfrm>
          <a:prstGeom prst="rect">
            <a:avLst/>
          </a:prstGeom>
        </p:spPr>
        <p:txBody>
          <a:bodyPr lIns="0" tIns="0" rIns="0" bIns="0" rtlCol="0" anchor="t">
            <a:spAutoFit/>
          </a:bodyPr>
          <a:lstStyle/>
          <a:p>
            <a:pPr algn="ctr">
              <a:lnSpc>
                <a:spcPts val="4800"/>
              </a:lnSpc>
              <a:spcBef>
                <a:spcPct val="0"/>
              </a:spcBef>
            </a:pPr>
            <a:r>
              <a:rPr lang="en-US" sz="3000" spc="300" dirty="0">
                <a:solidFill>
                  <a:srgbClr val="264B5E"/>
                </a:solidFill>
                <a:latin typeface="Glacial Indifference"/>
              </a:rPr>
              <a:t>10</a:t>
            </a:r>
          </a:p>
        </p:txBody>
      </p:sp>
      <p:sp>
        <p:nvSpPr>
          <p:cNvPr id="11" name="TextBox 11"/>
          <p:cNvSpPr txBox="1"/>
          <p:nvPr/>
        </p:nvSpPr>
        <p:spPr>
          <a:xfrm>
            <a:off x="16252019" y="6248352"/>
            <a:ext cx="494556" cy="581025"/>
          </a:xfrm>
          <a:prstGeom prst="rect">
            <a:avLst/>
          </a:prstGeom>
        </p:spPr>
        <p:txBody>
          <a:bodyPr lIns="0" tIns="0" rIns="0" bIns="0" rtlCol="0" anchor="t">
            <a:spAutoFit/>
          </a:bodyPr>
          <a:lstStyle/>
          <a:p>
            <a:pPr algn="ctr">
              <a:lnSpc>
                <a:spcPts val="4800"/>
              </a:lnSpc>
              <a:spcBef>
                <a:spcPct val="0"/>
              </a:spcBef>
            </a:pPr>
            <a:r>
              <a:rPr lang="en-US" sz="3000" spc="300" dirty="0">
                <a:solidFill>
                  <a:srgbClr val="264B5E"/>
                </a:solidFill>
                <a:latin typeface="Glacial Indifference"/>
              </a:rPr>
              <a:t>74</a:t>
            </a:r>
          </a:p>
        </p:txBody>
      </p:sp>
      <p:sp>
        <p:nvSpPr>
          <p:cNvPr id="12" name="TextBox 12"/>
          <p:cNvSpPr txBox="1"/>
          <p:nvPr/>
        </p:nvSpPr>
        <p:spPr>
          <a:xfrm>
            <a:off x="11307440" y="5717225"/>
            <a:ext cx="1439355" cy="615553"/>
          </a:xfrm>
          <a:prstGeom prst="rect">
            <a:avLst/>
          </a:prstGeom>
        </p:spPr>
        <p:txBody>
          <a:bodyPr wrap="square" lIns="0" tIns="0" rIns="0" bIns="0" rtlCol="0" anchor="t">
            <a:spAutoFit/>
          </a:bodyPr>
          <a:lstStyle/>
          <a:p>
            <a:pPr algn="ctr">
              <a:lnSpc>
                <a:spcPts val="4800"/>
              </a:lnSpc>
              <a:spcBef>
                <a:spcPct val="0"/>
              </a:spcBef>
            </a:pPr>
            <a:r>
              <a:rPr lang="en-US" sz="3000" spc="300" dirty="0">
                <a:solidFill>
                  <a:srgbClr val="264B5E"/>
                </a:solidFill>
                <a:latin typeface="Glacial Indifference"/>
              </a:rPr>
              <a:t>36</a:t>
            </a:r>
          </a:p>
        </p:txBody>
      </p:sp>
      <p:sp>
        <p:nvSpPr>
          <p:cNvPr id="13" name="TextBox 13"/>
          <p:cNvSpPr txBox="1"/>
          <p:nvPr/>
        </p:nvSpPr>
        <p:spPr>
          <a:xfrm>
            <a:off x="13762893" y="8460905"/>
            <a:ext cx="762446" cy="581025"/>
          </a:xfrm>
          <a:prstGeom prst="rect">
            <a:avLst/>
          </a:prstGeom>
        </p:spPr>
        <p:txBody>
          <a:bodyPr lIns="0" tIns="0" rIns="0" bIns="0" rtlCol="0" anchor="t">
            <a:spAutoFit/>
          </a:bodyPr>
          <a:lstStyle/>
          <a:p>
            <a:pPr algn="ctr">
              <a:lnSpc>
                <a:spcPts val="4800"/>
              </a:lnSpc>
              <a:spcBef>
                <a:spcPct val="0"/>
              </a:spcBef>
            </a:pPr>
            <a:r>
              <a:rPr lang="en-US" sz="3000" spc="300" dirty="0">
                <a:solidFill>
                  <a:srgbClr val="264B5E"/>
                </a:solidFill>
                <a:latin typeface="Glacial Indifference"/>
              </a:rPr>
              <a:t>208</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Freeform 2"/>
          <p:cNvSpPr/>
          <p:nvPr/>
        </p:nvSpPr>
        <p:spPr>
          <a:xfrm rot="-1476431">
            <a:off x="15283856" y="-277075"/>
            <a:ext cx="2790600" cy="4260458"/>
          </a:xfrm>
          <a:custGeom>
            <a:avLst/>
            <a:gdLst/>
            <a:ahLst/>
            <a:cxnLst/>
            <a:rect l="l" t="t" r="r" b="b"/>
            <a:pathLst>
              <a:path w="2790600" h="4260458">
                <a:moveTo>
                  <a:pt x="0" y="0"/>
                </a:moveTo>
                <a:lnTo>
                  <a:pt x="2790600" y="0"/>
                </a:lnTo>
                <a:lnTo>
                  <a:pt x="2790600" y="4260458"/>
                </a:lnTo>
                <a:lnTo>
                  <a:pt x="0" y="4260458"/>
                </a:lnTo>
                <a:lnTo>
                  <a:pt x="0" y="0"/>
                </a:lnTo>
                <a:close/>
              </a:path>
            </a:pathLst>
          </a:custGeom>
          <a:blipFill>
            <a:blip r:embed="rId2"/>
            <a:stretch>
              <a:fillRect/>
            </a:stretch>
          </a:blipFill>
        </p:spPr>
      </p:sp>
      <p:sp>
        <p:nvSpPr>
          <p:cNvPr id="3" name="Freeform 3"/>
          <p:cNvSpPr/>
          <p:nvPr/>
        </p:nvSpPr>
        <p:spPr>
          <a:xfrm rot="1199885">
            <a:off x="0" y="-664612"/>
            <a:ext cx="3340594" cy="3091568"/>
          </a:xfrm>
          <a:custGeom>
            <a:avLst/>
            <a:gdLst/>
            <a:ahLst/>
            <a:cxnLst/>
            <a:rect l="l" t="t" r="r" b="b"/>
            <a:pathLst>
              <a:path w="3340594" h="3091568">
                <a:moveTo>
                  <a:pt x="0" y="0"/>
                </a:moveTo>
                <a:lnTo>
                  <a:pt x="3340594" y="0"/>
                </a:lnTo>
                <a:lnTo>
                  <a:pt x="3340594" y="3091568"/>
                </a:lnTo>
                <a:lnTo>
                  <a:pt x="0" y="30915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2378">
            <a:off x="8842412" y="-1280953"/>
            <a:ext cx="5375358" cy="2929570"/>
          </a:xfrm>
          <a:custGeom>
            <a:avLst/>
            <a:gdLst/>
            <a:ahLst/>
            <a:cxnLst/>
            <a:rect l="l" t="t" r="r" b="b"/>
            <a:pathLst>
              <a:path w="5375358" h="2929570">
                <a:moveTo>
                  <a:pt x="0" y="0"/>
                </a:moveTo>
                <a:lnTo>
                  <a:pt x="5375358" y="0"/>
                </a:lnTo>
                <a:lnTo>
                  <a:pt x="5375358" y="2929571"/>
                </a:lnTo>
                <a:lnTo>
                  <a:pt x="0" y="2929571"/>
                </a:lnTo>
                <a:lnTo>
                  <a:pt x="0" y="0"/>
                </a:lnTo>
                <a:close/>
              </a:path>
            </a:pathLst>
          </a:custGeom>
          <a:blipFill>
            <a:blip r:embed="rId5"/>
            <a:stretch>
              <a:fillRect/>
            </a:stretch>
          </a:blipFill>
        </p:spPr>
      </p:sp>
      <p:sp>
        <p:nvSpPr>
          <p:cNvPr id="5" name="Freeform 5"/>
          <p:cNvSpPr/>
          <p:nvPr/>
        </p:nvSpPr>
        <p:spPr>
          <a:xfrm>
            <a:off x="9511468" y="5578716"/>
            <a:ext cx="7747832" cy="4708284"/>
          </a:xfrm>
          <a:custGeom>
            <a:avLst/>
            <a:gdLst/>
            <a:ahLst/>
            <a:cxnLst/>
            <a:rect l="l" t="t" r="r" b="b"/>
            <a:pathLst>
              <a:path w="7747832" h="4708284">
                <a:moveTo>
                  <a:pt x="0" y="0"/>
                </a:moveTo>
                <a:lnTo>
                  <a:pt x="7747832" y="0"/>
                </a:lnTo>
                <a:lnTo>
                  <a:pt x="7747832" y="4708284"/>
                </a:lnTo>
                <a:lnTo>
                  <a:pt x="0" y="4708284"/>
                </a:lnTo>
                <a:lnTo>
                  <a:pt x="0" y="0"/>
                </a:lnTo>
                <a:close/>
              </a:path>
            </a:pathLst>
          </a:custGeom>
          <a:blipFill>
            <a:blip r:embed="rId6"/>
            <a:stretch>
              <a:fillRect t="-6875" b="-6875"/>
            </a:stretch>
          </a:blipFill>
        </p:spPr>
      </p:sp>
      <p:sp>
        <p:nvSpPr>
          <p:cNvPr id="6" name="Freeform 6"/>
          <p:cNvSpPr/>
          <p:nvPr/>
        </p:nvSpPr>
        <p:spPr>
          <a:xfrm>
            <a:off x="1028700" y="2159223"/>
            <a:ext cx="8115300" cy="3827116"/>
          </a:xfrm>
          <a:custGeom>
            <a:avLst/>
            <a:gdLst/>
            <a:ahLst/>
            <a:cxnLst/>
            <a:rect l="l" t="t" r="r" b="b"/>
            <a:pathLst>
              <a:path w="8115300" h="3827116">
                <a:moveTo>
                  <a:pt x="0" y="0"/>
                </a:moveTo>
                <a:lnTo>
                  <a:pt x="8115300" y="0"/>
                </a:lnTo>
                <a:lnTo>
                  <a:pt x="8115300" y="3827116"/>
                </a:lnTo>
                <a:lnTo>
                  <a:pt x="0" y="3827116"/>
                </a:lnTo>
                <a:lnTo>
                  <a:pt x="0" y="0"/>
                </a:lnTo>
                <a:close/>
              </a:path>
            </a:pathLst>
          </a:custGeom>
          <a:blipFill>
            <a:blip r:embed="rId6"/>
            <a:stretch>
              <a:fillRect t="-19869" b="-26708"/>
            </a:stretch>
          </a:blipFill>
        </p:spPr>
      </p:sp>
      <p:sp>
        <p:nvSpPr>
          <p:cNvPr id="7" name="Freeform 7"/>
          <p:cNvSpPr/>
          <p:nvPr/>
        </p:nvSpPr>
        <p:spPr>
          <a:xfrm>
            <a:off x="9443475" y="1873568"/>
            <a:ext cx="7520377" cy="3666975"/>
          </a:xfrm>
          <a:custGeom>
            <a:avLst/>
            <a:gdLst/>
            <a:ahLst/>
            <a:cxnLst/>
            <a:rect l="l" t="t" r="r" b="b"/>
            <a:pathLst>
              <a:path w="7520377" h="3666975">
                <a:moveTo>
                  <a:pt x="0" y="0"/>
                </a:moveTo>
                <a:lnTo>
                  <a:pt x="7520377" y="0"/>
                </a:lnTo>
                <a:lnTo>
                  <a:pt x="7520377" y="3666975"/>
                </a:lnTo>
                <a:lnTo>
                  <a:pt x="0" y="3666975"/>
                </a:lnTo>
                <a:lnTo>
                  <a:pt x="0" y="0"/>
                </a:lnTo>
                <a:close/>
              </a:path>
            </a:pathLst>
          </a:custGeom>
          <a:blipFill>
            <a:blip r:embed="rId6"/>
            <a:stretch>
              <a:fillRect l="-3851" t="-52683" r="-3851"/>
            </a:stretch>
          </a:blipFill>
        </p:spPr>
      </p:sp>
      <p:sp>
        <p:nvSpPr>
          <p:cNvPr id="8" name="Freeform 8"/>
          <p:cNvSpPr/>
          <p:nvPr/>
        </p:nvSpPr>
        <p:spPr>
          <a:xfrm>
            <a:off x="1090865" y="6508850"/>
            <a:ext cx="7507927" cy="3523945"/>
          </a:xfrm>
          <a:custGeom>
            <a:avLst/>
            <a:gdLst/>
            <a:ahLst/>
            <a:cxnLst/>
            <a:rect l="l" t="t" r="r" b="b"/>
            <a:pathLst>
              <a:path w="7507927" h="3523945">
                <a:moveTo>
                  <a:pt x="0" y="0"/>
                </a:moveTo>
                <a:lnTo>
                  <a:pt x="7507928" y="0"/>
                </a:lnTo>
                <a:lnTo>
                  <a:pt x="7507928" y="3523945"/>
                </a:lnTo>
                <a:lnTo>
                  <a:pt x="0" y="3523945"/>
                </a:lnTo>
                <a:lnTo>
                  <a:pt x="0" y="0"/>
                </a:lnTo>
                <a:close/>
              </a:path>
            </a:pathLst>
          </a:custGeom>
          <a:blipFill>
            <a:blip r:embed="rId6"/>
            <a:stretch>
              <a:fillRect t="-23637" b="-23637"/>
            </a:stretch>
          </a:blipFill>
        </p:spPr>
      </p:sp>
      <p:sp>
        <p:nvSpPr>
          <p:cNvPr id="9" name="TextBox 9"/>
          <p:cNvSpPr txBox="1"/>
          <p:nvPr/>
        </p:nvSpPr>
        <p:spPr>
          <a:xfrm>
            <a:off x="2752057" y="106363"/>
            <a:ext cx="5784569" cy="1436291"/>
          </a:xfrm>
          <a:prstGeom prst="rect">
            <a:avLst/>
          </a:prstGeom>
        </p:spPr>
        <p:txBody>
          <a:bodyPr wrap="square" lIns="0" tIns="0" rIns="0" bIns="0" rtlCol="0" anchor="t">
            <a:spAutoFit/>
          </a:bodyPr>
          <a:lstStyle/>
          <a:p>
            <a:pPr algn="just">
              <a:lnSpc>
                <a:spcPts val="11200"/>
              </a:lnSpc>
            </a:pPr>
            <a:r>
              <a:rPr lang="en-US" sz="8000" dirty="0" err="1">
                <a:solidFill>
                  <a:srgbClr val="402206"/>
                </a:solidFill>
                <a:latin typeface="Bungee"/>
              </a:rPr>
              <a:t>Tác</a:t>
            </a:r>
            <a:r>
              <a:rPr lang="en-US" sz="8000" dirty="0">
                <a:solidFill>
                  <a:srgbClr val="402206"/>
                </a:solidFill>
                <a:latin typeface="Bungee"/>
              </a:rPr>
              <a:t> </a:t>
            </a:r>
            <a:r>
              <a:rPr lang="en-US" sz="8000" dirty="0" err="1">
                <a:solidFill>
                  <a:srgbClr val="402206"/>
                </a:solidFill>
                <a:latin typeface="Bungee"/>
              </a:rPr>
              <a:t>động</a:t>
            </a:r>
            <a:endParaRPr lang="en-US" sz="8000" dirty="0">
              <a:solidFill>
                <a:srgbClr val="402206"/>
              </a:solidFill>
              <a:latin typeface="Bungee"/>
            </a:endParaRPr>
          </a:p>
        </p:txBody>
      </p:sp>
      <p:sp>
        <p:nvSpPr>
          <p:cNvPr id="10" name="TextBox 10"/>
          <p:cNvSpPr txBox="1"/>
          <p:nvPr/>
        </p:nvSpPr>
        <p:spPr>
          <a:xfrm>
            <a:off x="1744504" y="2684060"/>
            <a:ext cx="6683691" cy="2657475"/>
          </a:xfrm>
          <a:prstGeom prst="rect">
            <a:avLst/>
          </a:prstGeom>
        </p:spPr>
        <p:txBody>
          <a:bodyPr lIns="0" tIns="0" rIns="0" bIns="0" rtlCol="0" anchor="t">
            <a:spAutoFit/>
          </a:bodyPr>
          <a:lstStyle/>
          <a:p>
            <a:pPr algn="just">
              <a:lnSpc>
                <a:spcPts val="4200"/>
              </a:lnSpc>
            </a:pPr>
            <a:r>
              <a:rPr lang="en-US" sz="3000" dirty="0" err="1">
                <a:solidFill>
                  <a:srgbClr val="402206"/>
                </a:solidFill>
                <a:latin typeface="Cabin"/>
              </a:rPr>
              <a:t>Làm</a:t>
            </a:r>
            <a:r>
              <a:rPr lang="en-US" sz="3000" dirty="0">
                <a:solidFill>
                  <a:srgbClr val="402206"/>
                </a:solidFill>
                <a:latin typeface="Cabin"/>
              </a:rPr>
              <a:t> </a:t>
            </a:r>
            <a:r>
              <a:rPr lang="en-US" sz="3000" dirty="0" err="1">
                <a:solidFill>
                  <a:srgbClr val="402206"/>
                </a:solidFill>
                <a:latin typeface="Cabin"/>
              </a:rPr>
              <a:t>thay</a:t>
            </a:r>
            <a:r>
              <a:rPr lang="en-US" sz="3000" dirty="0">
                <a:solidFill>
                  <a:srgbClr val="402206"/>
                </a:solidFill>
                <a:latin typeface="Cabin"/>
              </a:rPr>
              <a:t> </a:t>
            </a:r>
            <a:r>
              <a:rPr lang="en-US" sz="3000" dirty="0" err="1">
                <a:solidFill>
                  <a:srgbClr val="402206"/>
                </a:solidFill>
                <a:latin typeface="Cabin"/>
              </a:rPr>
              <a:t>đổi</a:t>
            </a:r>
            <a:r>
              <a:rPr lang="en-US" sz="3000" dirty="0">
                <a:solidFill>
                  <a:srgbClr val="402206"/>
                </a:solidFill>
                <a:latin typeface="Cabin"/>
              </a:rPr>
              <a:t> </a:t>
            </a:r>
            <a:r>
              <a:rPr lang="en-US" sz="3000" dirty="0" err="1">
                <a:solidFill>
                  <a:srgbClr val="402206"/>
                </a:solidFill>
                <a:latin typeface="Cabin"/>
              </a:rPr>
              <a:t>bản</a:t>
            </a:r>
            <a:r>
              <a:rPr lang="en-US" sz="3000" dirty="0">
                <a:solidFill>
                  <a:srgbClr val="402206"/>
                </a:solidFill>
                <a:latin typeface="Cabin"/>
              </a:rPr>
              <a:t> </a:t>
            </a:r>
            <a:r>
              <a:rPr lang="en-US" sz="3000" dirty="0" err="1">
                <a:solidFill>
                  <a:srgbClr val="402206"/>
                </a:solidFill>
                <a:latin typeface="Cabin"/>
              </a:rPr>
              <a:t>đồ</a:t>
            </a:r>
            <a:r>
              <a:rPr lang="en-US" sz="3000" dirty="0">
                <a:solidFill>
                  <a:srgbClr val="402206"/>
                </a:solidFill>
                <a:latin typeface="Cabin"/>
              </a:rPr>
              <a:t> </a:t>
            </a:r>
            <a:r>
              <a:rPr lang="en-US" sz="3000" dirty="0" err="1">
                <a:solidFill>
                  <a:srgbClr val="402206"/>
                </a:solidFill>
                <a:latin typeface="Cabin"/>
              </a:rPr>
              <a:t>chính</a:t>
            </a:r>
            <a:r>
              <a:rPr lang="en-US" sz="3000" dirty="0">
                <a:solidFill>
                  <a:srgbClr val="402206"/>
                </a:solidFill>
                <a:latin typeface="Cabin"/>
              </a:rPr>
              <a:t> </a:t>
            </a:r>
            <a:r>
              <a:rPr lang="en-US" sz="3000" dirty="0" err="1">
                <a:solidFill>
                  <a:srgbClr val="402206"/>
                </a:solidFill>
                <a:latin typeface="Cabin"/>
              </a:rPr>
              <a:t>trị</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 </a:t>
            </a:r>
            <a:r>
              <a:rPr lang="en-US" sz="3000" dirty="0" err="1">
                <a:solidFill>
                  <a:srgbClr val="402206"/>
                </a:solidFill>
                <a:latin typeface="Cabin"/>
              </a:rPr>
              <a:t>trong</a:t>
            </a:r>
            <a:r>
              <a:rPr lang="en-US" sz="3000" dirty="0">
                <a:solidFill>
                  <a:srgbClr val="402206"/>
                </a:solidFill>
                <a:latin typeface="Cabin"/>
              </a:rPr>
              <a:t> </a:t>
            </a:r>
            <a:r>
              <a:rPr lang="en-US" sz="3000" dirty="0" err="1">
                <a:solidFill>
                  <a:srgbClr val="402206"/>
                </a:solidFill>
                <a:latin typeface="Cabin"/>
              </a:rPr>
              <a:t>đó</a:t>
            </a:r>
            <a:r>
              <a:rPr lang="en-US" sz="3000" dirty="0">
                <a:solidFill>
                  <a:srgbClr val="402206"/>
                </a:solidFill>
                <a:latin typeface="Cabin"/>
              </a:rPr>
              <a:t> </a:t>
            </a:r>
            <a:r>
              <a:rPr lang="en-US" sz="3000" dirty="0" err="1">
                <a:solidFill>
                  <a:srgbClr val="402206"/>
                </a:solidFill>
                <a:latin typeface="Cabin"/>
              </a:rPr>
              <a:t>có</a:t>
            </a:r>
            <a:r>
              <a:rPr lang="en-US" sz="3000" dirty="0">
                <a:solidFill>
                  <a:srgbClr val="402206"/>
                </a:solidFill>
                <a:latin typeface="Cabin"/>
              </a:rPr>
              <a:t> </a:t>
            </a:r>
            <a:r>
              <a:rPr lang="en-US" sz="3000" dirty="0" err="1">
                <a:solidFill>
                  <a:srgbClr val="402206"/>
                </a:solidFill>
                <a:latin typeface="Cabin"/>
              </a:rPr>
              <a:t>sự</a:t>
            </a:r>
            <a:r>
              <a:rPr lang="en-US" sz="3000" dirty="0">
                <a:solidFill>
                  <a:srgbClr val="402206"/>
                </a:solidFill>
                <a:latin typeface="Cabin"/>
              </a:rPr>
              <a:t> </a:t>
            </a:r>
            <a:r>
              <a:rPr lang="en-US" sz="3000" dirty="0" err="1">
                <a:solidFill>
                  <a:srgbClr val="402206"/>
                </a:solidFill>
                <a:latin typeface="Cabin"/>
              </a:rPr>
              <a:t>sụp</a:t>
            </a:r>
            <a:r>
              <a:rPr lang="en-US" sz="3000" dirty="0">
                <a:solidFill>
                  <a:srgbClr val="402206"/>
                </a:solidFill>
                <a:latin typeface="Cabin"/>
              </a:rPr>
              <a:t> </a:t>
            </a:r>
            <a:r>
              <a:rPr lang="en-US" sz="3000" dirty="0" err="1">
                <a:solidFill>
                  <a:srgbClr val="402206"/>
                </a:solidFill>
                <a:latin typeface="Cabin"/>
              </a:rPr>
              <a:t>đổ</a:t>
            </a:r>
            <a:r>
              <a:rPr lang="en-US" sz="3000" dirty="0">
                <a:solidFill>
                  <a:srgbClr val="402206"/>
                </a:solidFill>
                <a:latin typeface="Cabin"/>
              </a:rPr>
              <a:t> </a:t>
            </a:r>
            <a:r>
              <a:rPr lang="en-US" sz="3000" dirty="0" err="1">
                <a:solidFill>
                  <a:srgbClr val="402206"/>
                </a:solidFill>
                <a:latin typeface="Cabin"/>
              </a:rPr>
              <a:t>của</a:t>
            </a:r>
            <a:r>
              <a:rPr lang="en-US" sz="3000" dirty="0">
                <a:solidFill>
                  <a:srgbClr val="402206"/>
                </a:solidFill>
                <a:latin typeface="Cabin"/>
              </a:rPr>
              <a:t> </a:t>
            </a:r>
            <a:r>
              <a:rPr lang="en-US" sz="3000" dirty="0" err="1">
                <a:solidFill>
                  <a:srgbClr val="402206"/>
                </a:solidFill>
                <a:latin typeface="Cabin"/>
              </a:rPr>
              <a:t>các</a:t>
            </a:r>
            <a:r>
              <a:rPr lang="en-US" sz="3000" dirty="0">
                <a:solidFill>
                  <a:srgbClr val="402206"/>
                </a:solidFill>
                <a:latin typeface="Cabin"/>
              </a:rPr>
              <a:t> </a:t>
            </a:r>
            <a:r>
              <a:rPr lang="en-US" sz="3000" dirty="0" err="1">
                <a:solidFill>
                  <a:srgbClr val="402206"/>
                </a:solidFill>
                <a:latin typeface="Cabin"/>
              </a:rPr>
              <a:t>nước</a:t>
            </a:r>
            <a:r>
              <a:rPr lang="en-US" sz="3000" dirty="0">
                <a:solidFill>
                  <a:srgbClr val="402206"/>
                </a:solidFill>
                <a:latin typeface="Cabin"/>
              </a:rPr>
              <a:t> </a:t>
            </a:r>
            <a:r>
              <a:rPr lang="en-US" sz="3000" dirty="0" err="1">
                <a:solidFill>
                  <a:srgbClr val="402206"/>
                </a:solidFill>
                <a:latin typeface="Cabin"/>
              </a:rPr>
              <a:t>đế</a:t>
            </a:r>
            <a:r>
              <a:rPr lang="en-US" sz="3000" dirty="0">
                <a:solidFill>
                  <a:srgbClr val="402206"/>
                </a:solidFill>
                <a:latin typeface="Cabin"/>
              </a:rPr>
              <a:t> </a:t>
            </a:r>
            <a:r>
              <a:rPr lang="en-US" sz="3000" dirty="0" err="1">
                <a:solidFill>
                  <a:srgbClr val="402206"/>
                </a:solidFill>
                <a:latin typeface="Cabin"/>
              </a:rPr>
              <a:t>quốc</a:t>
            </a:r>
            <a:r>
              <a:rPr lang="en-US" sz="3000" dirty="0">
                <a:solidFill>
                  <a:srgbClr val="402206"/>
                </a:solidFill>
                <a:latin typeface="Cabin"/>
              </a:rPr>
              <a:t> </a:t>
            </a:r>
            <a:r>
              <a:rPr lang="en-US" sz="3000" dirty="0" err="1">
                <a:solidFill>
                  <a:srgbClr val="402206"/>
                </a:solidFill>
                <a:latin typeface="Cabin"/>
              </a:rPr>
              <a:t>Đức</a:t>
            </a:r>
            <a:r>
              <a:rPr lang="en-US" sz="3000" dirty="0">
                <a:solidFill>
                  <a:srgbClr val="402206"/>
                </a:solidFill>
                <a:latin typeface="Cabin"/>
              </a:rPr>
              <a:t>, </a:t>
            </a:r>
            <a:r>
              <a:rPr lang="en-US" sz="3000" dirty="0" err="1">
                <a:solidFill>
                  <a:srgbClr val="402206"/>
                </a:solidFill>
                <a:latin typeface="Cabin"/>
              </a:rPr>
              <a:t>Nga</a:t>
            </a:r>
            <a:r>
              <a:rPr lang="en-US" sz="3000" dirty="0">
                <a:solidFill>
                  <a:srgbClr val="402206"/>
                </a:solidFill>
                <a:latin typeface="Cabin"/>
              </a:rPr>
              <a:t> , </a:t>
            </a:r>
            <a:r>
              <a:rPr lang="en-US" sz="3000" dirty="0" err="1">
                <a:solidFill>
                  <a:srgbClr val="402206"/>
                </a:solidFill>
                <a:latin typeface="Cabin"/>
              </a:rPr>
              <a:t>Áo</a:t>
            </a:r>
            <a:r>
              <a:rPr lang="en-US" sz="3000" dirty="0">
                <a:solidFill>
                  <a:srgbClr val="402206"/>
                </a:solidFill>
                <a:latin typeface="Cabin"/>
              </a:rPr>
              <a:t>- Hung, </a:t>
            </a:r>
            <a:r>
              <a:rPr lang="en-US" sz="3000" dirty="0" err="1">
                <a:solidFill>
                  <a:srgbClr val="402206"/>
                </a:solidFill>
                <a:latin typeface="Cabin"/>
              </a:rPr>
              <a:t>Ốt</a:t>
            </a:r>
            <a:r>
              <a:rPr lang="en-US" sz="3000" dirty="0">
                <a:solidFill>
                  <a:srgbClr val="402206"/>
                </a:solidFill>
                <a:latin typeface="Cabin"/>
              </a:rPr>
              <a:t>-</a:t>
            </a:r>
            <a:r>
              <a:rPr lang="en-US" sz="3000" dirty="0" err="1">
                <a:solidFill>
                  <a:srgbClr val="402206"/>
                </a:solidFill>
                <a:latin typeface="Cabin"/>
              </a:rPr>
              <a:t>tô</a:t>
            </a:r>
            <a:r>
              <a:rPr lang="en-US" sz="3000" dirty="0">
                <a:solidFill>
                  <a:srgbClr val="402206"/>
                </a:solidFill>
                <a:latin typeface="Cabin"/>
              </a:rPr>
              <a:t>-man, </a:t>
            </a:r>
            <a:r>
              <a:rPr lang="en-US" sz="3000" dirty="0" err="1">
                <a:solidFill>
                  <a:srgbClr val="402206"/>
                </a:solidFill>
                <a:latin typeface="Cabin"/>
              </a:rPr>
              <a:t>phân</a:t>
            </a:r>
            <a:r>
              <a:rPr lang="en-US" sz="3000" dirty="0">
                <a:solidFill>
                  <a:srgbClr val="402206"/>
                </a:solidFill>
                <a:latin typeface="Cabin"/>
              </a:rPr>
              <a:t> chia </a:t>
            </a:r>
            <a:r>
              <a:rPr lang="en-US" sz="3000" dirty="0" err="1">
                <a:solidFill>
                  <a:srgbClr val="402206"/>
                </a:solidFill>
                <a:latin typeface="Cabin"/>
              </a:rPr>
              <a:t>lại</a:t>
            </a:r>
            <a:r>
              <a:rPr lang="en-US" sz="3000" dirty="0">
                <a:solidFill>
                  <a:srgbClr val="402206"/>
                </a:solidFill>
                <a:latin typeface="Cabin"/>
              </a:rPr>
              <a:t> </a:t>
            </a:r>
            <a:r>
              <a:rPr lang="en-US" sz="3000" dirty="0" err="1">
                <a:solidFill>
                  <a:srgbClr val="402206"/>
                </a:solidFill>
                <a:latin typeface="Cabin"/>
              </a:rPr>
              <a:t>đường</a:t>
            </a:r>
            <a:r>
              <a:rPr lang="en-US" sz="3000" dirty="0">
                <a:solidFill>
                  <a:srgbClr val="402206"/>
                </a:solidFill>
                <a:latin typeface="Cabin"/>
              </a:rPr>
              <a:t> </a:t>
            </a:r>
            <a:r>
              <a:rPr lang="en-US" sz="3000" dirty="0" err="1">
                <a:solidFill>
                  <a:srgbClr val="402206"/>
                </a:solidFill>
                <a:latin typeface="Cabin"/>
              </a:rPr>
              <a:t>biên</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và</a:t>
            </a:r>
            <a:r>
              <a:rPr lang="en-US" sz="3000" dirty="0">
                <a:solidFill>
                  <a:srgbClr val="402206"/>
                </a:solidFill>
                <a:latin typeface="Cabin"/>
              </a:rPr>
              <a:t> </a:t>
            </a:r>
            <a:r>
              <a:rPr lang="en-US" sz="3000" dirty="0" err="1">
                <a:solidFill>
                  <a:srgbClr val="402206"/>
                </a:solidFill>
                <a:latin typeface="Cabin"/>
              </a:rPr>
              <a:t>thành</a:t>
            </a:r>
            <a:r>
              <a:rPr lang="en-US" sz="3000" dirty="0">
                <a:solidFill>
                  <a:srgbClr val="402206"/>
                </a:solidFill>
                <a:latin typeface="Cabin"/>
              </a:rPr>
              <a:t> </a:t>
            </a:r>
            <a:r>
              <a:rPr lang="en-US" sz="3000" dirty="0" err="1">
                <a:solidFill>
                  <a:srgbClr val="402206"/>
                </a:solidFill>
                <a:latin typeface="Cabin"/>
              </a:rPr>
              <a:t>lập</a:t>
            </a:r>
            <a:r>
              <a:rPr lang="en-US" sz="3000" dirty="0">
                <a:solidFill>
                  <a:srgbClr val="402206"/>
                </a:solidFill>
                <a:latin typeface="Cabin"/>
              </a:rPr>
              <a:t> </a:t>
            </a:r>
            <a:r>
              <a:rPr lang="en-US" sz="3000" dirty="0" err="1">
                <a:solidFill>
                  <a:srgbClr val="402206"/>
                </a:solidFill>
                <a:latin typeface="Cabin"/>
              </a:rPr>
              <a:t>nhiều</a:t>
            </a:r>
            <a:r>
              <a:rPr lang="en-US" sz="3000" dirty="0">
                <a:solidFill>
                  <a:srgbClr val="402206"/>
                </a:solidFill>
                <a:latin typeface="Cabin"/>
              </a:rPr>
              <a:t> </a:t>
            </a:r>
            <a:r>
              <a:rPr lang="en-US" sz="3000" dirty="0" err="1">
                <a:solidFill>
                  <a:srgbClr val="402206"/>
                </a:solidFill>
                <a:latin typeface="Cabin"/>
              </a:rPr>
              <a:t>quốc</a:t>
            </a:r>
            <a:r>
              <a:rPr lang="en-US" sz="3000" dirty="0">
                <a:solidFill>
                  <a:srgbClr val="402206"/>
                </a:solidFill>
                <a:latin typeface="Cabin"/>
              </a:rPr>
              <a:t> </a:t>
            </a:r>
            <a:r>
              <a:rPr lang="en-US" sz="3000" dirty="0" err="1">
                <a:solidFill>
                  <a:srgbClr val="402206"/>
                </a:solidFill>
                <a:latin typeface="Cabin"/>
              </a:rPr>
              <a:t>gia</a:t>
            </a:r>
            <a:r>
              <a:rPr lang="en-US" sz="3000" dirty="0">
                <a:solidFill>
                  <a:srgbClr val="402206"/>
                </a:solidFill>
                <a:latin typeface="Cabin"/>
              </a:rPr>
              <a:t> </a:t>
            </a:r>
            <a:r>
              <a:rPr lang="en-US" sz="3000" dirty="0" err="1">
                <a:solidFill>
                  <a:srgbClr val="402206"/>
                </a:solidFill>
                <a:latin typeface="Cabin"/>
              </a:rPr>
              <a:t>mới</a:t>
            </a:r>
            <a:r>
              <a:rPr lang="en-US" sz="3000" dirty="0">
                <a:solidFill>
                  <a:srgbClr val="402206"/>
                </a:solidFill>
                <a:latin typeface="Cabin"/>
              </a:rPr>
              <a:t>.</a:t>
            </a:r>
          </a:p>
        </p:txBody>
      </p:sp>
      <p:sp>
        <p:nvSpPr>
          <p:cNvPr id="11" name="TextBox 11"/>
          <p:cNvSpPr txBox="1"/>
          <p:nvPr/>
        </p:nvSpPr>
        <p:spPr>
          <a:xfrm>
            <a:off x="2246346" y="6908747"/>
            <a:ext cx="5196967" cy="2657475"/>
          </a:xfrm>
          <a:prstGeom prst="rect">
            <a:avLst/>
          </a:prstGeom>
        </p:spPr>
        <p:txBody>
          <a:bodyPr lIns="0" tIns="0" rIns="0" bIns="0" rtlCol="0" anchor="t">
            <a:spAutoFit/>
          </a:bodyPr>
          <a:lstStyle/>
          <a:p>
            <a:pPr algn="just">
              <a:lnSpc>
                <a:spcPts val="4200"/>
              </a:lnSpc>
            </a:pPr>
            <a:r>
              <a:rPr lang="en-US" sz="3000">
                <a:solidFill>
                  <a:srgbClr val="402206"/>
                </a:solidFill>
                <a:latin typeface="Cabin"/>
              </a:rPr>
              <a:t>Thay đổi vị thế của các cường quốc trong trật tự quốc tế xác lập sau chiến tranh. Mỹ cạnh tranh với Anh vươn lên thành cường quốc số một thế giới.</a:t>
            </a:r>
          </a:p>
        </p:txBody>
      </p:sp>
      <p:sp>
        <p:nvSpPr>
          <p:cNvPr id="12" name="TextBox 12"/>
          <p:cNvSpPr txBox="1"/>
          <p:nvPr/>
        </p:nvSpPr>
        <p:spPr>
          <a:xfrm>
            <a:off x="10303443" y="2286459"/>
            <a:ext cx="6163882" cy="2657475"/>
          </a:xfrm>
          <a:prstGeom prst="rect">
            <a:avLst/>
          </a:prstGeom>
        </p:spPr>
        <p:txBody>
          <a:bodyPr lIns="0" tIns="0" rIns="0" bIns="0" rtlCol="0" anchor="t">
            <a:spAutoFit/>
          </a:bodyPr>
          <a:lstStyle/>
          <a:p>
            <a:pPr algn="just">
              <a:lnSpc>
                <a:spcPts val="4200"/>
              </a:lnSpc>
            </a:pPr>
            <a:r>
              <a:rPr lang="en-US" sz="3000" dirty="0" err="1">
                <a:solidFill>
                  <a:srgbClr val="402206"/>
                </a:solidFill>
                <a:latin typeface="Cabin"/>
              </a:rPr>
              <a:t>Là</a:t>
            </a:r>
            <a:r>
              <a:rPr lang="en-US" sz="3000" dirty="0">
                <a:solidFill>
                  <a:srgbClr val="402206"/>
                </a:solidFill>
                <a:latin typeface="Cabin"/>
              </a:rPr>
              <a:t> </a:t>
            </a:r>
            <a:r>
              <a:rPr lang="en-US" sz="3000" dirty="0" err="1">
                <a:solidFill>
                  <a:srgbClr val="402206"/>
                </a:solidFill>
                <a:latin typeface="Cabin"/>
              </a:rPr>
              <a:t>cơ</a:t>
            </a:r>
            <a:r>
              <a:rPr lang="en-US" sz="3000" dirty="0">
                <a:solidFill>
                  <a:srgbClr val="402206"/>
                </a:solidFill>
                <a:latin typeface="Cabin"/>
              </a:rPr>
              <a:t> </a:t>
            </a:r>
            <a:r>
              <a:rPr lang="en-US" sz="3000" dirty="0" err="1">
                <a:solidFill>
                  <a:srgbClr val="402206"/>
                </a:solidFill>
                <a:latin typeface="Cabin"/>
              </a:rPr>
              <a:t>sở</a:t>
            </a:r>
            <a:r>
              <a:rPr lang="en-US" sz="3000" dirty="0">
                <a:solidFill>
                  <a:srgbClr val="402206"/>
                </a:solidFill>
                <a:latin typeface="Cabin"/>
              </a:rPr>
              <a:t> </a:t>
            </a:r>
            <a:r>
              <a:rPr lang="en-US" sz="3000" dirty="0" err="1">
                <a:solidFill>
                  <a:srgbClr val="402206"/>
                </a:solidFill>
                <a:latin typeface="Cabin"/>
              </a:rPr>
              <a:t>cho</a:t>
            </a:r>
            <a:r>
              <a:rPr lang="en-US" sz="3000" dirty="0">
                <a:solidFill>
                  <a:srgbClr val="402206"/>
                </a:solidFill>
                <a:latin typeface="Cabin"/>
              </a:rPr>
              <a:t> </a:t>
            </a:r>
            <a:r>
              <a:rPr lang="en-US" sz="3000" dirty="0" err="1">
                <a:solidFill>
                  <a:srgbClr val="402206"/>
                </a:solidFill>
                <a:latin typeface="Cabin"/>
              </a:rPr>
              <a:t>các</a:t>
            </a:r>
            <a:r>
              <a:rPr lang="en-US" sz="3000" dirty="0">
                <a:solidFill>
                  <a:srgbClr val="402206"/>
                </a:solidFill>
                <a:latin typeface="Cabin"/>
              </a:rPr>
              <a:t> </a:t>
            </a:r>
            <a:r>
              <a:rPr lang="en-US" sz="3000" dirty="0" err="1">
                <a:solidFill>
                  <a:srgbClr val="402206"/>
                </a:solidFill>
                <a:latin typeface="Cabin"/>
              </a:rPr>
              <a:t>hoà</a:t>
            </a:r>
            <a:r>
              <a:rPr lang="en-US" sz="3000" dirty="0">
                <a:solidFill>
                  <a:srgbClr val="402206"/>
                </a:solidFill>
                <a:latin typeface="Cabin"/>
              </a:rPr>
              <a:t> </a:t>
            </a:r>
            <a:r>
              <a:rPr lang="en-US" sz="3000" dirty="0" err="1">
                <a:solidFill>
                  <a:srgbClr val="402206"/>
                </a:solidFill>
                <a:latin typeface="Cabin"/>
              </a:rPr>
              <a:t>ước</a:t>
            </a:r>
            <a:r>
              <a:rPr lang="en-US" sz="3000" dirty="0">
                <a:solidFill>
                  <a:srgbClr val="402206"/>
                </a:solidFill>
                <a:latin typeface="Cabin"/>
              </a:rPr>
              <a:t> </a:t>
            </a:r>
            <a:r>
              <a:rPr lang="en-US" sz="3000" dirty="0" err="1">
                <a:solidFill>
                  <a:srgbClr val="402206"/>
                </a:solidFill>
                <a:latin typeface="Cabin"/>
              </a:rPr>
              <a:t>xác</a:t>
            </a:r>
            <a:r>
              <a:rPr lang="en-US" sz="3000" dirty="0">
                <a:solidFill>
                  <a:srgbClr val="402206"/>
                </a:solidFill>
                <a:latin typeface="Cabin"/>
              </a:rPr>
              <a:t> </a:t>
            </a:r>
            <a:r>
              <a:rPr lang="en-US" sz="3000" dirty="0" err="1">
                <a:solidFill>
                  <a:srgbClr val="402206"/>
                </a:solidFill>
                <a:latin typeface="Cabin"/>
              </a:rPr>
              <a:t>lập</a:t>
            </a:r>
            <a:r>
              <a:rPr lang="en-US" sz="3000" dirty="0">
                <a:solidFill>
                  <a:srgbClr val="402206"/>
                </a:solidFill>
                <a:latin typeface="Cabin"/>
              </a:rPr>
              <a:t> </a:t>
            </a:r>
            <a:r>
              <a:rPr lang="en-US" sz="3000" dirty="0" err="1">
                <a:solidFill>
                  <a:srgbClr val="402206"/>
                </a:solidFill>
                <a:latin typeface="Cabin"/>
              </a:rPr>
              <a:t>trật</a:t>
            </a:r>
            <a:r>
              <a:rPr lang="en-US" sz="3000" dirty="0">
                <a:solidFill>
                  <a:srgbClr val="402206"/>
                </a:solidFill>
                <a:latin typeface="Cabin"/>
              </a:rPr>
              <a:t> </a:t>
            </a:r>
            <a:r>
              <a:rPr lang="en-US" sz="3000" dirty="0" err="1">
                <a:solidFill>
                  <a:srgbClr val="402206"/>
                </a:solidFill>
                <a:latin typeface="Cabin"/>
              </a:rPr>
              <a:t>tự</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nhằm</a:t>
            </a:r>
            <a:r>
              <a:rPr lang="en-US" sz="3000" dirty="0">
                <a:solidFill>
                  <a:srgbClr val="402206"/>
                </a:solidFill>
                <a:latin typeface="Cabin"/>
              </a:rPr>
              <a:t> </a:t>
            </a:r>
            <a:r>
              <a:rPr lang="en-US" sz="3000" dirty="0" err="1">
                <a:solidFill>
                  <a:srgbClr val="402206"/>
                </a:solidFill>
                <a:latin typeface="Cabin"/>
              </a:rPr>
              <a:t>duy</a:t>
            </a:r>
            <a:r>
              <a:rPr lang="en-US" sz="3000" dirty="0">
                <a:solidFill>
                  <a:srgbClr val="402206"/>
                </a:solidFill>
                <a:latin typeface="Cabin"/>
              </a:rPr>
              <a:t> </a:t>
            </a:r>
            <a:r>
              <a:rPr lang="en-US" sz="3000" dirty="0" err="1">
                <a:solidFill>
                  <a:srgbClr val="402206"/>
                </a:solidFill>
                <a:latin typeface="Cabin"/>
              </a:rPr>
              <a:t>trì</a:t>
            </a:r>
            <a:r>
              <a:rPr lang="en-US" sz="3000" dirty="0">
                <a:solidFill>
                  <a:srgbClr val="402206"/>
                </a:solidFill>
                <a:latin typeface="Cabin"/>
              </a:rPr>
              <a:t> </a:t>
            </a:r>
            <a:r>
              <a:rPr lang="en-US" sz="3000" dirty="0" err="1">
                <a:solidFill>
                  <a:srgbClr val="402206"/>
                </a:solidFill>
                <a:latin typeface="Cabin"/>
              </a:rPr>
              <a:t>hoà</a:t>
            </a:r>
            <a:r>
              <a:rPr lang="en-US" sz="3000" dirty="0">
                <a:solidFill>
                  <a:srgbClr val="402206"/>
                </a:solidFill>
                <a:latin typeface="Cabin"/>
              </a:rPr>
              <a:t> </a:t>
            </a:r>
            <a:r>
              <a:rPr lang="en-US" sz="3000" dirty="0" err="1">
                <a:solidFill>
                  <a:srgbClr val="402206"/>
                </a:solidFill>
                <a:latin typeface="Cabin"/>
              </a:rPr>
              <a:t>bình</a:t>
            </a:r>
            <a:r>
              <a:rPr lang="en-US" sz="3000" dirty="0">
                <a:solidFill>
                  <a:srgbClr val="402206"/>
                </a:solidFill>
                <a:latin typeface="Cabin"/>
              </a:rPr>
              <a:t> </a:t>
            </a:r>
            <a:r>
              <a:rPr lang="en-US" sz="3000" dirty="0" err="1">
                <a:solidFill>
                  <a:srgbClr val="402206"/>
                </a:solidFill>
                <a:latin typeface="Cabin"/>
              </a:rPr>
              <a:t>tuy</a:t>
            </a:r>
            <a:r>
              <a:rPr lang="en-US" sz="3000" dirty="0">
                <a:solidFill>
                  <a:srgbClr val="402206"/>
                </a:solidFill>
                <a:latin typeface="Cabin"/>
              </a:rPr>
              <a:t> </a:t>
            </a:r>
            <a:r>
              <a:rPr lang="en-US" sz="3000" dirty="0" err="1">
                <a:solidFill>
                  <a:srgbClr val="402206"/>
                </a:solidFill>
                <a:latin typeface="Cabin"/>
              </a:rPr>
              <a:t>nhiên</a:t>
            </a:r>
            <a:r>
              <a:rPr lang="en-US" sz="3000" dirty="0">
                <a:solidFill>
                  <a:srgbClr val="402206"/>
                </a:solidFill>
                <a:latin typeface="Cabin"/>
              </a:rPr>
              <a:t> </a:t>
            </a:r>
            <a:r>
              <a:rPr lang="en-US" sz="3000" dirty="0" err="1">
                <a:solidFill>
                  <a:srgbClr val="402206"/>
                </a:solidFill>
                <a:latin typeface="Cabin"/>
              </a:rPr>
              <a:t>cũng</a:t>
            </a:r>
            <a:r>
              <a:rPr lang="en-US" sz="3000" dirty="0">
                <a:solidFill>
                  <a:srgbClr val="402206"/>
                </a:solidFill>
                <a:latin typeface="Cabin"/>
              </a:rPr>
              <a:t> </a:t>
            </a:r>
            <a:r>
              <a:rPr lang="en-US" sz="3000" dirty="0" err="1">
                <a:solidFill>
                  <a:srgbClr val="402206"/>
                </a:solidFill>
                <a:latin typeface="Cabin"/>
              </a:rPr>
              <a:t>khiến</a:t>
            </a:r>
            <a:r>
              <a:rPr lang="en-US" sz="3000" dirty="0">
                <a:solidFill>
                  <a:srgbClr val="402206"/>
                </a:solidFill>
                <a:latin typeface="Cabin"/>
              </a:rPr>
              <a:t> </a:t>
            </a:r>
            <a:r>
              <a:rPr lang="en-US" sz="3000" dirty="0" err="1">
                <a:solidFill>
                  <a:srgbClr val="402206"/>
                </a:solidFill>
                <a:latin typeface="Cabin"/>
              </a:rPr>
              <a:t>xung</a:t>
            </a:r>
            <a:r>
              <a:rPr lang="en-US" sz="3000" dirty="0">
                <a:solidFill>
                  <a:srgbClr val="402206"/>
                </a:solidFill>
                <a:latin typeface="Cabin"/>
              </a:rPr>
              <a:t> </a:t>
            </a:r>
            <a:r>
              <a:rPr lang="en-US" sz="3000" dirty="0" err="1">
                <a:solidFill>
                  <a:srgbClr val="402206"/>
                </a:solidFill>
                <a:latin typeface="Cabin"/>
              </a:rPr>
              <a:t>đột</a:t>
            </a:r>
            <a:r>
              <a:rPr lang="en-US" sz="3000" dirty="0">
                <a:solidFill>
                  <a:srgbClr val="402206"/>
                </a:solidFill>
                <a:latin typeface="Cabin"/>
              </a:rPr>
              <a:t> </a:t>
            </a:r>
            <a:r>
              <a:rPr lang="en-US" sz="3000" dirty="0" err="1">
                <a:solidFill>
                  <a:srgbClr val="402206"/>
                </a:solidFill>
                <a:latin typeface="Cabin"/>
              </a:rPr>
              <a:t>giữa</a:t>
            </a:r>
            <a:r>
              <a:rPr lang="en-US" sz="3000" dirty="0">
                <a:solidFill>
                  <a:srgbClr val="402206"/>
                </a:solidFill>
                <a:latin typeface="Cabin"/>
              </a:rPr>
              <a:t> </a:t>
            </a:r>
            <a:r>
              <a:rPr lang="en-US" sz="3000" dirty="0" err="1">
                <a:solidFill>
                  <a:srgbClr val="402206"/>
                </a:solidFill>
                <a:latin typeface="Cabin"/>
              </a:rPr>
              <a:t>chính</a:t>
            </a:r>
            <a:r>
              <a:rPr lang="en-US" sz="3000" dirty="0">
                <a:solidFill>
                  <a:srgbClr val="402206"/>
                </a:solidFill>
                <a:latin typeface="Cabin"/>
              </a:rPr>
              <a:t> </a:t>
            </a:r>
            <a:r>
              <a:rPr lang="en-US" sz="3000" dirty="0" err="1">
                <a:solidFill>
                  <a:srgbClr val="402206"/>
                </a:solidFill>
                <a:latin typeface="Cabin"/>
              </a:rPr>
              <a:t>quốc</a:t>
            </a:r>
            <a:r>
              <a:rPr lang="en-US" sz="3000" dirty="0">
                <a:solidFill>
                  <a:srgbClr val="402206"/>
                </a:solidFill>
                <a:latin typeface="Cabin"/>
              </a:rPr>
              <a:t> </a:t>
            </a:r>
            <a:r>
              <a:rPr lang="en-US" sz="3000" dirty="0" err="1">
                <a:solidFill>
                  <a:srgbClr val="402206"/>
                </a:solidFill>
                <a:latin typeface="Cabin"/>
              </a:rPr>
              <a:t>với</a:t>
            </a:r>
            <a:r>
              <a:rPr lang="en-US" sz="3000" dirty="0">
                <a:solidFill>
                  <a:srgbClr val="402206"/>
                </a:solidFill>
                <a:latin typeface="Cabin"/>
              </a:rPr>
              <a:t> </a:t>
            </a:r>
            <a:r>
              <a:rPr lang="en-US" sz="3000" dirty="0" err="1">
                <a:solidFill>
                  <a:srgbClr val="402206"/>
                </a:solidFill>
                <a:latin typeface="Cabin"/>
              </a:rPr>
              <a:t>thuộc</a:t>
            </a:r>
            <a:r>
              <a:rPr lang="en-US" sz="3000" dirty="0">
                <a:solidFill>
                  <a:srgbClr val="402206"/>
                </a:solidFill>
                <a:latin typeface="Cabin"/>
              </a:rPr>
              <a:t> </a:t>
            </a:r>
            <a:r>
              <a:rPr lang="en-US" sz="3000" dirty="0" err="1">
                <a:solidFill>
                  <a:srgbClr val="402206"/>
                </a:solidFill>
                <a:latin typeface="Cabin"/>
              </a:rPr>
              <a:t>địa</a:t>
            </a:r>
            <a:r>
              <a:rPr lang="en-US" sz="3000" dirty="0">
                <a:solidFill>
                  <a:srgbClr val="402206"/>
                </a:solidFill>
                <a:latin typeface="Cabin"/>
              </a:rPr>
              <a:t>, </a:t>
            </a:r>
            <a:r>
              <a:rPr lang="en-US" sz="3000" dirty="0" err="1">
                <a:solidFill>
                  <a:srgbClr val="402206"/>
                </a:solidFill>
                <a:latin typeface="Cabin"/>
              </a:rPr>
              <a:t>giữa</a:t>
            </a:r>
            <a:r>
              <a:rPr lang="en-US" sz="3000" dirty="0">
                <a:solidFill>
                  <a:srgbClr val="402206"/>
                </a:solidFill>
                <a:latin typeface="Cabin"/>
              </a:rPr>
              <a:t> </a:t>
            </a:r>
            <a:r>
              <a:rPr lang="en-US" sz="3000" dirty="0" err="1">
                <a:solidFill>
                  <a:srgbClr val="402206"/>
                </a:solidFill>
                <a:latin typeface="Cabin"/>
              </a:rPr>
              <a:t>giai</a:t>
            </a:r>
            <a:r>
              <a:rPr lang="en-US" sz="3000" dirty="0">
                <a:solidFill>
                  <a:srgbClr val="402206"/>
                </a:solidFill>
                <a:latin typeface="Cabin"/>
              </a:rPr>
              <a:t> </a:t>
            </a:r>
            <a:r>
              <a:rPr lang="en-US" sz="3000" dirty="0" err="1">
                <a:solidFill>
                  <a:srgbClr val="402206"/>
                </a:solidFill>
                <a:latin typeface="Cabin"/>
              </a:rPr>
              <a:t>cấp</a:t>
            </a:r>
            <a:r>
              <a:rPr lang="en-US" sz="3000" dirty="0">
                <a:solidFill>
                  <a:srgbClr val="402206"/>
                </a:solidFill>
                <a:latin typeface="Cabin"/>
              </a:rPr>
              <a:t> </a:t>
            </a:r>
            <a:r>
              <a:rPr lang="en-US" sz="3000" dirty="0" err="1">
                <a:solidFill>
                  <a:srgbClr val="402206"/>
                </a:solidFill>
                <a:latin typeface="Cabin"/>
              </a:rPr>
              <a:t>trong</a:t>
            </a:r>
            <a:r>
              <a:rPr lang="en-US" sz="3000" dirty="0">
                <a:solidFill>
                  <a:srgbClr val="402206"/>
                </a:solidFill>
                <a:latin typeface="Cabin"/>
              </a:rPr>
              <a:t> </a:t>
            </a:r>
            <a:r>
              <a:rPr lang="en-US" sz="3000" dirty="0" err="1">
                <a:solidFill>
                  <a:srgbClr val="402206"/>
                </a:solidFill>
                <a:latin typeface="Cabin"/>
              </a:rPr>
              <a:t>xã</a:t>
            </a:r>
            <a:r>
              <a:rPr lang="en-US" sz="3000" dirty="0">
                <a:solidFill>
                  <a:srgbClr val="402206"/>
                </a:solidFill>
                <a:latin typeface="Cabin"/>
              </a:rPr>
              <a:t> </a:t>
            </a:r>
            <a:r>
              <a:rPr lang="en-US" sz="3000" dirty="0" err="1">
                <a:solidFill>
                  <a:srgbClr val="402206"/>
                </a:solidFill>
                <a:latin typeface="Cabin"/>
              </a:rPr>
              <a:t>hội</a:t>
            </a:r>
            <a:r>
              <a:rPr lang="en-US" sz="3000" dirty="0">
                <a:solidFill>
                  <a:srgbClr val="402206"/>
                </a:solidFill>
                <a:latin typeface="Cabin"/>
              </a:rPr>
              <a:t> </a:t>
            </a:r>
            <a:r>
              <a:rPr lang="en-US" sz="3000" dirty="0" err="1">
                <a:solidFill>
                  <a:srgbClr val="402206"/>
                </a:solidFill>
                <a:latin typeface="Cabin"/>
              </a:rPr>
              <a:t>tư</a:t>
            </a:r>
            <a:r>
              <a:rPr lang="en-US" sz="3000" dirty="0">
                <a:solidFill>
                  <a:srgbClr val="402206"/>
                </a:solidFill>
                <a:latin typeface="Cabin"/>
              </a:rPr>
              <a:t> </a:t>
            </a:r>
            <a:r>
              <a:rPr lang="en-US" sz="3000" dirty="0" err="1">
                <a:solidFill>
                  <a:srgbClr val="402206"/>
                </a:solidFill>
                <a:latin typeface="Cabin"/>
              </a:rPr>
              <a:t>bản</a:t>
            </a:r>
            <a:r>
              <a:rPr lang="en-US" sz="3000" dirty="0">
                <a:solidFill>
                  <a:srgbClr val="402206"/>
                </a:solidFill>
                <a:latin typeface="Cabin"/>
              </a:rPr>
              <a:t> </a:t>
            </a:r>
            <a:r>
              <a:rPr lang="en-US" sz="3000" dirty="0" err="1">
                <a:solidFill>
                  <a:srgbClr val="402206"/>
                </a:solidFill>
                <a:latin typeface="Cabin"/>
              </a:rPr>
              <a:t>ngày</a:t>
            </a:r>
            <a:r>
              <a:rPr lang="en-US" sz="3000" dirty="0">
                <a:solidFill>
                  <a:srgbClr val="402206"/>
                </a:solidFill>
                <a:latin typeface="Cabin"/>
              </a:rPr>
              <a:t> </a:t>
            </a:r>
            <a:r>
              <a:rPr lang="en-US" sz="3000" dirty="0" err="1">
                <a:solidFill>
                  <a:srgbClr val="402206"/>
                </a:solidFill>
                <a:latin typeface="Cabin"/>
              </a:rPr>
              <a:t>càng</a:t>
            </a:r>
            <a:r>
              <a:rPr lang="en-US" sz="3000" dirty="0">
                <a:solidFill>
                  <a:srgbClr val="402206"/>
                </a:solidFill>
                <a:latin typeface="Cabin"/>
              </a:rPr>
              <a:t> </a:t>
            </a:r>
            <a:r>
              <a:rPr lang="en-US" sz="3000" dirty="0" err="1">
                <a:solidFill>
                  <a:srgbClr val="402206"/>
                </a:solidFill>
                <a:latin typeface="Cabin"/>
              </a:rPr>
              <a:t>sâu</a:t>
            </a:r>
            <a:r>
              <a:rPr lang="en-US" sz="3000" dirty="0">
                <a:solidFill>
                  <a:srgbClr val="402206"/>
                </a:solidFill>
                <a:latin typeface="Cabin"/>
              </a:rPr>
              <a:t> </a:t>
            </a:r>
            <a:r>
              <a:rPr lang="en-US" sz="3000" dirty="0" err="1" smtClean="0">
                <a:solidFill>
                  <a:srgbClr val="402206"/>
                </a:solidFill>
                <a:latin typeface="Cabin"/>
              </a:rPr>
              <a:t>sắc</a:t>
            </a:r>
            <a:r>
              <a:rPr lang="en-US" sz="3000" dirty="0" smtClean="0">
                <a:solidFill>
                  <a:srgbClr val="402206"/>
                </a:solidFill>
                <a:latin typeface="Cabin"/>
              </a:rPr>
              <a:t>.</a:t>
            </a:r>
            <a:endParaRPr lang="en-US" sz="3000" dirty="0">
              <a:solidFill>
                <a:srgbClr val="402206"/>
              </a:solidFill>
              <a:latin typeface="Cabin"/>
            </a:endParaRPr>
          </a:p>
        </p:txBody>
      </p:sp>
      <p:sp>
        <p:nvSpPr>
          <p:cNvPr id="13" name="TextBox 13"/>
          <p:cNvSpPr txBox="1"/>
          <p:nvPr/>
        </p:nvSpPr>
        <p:spPr>
          <a:xfrm>
            <a:off x="10337628" y="6244448"/>
            <a:ext cx="6341528" cy="3724275"/>
          </a:xfrm>
          <a:prstGeom prst="rect">
            <a:avLst/>
          </a:prstGeom>
        </p:spPr>
        <p:txBody>
          <a:bodyPr lIns="0" tIns="0" rIns="0" bIns="0" rtlCol="0" anchor="t">
            <a:spAutoFit/>
          </a:bodyPr>
          <a:lstStyle/>
          <a:p>
            <a:pPr algn="just">
              <a:lnSpc>
                <a:spcPts val="4200"/>
              </a:lnSpc>
            </a:pPr>
            <a:r>
              <a:rPr lang="en-US" sz="3000" dirty="0" err="1">
                <a:solidFill>
                  <a:srgbClr val="402206"/>
                </a:solidFill>
                <a:latin typeface="Cabin"/>
              </a:rPr>
              <a:t>Thúc</a:t>
            </a:r>
            <a:r>
              <a:rPr lang="en-US" sz="3000" dirty="0">
                <a:solidFill>
                  <a:srgbClr val="402206"/>
                </a:solidFill>
                <a:latin typeface="Cabin"/>
              </a:rPr>
              <a:t> </a:t>
            </a:r>
            <a:r>
              <a:rPr lang="en-US" sz="3000" dirty="0" err="1">
                <a:solidFill>
                  <a:srgbClr val="402206"/>
                </a:solidFill>
                <a:latin typeface="Cabin"/>
              </a:rPr>
              <a:t>đẩy</a:t>
            </a:r>
            <a:r>
              <a:rPr lang="en-US" sz="3000" dirty="0">
                <a:solidFill>
                  <a:srgbClr val="402206"/>
                </a:solidFill>
                <a:latin typeface="Cabin"/>
              </a:rPr>
              <a:t> </a:t>
            </a:r>
            <a:r>
              <a:rPr lang="en-US" sz="3000" dirty="0" err="1">
                <a:solidFill>
                  <a:srgbClr val="402206"/>
                </a:solidFill>
                <a:latin typeface="Cabin"/>
              </a:rPr>
              <a:t>phong</a:t>
            </a:r>
            <a:r>
              <a:rPr lang="en-US" sz="3000" dirty="0">
                <a:solidFill>
                  <a:srgbClr val="402206"/>
                </a:solidFill>
                <a:latin typeface="Cabin"/>
              </a:rPr>
              <a:t> </a:t>
            </a:r>
            <a:r>
              <a:rPr lang="en-US" sz="3000" dirty="0" err="1">
                <a:solidFill>
                  <a:srgbClr val="402206"/>
                </a:solidFill>
                <a:latin typeface="Cabin"/>
              </a:rPr>
              <a:t>trào</a:t>
            </a:r>
            <a:r>
              <a:rPr lang="en-US" sz="3000" dirty="0">
                <a:solidFill>
                  <a:srgbClr val="402206"/>
                </a:solidFill>
                <a:latin typeface="Cabin"/>
              </a:rPr>
              <a:t> </a:t>
            </a:r>
            <a:r>
              <a:rPr lang="en-US" sz="3000" dirty="0" err="1">
                <a:solidFill>
                  <a:srgbClr val="402206"/>
                </a:solidFill>
                <a:latin typeface="Cabin"/>
              </a:rPr>
              <a:t>cách</a:t>
            </a:r>
            <a:r>
              <a:rPr lang="en-US" sz="3000" dirty="0">
                <a:solidFill>
                  <a:srgbClr val="402206"/>
                </a:solidFill>
                <a:latin typeface="Cabin"/>
              </a:rPr>
              <a:t> </a:t>
            </a:r>
            <a:r>
              <a:rPr lang="en-US" sz="3000" dirty="0" err="1">
                <a:solidFill>
                  <a:srgbClr val="402206"/>
                </a:solidFill>
                <a:latin typeface="Cabin"/>
              </a:rPr>
              <a:t>mạng</a:t>
            </a:r>
            <a:r>
              <a:rPr lang="en-US" sz="3000" dirty="0">
                <a:solidFill>
                  <a:srgbClr val="402206"/>
                </a:solidFill>
                <a:latin typeface="Cabin"/>
              </a:rPr>
              <a:t> </a:t>
            </a:r>
            <a:r>
              <a:rPr lang="en-US" sz="3000" dirty="0" err="1">
                <a:solidFill>
                  <a:srgbClr val="402206"/>
                </a:solidFill>
                <a:latin typeface="Cabin"/>
              </a:rPr>
              <a:t>và</a:t>
            </a:r>
            <a:r>
              <a:rPr lang="en-US" sz="3000" dirty="0">
                <a:solidFill>
                  <a:srgbClr val="402206"/>
                </a:solidFill>
                <a:latin typeface="Cabin"/>
              </a:rPr>
              <a:t> </a:t>
            </a:r>
            <a:r>
              <a:rPr lang="en-US" sz="3000" dirty="0" err="1">
                <a:solidFill>
                  <a:srgbClr val="402206"/>
                </a:solidFill>
                <a:latin typeface="Cabin"/>
              </a:rPr>
              <a:t>đấu</a:t>
            </a:r>
            <a:r>
              <a:rPr lang="en-US" sz="3000" dirty="0">
                <a:solidFill>
                  <a:srgbClr val="402206"/>
                </a:solidFill>
                <a:latin typeface="Cabin"/>
              </a:rPr>
              <a:t> </a:t>
            </a:r>
            <a:r>
              <a:rPr lang="en-US" sz="3000" dirty="0" err="1">
                <a:solidFill>
                  <a:srgbClr val="402206"/>
                </a:solidFill>
                <a:latin typeface="Cabin"/>
              </a:rPr>
              <a:t>tranh</a:t>
            </a:r>
            <a:r>
              <a:rPr lang="en-US" sz="3000" dirty="0">
                <a:solidFill>
                  <a:srgbClr val="402206"/>
                </a:solidFill>
                <a:latin typeface="Cabin"/>
              </a:rPr>
              <a:t> </a:t>
            </a:r>
            <a:r>
              <a:rPr lang="en-US" sz="3000" dirty="0" err="1">
                <a:solidFill>
                  <a:srgbClr val="402206"/>
                </a:solidFill>
                <a:latin typeface="Cabin"/>
              </a:rPr>
              <a:t>giải</a:t>
            </a:r>
            <a:r>
              <a:rPr lang="en-US" sz="3000" dirty="0">
                <a:solidFill>
                  <a:srgbClr val="402206"/>
                </a:solidFill>
                <a:latin typeface="Cabin"/>
              </a:rPr>
              <a:t> </a:t>
            </a:r>
            <a:r>
              <a:rPr lang="en-US" sz="3000" dirty="0" err="1">
                <a:solidFill>
                  <a:srgbClr val="402206"/>
                </a:solidFill>
                <a:latin typeface="Cabin"/>
              </a:rPr>
              <a:t>phóng</a:t>
            </a:r>
            <a:r>
              <a:rPr lang="en-US" sz="3000" dirty="0">
                <a:solidFill>
                  <a:srgbClr val="402206"/>
                </a:solidFill>
                <a:latin typeface="Cabin"/>
              </a:rPr>
              <a:t> </a:t>
            </a:r>
            <a:r>
              <a:rPr lang="en-US" sz="3000" dirty="0" err="1">
                <a:solidFill>
                  <a:srgbClr val="402206"/>
                </a:solidFill>
                <a:latin typeface="Cabin"/>
              </a:rPr>
              <a:t>dân</a:t>
            </a:r>
            <a:r>
              <a:rPr lang="en-US" sz="3000" dirty="0">
                <a:solidFill>
                  <a:srgbClr val="402206"/>
                </a:solidFill>
                <a:latin typeface="Cabin"/>
              </a:rPr>
              <a:t> </a:t>
            </a:r>
            <a:r>
              <a:rPr lang="en-US" sz="3000" dirty="0" err="1">
                <a:solidFill>
                  <a:srgbClr val="402206"/>
                </a:solidFill>
                <a:latin typeface="Cabin"/>
              </a:rPr>
              <a:t>tộc</a:t>
            </a:r>
            <a:r>
              <a:rPr lang="en-US" sz="3000" dirty="0">
                <a:solidFill>
                  <a:srgbClr val="402206"/>
                </a:solidFill>
                <a:latin typeface="Cabin"/>
              </a:rPr>
              <a:t> </a:t>
            </a:r>
            <a:r>
              <a:rPr lang="en-US" sz="3000" dirty="0" err="1">
                <a:solidFill>
                  <a:srgbClr val="402206"/>
                </a:solidFill>
                <a:latin typeface="Cabin"/>
              </a:rPr>
              <a:t>của</a:t>
            </a:r>
            <a:r>
              <a:rPr lang="en-US" sz="3000" dirty="0">
                <a:solidFill>
                  <a:srgbClr val="402206"/>
                </a:solidFill>
                <a:latin typeface="Cabin"/>
              </a:rPr>
              <a:t> </a:t>
            </a:r>
            <a:r>
              <a:rPr lang="en-US" sz="3000" dirty="0" err="1">
                <a:solidFill>
                  <a:srgbClr val="402206"/>
                </a:solidFill>
                <a:latin typeface="Cabin"/>
              </a:rPr>
              <a:t>nhân</a:t>
            </a:r>
            <a:r>
              <a:rPr lang="en-US" sz="3000" dirty="0">
                <a:solidFill>
                  <a:srgbClr val="402206"/>
                </a:solidFill>
                <a:latin typeface="Cabin"/>
              </a:rPr>
              <a:t> </a:t>
            </a:r>
            <a:r>
              <a:rPr lang="en-US" sz="3000" dirty="0" err="1">
                <a:solidFill>
                  <a:srgbClr val="402206"/>
                </a:solidFill>
                <a:latin typeface="Cabin"/>
              </a:rPr>
              <a:t>dân</a:t>
            </a:r>
            <a:r>
              <a:rPr lang="en-US" sz="3000" dirty="0">
                <a:solidFill>
                  <a:srgbClr val="402206"/>
                </a:solidFill>
                <a:latin typeface="Cabin"/>
              </a:rPr>
              <a:t> </a:t>
            </a:r>
            <a:r>
              <a:rPr lang="en-US" sz="3000" dirty="0" err="1">
                <a:solidFill>
                  <a:srgbClr val="402206"/>
                </a:solidFill>
                <a:latin typeface="Cabin"/>
              </a:rPr>
              <a:t>thế</a:t>
            </a:r>
            <a:r>
              <a:rPr lang="en-US" sz="3000" dirty="0">
                <a:solidFill>
                  <a:srgbClr val="402206"/>
                </a:solidFill>
                <a:latin typeface="Cabin"/>
              </a:rPr>
              <a:t> </a:t>
            </a:r>
            <a:r>
              <a:rPr lang="en-US" sz="3000" dirty="0" err="1">
                <a:solidFill>
                  <a:srgbClr val="402206"/>
                </a:solidFill>
                <a:latin typeface="Cabin"/>
              </a:rPr>
              <a:t>giới</a:t>
            </a:r>
            <a:r>
              <a:rPr lang="en-US" sz="3000" dirty="0">
                <a:solidFill>
                  <a:srgbClr val="402206"/>
                </a:solidFill>
                <a:latin typeface="Cabin"/>
              </a:rPr>
              <a:t>, </a:t>
            </a:r>
            <a:r>
              <a:rPr lang="en-US" sz="3000" dirty="0" err="1">
                <a:solidFill>
                  <a:srgbClr val="402206"/>
                </a:solidFill>
                <a:latin typeface="Cabin"/>
              </a:rPr>
              <a:t>tiêu</a:t>
            </a:r>
            <a:r>
              <a:rPr lang="en-US" sz="3000" dirty="0">
                <a:solidFill>
                  <a:srgbClr val="402206"/>
                </a:solidFill>
                <a:latin typeface="Cabin"/>
              </a:rPr>
              <a:t> </a:t>
            </a:r>
            <a:r>
              <a:rPr lang="en-US" sz="3000" dirty="0" err="1">
                <a:solidFill>
                  <a:srgbClr val="402206"/>
                </a:solidFill>
                <a:latin typeface="Cabin"/>
              </a:rPr>
              <a:t>biểu</a:t>
            </a:r>
            <a:r>
              <a:rPr lang="en-US" sz="3000" dirty="0">
                <a:solidFill>
                  <a:srgbClr val="402206"/>
                </a:solidFill>
                <a:latin typeface="Cabin"/>
              </a:rPr>
              <a:t> </a:t>
            </a:r>
            <a:r>
              <a:rPr lang="en-US" sz="3000" dirty="0" err="1">
                <a:solidFill>
                  <a:srgbClr val="402206"/>
                </a:solidFill>
                <a:latin typeface="Cabin"/>
              </a:rPr>
              <a:t>là</a:t>
            </a:r>
            <a:r>
              <a:rPr lang="en-US" sz="3000" dirty="0">
                <a:solidFill>
                  <a:srgbClr val="402206"/>
                </a:solidFill>
                <a:latin typeface="Cabin"/>
              </a:rPr>
              <a:t> </a:t>
            </a:r>
            <a:r>
              <a:rPr lang="en-US" sz="3000" dirty="0" err="1">
                <a:solidFill>
                  <a:srgbClr val="402206"/>
                </a:solidFill>
                <a:latin typeface="Cabin"/>
              </a:rPr>
              <a:t>Cách</a:t>
            </a:r>
            <a:r>
              <a:rPr lang="en-US" sz="3000" dirty="0">
                <a:solidFill>
                  <a:srgbClr val="402206"/>
                </a:solidFill>
                <a:latin typeface="Cabin"/>
              </a:rPr>
              <a:t> </a:t>
            </a:r>
            <a:r>
              <a:rPr lang="en-US" sz="3000" dirty="0" err="1">
                <a:solidFill>
                  <a:srgbClr val="402206"/>
                </a:solidFill>
                <a:latin typeface="Cabin"/>
              </a:rPr>
              <a:t>mạng</a:t>
            </a:r>
            <a:r>
              <a:rPr lang="en-US" sz="3000" dirty="0">
                <a:solidFill>
                  <a:srgbClr val="402206"/>
                </a:solidFill>
                <a:latin typeface="Cabin"/>
              </a:rPr>
              <a:t> </a:t>
            </a:r>
            <a:r>
              <a:rPr lang="en-US" sz="3000" dirty="0" err="1">
                <a:solidFill>
                  <a:srgbClr val="402206"/>
                </a:solidFill>
                <a:latin typeface="Cabin"/>
              </a:rPr>
              <a:t>tháng</a:t>
            </a:r>
            <a:r>
              <a:rPr lang="en-US" sz="3000" dirty="0">
                <a:solidFill>
                  <a:srgbClr val="402206"/>
                </a:solidFill>
                <a:latin typeface="Cabin"/>
              </a:rPr>
              <a:t> </a:t>
            </a:r>
            <a:r>
              <a:rPr lang="en-US" sz="3000" dirty="0" err="1">
                <a:solidFill>
                  <a:srgbClr val="402206"/>
                </a:solidFill>
                <a:latin typeface="Cabin"/>
              </a:rPr>
              <a:t>Mười</a:t>
            </a:r>
            <a:r>
              <a:rPr lang="en-US" sz="3000" dirty="0">
                <a:solidFill>
                  <a:srgbClr val="402206"/>
                </a:solidFill>
                <a:latin typeface="Cabin"/>
              </a:rPr>
              <a:t> </a:t>
            </a:r>
            <a:r>
              <a:rPr lang="en-US" sz="3000" dirty="0" err="1">
                <a:solidFill>
                  <a:srgbClr val="402206"/>
                </a:solidFill>
                <a:latin typeface="Cabin"/>
              </a:rPr>
              <a:t>Nga</a:t>
            </a:r>
            <a:r>
              <a:rPr lang="en-US" sz="3000" dirty="0">
                <a:solidFill>
                  <a:srgbClr val="402206"/>
                </a:solidFill>
                <a:latin typeface="Cabin"/>
              </a:rPr>
              <a:t>. </a:t>
            </a:r>
            <a:r>
              <a:rPr lang="en-US" sz="3000" dirty="0" err="1">
                <a:solidFill>
                  <a:srgbClr val="402206"/>
                </a:solidFill>
                <a:latin typeface="Cabin"/>
              </a:rPr>
              <a:t>P</a:t>
            </a:r>
            <a:r>
              <a:rPr lang="en-US" sz="3000" dirty="0" err="1" smtClean="0">
                <a:solidFill>
                  <a:srgbClr val="402206"/>
                </a:solidFill>
                <a:latin typeface="Cabin"/>
              </a:rPr>
              <a:t>hòng</a:t>
            </a:r>
            <a:r>
              <a:rPr lang="en-US" sz="3000" dirty="0" smtClean="0">
                <a:solidFill>
                  <a:srgbClr val="402206"/>
                </a:solidFill>
                <a:latin typeface="Cabin"/>
              </a:rPr>
              <a:t> </a:t>
            </a:r>
            <a:r>
              <a:rPr lang="en-US" sz="3000" dirty="0" err="1">
                <a:solidFill>
                  <a:srgbClr val="402206"/>
                </a:solidFill>
                <a:latin typeface="Cabin"/>
              </a:rPr>
              <a:t>trào</a:t>
            </a:r>
            <a:r>
              <a:rPr lang="en-US" sz="3000" dirty="0">
                <a:solidFill>
                  <a:srgbClr val="402206"/>
                </a:solidFill>
                <a:latin typeface="Cabin"/>
              </a:rPr>
              <a:t> </a:t>
            </a:r>
            <a:r>
              <a:rPr lang="en-US" sz="3000" dirty="0" err="1">
                <a:solidFill>
                  <a:srgbClr val="402206"/>
                </a:solidFill>
                <a:latin typeface="Cabin"/>
              </a:rPr>
              <a:t>cách</a:t>
            </a:r>
            <a:r>
              <a:rPr lang="en-US" sz="3000" dirty="0">
                <a:solidFill>
                  <a:srgbClr val="402206"/>
                </a:solidFill>
                <a:latin typeface="Cabin"/>
              </a:rPr>
              <a:t> </a:t>
            </a:r>
            <a:r>
              <a:rPr lang="en-US" sz="3000" dirty="0" err="1">
                <a:solidFill>
                  <a:srgbClr val="402206"/>
                </a:solidFill>
                <a:latin typeface="Cabin"/>
              </a:rPr>
              <a:t>mạng</a:t>
            </a:r>
            <a:r>
              <a:rPr lang="en-US" sz="3000" dirty="0">
                <a:solidFill>
                  <a:srgbClr val="402206"/>
                </a:solidFill>
                <a:latin typeface="Cabin"/>
              </a:rPr>
              <a:t> 1918-1923 </a:t>
            </a:r>
            <a:r>
              <a:rPr lang="en-US" sz="3000" dirty="0" err="1">
                <a:solidFill>
                  <a:srgbClr val="402206"/>
                </a:solidFill>
                <a:latin typeface="Cabin"/>
              </a:rPr>
              <a:t>dẫn</a:t>
            </a:r>
            <a:r>
              <a:rPr lang="en-US" sz="3000" dirty="0">
                <a:solidFill>
                  <a:srgbClr val="402206"/>
                </a:solidFill>
                <a:latin typeface="Cabin"/>
              </a:rPr>
              <a:t> </a:t>
            </a:r>
            <a:r>
              <a:rPr lang="en-US" sz="3000" dirty="0" err="1">
                <a:solidFill>
                  <a:srgbClr val="402206"/>
                </a:solidFill>
                <a:latin typeface="Cabin"/>
              </a:rPr>
              <a:t>tới</a:t>
            </a:r>
            <a:r>
              <a:rPr lang="en-US" sz="3000" dirty="0">
                <a:solidFill>
                  <a:srgbClr val="402206"/>
                </a:solidFill>
                <a:latin typeface="Cabin"/>
              </a:rPr>
              <a:t> </a:t>
            </a:r>
            <a:r>
              <a:rPr lang="en-US" sz="3000" dirty="0" err="1">
                <a:solidFill>
                  <a:srgbClr val="402206"/>
                </a:solidFill>
                <a:latin typeface="Cabin"/>
              </a:rPr>
              <a:t>sự</a:t>
            </a:r>
            <a:r>
              <a:rPr lang="en-US" sz="3000" dirty="0">
                <a:solidFill>
                  <a:srgbClr val="402206"/>
                </a:solidFill>
                <a:latin typeface="Cabin"/>
              </a:rPr>
              <a:t> </a:t>
            </a:r>
            <a:r>
              <a:rPr lang="en-US" sz="3000" dirty="0" err="1">
                <a:solidFill>
                  <a:srgbClr val="402206"/>
                </a:solidFill>
                <a:latin typeface="Cabin"/>
              </a:rPr>
              <a:t>ra</a:t>
            </a:r>
            <a:r>
              <a:rPr lang="en-US" sz="3000" dirty="0">
                <a:solidFill>
                  <a:srgbClr val="402206"/>
                </a:solidFill>
                <a:latin typeface="Cabin"/>
              </a:rPr>
              <a:t> </a:t>
            </a:r>
            <a:r>
              <a:rPr lang="en-US" sz="3000" dirty="0" err="1">
                <a:solidFill>
                  <a:srgbClr val="402206"/>
                </a:solidFill>
                <a:latin typeface="Cabin"/>
              </a:rPr>
              <a:t>đời</a:t>
            </a:r>
            <a:r>
              <a:rPr lang="en-US" sz="3000" dirty="0">
                <a:solidFill>
                  <a:srgbClr val="402206"/>
                </a:solidFill>
                <a:latin typeface="Cabin"/>
              </a:rPr>
              <a:t> </a:t>
            </a:r>
            <a:r>
              <a:rPr lang="en-US" sz="3000" dirty="0" err="1">
                <a:solidFill>
                  <a:srgbClr val="402206"/>
                </a:solidFill>
                <a:latin typeface="Cabin"/>
              </a:rPr>
              <a:t>của</a:t>
            </a:r>
            <a:r>
              <a:rPr lang="en-US" sz="3000" dirty="0">
                <a:solidFill>
                  <a:srgbClr val="402206"/>
                </a:solidFill>
                <a:latin typeface="Cabin"/>
              </a:rPr>
              <a:t> </a:t>
            </a:r>
            <a:r>
              <a:rPr lang="en-US" sz="3000" dirty="0" err="1">
                <a:solidFill>
                  <a:srgbClr val="402206"/>
                </a:solidFill>
                <a:latin typeface="Cabin"/>
              </a:rPr>
              <a:t>các</a:t>
            </a:r>
            <a:r>
              <a:rPr lang="en-US" sz="3000" dirty="0">
                <a:solidFill>
                  <a:srgbClr val="402206"/>
                </a:solidFill>
                <a:latin typeface="Cabin"/>
              </a:rPr>
              <a:t> </a:t>
            </a:r>
            <a:r>
              <a:rPr lang="en-US" sz="3000" dirty="0" err="1">
                <a:solidFill>
                  <a:srgbClr val="402206"/>
                </a:solidFill>
                <a:latin typeface="Cabin"/>
              </a:rPr>
              <a:t>Đảng</a:t>
            </a:r>
            <a:r>
              <a:rPr lang="en-US" sz="3000" dirty="0">
                <a:solidFill>
                  <a:srgbClr val="402206"/>
                </a:solidFill>
                <a:latin typeface="Cabin"/>
              </a:rPr>
              <a:t> </a:t>
            </a:r>
            <a:r>
              <a:rPr lang="en-US" sz="3000" dirty="0" err="1">
                <a:solidFill>
                  <a:srgbClr val="402206"/>
                </a:solidFill>
                <a:latin typeface="Cabin"/>
              </a:rPr>
              <a:t>cộng</a:t>
            </a:r>
            <a:r>
              <a:rPr lang="en-US" sz="3000" dirty="0">
                <a:solidFill>
                  <a:srgbClr val="402206"/>
                </a:solidFill>
                <a:latin typeface="Cabin"/>
              </a:rPr>
              <a:t> </a:t>
            </a:r>
            <a:r>
              <a:rPr lang="en-US" sz="3000" dirty="0" err="1">
                <a:solidFill>
                  <a:srgbClr val="402206"/>
                </a:solidFill>
                <a:latin typeface="Cabin"/>
              </a:rPr>
              <a:t>sản</a:t>
            </a:r>
            <a:r>
              <a:rPr lang="en-US" sz="3000" dirty="0">
                <a:solidFill>
                  <a:srgbClr val="402206"/>
                </a:solidFill>
                <a:latin typeface="Cabin"/>
              </a:rPr>
              <a:t> </a:t>
            </a:r>
            <a:r>
              <a:rPr lang="en-US" sz="3000" dirty="0" err="1">
                <a:solidFill>
                  <a:srgbClr val="402206"/>
                </a:solidFill>
                <a:latin typeface="Cabin"/>
              </a:rPr>
              <a:t>và</a:t>
            </a:r>
            <a:r>
              <a:rPr lang="en-US" sz="3000" dirty="0">
                <a:solidFill>
                  <a:srgbClr val="402206"/>
                </a:solidFill>
                <a:latin typeface="Cabin"/>
              </a:rPr>
              <a:t> </a:t>
            </a:r>
            <a:r>
              <a:rPr lang="en-US" sz="3000" dirty="0" err="1">
                <a:solidFill>
                  <a:srgbClr val="402206"/>
                </a:solidFill>
                <a:latin typeface="Cabin"/>
              </a:rPr>
              <a:t>các</a:t>
            </a:r>
            <a:r>
              <a:rPr lang="en-US" sz="3000" dirty="0">
                <a:solidFill>
                  <a:srgbClr val="402206"/>
                </a:solidFill>
                <a:latin typeface="Cabin"/>
              </a:rPr>
              <a:t> </a:t>
            </a:r>
            <a:r>
              <a:rPr lang="en-US" sz="3000" dirty="0" err="1">
                <a:solidFill>
                  <a:srgbClr val="402206"/>
                </a:solidFill>
                <a:latin typeface="Cabin"/>
              </a:rPr>
              <a:t>chính</a:t>
            </a:r>
            <a:r>
              <a:rPr lang="en-US" sz="3000" dirty="0">
                <a:solidFill>
                  <a:srgbClr val="402206"/>
                </a:solidFill>
                <a:latin typeface="Cabin"/>
              </a:rPr>
              <a:t> </a:t>
            </a:r>
            <a:r>
              <a:rPr lang="en-US" sz="3000" dirty="0" err="1">
                <a:solidFill>
                  <a:srgbClr val="402206"/>
                </a:solidFill>
                <a:latin typeface="Cabin"/>
              </a:rPr>
              <a:t>phủ</a:t>
            </a:r>
            <a:r>
              <a:rPr lang="en-US" sz="3000" dirty="0">
                <a:solidFill>
                  <a:srgbClr val="402206"/>
                </a:solidFill>
                <a:latin typeface="Cabin"/>
              </a:rPr>
              <a:t> </a:t>
            </a:r>
            <a:r>
              <a:rPr lang="en-US" sz="3000" dirty="0" err="1">
                <a:solidFill>
                  <a:srgbClr val="402206"/>
                </a:solidFill>
                <a:latin typeface="Cabin"/>
              </a:rPr>
              <a:t>cộng</a:t>
            </a:r>
            <a:r>
              <a:rPr lang="en-US" sz="3000" dirty="0">
                <a:solidFill>
                  <a:srgbClr val="402206"/>
                </a:solidFill>
                <a:latin typeface="Cabin"/>
              </a:rPr>
              <a:t> </a:t>
            </a:r>
            <a:r>
              <a:rPr lang="en-US" sz="3000" dirty="0" err="1">
                <a:solidFill>
                  <a:srgbClr val="402206"/>
                </a:solidFill>
                <a:latin typeface="Cabin"/>
              </a:rPr>
              <a:t>hoà</a:t>
            </a:r>
            <a:r>
              <a:rPr lang="en-US" sz="3000" dirty="0">
                <a:solidFill>
                  <a:srgbClr val="402206"/>
                </a:solidFill>
                <a:latin typeface="Cabin"/>
              </a:rPr>
              <a:t> </a:t>
            </a:r>
            <a:r>
              <a:rPr lang="en-US" sz="3000" dirty="0" err="1">
                <a:solidFill>
                  <a:srgbClr val="402206"/>
                </a:solidFill>
                <a:latin typeface="Cabin"/>
              </a:rPr>
              <a:t>tiến</a:t>
            </a:r>
            <a:r>
              <a:rPr lang="en-US" sz="3000" dirty="0">
                <a:solidFill>
                  <a:srgbClr val="402206"/>
                </a:solidFill>
                <a:latin typeface="Cabin"/>
              </a:rPr>
              <a:t> </a:t>
            </a:r>
            <a:r>
              <a:rPr lang="en-US" sz="3000" dirty="0" err="1">
                <a:solidFill>
                  <a:srgbClr val="402206"/>
                </a:solidFill>
                <a:latin typeface="Cabin"/>
              </a:rPr>
              <a:t>bộ</a:t>
            </a:r>
            <a:r>
              <a:rPr lang="en-US" sz="3000" dirty="0">
                <a:solidFill>
                  <a:srgbClr val="402206"/>
                </a:solidFill>
                <a:latin typeface="Cabin"/>
              </a:rPr>
              <a:t> ở </a:t>
            </a:r>
            <a:r>
              <a:rPr lang="en-US" sz="3000" dirty="0" err="1">
                <a:solidFill>
                  <a:srgbClr val="402206"/>
                </a:solidFill>
                <a:latin typeface="Cabin"/>
              </a:rPr>
              <a:t>Châu</a:t>
            </a:r>
            <a:r>
              <a:rPr lang="en-US" sz="3000" dirty="0">
                <a:solidFill>
                  <a:srgbClr val="402206"/>
                </a:solidFill>
                <a:latin typeface="Cabin"/>
              </a:rPr>
              <a:t> </a:t>
            </a:r>
            <a:r>
              <a:rPr lang="en-US" sz="3000" dirty="0" err="1">
                <a:solidFill>
                  <a:srgbClr val="402206"/>
                </a:solidFill>
                <a:latin typeface="Cabin"/>
              </a:rPr>
              <a:t>Âu</a:t>
            </a:r>
            <a:r>
              <a:rPr lang="en-US" sz="3000" dirty="0">
                <a:solidFill>
                  <a:srgbClr val="402206"/>
                </a:solidFill>
                <a:latin typeface="Cabin"/>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sp>
      <p:sp>
        <p:nvSpPr>
          <p:cNvPr id="3" name="Freeform 3"/>
          <p:cNvSpPr/>
          <p:nvPr/>
        </p:nvSpPr>
        <p:spPr>
          <a:xfrm rot="9434117">
            <a:off x="-1837713" y="-2971482"/>
            <a:ext cx="4725128" cy="4093142"/>
          </a:xfrm>
          <a:custGeom>
            <a:avLst/>
            <a:gdLst/>
            <a:ahLst/>
            <a:cxnLst/>
            <a:rect l="l" t="t" r="r" b="b"/>
            <a:pathLst>
              <a:path w="4725128" h="4093142">
                <a:moveTo>
                  <a:pt x="0" y="0"/>
                </a:moveTo>
                <a:lnTo>
                  <a:pt x="4725129" y="0"/>
                </a:lnTo>
                <a:lnTo>
                  <a:pt x="4725129" y="4093143"/>
                </a:lnTo>
                <a:lnTo>
                  <a:pt x="0" y="4093143"/>
                </a:lnTo>
                <a:lnTo>
                  <a:pt x="0" y="0"/>
                </a:lnTo>
                <a:close/>
              </a:path>
            </a:pathLst>
          </a:custGeom>
          <a:blipFill>
            <a:blip r:embed="rId3"/>
            <a:stretch>
              <a:fillRect l="-36842" r="-36842"/>
            </a:stretch>
          </a:blipFill>
        </p:spPr>
      </p:sp>
      <p:sp>
        <p:nvSpPr>
          <p:cNvPr id="4" name="Freeform 4"/>
          <p:cNvSpPr/>
          <p:nvPr/>
        </p:nvSpPr>
        <p:spPr>
          <a:xfrm>
            <a:off x="11222587" y="6172200"/>
            <a:ext cx="7065413" cy="4114800"/>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634997" y="2506464"/>
            <a:ext cx="4734378" cy="4102707"/>
          </a:xfrm>
          <a:custGeom>
            <a:avLst/>
            <a:gdLst/>
            <a:ahLst/>
            <a:cxnLst/>
            <a:rect l="l" t="t" r="r" b="b"/>
            <a:pathLst>
              <a:path w="4734378" h="4102707">
                <a:moveTo>
                  <a:pt x="0" y="0"/>
                </a:moveTo>
                <a:lnTo>
                  <a:pt x="4734378" y="0"/>
                </a:lnTo>
                <a:lnTo>
                  <a:pt x="4734378" y="4102707"/>
                </a:lnTo>
                <a:lnTo>
                  <a:pt x="0" y="41027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6" name="Group 6"/>
          <p:cNvGrpSpPr>
            <a:grpSpLocks noChangeAspect="1"/>
          </p:cNvGrpSpPr>
          <p:nvPr/>
        </p:nvGrpSpPr>
        <p:grpSpPr>
          <a:xfrm>
            <a:off x="1837492" y="2693928"/>
            <a:ext cx="8709698" cy="4899144"/>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l="-283" t="-2202" r="-649" b="-13243"/>
              </a:stretch>
            </a:blipFill>
          </p:spPr>
        </p:sp>
      </p:grpSp>
      <p:sp>
        <p:nvSpPr>
          <p:cNvPr id="8" name="TextBox 8"/>
          <p:cNvSpPr txBox="1"/>
          <p:nvPr/>
        </p:nvSpPr>
        <p:spPr>
          <a:xfrm>
            <a:off x="1317854" y="1028700"/>
            <a:ext cx="15652292" cy="685800"/>
          </a:xfrm>
          <a:prstGeom prst="rect">
            <a:avLst/>
          </a:prstGeom>
        </p:spPr>
        <p:txBody>
          <a:bodyPr lIns="0" tIns="0" rIns="0" bIns="0" rtlCol="0" anchor="t">
            <a:spAutoFit/>
          </a:bodyPr>
          <a:lstStyle/>
          <a:p>
            <a:pPr marL="0" lvl="0" indent="0" algn="ctr">
              <a:lnSpc>
                <a:spcPts val="5400"/>
              </a:lnSpc>
              <a:spcBef>
                <a:spcPct val="0"/>
              </a:spcBef>
            </a:pPr>
            <a:r>
              <a:rPr lang="en-US" sz="4500" dirty="0">
                <a:solidFill>
                  <a:srgbClr val="6F131E"/>
                </a:solidFill>
                <a:latin typeface="Cabin Bold"/>
              </a:rPr>
              <a:t>b) </a:t>
            </a:r>
            <a:r>
              <a:rPr lang="en-US" sz="4500" dirty="0" err="1">
                <a:solidFill>
                  <a:srgbClr val="6F131E"/>
                </a:solidFill>
                <a:latin typeface="Cabin Bold"/>
              </a:rPr>
              <a:t>Chiến</a:t>
            </a:r>
            <a:r>
              <a:rPr lang="en-US" sz="4500" dirty="0">
                <a:solidFill>
                  <a:srgbClr val="6F131E"/>
                </a:solidFill>
                <a:latin typeface="Cabin Bold"/>
              </a:rPr>
              <a:t> </a:t>
            </a:r>
            <a:r>
              <a:rPr lang="en-US" sz="4500" dirty="0" err="1">
                <a:solidFill>
                  <a:srgbClr val="6F131E"/>
                </a:solidFill>
                <a:latin typeface="Cabin Bold"/>
              </a:rPr>
              <a:t>tranh</a:t>
            </a:r>
            <a:r>
              <a:rPr lang="en-US" sz="4500" dirty="0">
                <a:solidFill>
                  <a:srgbClr val="6F131E"/>
                </a:solidFill>
                <a:latin typeface="Cabin Bold"/>
              </a:rPr>
              <a:t> </a:t>
            </a:r>
            <a:r>
              <a:rPr lang="en-US" sz="4500" dirty="0" err="1">
                <a:solidFill>
                  <a:srgbClr val="6F131E"/>
                </a:solidFill>
                <a:latin typeface="Cabin Bold"/>
              </a:rPr>
              <a:t>thế</a:t>
            </a:r>
            <a:r>
              <a:rPr lang="en-US" sz="4500" dirty="0">
                <a:solidFill>
                  <a:srgbClr val="6F131E"/>
                </a:solidFill>
                <a:latin typeface="Cabin Bold"/>
              </a:rPr>
              <a:t> </a:t>
            </a:r>
            <a:r>
              <a:rPr lang="en-US" sz="4500" dirty="0" err="1">
                <a:solidFill>
                  <a:srgbClr val="6F131E"/>
                </a:solidFill>
                <a:latin typeface="Cabin Bold"/>
              </a:rPr>
              <a:t>giới</a:t>
            </a:r>
            <a:r>
              <a:rPr lang="en-US" sz="4500" dirty="0">
                <a:solidFill>
                  <a:srgbClr val="6F131E"/>
                </a:solidFill>
                <a:latin typeface="Cabin Bold"/>
              </a:rPr>
              <a:t> </a:t>
            </a:r>
            <a:r>
              <a:rPr lang="en-US" sz="4500" dirty="0" err="1">
                <a:solidFill>
                  <a:srgbClr val="6F131E"/>
                </a:solidFill>
                <a:latin typeface="Cabin Bold"/>
              </a:rPr>
              <a:t>thứ</a:t>
            </a:r>
            <a:r>
              <a:rPr lang="en-US" sz="4500" dirty="0">
                <a:solidFill>
                  <a:srgbClr val="6F131E"/>
                </a:solidFill>
                <a:latin typeface="Cabin Bold"/>
              </a:rPr>
              <a:t> </a:t>
            </a:r>
            <a:r>
              <a:rPr lang="en-US" sz="4500" dirty="0" err="1">
                <a:solidFill>
                  <a:srgbClr val="6F131E"/>
                </a:solidFill>
                <a:latin typeface="Cabin Bold"/>
              </a:rPr>
              <a:t>hai</a:t>
            </a:r>
            <a:r>
              <a:rPr lang="en-US" sz="4500" dirty="0">
                <a:solidFill>
                  <a:srgbClr val="6F131E"/>
                </a:solidFill>
                <a:latin typeface="Cabin Bold"/>
              </a:rPr>
              <a:t> (1939-1945)</a:t>
            </a:r>
          </a:p>
        </p:txBody>
      </p:sp>
      <p:sp>
        <p:nvSpPr>
          <p:cNvPr id="9" name="TextBox 9"/>
          <p:cNvSpPr txBox="1"/>
          <p:nvPr/>
        </p:nvSpPr>
        <p:spPr>
          <a:xfrm>
            <a:off x="2724983" y="7876636"/>
            <a:ext cx="7564444" cy="1057275"/>
          </a:xfrm>
          <a:prstGeom prst="rect">
            <a:avLst/>
          </a:prstGeom>
        </p:spPr>
        <p:txBody>
          <a:bodyPr lIns="0" tIns="0" rIns="0" bIns="0" rtlCol="0" anchor="t">
            <a:spAutoFit/>
          </a:bodyPr>
          <a:lstStyle/>
          <a:p>
            <a:pPr algn="ctr">
              <a:lnSpc>
                <a:spcPts val="4200"/>
              </a:lnSpc>
            </a:pPr>
            <a:r>
              <a:rPr lang="en-US" sz="3000">
                <a:solidFill>
                  <a:srgbClr val="6F131E"/>
                </a:solidFill>
                <a:latin typeface="Cabin"/>
              </a:rPr>
              <a:t>Lễ kí hiệp ước hình thành trục phát xít (9-1940) tại Béc-lin (Đức)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sp>
      <p:grpSp>
        <p:nvGrpSpPr>
          <p:cNvPr id="3" name="Group 3"/>
          <p:cNvGrpSpPr/>
          <p:nvPr/>
        </p:nvGrpSpPr>
        <p:grpSpPr>
          <a:xfrm>
            <a:off x="465092" y="502207"/>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 xmlns:asvg="http://schemas.microsoft.com/office/drawing/2016/SVG/main" r:embed="rId4"/>
                  </a:ext>
                </a:extLst>
              </a:blip>
              <a:stretch>
                <a:fillRect r="-15575"/>
              </a:stretch>
            </a:blipFill>
          </p:spPr>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 xmlns:asvg="http://schemas.microsoft.com/office/drawing/2016/SVG/main" r:embed="rId6"/>
                  </a:ext>
                </a:extLst>
              </a:blip>
              <a:stretch>
                <a:fillRect l="-157979"/>
              </a:stretch>
            </a:blipFill>
          </p:spPr>
        </p:sp>
      </p:grpSp>
      <p:sp>
        <p:nvSpPr>
          <p:cNvPr id="6" name="Freeform 6"/>
          <p:cNvSpPr/>
          <p:nvPr/>
        </p:nvSpPr>
        <p:spPr>
          <a:xfrm>
            <a:off x="15896225" y="-927978"/>
            <a:ext cx="3231769" cy="3231769"/>
          </a:xfrm>
          <a:custGeom>
            <a:avLst/>
            <a:gdLst/>
            <a:ahLst/>
            <a:cxnLst/>
            <a:rect l="l" t="t" r="r" b="b"/>
            <a:pathLst>
              <a:path w="3231769" h="3231769">
                <a:moveTo>
                  <a:pt x="0" y="0"/>
                </a:moveTo>
                <a:lnTo>
                  <a:pt x="3231769" y="0"/>
                </a:lnTo>
                <a:lnTo>
                  <a:pt x="3231769" y="3231769"/>
                </a:lnTo>
                <a:lnTo>
                  <a:pt x="0" y="323176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737500">
            <a:off x="16431309" y="477530"/>
            <a:ext cx="2161601" cy="3187347"/>
          </a:xfrm>
          <a:custGeom>
            <a:avLst/>
            <a:gdLst/>
            <a:ahLst/>
            <a:cxnLst/>
            <a:rect l="l" t="t" r="r" b="b"/>
            <a:pathLst>
              <a:path w="2161601" h="3187347">
                <a:moveTo>
                  <a:pt x="0" y="0"/>
                </a:moveTo>
                <a:lnTo>
                  <a:pt x="2161601" y="0"/>
                </a:lnTo>
                <a:lnTo>
                  <a:pt x="2161601" y="3187348"/>
                </a:lnTo>
                <a:lnTo>
                  <a:pt x="0" y="318734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644138" y="-131803"/>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0" y="456621"/>
            <a:ext cx="2483522" cy="3229166"/>
          </a:xfrm>
          <a:custGeom>
            <a:avLst/>
            <a:gdLst/>
            <a:ahLst/>
            <a:cxnLst/>
            <a:rect l="l" t="t" r="r" b="b"/>
            <a:pathLst>
              <a:path w="2483522" h="3229166">
                <a:moveTo>
                  <a:pt x="0" y="0"/>
                </a:moveTo>
                <a:lnTo>
                  <a:pt x="2483522" y="0"/>
                </a:lnTo>
                <a:lnTo>
                  <a:pt x="2483522" y="3229166"/>
                </a:lnTo>
                <a:lnTo>
                  <a:pt x="0" y="32291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a:off x="-427429" y="8423572"/>
            <a:ext cx="2332476" cy="2332476"/>
          </a:xfrm>
          <a:custGeom>
            <a:avLst/>
            <a:gdLst/>
            <a:ahLst/>
            <a:cxnLst/>
            <a:rect l="l" t="t" r="r" b="b"/>
            <a:pathLst>
              <a:path w="2332476" h="2332476">
                <a:moveTo>
                  <a:pt x="0" y="0"/>
                </a:moveTo>
                <a:lnTo>
                  <a:pt x="2332476" y="0"/>
                </a:lnTo>
                <a:lnTo>
                  <a:pt x="2332476" y="2332476"/>
                </a:lnTo>
                <a:lnTo>
                  <a:pt x="0" y="233247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rot="-10800000">
            <a:off x="15869421" y="8840022"/>
            <a:ext cx="2779759" cy="1647639"/>
          </a:xfrm>
          <a:custGeom>
            <a:avLst/>
            <a:gdLst/>
            <a:ahLst/>
            <a:cxnLst/>
            <a:rect l="l" t="t" r="r" b="b"/>
            <a:pathLst>
              <a:path w="2779759" h="1647639">
                <a:moveTo>
                  <a:pt x="0" y="0"/>
                </a:moveTo>
                <a:lnTo>
                  <a:pt x="2779758" y="0"/>
                </a:lnTo>
                <a:lnTo>
                  <a:pt x="2779758" y="1647639"/>
                </a:lnTo>
                <a:lnTo>
                  <a:pt x="0" y="164763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TextBox 12"/>
          <p:cNvSpPr txBox="1"/>
          <p:nvPr/>
        </p:nvSpPr>
        <p:spPr>
          <a:xfrm>
            <a:off x="3170977" y="2661055"/>
            <a:ext cx="3376695" cy="923925"/>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222222"/>
                </a:solidFill>
                <a:latin typeface="Cabin Bold"/>
              </a:rPr>
              <a:t>SÂU XA</a:t>
            </a:r>
          </a:p>
        </p:txBody>
      </p:sp>
      <p:sp>
        <p:nvSpPr>
          <p:cNvPr id="13" name="TextBox 13"/>
          <p:cNvSpPr txBox="1"/>
          <p:nvPr/>
        </p:nvSpPr>
        <p:spPr>
          <a:xfrm>
            <a:off x="11757643" y="2761862"/>
            <a:ext cx="4027094" cy="923925"/>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222222"/>
                </a:solidFill>
                <a:latin typeface="Cabin Bold"/>
              </a:rPr>
              <a:t>TRỰC TIẾP</a:t>
            </a:r>
          </a:p>
        </p:txBody>
      </p:sp>
      <p:sp>
        <p:nvSpPr>
          <p:cNvPr id="14" name="TextBox 14"/>
          <p:cNvSpPr txBox="1"/>
          <p:nvPr/>
        </p:nvSpPr>
        <p:spPr>
          <a:xfrm>
            <a:off x="1451089" y="3791760"/>
            <a:ext cx="8072289" cy="1590675"/>
          </a:xfrm>
          <a:prstGeom prst="rect">
            <a:avLst/>
          </a:prstGeom>
        </p:spPr>
        <p:txBody>
          <a:bodyPr lIns="0" tIns="0" rIns="0" bIns="0" rtlCol="0" anchor="t">
            <a:spAutoFit/>
          </a:bodyPr>
          <a:lstStyle/>
          <a:p>
            <a:pPr marL="647700" lvl="1" indent="-323850">
              <a:lnSpc>
                <a:spcPts val="4200"/>
              </a:lnSpc>
              <a:buFont typeface="Arial"/>
              <a:buChar char="•"/>
            </a:pPr>
            <a:r>
              <a:rPr lang="en-US" sz="3000" dirty="0" err="1">
                <a:solidFill>
                  <a:srgbClr val="222222"/>
                </a:solidFill>
                <a:latin typeface="Cabin"/>
              </a:rPr>
              <a:t>Sau</a:t>
            </a:r>
            <a:r>
              <a:rPr lang="en-US" sz="3000" dirty="0">
                <a:solidFill>
                  <a:srgbClr val="222222"/>
                </a:solidFill>
                <a:latin typeface="Cabin"/>
              </a:rPr>
              <a:t> </a:t>
            </a:r>
            <a:r>
              <a:rPr lang="en-US" sz="3000" dirty="0" err="1">
                <a:solidFill>
                  <a:srgbClr val="222222"/>
                </a:solidFill>
                <a:latin typeface="Cabin"/>
              </a:rPr>
              <a:t>Chiến</a:t>
            </a:r>
            <a:r>
              <a:rPr lang="en-US" sz="3000" dirty="0">
                <a:solidFill>
                  <a:srgbClr val="222222"/>
                </a:solidFill>
                <a:latin typeface="Cabin"/>
              </a:rPr>
              <a:t> </a:t>
            </a:r>
            <a:r>
              <a:rPr lang="en-US" sz="3000" dirty="0" err="1">
                <a:solidFill>
                  <a:srgbClr val="222222"/>
                </a:solidFill>
                <a:latin typeface="Cabin"/>
              </a:rPr>
              <a:t>tranh</a:t>
            </a:r>
            <a:r>
              <a:rPr lang="en-US" sz="3000" dirty="0">
                <a:solidFill>
                  <a:srgbClr val="222222"/>
                </a:solidFill>
                <a:latin typeface="Cabin"/>
              </a:rPr>
              <a:t> </a:t>
            </a:r>
            <a:r>
              <a:rPr lang="en-US" sz="3000" dirty="0" err="1">
                <a:solidFill>
                  <a:srgbClr val="222222"/>
                </a:solidFill>
                <a:latin typeface="Cabin"/>
              </a:rPr>
              <a:t>thế</a:t>
            </a:r>
            <a:r>
              <a:rPr lang="en-US" sz="3000" dirty="0">
                <a:solidFill>
                  <a:srgbClr val="222222"/>
                </a:solidFill>
                <a:latin typeface="Cabin"/>
              </a:rPr>
              <a:t> </a:t>
            </a:r>
            <a:r>
              <a:rPr lang="en-US" sz="3000" dirty="0" err="1">
                <a:solidFill>
                  <a:srgbClr val="222222"/>
                </a:solidFill>
                <a:latin typeface="Cabin"/>
              </a:rPr>
              <a:t>giới</a:t>
            </a:r>
            <a:r>
              <a:rPr lang="en-US" sz="3000" dirty="0">
                <a:solidFill>
                  <a:srgbClr val="222222"/>
                </a:solidFill>
                <a:latin typeface="Cabin"/>
              </a:rPr>
              <a:t> </a:t>
            </a:r>
            <a:r>
              <a:rPr lang="en-US" sz="3000" dirty="0" err="1">
                <a:solidFill>
                  <a:srgbClr val="222222"/>
                </a:solidFill>
                <a:latin typeface="Cabin"/>
              </a:rPr>
              <a:t>thứ</a:t>
            </a:r>
            <a:r>
              <a:rPr lang="en-US" sz="3000" dirty="0">
                <a:solidFill>
                  <a:srgbClr val="222222"/>
                </a:solidFill>
                <a:latin typeface="Cabin"/>
              </a:rPr>
              <a:t> </a:t>
            </a:r>
            <a:r>
              <a:rPr lang="en-US" sz="3000" dirty="0" err="1">
                <a:solidFill>
                  <a:srgbClr val="222222"/>
                </a:solidFill>
                <a:latin typeface="Cabin"/>
              </a:rPr>
              <a:t>nhất</a:t>
            </a:r>
            <a:r>
              <a:rPr lang="en-US" sz="3000" dirty="0">
                <a:solidFill>
                  <a:srgbClr val="222222"/>
                </a:solidFill>
                <a:latin typeface="Cabin"/>
              </a:rPr>
              <a:t>, </a:t>
            </a:r>
            <a:r>
              <a:rPr lang="en-US" sz="3000" dirty="0" err="1">
                <a:solidFill>
                  <a:srgbClr val="222222"/>
                </a:solidFill>
                <a:latin typeface="Cabin"/>
              </a:rPr>
              <a:t>Hòa</a:t>
            </a:r>
            <a:r>
              <a:rPr lang="en-US" sz="3000" dirty="0">
                <a:solidFill>
                  <a:srgbClr val="222222"/>
                </a:solidFill>
                <a:latin typeface="Cabin"/>
              </a:rPr>
              <a:t> </a:t>
            </a:r>
            <a:r>
              <a:rPr lang="en-US" sz="3000" dirty="0" err="1">
                <a:solidFill>
                  <a:srgbClr val="222222"/>
                </a:solidFill>
                <a:latin typeface="Cabin"/>
              </a:rPr>
              <a:t>ước</a:t>
            </a:r>
            <a:r>
              <a:rPr lang="en-US" sz="3000" dirty="0">
                <a:solidFill>
                  <a:srgbClr val="222222"/>
                </a:solidFill>
                <a:latin typeface="Cabin"/>
              </a:rPr>
              <a:t> </a:t>
            </a:r>
            <a:r>
              <a:rPr lang="en-US" sz="3000" dirty="0" err="1">
                <a:solidFill>
                  <a:srgbClr val="222222"/>
                </a:solidFill>
                <a:latin typeface="Cabin"/>
              </a:rPr>
              <a:t>Véc-xai</a:t>
            </a:r>
            <a:r>
              <a:rPr lang="en-US" sz="3000" dirty="0">
                <a:solidFill>
                  <a:srgbClr val="222222"/>
                </a:solidFill>
                <a:latin typeface="Cabin"/>
              </a:rPr>
              <a:t> - </a:t>
            </a:r>
            <a:r>
              <a:rPr lang="en-US" sz="3000" dirty="0" err="1">
                <a:solidFill>
                  <a:srgbClr val="222222"/>
                </a:solidFill>
                <a:latin typeface="Cabin"/>
              </a:rPr>
              <a:t>Oa-sinh-tơn</a:t>
            </a:r>
            <a:r>
              <a:rPr lang="en-US" sz="3000" dirty="0">
                <a:solidFill>
                  <a:srgbClr val="222222"/>
                </a:solidFill>
                <a:latin typeface="Cabin"/>
              </a:rPr>
              <a:t> </a:t>
            </a:r>
            <a:r>
              <a:rPr lang="en-US" sz="3000" dirty="0" err="1">
                <a:solidFill>
                  <a:srgbClr val="222222"/>
                </a:solidFill>
                <a:latin typeface="Cabin"/>
              </a:rPr>
              <a:t>ra</a:t>
            </a:r>
            <a:r>
              <a:rPr lang="en-US" sz="3000" dirty="0">
                <a:solidFill>
                  <a:srgbClr val="222222"/>
                </a:solidFill>
                <a:latin typeface="Cabin"/>
              </a:rPr>
              <a:t> </a:t>
            </a:r>
            <a:r>
              <a:rPr lang="en-US" sz="3000" dirty="0" err="1">
                <a:solidFill>
                  <a:srgbClr val="222222"/>
                </a:solidFill>
                <a:latin typeface="Cabin"/>
              </a:rPr>
              <a:t>đời</a:t>
            </a:r>
            <a:r>
              <a:rPr lang="en-US" sz="3000" dirty="0">
                <a:solidFill>
                  <a:srgbClr val="222222"/>
                </a:solidFill>
                <a:latin typeface="Cabin"/>
              </a:rPr>
              <a:t> ----&gt; </a:t>
            </a:r>
            <a:r>
              <a:rPr lang="en-US" sz="3000" dirty="0" err="1">
                <a:solidFill>
                  <a:srgbClr val="222222"/>
                </a:solidFill>
                <a:latin typeface="Cabin"/>
              </a:rPr>
              <a:t>gây</a:t>
            </a:r>
            <a:r>
              <a:rPr lang="en-US" sz="3000" dirty="0">
                <a:solidFill>
                  <a:srgbClr val="222222"/>
                </a:solidFill>
                <a:latin typeface="Cabin"/>
              </a:rPr>
              <a:t> </a:t>
            </a:r>
            <a:r>
              <a:rPr lang="en-US" sz="3000" dirty="0" err="1">
                <a:solidFill>
                  <a:srgbClr val="222222"/>
                </a:solidFill>
                <a:latin typeface="Cabin"/>
              </a:rPr>
              <a:t>nhiều</a:t>
            </a:r>
            <a:r>
              <a:rPr lang="en-US" sz="3000" dirty="0">
                <a:solidFill>
                  <a:srgbClr val="222222"/>
                </a:solidFill>
                <a:latin typeface="Cabin"/>
              </a:rPr>
              <a:t> </a:t>
            </a:r>
            <a:r>
              <a:rPr lang="en-US" sz="3000" dirty="0" err="1">
                <a:solidFill>
                  <a:srgbClr val="222222"/>
                </a:solidFill>
                <a:latin typeface="Cabin"/>
              </a:rPr>
              <a:t>xung</a:t>
            </a:r>
            <a:r>
              <a:rPr lang="en-US" sz="3000" dirty="0">
                <a:solidFill>
                  <a:srgbClr val="222222"/>
                </a:solidFill>
                <a:latin typeface="Cabin"/>
              </a:rPr>
              <a:t> </a:t>
            </a:r>
            <a:r>
              <a:rPr lang="en-US" sz="3000" dirty="0" err="1">
                <a:solidFill>
                  <a:srgbClr val="222222"/>
                </a:solidFill>
                <a:latin typeface="Cabin"/>
              </a:rPr>
              <a:t>đột</a:t>
            </a:r>
            <a:r>
              <a:rPr lang="en-US" sz="3000" dirty="0">
                <a:solidFill>
                  <a:srgbClr val="222222"/>
                </a:solidFill>
                <a:latin typeface="Cabin"/>
              </a:rPr>
              <a:t> </a:t>
            </a:r>
            <a:r>
              <a:rPr lang="en-US" sz="3000" dirty="0" err="1">
                <a:solidFill>
                  <a:srgbClr val="222222"/>
                </a:solidFill>
                <a:latin typeface="Cabin"/>
              </a:rPr>
              <a:t>bất</a:t>
            </a:r>
            <a:r>
              <a:rPr lang="en-US" sz="3000" dirty="0">
                <a:solidFill>
                  <a:srgbClr val="222222"/>
                </a:solidFill>
                <a:latin typeface="Cabin"/>
              </a:rPr>
              <a:t> </a:t>
            </a:r>
            <a:r>
              <a:rPr lang="en-US" sz="3000" dirty="0" err="1">
                <a:solidFill>
                  <a:srgbClr val="222222"/>
                </a:solidFill>
                <a:latin typeface="Cabin"/>
              </a:rPr>
              <a:t>mãn</a:t>
            </a:r>
            <a:r>
              <a:rPr lang="en-US" sz="3000" dirty="0">
                <a:solidFill>
                  <a:srgbClr val="222222"/>
                </a:solidFill>
                <a:latin typeface="Cabin"/>
              </a:rPr>
              <a:t>.</a:t>
            </a:r>
          </a:p>
        </p:txBody>
      </p:sp>
      <p:sp>
        <p:nvSpPr>
          <p:cNvPr id="15" name="TextBox 15"/>
          <p:cNvSpPr txBox="1"/>
          <p:nvPr/>
        </p:nvSpPr>
        <p:spPr>
          <a:xfrm>
            <a:off x="1451089" y="8169133"/>
            <a:ext cx="8072289" cy="15906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222222"/>
                </a:solidFill>
                <a:latin typeface="Cabin"/>
              </a:rPr>
              <a:t>Mâu thuẫn giữa các nước tư bản với Liên Xô.</a:t>
            </a:r>
          </a:p>
          <a:p>
            <a:pPr>
              <a:lnSpc>
                <a:spcPts val="4200"/>
              </a:lnSpc>
            </a:pPr>
            <a:r>
              <a:rPr lang="en-US" sz="3000">
                <a:solidFill>
                  <a:srgbClr val="222222"/>
                </a:solidFill>
                <a:latin typeface="Cabin"/>
              </a:rPr>
              <a:t>       Anh, Pháp dung dưỡng, thỏa hiệp.</a:t>
            </a:r>
          </a:p>
          <a:p>
            <a:pPr>
              <a:lnSpc>
                <a:spcPts val="4200"/>
              </a:lnSpc>
            </a:pPr>
            <a:r>
              <a:rPr lang="en-US" sz="3000">
                <a:solidFill>
                  <a:srgbClr val="222222"/>
                </a:solidFill>
                <a:latin typeface="Cabin"/>
              </a:rPr>
              <a:t>       Mĩ trung lập.</a:t>
            </a:r>
          </a:p>
        </p:txBody>
      </p:sp>
      <p:sp>
        <p:nvSpPr>
          <p:cNvPr id="16" name="TextBox 16"/>
          <p:cNvSpPr txBox="1"/>
          <p:nvPr/>
        </p:nvSpPr>
        <p:spPr>
          <a:xfrm>
            <a:off x="10001276" y="3781425"/>
            <a:ext cx="6976220" cy="26574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222222"/>
                </a:solidFill>
                <a:latin typeface="Cabin"/>
              </a:rPr>
              <a:t>Tại hội nghị Munich, Anh và Pháp nhượng bộ, sáp nhập Xuy-đét của Tiệp Khắc vào Đức.</a:t>
            </a:r>
          </a:p>
          <a:p>
            <a:pPr>
              <a:lnSpc>
                <a:spcPts val="4200"/>
              </a:lnSpc>
            </a:pPr>
            <a:r>
              <a:rPr lang="en-US" sz="3000">
                <a:solidFill>
                  <a:srgbClr val="222222"/>
                </a:solidFill>
                <a:latin typeface="Cabin"/>
              </a:rPr>
              <a:t>---&gt; Đức chiếm đóng Tiệp Khác, Ba Lan.</a:t>
            </a:r>
          </a:p>
          <a:p>
            <a:pPr>
              <a:lnSpc>
                <a:spcPts val="4200"/>
              </a:lnSpc>
            </a:pPr>
            <a:endParaRPr lang="en-US" sz="3000">
              <a:solidFill>
                <a:srgbClr val="222222"/>
              </a:solidFill>
              <a:latin typeface="Cabin"/>
            </a:endParaRPr>
          </a:p>
        </p:txBody>
      </p:sp>
      <p:sp>
        <p:nvSpPr>
          <p:cNvPr id="17" name="TextBox 17"/>
          <p:cNvSpPr txBox="1"/>
          <p:nvPr/>
        </p:nvSpPr>
        <p:spPr>
          <a:xfrm>
            <a:off x="10001276" y="6552106"/>
            <a:ext cx="7539828" cy="1615827"/>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222222"/>
                </a:solidFill>
                <a:latin typeface="Cabin"/>
              </a:rPr>
              <a:t>1-9-1939, </a:t>
            </a:r>
            <a:r>
              <a:rPr lang="en-US" sz="3000" dirty="0" err="1">
                <a:solidFill>
                  <a:srgbClr val="222222"/>
                </a:solidFill>
                <a:latin typeface="Cabin"/>
              </a:rPr>
              <a:t>Đức</a:t>
            </a:r>
            <a:r>
              <a:rPr lang="en-US" sz="3000" dirty="0">
                <a:solidFill>
                  <a:srgbClr val="222222"/>
                </a:solidFill>
                <a:latin typeface="Cabin"/>
              </a:rPr>
              <a:t> </a:t>
            </a:r>
            <a:r>
              <a:rPr lang="en-US" sz="3000" dirty="0" err="1" smtClean="0">
                <a:solidFill>
                  <a:srgbClr val="222222"/>
                </a:solidFill>
                <a:latin typeface="Cabin"/>
              </a:rPr>
              <a:t>tấn</a:t>
            </a:r>
            <a:r>
              <a:rPr lang="en-US" sz="3000" dirty="0" smtClean="0">
                <a:solidFill>
                  <a:srgbClr val="222222"/>
                </a:solidFill>
                <a:latin typeface="Cabin"/>
              </a:rPr>
              <a:t> </a:t>
            </a:r>
            <a:r>
              <a:rPr lang="en-US" sz="3000" dirty="0" err="1">
                <a:solidFill>
                  <a:srgbClr val="222222"/>
                </a:solidFill>
                <a:latin typeface="Cabin"/>
              </a:rPr>
              <a:t>công</a:t>
            </a:r>
            <a:r>
              <a:rPr lang="en-US" sz="3000" dirty="0">
                <a:solidFill>
                  <a:srgbClr val="222222"/>
                </a:solidFill>
                <a:latin typeface="Cabin"/>
              </a:rPr>
              <a:t> Ba Lan</a:t>
            </a:r>
          </a:p>
          <a:p>
            <a:pPr>
              <a:lnSpc>
                <a:spcPts val="4200"/>
              </a:lnSpc>
            </a:pPr>
            <a:r>
              <a:rPr lang="en-US" sz="3000" dirty="0">
                <a:solidFill>
                  <a:srgbClr val="222222"/>
                </a:solidFill>
                <a:latin typeface="Cabin"/>
              </a:rPr>
              <a:t>      3-9-1945, </a:t>
            </a:r>
            <a:r>
              <a:rPr lang="en-US" sz="3000" dirty="0" err="1">
                <a:solidFill>
                  <a:srgbClr val="222222"/>
                </a:solidFill>
                <a:latin typeface="Cabin"/>
              </a:rPr>
              <a:t>Pháp</a:t>
            </a:r>
            <a:r>
              <a:rPr lang="en-US" sz="3000" dirty="0">
                <a:solidFill>
                  <a:srgbClr val="222222"/>
                </a:solidFill>
                <a:latin typeface="Cabin"/>
              </a:rPr>
              <a:t>, </a:t>
            </a:r>
            <a:r>
              <a:rPr lang="en-US" sz="3000" dirty="0" err="1">
                <a:solidFill>
                  <a:srgbClr val="222222"/>
                </a:solidFill>
                <a:latin typeface="Cabin"/>
              </a:rPr>
              <a:t>Anh</a:t>
            </a:r>
            <a:r>
              <a:rPr lang="en-US" sz="3000" dirty="0">
                <a:solidFill>
                  <a:srgbClr val="222222"/>
                </a:solidFill>
                <a:latin typeface="Cabin"/>
              </a:rPr>
              <a:t> </a:t>
            </a:r>
            <a:r>
              <a:rPr lang="en-US" sz="3000" dirty="0" err="1">
                <a:solidFill>
                  <a:srgbClr val="222222"/>
                </a:solidFill>
                <a:latin typeface="Cabin"/>
              </a:rPr>
              <a:t>tuyên</a:t>
            </a:r>
            <a:r>
              <a:rPr lang="en-US" sz="3000" dirty="0">
                <a:solidFill>
                  <a:srgbClr val="222222"/>
                </a:solidFill>
                <a:latin typeface="Cabin"/>
              </a:rPr>
              <a:t> </a:t>
            </a:r>
            <a:r>
              <a:rPr lang="en-US" sz="3000" dirty="0" err="1">
                <a:solidFill>
                  <a:srgbClr val="222222"/>
                </a:solidFill>
                <a:latin typeface="Cabin"/>
              </a:rPr>
              <a:t>chiến</a:t>
            </a:r>
            <a:r>
              <a:rPr lang="en-US" sz="3000" dirty="0">
                <a:solidFill>
                  <a:srgbClr val="222222"/>
                </a:solidFill>
                <a:latin typeface="Cabin"/>
              </a:rPr>
              <a:t> </a:t>
            </a:r>
            <a:r>
              <a:rPr lang="en-US" sz="3000" dirty="0" err="1">
                <a:solidFill>
                  <a:srgbClr val="222222"/>
                </a:solidFill>
                <a:latin typeface="Cabin"/>
              </a:rPr>
              <a:t>với</a:t>
            </a:r>
            <a:r>
              <a:rPr lang="en-US" sz="3000" dirty="0">
                <a:solidFill>
                  <a:srgbClr val="222222"/>
                </a:solidFill>
                <a:latin typeface="Cabin"/>
              </a:rPr>
              <a:t> </a:t>
            </a:r>
            <a:r>
              <a:rPr lang="en-US" sz="3000" dirty="0" err="1">
                <a:solidFill>
                  <a:srgbClr val="222222"/>
                </a:solidFill>
                <a:latin typeface="Cabin"/>
              </a:rPr>
              <a:t>Đức</a:t>
            </a:r>
            <a:endParaRPr lang="en-US" sz="3000" dirty="0">
              <a:solidFill>
                <a:srgbClr val="222222"/>
              </a:solidFill>
              <a:latin typeface="Cabin"/>
            </a:endParaRPr>
          </a:p>
          <a:p>
            <a:pPr>
              <a:lnSpc>
                <a:spcPts val="4200"/>
              </a:lnSpc>
            </a:pPr>
            <a:r>
              <a:rPr lang="en-US" sz="3000" dirty="0">
                <a:solidFill>
                  <a:srgbClr val="222222"/>
                </a:solidFill>
                <a:latin typeface="Cabin"/>
              </a:rPr>
              <a:t>---&gt; </a:t>
            </a:r>
            <a:r>
              <a:rPr lang="en-US" sz="3000" dirty="0" err="1">
                <a:solidFill>
                  <a:srgbClr val="222222"/>
                </a:solidFill>
                <a:latin typeface="Cabin"/>
              </a:rPr>
              <a:t>Chiến</a:t>
            </a:r>
            <a:r>
              <a:rPr lang="en-US" sz="3000" dirty="0">
                <a:solidFill>
                  <a:srgbClr val="222222"/>
                </a:solidFill>
                <a:latin typeface="Cabin"/>
              </a:rPr>
              <a:t> </a:t>
            </a:r>
            <a:r>
              <a:rPr lang="en-US" sz="3000" dirty="0" err="1">
                <a:solidFill>
                  <a:srgbClr val="222222"/>
                </a:solidFill>
                <a:latin typeface="Cabin"/>
              </a:rPr>
              <a:t>tranh</a:t>
            </a:r>
            <a:r>
              <a:rPr lang="en-US" sz="3000" dirty="0">
                <a:solidFill>
                  <a:srgbClr val="222222"/>
                </a:solidFill>
                <a:latin typeface="Cabin"/>
              </a:rPr>
              <a:t> </a:t>
            </a:r>
            <a:r>
              <a:rPr lang="en-US" sz="3000" dirty="0" err="1">
                <a:solidFill>
                  <a:srgbClr val="222222"/>
                </a:solidFill>
                <a:latin typeface="Cabin"/>
              </a:rPr>
              <a:t>thế</a:t>
            </a:r>
            <a:r>
              <a:rPr lang="en-US" sz="3000" dirty="0">
                <a:solidFill>
                  <a:srgbClr val="222222"/>
                </a:solidFill>
                <a:latin typeface="Cabin"/>
              </a:rPr>
              <a:t> </a:t>
            </a:r>
            <a:r>
              <a:rPr lang="en-US" sz="3000" dirty="0" err="1">
                <a:solidFill>
                  <a:srgbClr val="222222"/>
                </a:solidFill>
                <a:latin typeface="Cabin"/>
              </a:rPr>
              <a:t>giới</a:t>
            </a:r>
            <a:r>
              <a:rPr lang="en-US" sz="3000" dirty="0">
                <a:solidFill>
                  <a:srgbClr val="222222"/>
                </a:solidFill>
                <a:latin typeface="Cabin"/>
              </a:rPr>
              <a:t> </a:t>
            </a:r>
            <a:r>
              <a:rPr lang="en-US" sz="3000" dirty="0" err="1">
                <a:solidFill>
                  <a:srgbClr val="222222"/>
                </a:solidFill>
                <a:latin typeface="Cabin"/>
              </a:rPr>
              <a:t>thứ</a:t>
            </a:r>
            <a:r>
              <a:rPr lang="en-US" sz="3000" dirty="0">
                <a:solidFill>
                  <a:srgbClr val="222222"/>
                </a:solidFill>
                <a:latin typeface="Cabin"/>
              </a:rPr>
              <a:t> </a:t>
            </a:r>
            <a:r>
              <a:rPr lang="en-US" sz="3000" dirty="0" err="1">
                <a:solidFill>
                  <a:srgbClr val="222222"/>
                </a:solidFill>
                <a:latin typeface="Cabin"/>
              </a:rPr>
              <a:t>hai</a:t>
            </a:r>
            <a:r>
              <a:rPr lang="en-US" sz="3000" dirty="0">
                <a:solidFill>
                  <a:srgbClr val="222222"/>
                </a:solidFill>
                <a:latin typeface="Cabin"/>
              </a:rPr>
              <a:t> </a:t>
            </a:r>
            <a:r>
              <a:rPr lang="en-US" sz="3000" dirty="0" err="1">
                <a:solidFill>
                  <a:srgbClr val="222222"/>
                </a:solidFill>
                <a:latin typeface="Cabin"/>
              </a:rPr>
              <a:t>bùng</a:t>
            </a:r>
            <a:r>
              <a:rPr lang="en-US" sz="3000" dirty="0">
                <a:solidFill>
                  <a:srgbClr val="222222"/>
                </a:solidFill>
                <a:latin typeface="Cabin"/>
              </a:rPr>
              <a:t> </a:t>
            </a:r>
            <a:r>
              <a:rPr lang="en-US" sz="3000" dirty="0" err="1">
                <a:solidFill>
                  <a:srgbClr val="222222"/>
                </a:solidFill>
                <a:latin typeface="Cabin"/>
              </a:rPr>
              <a:t>nổ</a:t>
            </a:r>
            <a:r>
              <a:rPr lang="en-US" sz="3000" dirty="0">
                <a:solidFill>
                  <a:srgbClr val="222222"/>
                </a:solidFill>
                <a:latin typeface="Cabin"/>
              </a:rPr>
              <a:t>.</a:t>
            </a:r>
          </a:p>
        </p:txBody>
      </p:sp>
      <p:sp>
        <p:nvSpPr>
          <p:cNvPr id="18" name="TextBox 18"/>
          <p:cNvSpPr txBox="1"/>
          <p:nvPr/>
        </p:nvSpPr>
        <p:spPr>
          <a:xfrm>
            <a:off x="1451089" y="5658978"/>
            <a:ext cx="8072289" cy="21240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222222"/>
                </a:solidFill>
                <a:latin typeface="Cabin"/>
              </a:rPr>
              <a:t>Khủng hoảng kinh tế 1929-1933 đẩy nhiều nước tư bản vào con đường phát xít hóa (Đức, I-ta-li-a, Nhật Bản,...), chủ trương phát động chiến tranh phân chia lại thế giới.</a:t>
            </a:r>
          </a:p>
        </p:txBody>
      </p:sp>
      <p:sp>
        <p:nvSpPr>
          <p:cNvPr id="19" name="TextBox 19"/>
          <p:cNvSpPr txBox="1"/>
          <p:nvPr/>
        </p:nvSpPr>
        <p:spPr>
          <a:xfrm>
            <a:off x="5323470" y="866775"/>
            <a:ext cx="7945861" cy="1530349"/>
          </a:xfrm>
          <a:prstGeom prst="rect">
            <a:avLst/>
          </a:prstGeom>
        </p:spPr>
        <p:txBody>
          <a:bodyPr lIns="0" tIns="0" rIns="0" bIns="0" rtlCol="0" anchor="t">
            <a:spAutoFit/>
          </a:bodyPr>
          <a:lstStyle/>
          <a:p>
            <a:pPr algn="ctr">
              <a:lnSpc>
                <a:spcPts val="11200"/>
              </a:lnSpc>
            </a:pPr>
            <a:r>
              <a:rPr lang="en-US" sz="8000" dirty="0">
                <a:solidFill>
                  <a:srgbClr val="402206"/>
                </a:solidFill>
                <a:latin typeface="Bungee"/>
              </a:rPr>
              <a:t>NGUYÊN NHÂN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sp>
      <p:grpSp>
        <p:nvGrpSpPr>
          <p:cNvPr id="3" name="Group 3"/>
          <p:cNvGrpSpPr/>
          <p:nvPr/>
        </p:nvGrpSpPr>
        <p:grpSpPr>
          <a:xfrm>
            <a:off x="738809"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 xmlns:asvg="http://schemas.microsoft.com/office/drawing/2016/SVG/main" r:embed="rId4"/>
                  </a:ext>
                </a:extLst>
              </a:blip>
              <a:stretch>
                <a:fillRect r="-15575"/>
              </a:stretch>
            </a:blipFill>
          </p:spPr>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 xmlns:asvg="http://schemas.microsoft.com/office/drawing/2016/SVG/main" r:embed="rId6"/>
                  </a:ext>
                </a:extLst>
              </a:blip>
              <a:stretch>
                <a:fillRect l="-157979"/>
              </a:stretch>
            </a:blipFill>
          </p:spPr>
        </p:sp>
      </p:grpSp>
      <p:sp>
        <p:nvSpPr>
          <p:cNvPr id="6" name="Freeform 6"/>
          <p:cNvSpPr/>
          <p:nvPr/>
        </p:nvSpPr>
        <p:spPr>
          <a:xfrm>
            <a:off x="15896225" y="-927978"/>
            <a:ext cx="3231769" cy="3231769"/>
          </a:xfrm>
          <a:custGeom>
            <a:avLst/>
            <a:gdLst/>
            <a:ahLst/>
            <a:cxnLst/>
            <a:rect l="l" t="t" r="r" b="b"/>
            <a:pathLst>
              <a:path w="3231769" h="3231769">
                <a:moveTo>
                  <a:pt x="0" y="0"/>
                </a:moveTo>
                <a:lnTo>
                  <a:pt x="3231769" y="0"/>
                </a:lnTo>
                <a:lnTo>
                  <a:pt x="3231769" y="3231769"/>
                </a:lnTo>
                <a:lnTo>
                  <a:pt x="0" y="323176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644138" y="-131803"/>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427429" y="8423572"/>
            <a:ext cx="2332476" cy="2332476"/>
          </a:xfrm>
          <a:custGeom>
            <a:avLst/>
            <a:gdLst/>
            <a:ahLst/>
            <a:cxnLst/>
            <a:rect l="l" t="t" r="r" b="b"/>
            <a:pathLst>
              <a:path w="2332476" h="2332476">
                <a:moveTo>
                  <a:pt x="0" y="0"/>
                </a:moveTo>
                <a:lnTo>
                  <a:pt x="2332476" y="0"/>
                </a:lnTo>
                <a:lnTo>
                  <a:pt x="2332476" y="2332476"/>
                </a:lnTo>
                <a:lnTo>
                  <a:pt x="0" y="233247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10800000">
            <a:off x="15869421" y="8840022"/>
            <a:ext cx="2779759" cy="1647639"/>
          </a:xfrm>
          <a:custGeom>
            <a:avLst/>
            <a:gdLst/>
            <a:ahLst/>
            <a:cxnLst/>
            <a:rect l="l" t="t" r="r" b="b"/>
            <a:pathLst>
              <a:path w="2779759" h="1647639">
                <a:moveTo>
                  <a:pt x="0" y="0"/>
                </a:moveTo>
                <a:lnTo>
                  <a:pt x="2779758" y="0"/>
                </a:lnTo>
                <a:lnTo>
                  <a:pt x="2779758" y="1647639"/>
                </a:lnTo>
                <a:lnTo>
                  <a:pt x="0" y="164763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TextBox 10"/>
          <p:cNvSpPr txBox="1"/>
          <p:nvPr/>
        </p:nvSpPr>
        <p:spPr>
          <a:xfrm>
            <a:off x="4552169" y="1163614"/>
            <a:ext cx="8912911" cy="1037591"/>
          </a:xfrm>
          <a:prstGeom prst="rect">
            <a:avLst/>
          </a:prstGeom>
        </p:spPr>
        <p:txBody>
          <a:bodyPr lIns="0" tIns="0" rIns="0" bIns="0" rtlCol="0" anchor="t">
            <a:spAutoFit/>
          </a:bodyPr>
          <a:lstStyle/>
          <a:p>
            <a:pPr algn="ctr">
              <a:lnSpc>
                <a:spcPts val="6080"/>
              </a:lnSpc>
            </a:pPr>
            <a:r>
              <a:rPr lang="en-US" sz="8000" spc="216" dirty="0">
                <a:solidFill>
                  <a:srgbClr val="36443B"/>
                </a:solidFill>
                <a:latin typeface="Bungee"/>
              </a:rPr>
              <a:t>HẬU QUẢ</a:t>
            </a:r>
          </a:p>
        </p:txBody>
      </p:sp>
      <p:sp>
        <p:nvSpPr>
          <p:cNvPr id="11" name="TextBox 11"/>
          <p:cNvSpPr txBox="1"/>
          <p:nvPr/>
        </p:nvSpPr>
        <p:spPr>
          <a:xfrm>
            <a:off x="1028700" y="2151458"/>
            <a:ext cx="16311402" cy="1384300"/>
          </a:xfrm>
          <a:prstGeom prst="rect">
            <a:avLst/>
          </a:prstGeom>
        </p:spPr>
        <p:txBody>
          <a:bodyPr lIns="0" tIns="0" rIns="0" bIns="0" rtlCol="0" anchor="t">
            <a:spAutoFit/>
          </a:bodyPr>
          <a:lstStyle/>
          <a:p>
            <a:pPr algn="ctr">
              <a:lnSpc>
                <a:spcPts val="5599"/>
              </a:lnSpc>
            </a:pPr>
            <a:r>
              <a:rPr lang="en-US" sz="3999" dirty="0" err="1">
                <a:solidFill>
                  <a:srgbClr val="36443B"/>
                </a:solidFill>
                <a:latin typeface="Cabin Bold"/>
              </a:rPr>
              <a:t>Chiến</a:t>
            </a:r>
            <a:r>
              <a:rPr lang="en-US" sz="3999" dirty="0">
                <a:solidFill>
                  <a:srgbClr val="36443B"/>
                </a:solidFill>
                <a:latin typeface="Cabin Bold"/>
              </a:rPr>
              <a:t> </a:t>
            </a:r>
            <a:r>
              <a:rPr lang="en-US" sz="3999" dirty="0" err="1">
                <a:solidFill>
                  <a:srgbClr val="36443B"/>
                </a:solidFill>
                <a:latin typeface="Cabin Bold"/>
              </a:rPr>
              <a:t>tranh</a:t>
            </a:r>
            <a:r>
              <a:rPr lang="en-US" sz="3999" dirty="0">
                <a:solidFill>
                  <a:srgbClr val="36443B"/>
                </a:solidFill>
                <a:latin typeface="Cabin Bold"/>
              </a:rPr>
              <a:t> </a:t>
            </a:r>
            <a:r>
              <a:rPr lang="en-US" sz="3999" dirty="0" err="1">
                <a:solidFill>
                  <a:srgbClr val="36443B"/>
                </a:solidFill>
                <a:latin typeface="Cabin Bold"/>
              </a:rPr>
              <a:t>thế</a:t>
            </a:r>
            <a:r>
              <a:rPr lang="en-US" sz="3999" dirty="0">
                <a:solidFill>
                  <a:srgbClr val="36443B"/>
                </a:solidFill>
                <a:latin typeface="Cabin Bold"/>
              </a:rPr>
              <a:t> </a:t>
            </a:r>
            <a:r>
              <a:rPr lang="en-US" sz="3999" dirty="0" err="1">
                <a:solidFill>
                  <a:srgbClr val="36443B"/>
                </a:solidFill>
                <a:latin typeface="Cabin Bold"/>
              </a:rPr>
              <a:t>giới</a:t>
            </a:r>
            <a:r>
              <a:rPr lang="en-US" sz="3999" dirty="0">
                <a:solidFill>
                  <a:srgbClr val="36443B"/>
                </a:solidFill>
                <a:latin typeface="Cabin Bold"/>
              </a:rPr>
              <a:t> </a:t>
            </a:r>
            <a:r>
              <a:rPr lang="en-US" sz="3999" dirty="0" err="1">
                <a:solidFill>
                  <a:srgbClr val="36443B"/>
                </a:solidFill>
                <a:latin typeface="Cabin Bold"/>
              </a:rPr>
              <a:t>thứ</a:t>
            </a:r>
            <a:r>
              <a:rPr lang="en-US" sz="3999" dirty="0">
                <a:solidFill>
                  <a:srgbClr val="36443B"/>
                </a:solidFill>
                <a:latin typeface="Cabin Bold"/>
              </a:rPr>
              <a:t> </a:t>
            </a:r>
            <a:r>
              <a:rPr lang="en-US" sz="3999" dirty="0" err="1">
                <a:solidFill>
                  <a:srgbClr val="36443B"/>
                </a:solidFill>
                <a:latin typeface="Cabin Bold"/>
              </a:rPr>
              <a:t>hai</a:t>
            </a:r>
            <a:r>
              <a:rPr lang="en-US" sz="3999" dirty="0">
                <a:solidFill>
                  <a:srgbClr val="36443B"/>
                </a:solidFill>
                <a:latin typeface="Cabin Bold"/>
              </a:rPr>
              <a:t> </a:t>
            </a:r>
            <a:r>
              <a:rPr lang="en-US" sz="3999" dirty="0" err="1">
                <a:solidFill>
                  <a:srgbClr val="36443B"/>
                </a:solidFill>
                <a:latin typeface="Cabin Bold"/>
              </a:rPr>
              <a:t>có</a:t>
            </a:r>
            <a:r>
              <a:rPr lang="en-US" sz="3999" dirty="0">
                <a:solidFill>
                  <a:srgbClr val="36443B"/>
                </a:solidFill>
                <a:latin typeface="Cabin Bold"/>
              </a:rPr>
              <a:t> </a:t>
            </a:r>
            <a:r>
              <a:rPr lang="en-US" sz="3999" dirty="0" err="1">
                <a:solidFill>
                  <a:srgbClr val="36443B"/>
                </a:solidFill>
                <a:latin typeface="Cabin Bold"/>
              </a:rPr>
              <a:t>quy</a:t>
            </a:r>
            <a:r>
              <a:rPr lang="en-US" sz="3999" dirty="0">
                <a:solidFill>
                  <a:srgbClr val="36443B"/>
                </a:solidFill>
                <a:latin typeface="Cabin Bold"/>
              </a:rPr>
              <a:t> </a:t>
            </a:r>
            <a:r>
              <a:rPr lang="en-US" sz="3999" dirty="0" err="1">
                <a:solidFill>
                  <a:srgbClr val="36443B"/>
                </a:solidFill>
                <a:latin typeface="Cabin Bold"/>
              </a:rPr>
              <a:t>mô</a:t>
            </a:r>
            <a:r>
              <a:rPr lang="en-US" sz="3999" dirty="0">
                <a:solidFill>
                  <a:srgbClr val="36443B"/>
                </a:solidFill>
                <a:latin typeface="Cabin Bold"/>
              </a:rPr>
              <a:t> </a:t>
            </a:r>
            <a:r>
              <a:rPr lang="en-US" sz="3999" dirty="0" err="1">
                <a:solidFill>
                  <a:srgbClr val="36443B"/>
                </a:solidFill>
                <a:latin typeface="Cabin Bold"/>
              </a:rPr>
              <a:t>và</a:t>
            </a:r>
            <a:r>
              <a:rPr lang="en-US" sz="3999" dirty="0">
                <a:solidFill>
                  <a:srgbClr val="36443B"/>
                </a:solidFill>
                <a:latin typeface="Cabin Bold"/>
              </a:rPr>
              <a:t> </a:t>
            </a:r>
            <a:r>
              <a:rPr lang="en-US" sz="3999" dirty="0" err="1">
                <a:solidFill>
                  <a:srgbClr val="36443B"/>
                </a:solidFill>
                <a:latin typeface="Cabin Bold"/>
              </a:rPr>
              <a:t>tính</a:t>
            </a:r>
            <a:r>
              <a:rPr lang="en-US" sz="3999" dirty="0">
                <a:solidFill>
                  <a:srgbClr val="36443B"/>
                </a:solidFill>
                <a:latin typeface="Cabin Bold"/>
              </a:rPr>
              <a:t> </a:t>
            </a:r>
            <a:r>
              <a:rPr lang="en-US" sz="3999" dirty="0" err="1">
                <a:solidFill>
                  <a:srgbClr val="36443B"/>
                </a:solidFill>
                <a:latin typeface="Cabin Bold"/>
              </a:rPr>
              <a:t>chất</a:t>
            </a:r>
            <a:r>
              <a:rPr lang="en-US" sz="3999" dirty="0">
                <a:solidFill>
                  <a:srgbClr val="36443B"/>
                </a:solidFill>
                <a:latin typeface="Cabin Bold"/>
              </a:rPr>
              <a:t> </a:t>
            </a:r>
            <a:r>
              <a:rPr lang="en-US" sz="3999" dirty="0" err="1">
                <a:solidFill>
                  <a:srgbClr val="36443B"/>
                </a:solidFill>
                <a:latin typeface="Cabin Bold"/>
              </a:rPr>
              <a:t>ác</a:t>
            </a:r>
            <a:r>
              <a:rPr lang="en-US" sz="3999" dirty="0">
                <a:solidFill>
                  <a:srgbClr val="36443B"/>
                </a:solidFill>
                <a:latin typeface="Cabin Bold"/>
              </a:rPr>
              <a:t> </a:t>
            </a:r>
            <a:r>
              <a:rPr lang="en-US" sz="3999" dirty="0" err="1">
                <a:solidFill>
                  <a:srgbClr val="36443B"/>
                </a:solidFill>
                <a:latin typeface="Cabin Bold"/>
              </a:rPr>
              <a:t>liệt</a:t>
            </a:r>
            <a:r>
              <a:rPr lang="en-US" sz="3999" dirty="0">
                <a:solidFill>
                  <a:srgbClr val="36443B"/>
                </a:solidFill>
                <a:latin typeface="Cabin Bold"/>
              </a:rPr>
              <a:t> </a:t>
            </a:r>
            <a:r>
              <a:rPr lang="en-US" sz="3999" dirty="0" err="1">
                <a:solidFill>
                  <a:srgbClr val="36443B"/>
                </a:solidFill>
                <a:latin typeface="Cabin Bold"/>
              </a:rPr>
              <a:t>chưa</a:t>
            </a:r>
            <a:r>
              <a:rPr lang="en-US" sz="3999" dirty="0">
                <a:solidFill>
                  <a:srgbClr val="36443B"/>
                </a:solidFill>
                <a:latin typeface="Cabin Bold"/>
              </a:rPr>
              <a:t> </a:t>
            </a:r>
            <a:r>
              <a:rPr lang="en-US" sz="3999" dirty="0" err="1">
                <a:solidFill>
                  <a:srgbClr val="36443B"/>
                </a:solidFill>
                <a:latin typeface="Cabin Bold"/>
              </a:rPr>
              <a:t>từng</a:t>
            </a:r>
            <a:r>
              <a:rPr lang="en-US" sz="3999" dirty="0">
                <a:solidFill>
                  <a:srgbClr val="36443B"/>
                </a:solidFill>
                <a:latin typeface="Cabin Bold"/>
              </a:rPr>
              <a:t> </a:t>
            </a:r>
            <a:r>
              <a:rPr lang="en-US" sz="3999" dirty="0" err="1">
                <a:solidFill>
                  <a:srgbClr val="36443B"/>
                </a:solidFill>
                <a:latin typeface="Cabin Bold"/>
              </a:rPr>
              <a:t>có</a:t>
            </a:r>
            <a:r>
              <a:rPr lang="en-US" sz="3999" dirty="0">
                <a:solidFill>
                  <a:srgbClr val="36443B"/>
                </a:solidFill>
                <a:latin typeface="Cabin Bold"/>
              </a:rPr>
              <a:t> </a:t>
            </a:r>
            <a:r>
              <a:rPr lang="en-US" sz="3999" dirty="0" err="1">
                <a:solidFill>
                  <a:srgbClr val="36443B"/>
                </a:solidFill>
                <a:latin typeface="Cabin Bold"/>
              </a:rPr>
              <a:t>trong</a:t>
            </a:r>
            <a:r>
              <a:rPr lang="en-US" sz="3999" dirty="0">
                <a:solidFill>
                  <a:srgbClr val="36443B"/>
                </a:solidFill>
                <a:latin typeface="Cabin Bold"/>
              </a:rPr>
              <a:t> </a:t>
            </a:r>
            <a:r>
              <a:rPr lang="en-US" sz="3999" dirty="0" err="1">
                <a:solidFill>
                  <a:srgbClr val="36443B"/>
                </a:solidFill>
                <a:latin typeface="Cabin Bold"/>
              </a:rPr>
              <a:t>lịch</a:t>
            </a:r>
            <a:r>
              <a:rPr lang="en-US" sz="3999" dirty="0">
                <a:solidFill>
                  <a:srgbClr val="36443B"/>
                </a:solidFill>
                <a:latin typeface="Cabin Bold"/>
              </a:rPr>
              <a:t> </a:t>
            </a:r>
            <a:r>
              <a:rPr lang="en-US" sz="3999" dirty="0" err="1">
                <a:solidFill>
                  <a:srgbClr val="36443B"/>
                </a:solidFill>
                <a:latin typeface="Cabin Bold"/>
              </a:rPr>
              <a:t>sử</a:t>
            </a:r>
            <a:r>
              <a:rPr lang="en-US" sz="3999" dirty="0">
                <a:solidFill>
                  <a:srgbClr val="36443B"/>
                </a:solidFill>
                <a:latin typeface="Cabin Bold"/>
              </a:rPr>
              <a:t>, </a:t>
            </a:r>
            <a:r>
              <a:rPr lang="en-US" sz="3999" dirty="0" err="1">
                <a:solidFill>
                  <a:srgbClr val="36443B"/>
                </a:solidFill>
                <a:latin typeface="Cabin Bold"/>
              </a:rPr>
              <a:t>gây</a:t>
            </a:r>
            <a:r>
              <a:rPr lang="en-US" sz="3999" dirty="0">
                <a:solidFill>
                  <a:srgbClr val="36443B"/>
                </a:solidFill>
                <a:latin typeface="Cabin Bold"/>
              </a:rPr>
              <a:t> </a:t>
            </a:r>
            <a:r>
              <a:rPr lang="en-US" sz="3999" dirty="0" err="1">
                <a:solidFill>
                  <a:srgbClr val="36443B"/>
                </a:solidFill>
                <a:latin typeface="Cabin Bold"/>
              </a:rPr>
              <a:t>ra</a:t>
            </a:r>
            <a:r>
              <a:rPr lang="en-US" sz="3999" dirty="0">
                <a:solidFill>
                  <a:srgbClr val="36443B"/>
                </a:solidFill>
                <a:latin typeface="Cabin Bold"/>
              </a:rPr>
              <a:t> </a:t>
            </a:r>
            <a:r>
              <a:rPr lang="en-US" sz="3999" dirty="0" err="1">
                <a:solidFill>
                  <a:srgbClr val="36443B"/>
                </a:solidFill>
                <a:latin typeface="Cabin Bold"/>
              </a:rPr>
              <a:t>nhiều</a:t>
            </a:r>
            <a:r>
              <a:rPr lang="en-US" sz="3999" dirty="0">
                <a:solidFill>
                  <a:srgbClr val="36443B"/>
                </a:solidFill>
                <a:latin typeface="Cabin Bold"/>
              </a:rPr>
              <a:t> </a:t>
            </a:r>
            <a:r>
              <a:rPr lang="en-US" sz="3999" dirty="0" err="1">
                <a:solidFill>
                  <a:srgbClr val="36443B"/>
                </a:solidFill>
                <a:latin typeface="Cabin Bold"/>
              </a:rPr>
              <a:t>hậu</a:t>
            </a:r>
            <a:r>
              <a:rPr lang="en-US" sz="3999" dirty="0">
                <a:solidFill>
                  <a:srgbClr val="36443B"/>
                </a:solidFill>
                <a:latin typeface="Cabin Bold"/>
              </a:rPr>
              <a:t> </a:t>
            </a:r>
            <a:r>
              <a:rPr lang="en-US" sz="3999" dirty="0" err="1">
                <a:solidFill>
                  <a:srgbClr val="36443B"/>
                </a:solidFill>
                <a:latin typeface="Cabin Bold"/>
              </a:rPr>
              <a:t>quả</a:t>
            </a:r>
            <a:r>
              <a:rPr lang="en-US" sz="3999" dirty="0">
                <a:solidFill>
                  <a:srgbClr val="36443B"/>
                </a:solidFill>
                <a:latin typeface="Cabin Bold"/>
              </a:rPr>
              <a:t> </a:t>
            </a:r>
            <a:r>
              <a:rPr lang="en-US" sz="3999" dirty="0" err="1">
                <a:solidFill>
                  <a:srgbClr val="36443B"/>
                </a:solidFill>
                <a:latin typeface="Cabin Bold"/>
              </a:rPr>
              <a:t>thảm</a:t>
            </a:r>
            <a:r>
              <a:rPr lang="en-US" sz="3999" dirty="0">
                <a:solidFill>
                  <a:srgbClr val="36443B"/>
                </a:solidFill>
                <a:latin typeface="Cabin Bold"/>
              </a:rPr>
              <a:t> </a:t>
            </a:r>
            <a:r>
              <a:rPr lang="en-US" sz="3999" dirty="0" err="1">
                <a:solidFill>
                  <a:srgbClr val="36443B"/>
                </a:solidFill>
                <a:latin typeface="Cabin Bold"/>
              </a:rPr>
              <a:t>khốc</a:t>
            </a:r>
            <a:r>
              <a:rPr lang="en-US" sz="3999" dirty="0">
                <a:solidFill>
                  <a:srgbClr val="36443B"/>
                </a:solidFill>
                <a:latin typeface="Cabin Bold"/>
              </a:rPr>
              <a:t> </a:t>
            </a:r>
            <a:r>
              <a:rPr lang="en-US" sz="3999" dirty="0" err="1" smtClean="0">
                <a:solidFill>
                  <a:srgbClr val="36443B"/>
                </a:solidFill>
                <a:latin typeface="Cabin Bold"/>
              </a:rPr>
              <a:t>đối</a:t>
            </a:r>
            <a:r>
              <a:rPr lang="en-US" sz="3999" dirty="0" smtClean="0">
                <a:solidFill>
                  <a:srgbClr val="36443B"/>
                </a:solidFill>
                <a:latin typeface="Cabin Bold"/>
              </a:rPr>
              <a:t> </a:t>
            </a:r>
            <a:r>
              <a:rPr lang="en-US" sz="3999" dirty="0" err="1">
                <a:solidFill>
                  <a:srgbClr val="36443B"/>
                </a:solidFill>
                <a:latin typeface="Cabin Bold"/>
              </a:rPr>
              <a:t>với</a:t>
            </a:r>
            <a:r>
              <a:rPr lang="en-US" sz="3999" dirty="0">
                <a:solidFill>
                  <a:srgbClr val="36443B"/>
                </a:solidFill>
                <a:latin typeface="Cabin Bold"/>
              </a:rPr>
              <a:t> </a:t>
            </a:r>
            <a:r>
              <a:rPr lang="en-US" sz="3999" dirty="0" err="1">
                <a:solidFill>
                  <a:srgbClr val="36443B"/>
                </a:solidFill>
                <a:latin typeface="Cabin Bold"/>
              </a:rPr>
              <a:t>nhân</a:t>
            </a:r>
            <a:r>
              <a:rPr lang="en-US" sz="3999" dirty="0">
                <a:solidFill>
                  <a:srgbClr val="36443B"/>
                </a:solidFill>
                <a:latin typeface="Cabin Bold"/>
              </a:rPr>
              <a:t> </a:t>
            </a:r>
            <a:r>
              <a:rPr lang="en-US" sz="3999" dirty="0" err="1">
                <a:solidFill>
                  <a:srgbClr val="36443B"/>
                </a:solidFill>
                <a:latin typeface="Cabin Bold"/>
              </a:rPr>
              <a:t>loại</a:t>
            </a:r>
            <a:r>
              <a:rPr lang="en-US" sz="3999" dirty="0">
                <a:solidFill>
                  <a:srgbClr val="36443B"/>
                </a:solidFill>
                <a:latin typeface="Cabin Bold"/>
              </a:rPr>
              <a:t>.</a:t>
            </a:r>
          </a:p>
        </p:txBody>
      </p:sp>
      <p:sp>
        <p:nvSpPr>
          <p:cNvPr id="12" name="Freeform 12"/>
          <p:cNvSpPr/>
          <p:nvPr/>
        </p:nvSpPr>
        <p:spPr>
          <a:xfrm rot="740504">
            <a:off x="-2117937" y="9697053"/>
            <a:ext cx="16675220" cy="6041390"/>
          </a:xfrm>
          <a:custGeom>
            <a:avLst/>
            <a:gdLst/>
            <a:ahLst/>
            <a:cxnLst/>
            <a:rect l="l" t="t" r="r" b="b"/>
            <a:pathLst>
              <a:path w="16675220" h="6041390">
                <a:moveTo>
                  <a:pt x="0" y="0"/>
                </a:moveTo>
                <a:lnTo>
                  <a:pt x="16675220" y="0"/>
                </a:lnTo>
                <a:lnTo>
                  <a:pt x="16675220" y="6041390"/>
                </a:lnTo>
                <a:lnTo>
                  <a:pt x="0" y="6041390"/>
                </a:lnTo>
                <a:lnTo>
                  <a:pt x="0" y="0"/>
                </a:lnTo>
                <a:close/>
              </a:path>
            </a:pathLst>
          </a:custGeom>
          <a:blipFill>
            <a:blip r:embed="rId11"/>
            <a:stretch>
              <a:fillRect t="-1369" b="-1369"/>
            </a:stretch>
          </a:blipFill>
        </p:spPr>
      </p:sp>
      <p:sp>
        <p:nvSpPr>
          <p:cNvPr id="13" name="Freeform 13"/>
          <p:cNvSpPr/>
          <p:nvPr/>
        </p:nvSpPr>
        <p:spPr>
          <a:xfrm rot="886205">
            <a:off x="-2353889" y="8312913"/>
            <a:ext cx="7369652" cy="2657681"/>
          </a:xfrm>
          <a:custGeom>
            <a:avLst/>
            <a:gdLst/>
            <a:ahLst/>
            <a:cxnLst/>
            <a:rect l="l" t="t" r="r" b="b"/>
            <a:pathLst>
              <a:path w="7369652" h="2657681">
                <a:moveTo>
                  <a:pt x="0" y="0"/>
                </a:moveTo>
                <a:lnTo>
                  <a:pt x="7369652" y="0"/>
                </a:lnTo>
                <a:lnTo>
                  <a:pt x="7369652" y="2657681"/>
                </a:lnTo>
                <a:lnTo>
                  <a:pt x="0" y="2657681"/>
                </a:lnTo>
                <a:lnTo>
                  <a:pt x="0" y="0"/>
                </a:lnTo>
                <a:close/>
              </a:path>
            </a:pathLst>
          </a:custGeom>
          <a:blipFill>
            <a:blip r:embed="rId12"/>
            <a:stretch>
              <a:fillRect/>
            </a:stretch>
          </a:blipFill>
        </p:spPr>
      </p:sp>
      <p:sp>
        <p:nvSpPr>
          <p:cNvPr id="14" name="Freeform 14"/>
          <p:cNvSpPr/>
          <p:nvPr/>
        </p:nvSpPr>
        <p:spPr>
          <a:xfrm rot="-8100000">
            <a:off x="12246231" y="-1698971"/>
            <a:ext cx="10531757" cy="3134336"/>
          </a:xfrm>
          <a:custGeom>
            <a:avLst/>
            <a:gdLst/>
            <a:ahLst/>
            <a:cxnLst/>
            <a:rect l="l" t="t" r="r" b="b"/>
            <a:pathLst>
              <a:path w="10531757" h="3134336">
                <a:moveTo>
                  <a:pt x="0" y="0"/>
                </a:moveTo>
                <a:lnTo>
                  <a:pt x="10531757" y="0"/>
                </a:lnTo>
                <a:lnTo>
                  <a:pt x="10531757" y="3134336"/>
                </a:lnTo>
                <a:lnTo>
                  <a:pt x="0" y="3134336"/>
                </a:lnTo>
                <a:lnTo>
                  <a:pt x="0" y="0"/>
                </a:lnTo>
                <a:close/>
              </a:path>
            </a:pathLst>
          </a:custGeom>
          <a:blipFill>
            <a:blip r:embed="rId13"/>
            <a:stretch>
              <a:fillRect l="-19615" r="-19615"/>
            </a:stretch>
          </a:blipFill>
        </p:spPr>
      </p:sp>
      <p:sp>
        <p:nvSpPr>
          <p:cNvPr id="15" name="TextBox 15"/>
          <p:cNvSpPr txBox="1"/>
          <p:nvPr/>
        </p:nvSpPr>
        <p:spPr>
          <a:xfrm>
            <a:off x="5721478" y="3933903"/>
            <a:ext cx="4966904" cy="679450"/>
          </a:xfrm>
          <a:prstGeom prst="rect">
            <a:avLst/>
          </a:prstGeom>
        </p:spPr>
        <p:txBody>
          <a:bodyPr lIns="0" tIns="0" rIns="0" bIns="0" rtlCol="0" anchor="t">
            <a:spAutoFit/>
          </a:bodyPr>
          <a:lstStyle/>
          <a:p>
            <a:pPr>
              <a:lnSpc>
                <a:spcPts val="5599"/>
              </a:lnSpc>
            </a:pPr>
            <a:r>
              <a:rPr lang="en-US" sz="3999">
                <a:solidFill>
                  <a:srgbClr val="36443B"/>
                </a:solidFill>
                <a:latin typeface="Cabin"/>
              </a:rPr>
              <a:t>Nước tham chiến</a:t>
            </a:r>
          </a:p>
        </p:txBody>
      </p:sp>
      <p:sp>
        <p:nvSpPr>
          <p:cNvPr id="16" name="TextBox 16"/>
          <p:cNvSpPr txBox="1"/>
          <p:nvPr/>
        </p:nvSpPr>
        <p:spPr>
          <a:xfrm>
            <a:off x="3404330" y="3933903"/>
            <a:ext cx="1400625" cy="679450"/>
          </a:xfrm>
          <a:prstGeom prst="rect">
            <a:avLst/>
          </a:prstGeom>
        </p:spPr>
        <p:txBody>
          <a:bodyPr lIns="0" tIns="0" rIns="0" bIns="0" rtlCol="0" anchor="t">
            <a:spAutoFit/>
          </a:bodyPr>
          <a:lstStyle/>
          <a:p>
            <a:pPr algn="r">
              <a:lnSpc>
                <a:spcPts val="5599"/>
              </a:lnSpc>
            </a:pPr>
            <a:r>
              <a:rPr lang="en-US" sz="3999">
                <a:solidFill>
                  <a:srgbClr val="36443B"/>
                </a:solidFill>
                <a:latin typeface="Cabin Bold"/>
              </a:rPr>
              <a:t>76</a:t>
            </a:r>
          </a:p>
        </p:txBody>
      </p:sp>
      <p:sp>
        <p:nvSpPr>
          <p:cNvPr id="17" name="TextBox 17"/>
          <p:cNvSpPr txBox="1"/>
          <p:nvPr/>
        </p:nvSpPr>
        <p:spPr>
          <a:xfrm>
            <a:off x="5721478" y="4943555"/>
            <a:ext cx="15063172" cy="679450"/>
          </a:xfrm>
          <a:prstGeom prst="rect">
            <a:avLst/>
          </a:prstGeom>
        </p:spPr>
        <p:txBody>
          <a:bodyPr lIns="0" tIns="0" rIns="0" bIns="0" rtlCol="0" anchor="t">
            <a:spAutoFit/>
          </a:bodyPr>
          <a:lstStyle/>
          <a:p>
            <a:pPr>
              <a:lnSpc>
                <a:spcPts val="5599"/>
              </a:lnSpc>
            </a:pPr>
            <a:r>
              <a:rPr lang="en-US" sz="3999">
                <a:solidFill>
                  <a:srgbClr val="36443B"/>
                </a:solidFill>
                <a:latin typeface="Cabin"/>
              </a:rPr>
              <a:t>Số người bị động viên vào quân đội (triệu người)</a:t>
            </a:r>
          </a:p>
        </p:txBody>
      </p:sp>
      <p:sp>
        <p:nvSpPr>
          <p:cNvPr id="18" name="TextBox 18"/>
          <p:cNvSpPr txBox="1"/>
          <p:nvPr/>
        </p:nvSpPr>
        <p:spPr>
          <a:xfrm>
            <a:off x="3404330" y="4943555"/>
            <a:ext cx="1400625" cy="679450"/>
          </a:xfrm>
          <a:prstGeom prst="rect">
            <a:avLst/>
          </a:prstGeom>
        </p:spPr>
        <p:txBody>
          <a:bodyPr lIns="0" tIns="0" rIns="0" bIns="0" rtlCol="0" anchor="t">
            <a:spAutoFit/>
          </a:bodyPr>
          <a:lstStyle/>
          <a:p>
            <a:pPr algn="r">
              <a:lnSpc>
                <a:spcPts val="5599"/>
              </a:lnSpc>
            </a:pPr>
            <a:r>
              <a:rPr lang="en-US" sz="3999">
                <a:solidFill>
                  <a:srgbClr val="36443B"/>
                </a:solidFill>
                <a:latin typeface="Cabin Bold"/>
              </a:rPr>
              <a:t>110</a:t>
            </a:r>
          </a:p>
        </p:txBody>
      </p:sp>
      <p:sp>
        <p:nvSpPr>
          <p:cNvPr id="19" name="TextBox 19"/>
          <p:cNvSpPr txBox="1"/>
          <p:nvPr/>
        </p:nvSpPr>
        <p:spPr>
          <a:xfrm>
            <a:off x="3404330" y="5848431"/>
            <a:ext cx="1400625" cy="679450"/>
          </a:xfrm>
          <a:prstGeom prst="rect">
            <a:avLst/>
          </a:prstGeom>
        </p:spPr>
        <p:txBody>
          <a:bodyPr lIns="0" tIns="0" rIns="0" bIns="0" rtlCol="0" anchor="t">
            <a:spAutoFit/>
          </a:bodyPr>
          <a:lstStyle/>
          <a:p>
            <a:pPr algn="r">
              <a:lnSpc>
                <a:spcPts val="5599"/>
              </a:lnSpc>
            </a:pPr>
            <a:r>
              <a:rPr lang="en-US" sz="3999">
                <a:solidFill>
                  <a:srgbClr val="36443B"/>
                </a:solidFill>
                <a:latin typeface="Cabin Bold"/>
              </a:rPr>
              <a:t>60</a:t>
            </a:r>
          </a:p>
        </p:txBody>
      </p:sp>
      <p:sp>
        <p:nvSpPr>
          <p:cNvPr id="20" name="TextBox 20"/>
          <p:cNvSpPr txBox="1"/>
          <p:nvPr/>
        </p:nvSpPr>
        <p:spPr>
          <a:xfrm>
            <a:off x="5721478" y="5848431"/>
            <a:ext cx="9226576" cy="679450"/>
          </a:xfrm>
          <a:prstGeom prst="rect">
            <a:avLst/>
          </a:prstGeom>
        </p:spPr>
        <p:txBody>
          <a:bodyPr lIns="0" tIns="0" rIns="0" bIns="0" rtlCol="0" anchor="t">
            <a:spAutoFit/>
          </a:bodyPr>
          <a:lstStyle/>
          <a:p>
            <a:pPr>
              <a:lnSpc>
                <a:spcPts val="5599"/>
              </a:lnSpc>
            </a:pPr>
            <a:r>
              <a:rPr lang="en-US" sz="3999">
                <a:solidFill>
                  <a:srgbClr val="36443B"/>
                </a:solidFill>
                <a:latin typeface="Cabin"/>
              </a:rPr>
              <a:t>Số người chết (triệu người)</a:t>
            </a:r>
          </a:p>
        </p:txBody>
      </p:sp>
      <p:sp>
        <p:nvSpPr>
          <p:cNvPr id="21" name="TextBox 21"/>
          <p:cNvSpPr txBox="1"/>
          <p:nvPr/>
        </p:nvSpPr>
        <p:spPr>
          <a:xfrm>
            <a:off x="5721478" y="6861256"/>
            <a:ext cx="9535899" cy="679450"/>
          </a:xfrm>
          <a:prstGeom prst="rect">
            <a:avLst/>
          </a:prstGeom>
        </p:spPr>
        <p:txBody>
          <a:bodyPr lIns="0" tIns="0" rIns="0" bIns="0" rtlCol="0" anchor="t">
            <a:spAutoFit/>
          </a:bodyPr>
          <a:lstStyle/>
          <a:p>
            <a:pPr>
              <a:lnSpc>
                <a:spcPts val="5599"/>
              </a:lnSpc>
            </a:pPr>
            <a:r>
              <a:rPr lang="en-US" sz="3999">
                <a:solidFill>
                  <a:srgbClr val="36443B"/>
                </a:solidFill>
                <a:latin typeface="Cabin"/>
              </a:rPr>
              <a:t>Số người bị thương (triệu người)</a:t>
            </a:r>
          </a:p>
        </p:txBody>
      </p:sp>
      <p:sp>
        <p:nvSpPr>
          <p:cNvPr id="22" name="TextBox 22"/>
          <p:cNvSpPr txBox="1"/>
          <p:nvPr/>
        </p:nvSpPr>
        <p:spPr>
          <a:xfrm>
            <a:off x="3404330" y="6878497"/>
            <a:ext cx="1400625" cy="679450"/>
          </a:xfrm>
          <a:prstGeom prst="rect">
            <a:avLst/>
          </a:prstGeom>
        </p:spPr>
        <p:txBody>
          <a:bodyPr lIns="0" tIns="0" rIns="0" bIns="0" rtlCol="0" anchor="t">
            <a:spAutoFit/>
          </a:bodyPr>
          <a:lstStyle/>
          <a:p>
            <a:pPr algn="r">
              <a:lnSpc>
                <a:spcPts val="5599"/>
              </a:lnSpc>
            </a:pPr>
            <a:r>
              <a:rPr lang="en-US" sz="3999">
                <a:solidFill>
                  <a:srgbClr val="36443B"/>
                </a:solidFill>
                <a:latin typeface="Cabin Bold"/>
              </a:rPr>
              <a:t>90</a:t>
            </a:r>
          </a:p>
        </p:txBody>
      </p:sp>
      <p:sp>
        <p:nvSpPr>
          <p:cNvPr id="23" name="TextBox 23"/>
          <p:cNvSpPr txBox="1"/>
          <p:nvPr/>
        </p:nvSpPr>
        <p:spPr>
          <a:xfrm>
            <a:off x="5721478" y="7788356"/>
            <a:ext cx="7596586" cy="679450"/>
          </a:xfrm>
          <a:prstGeom prst="rect">
            <a:avLst/>
          </a:prstGeom>
        </p:spPr>
        <p:txBody>
          <a:bodyPr lIns="0" tIns="0" rIns="0" bIns="0" rtlCol="0" anchor="t">
            <a:spAutoFit/>
          </a:bodyPr>
          <a:lstStyle/>
          <a:p>
            <a:pPr>
              <a:lnSpc>
                <a:spcPts val="5599"/>
              </a:lnSpc>
            </a:pPr>
            <a:r>
              <a:rPr lang="en-US" sz="3999">
                <a:solidFill>
                  <a:srgbClr val="36443B"/>
                </a:solidFill>
                <a:latin typeface="Cabin"/>
              </a:rPr>
              <a:t>Thiệt hại vật chất (tỉ USD)</a:t>
            </a:r>
          </a:p>
        </p:txBody>
      </p:sp>
      <p:sp>
        <p:nvSpPr>
          <p:cNvPr id="24" name="TextBox 24"/>
          <p:cNvSpPr txBox="1"/>
          <p:nvPr/>
        </p:nvSpPr>
        <p:spPr>
          <a:xfrm>
            <a:off x="2608669" y="7759888"/>
            <a:ext cx="2196286" cy="679450"/>
          </a:xfrm>
          <a:prstGeom prst="rect">
            <a:avLst/>
          </a:prstGeom>
        </p:spPr>
        <p:txBody>
          <a:bodyPr lIns="0" tIns="0" rIns="0" bIns="0" rtlCol="0" anchor="t">
            <a:spAutoFit/>
          </a:bodyPr>
          <a:lstStyle/>
          <a:p>
            <a:pPr algn="r">
              <a:lnSpc>
                <a:spcPts val="5599"/>
              </a:lnSpc>
            </a:pPr>
            <a:r>
              <a:rPr lang="en-US" sz="3999">
                <a:solidFill>
                  <a:srgbClr val="36443B"/>
                </a:solidFill>
                <a:latin typeface="Cabin Bold"/>
              </a:rPr>
              <a:t>4000</a:t>
            </a:r>
          </a:p>
        </p:txBody>
      </p:sp>
      <p:sp>
        <p:nvSpPr>
          <p:cNvPr id="25" name="TextBox 25"/>
          <p:cNvSpPr txBox="1"/>
          <p:nvPr/>
        </p:nvSpPr>
        <p:spPr>
          <a:xfrm>
            <a:off x="1950443" y="8695912"/>
            <a:ext cx="2854512" cy="679450"/>
          </a:xfrm>
          <a:prstGeom prst="rect">
            <a:avLst/>
          </a:prstGeom>
        </p:spPr>
        <p:txBody>
          <a:bodyPr lIns="0" tIns="0" rIns="0" bIns="0" rtlCol="0" anchor="t">
            <a:spAutoFit/>
          </a:bodyPr>
          <a:lstStyle/>
          <a:p>
            <a:pPr algn="r">
              <a:lnSpc>
                <a:spcPts val="5599"/>
              </a:lnSpc>
            </a:pPr>
            <a:r>
              <a:rPr lang="en-US" sz="3999">
                <a:solidFill>
                  <a:srgbClr val="36443B"/>
                </a:solidFill>
                <a:latin typeface="Cabin Bold"/>
              </a:rPr>
              <a:t>1384</a:t>
            </a:r>
          </a:p>
        </p:txBody>
      </p:sp>
      <p:sp>
        <p:nvSpPr>
          <p:cNvPr id="26" name="TextBox 26"/>
          <p:cNvSpPr txBox="1"/>
          <p:nvPr/>
        </p:nvSpPr>
        <p:spPr>
          <a:xfrm>
            <a:off x="5714431" y="8677357"/>
            <a:ext cx="10154989" cy="679450"/>
          </a:xfrm>
          <a:prstGeom prst="rect">
            <a:avLst/>
          </a:prstGeom>
        </p:spPr>
        <p:txBody>
          <a:bodyPr lIns="0" tIns="0" rIns="0" bIns="0" rtlCol="0" anchor="t">
            <a:spAutoFit/>
          </a:bodyPr>
          <a:lstStyle/>
          <a:p>
            <a:pPr>
              <a:lnSpc>
                <a:spcPts val="5599"/>
              </a:lnSpc>
            </a:pPr>
            <a:r>
              <a:rPr lang="en-US" sz="3999">
                <a:solidFill>
                  <a:srgbClr val="36443B"/>
                </a:solidFill>
                <a:latin typeface="Cabin"/>
              </a:rPr>
              <a:t>Chi phí quân sự trực tiếp (tỉ USD)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2178</Words>
  <Application>Microsoft Office PowerPoint</Application>
  <PresentationFormat>Custom</PresentationFormat>
  <Paragraphs>134</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Cabin Bold Italics</vt:lpstr>
      <vt:lpstr>Glacial Indifference</vt:lpstr>
      <vt:lpstr>Lobster</vt:lpstr>
      <vt:lpstr>Cabin</vt:lpstr>
      <vt:lpstr>Bungee Shade</vt:lpstr>
      <vt:lpstr>Carelia</vt:lpstr>
      <vt:lpstr>Arial</vt:lpstr>
      <vt:lpstr>Cabin Bold</vt:lpstr>
      <vt:lpstr>Bungee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Chiến tranh và hoà bình nửa đầu thế kỉ XX</dc:title>
  <cp:lastModifiedBy>Admin</cp:lastModifiedBy>
  <cp:revision>5</cp:revision>
  <dcterms:created xsi:type="dcterms:W3CDTF">2006-08-16T00:00:00Z</dcterms:created>
  <dcterms:modified xsi:type="dcterms:W3CDTF">2023-08-27T13:52:26Z</dcterms:modified>
  <dc:identifier>DAFsjpzjCEM</dc:identifier>
</cp:coreProperties>
</file>