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4" r:id="rId3"/>
    <p:sldMasterId id="2147483706" r:id="rId4"/>
    <p:sldMasterId id="2147483723" r:id="rId5"/>
    <p:sldMasterId id="2147483732" r:id="rId6"/>
    <p:sldMasterId id="2147483796" r:id="rId7"/>
  </p:sldMasterIdLst>
  <p:notesMasterIdLst>
    <p:notesMasterId r:id="rId27"/>
  </p:notesMasterIdLst>
  <p:sldIdLst>
    <p:sldId id="416" r:id="rId8"/>
    <p:sldId id="11088683" r:id="rId9"/>
    <p:sldId id="257" r:id="rId10"/>
    <p:sldId id="258" r:id="rId11"/>
    <p:sldId id="259" r:id="rId12"/>
    <p:sldId id="11088663" r:id="rId13"/>
    <p:sldId id="401" r:id="rId14"/>
    <p:sldId id="11088668" r:id="rId15"/>
    <p:sldId id="400" r:id="rId16"/>
    <p:sldId id="11088669" r:id="rId17"/>
    <p:sldId id="459" r:id="rId18"/>
    <p:sldId id="263" r:id="rId19"/>
    <p:sldId id="335" r:id="rId20"/>
    <p:sldId id="332" r:id="rId21"/>
    <p:sldId id="2007577350" r:id="rId22"/>
    <p:sldId id="763" r:id="rId23"/>
    <p:sldId id="762" r:id="rId24"/>
    <p:sldId id="2007577351" r:id="rId25"/>
    <p:sldId id="20075773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8F9"/>
    <a:srgbClr val="FFFFFF"/>
    <a:srgbClr val="616161"/>
    <a:srgbClr val="F8F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18" autoAdjust="0"/>
    <p:restoredTop sz="94660"/>
  </p:normalViewPr>
  <p:slideViewPr>
    <p:cSldViewPr snapToGrid="0">
      <p:cViewPr varScale="1">
        <p:scale>
          <a:sx n="103" d="100"/>
          <a:sy n="103" d="100"/>
        </p:scale>
        <p:origin x="288" y="108"/>
      </p:cViewPr>
      <p:guideLst>
        <p:guide orient="horz" pos="2160"/>
        <p:guide pos="3816"/>
      </p:guideLst>
    </p:cSldViewPr>
  </p:slideViewPr>
  <p:notesTextViewPr>
    <p:cViewPr>
      <p:scale>
        <a:sx n="1" d="1"/>
        <a:sy n="1" d="1"/>
      </p:scale>
      <p:origin x="0" y="0"/>
    </p:cViewPr>
  </p:notesTextViewPr>
  <p:sorterViewPr>
    <p:cViewPr>
      <p:scale>
        <a:sx n="150" d="100"/>
        <a:sy n="150" d="100"/>
      </p:scale>
      <p:origin x="0" y="-155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32F0C-1020-4B69-9BC2-83B3BACB3B1B}"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333F-71B8-4C31-AE72-126D111C96DF}" type="slidenum">
              <a:rPr lang="en-US" smtClean="0"/>
              <a:t>‹#›</a:t>
            </a:fld>
            <a:endParaRPr lang="en-US"/>
          </a:p>
        </p:txBody>
      </p:sp>
    </p:spTree>
    <p:extLst>
      <p:ext uri="{BB962C8B-B14F-4D97-AF65-F5344CB8AC3E}">
        <p14:creationId xmlns:p14="http://schemas.microsoft.com/office/powerpoint/2010/main" val="88508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439249f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439249f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44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84">
            <a:off x="3742800" y="4600057"/>
            <a:ext cx="4706400" cy="473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552400" y="1498533"/>
            <a:ext cx="7087200" cy="2124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6667" b="0">
                <a:latin typeface="Merienda One"/>
                <a:ea typeface="Merienda One"/>
                <a:cs typeface="Merienda One"/>
                <a:sym typeface="Merienda One"/>
              </a:defRPr>
            </a:lvl1pPr>
            <a:lvl2pPr lvl="1" rtl="0">
              <a:spcBef>
                <a:spcPts val="0"/>
              </a:spcBef>
              <a:spcAft>
                <a:spcPts val="0"/>
              </a:spcAft>
              <a:buClr>
                <a:srgbClr val="191919"/>
              </a:buClr>
              <a:buSzPts val="5200"/>
              <a:buNone/>
              <a:defRPr sz="6933">
                <a:solidFill>
                  <a:srgbClr val="191919"/>
                </a:solidFill>
              </a:defRPr>
            </a:lvl2pPr>
            <a:lvl3pPr lvl="2" rtl="0">
              <a:spcBef>
                <a:spcPts val="0"/>
              </a:spcBef>
              <a:spcAft>
                <a:spcPts val="0"/>
              </a:spcAft>
              <a:buClr>
                <a:srgbClr val="191919"/>
              </a:buClr>
              <a:buSzPts val="5200"/>
              <a:buNone/>
              <a:defRPr sz="6933">
                <a:solidFill>
                  <a:srgbClr val="191919"/>
                </a:solidFill>
              </a:defRPr>
            </a:lvl3pPr>
            <a:lvl4pPr lvl="3" rtl="0">
              <a:spcBef>
                <a:spcPts val="0"/>
              </a:spcBef>
              <a:spcAft>
                <a:spcPts val="0"/>
              </a:spcAft>
              <a:buClr>
                <a:srgbClr val="191919"/>
              </a:buClr>
              <a:buSzPts val="5200"/>
              <a:buNone/>
              <a:defRPr sz="6933">
                <a:solidFill>
                  <a:srgbClr val="191919"/>
                </a:solidFill>
              </a:defRPr>
            </a:lvl4pPr>
            <a:lvl5pPr lvl="4" rtl="0">
              <a:spcBef>
                <a:spcPts val="0"/>
              </a:spcBef>
              <a:spcAft>
                <a:spcPts val="0"/>
              </a:spcAft>
              <a:buClr>
                <a:srgbClr val="191919"/>
              </a:buClr>
              <a:buSzPts val="5200"/>
              <a:buNone/>
              <a:defRPr sz="6933">
                <a:solidFill>
                  <a:srgbClr val="191919"/>
                </a:solidFill>
              </a:defRPr>
            </a:lvl5pPr>
            <a:lvl6pPr lvl="5" rtl="0">
              <a:spcBef>
                <a:spcPts val="0"/>
              </a:spcBef>
              <a:spcAft>
                <a:spcPts val="0"/>
              </a:spcAft>
              <a:buClr>
                <a:srgbClr val="191919"/>
              </a:buClr>
              <a:buSzPts val="5200"/>
              <a:buNone/>
              <a:defRPr sz="6933">
                <a:solidFill>
                  <a:srgbClr val="191919"/>
                </a:solidFill>
              </a:defRPr>
            </a:lvl6pPr>
            <a:lvl7pPr lvl="6" rtl="0">
              <a:spcBef>
                <a:spcPts val="0"/>
              </a:spcBef>
              <a:spcAft>
                <a:spcPts val="0"/>
              </a:spcAft>
              <a:buClr>
                <a:srgbClr val="191919"/>
              </a:buClr>
              <a:buSzPts val="5200"/>
              <a:buNone/>
              <a:defRPr sz="6933">
                <a:solidFill>
                  <a:srgbClr val="191919"/>
                </a:solidFill>
              </a:defRPr>
            </a:lvl7pPr>
            <a:lvl8pPr lvl="7" rtl="0">
              <a:spcBef>
                <a:spcPts val="0"/>
              </a:spcBef>
              <a:spcAft>
                <a:spcPts val="0"/>
              </a:spcAft>
              <a:buClr>
                <a:srgbClr val="191919"/>
              </a:buClr>
              <a:buSzPts val="5200"/>
              <a:buNone/>
              <a:defRPr sz="6933">
                <a:solidFill>
                  <a:srgbClr val="191919"/>
                </a:solidFill>
              </a:defRPr>
            </a:lvl8pPr>
            <a:lvl9pPr lvl="8" rtl="0">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2"/>
          </p:nvPr>
        </p:nvSpPr>
        <p:spPr>
          <a:xfrm>
            <a:off x="1994400" y="3623333"/>
            <a:ext cx="8203200" cy="664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1pPr>
            <a:lvl2pPr lvl="1">
              <a:spcBef>
                <a:spcPts val="0"/>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2pPr>
            <a:lvl3pPr lvl="2">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3pPr>
            <a:lvl4pPr lvl="3">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4pPr>
            <a:lvl5pPr lvl="4">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5pPr>
            <a:lvl6pPr lvl="5">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6pPr>
            <a:lvl7pPr lvl="6">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7pPr>
            <a:lvl8pPr lvl="7">
              <a:spcBef>
                <a:spcPts val="2133"/>
              </a:spcBef>
              <a:spcAft>
                <a:spcPts val="0"/>
              </a:spcAft>
              <a:buClr>
                <a:schemeClr val="accent5"/>
              </a:buClr>
              <a:buSzPts val="3000"/>
              <a:buFont typeface="Merienda One"/>
              <a:buNone/>
              <a:defRPr sz="4000">
                <a:solidFill>
                  <a:schemeClr val="accent5"/>
                </a:solidFill>
                <a:latin typeface="Merienda One"/>
                <a:ea typeface="Merienda One"/>
                <a:cs typeface="Merienda One"/>
                <a:sym typeface="Merienda One"/>
              </a:defRPr>
            </a:lvl8pPr>
            <a:lvl9pPr lvl="8">
              <a:spcBef>
                <a:spcPts val="2133"/>
              </a:spcBef>
              <a:spcAft>
                <a:spcPts val="2133"/>
              </a:spcAft>
              <a:buClr>
                <a:schemeClr val="accent5"/>
              </a:buClr>
              <a:buSzPts val="3000"/>
              <a:buFont typeface="Merienda One"/>
              <a:buNone/>
              <a:defRPr sz="4000">
                <a:solidFill>
                  <a:schemeClr val="accent5"/>
                </a:solidFill>
                <a:latin typeface="Merienda One"/>
                <a:ea typeface="Merienda One"/>
                <a:cs typeface="Merienda One"/>
                <a:sym typeface="Merienda One"/>
              </a:defRPr>
            </a:lvl9pPr>
          </a:lstStyle>
          <a:p>
            <a:endParaRPr/>
          </a:p>
        </p:txBody>
      </p:sp>
      <p:pic>
        <p:nvPicPr>
          <p:cNvPr id="12" name="Google Shape;12;p2"/>
          <p:cNvPicPr preferRelativeResize="0"/>
          <p:nvPr/>
        </p:nvPicPr>
        <p:blipFill>
          <a:blip r:embed="rId3">
            <a:alphaModFix/>
          </a:blip>
          <a:stretch>
            <a:fillRect/>
          </a:stretch>
        </p:blipFill>
        <p:spPr>
          <a:xfrm rot="-1176830">
            <a:off x="10752875" y="2294008"/>
            <a:ext cx="306375" cy="418065"/>
          </a:xfrm>
          <a:prstGeom prst="rect">
            <a:avLst/>
          </a:prstGeom>
          <a:noFill/>
          <a:ln>
            <a:noFill/>
          </a:ln>
        </p:spPr>
      </p:pic>
      <p:pic>
        <p:nvPicPr>
          <p:cNvPr id="13" name="Google Shape;13;p2"/>
          <p:cNvPicPr preferRelativeResize="0"/>
          <p:nvPr/>
        </p:nvPicPr>
        <p:blipFill>
          <a:blip r:embed="rId4">
            <a:alphaModFix/>
          </a:blip>
          <a:stretch>
            <a:fillRect/>
          </a:stretch>
        </p:blipFill>
        <p:spPr>
          <a:xfrm rot="-1813129">
            <a:off x="11357295" y="2175216"/>
            <a:ext cx="780733" cy="793835"/>
          </a:xfrm>
          <a:prstGeom prst="rect">
            <a:avLst/>
          </a:prstGeom>
          <a:noFill/>
          <a:ln>
            <a:noFill/>
          </a:ln>
        </p:spPr>
      </p:pic>
      <p:pic>
        <p:nvPicPr>
          <p:cNvPr id="14" name="Google Shape;14;p2"/>
          <p:cNvPicPr preferRelativeResize="0"/>
          <p:nvPr/>
        </p:nvPicPr>
        <p:blipFill>
          <a:blip r:embed="rId5">
            <a:alphaModFix/>
          </a:blip>
          <a:stretch>
            <a:fillRect/>
          </a:stretch>
        </p:blipFill>
        <p:spPr>
          <a:xfrm>
            <a:off x="10059033" y="3123247"/>
            <a:ext cx="2633499" cy="4581839"/>
          </a:xfrm>
          <a:prstGeom prst="rect">
            <a:avLst/>
          </a:prstGeom>
          <a:noFill/>
          <a:ln>
            <a:noFill/>
          </a:ln>
        </p:spPr>
      </p:pic>
      <p:pic>
        <p:nvPicPr>
          <p:cNvPr id="15" name="Google Shape;15;p2"/>
          <p:cNvPicPr preferRelativeResize="0"/>
          <p:nvPr/>
        </p:nvPicPr>
        <p:blipFill>
          <a:blip r:embed="rId3">
            <a:alphaModFix/>
          </a:blip>
          <a:stretch>
            <a:fillRect/>
          </a:stretch>
        </p:blipFill>
        <p:spPr>
          <a:xfrm rot="9623170">
            <a:off x="1244950" y="5374028"/>
            <a:ext cx="306375" cy="418065"/>
          </a:xfrm>
          <a:prstGeom prst="rect">
            <a:avLst/>
          </a:prstGeom>
          <a:noFill/>
          <a:ln>
            <a:noFill/>
          </a:ln>
        </p:spPr>
      </p:pic>
      <p:pic>
        <p:nvPicPr>
          <p:cNvPr id="16" name="Google Shape;16;p2"/>
          <p:cNvPicPr preferRelativeResize="0"/>
          <p:nvPr/>
        </p:nvPicPr>
        <p:blipFill>
          <a:blip r:embed="rId4">
            <a:alphaModFix/>
          </a:blip>
          <a:stretch>
            <a:fillRect/>
          </a:stretch>
        </p:blipFill>
        <p:spPr>
          <a:xfrm rot="8986871">
            <a:off x="166171" y="5117048"/>
            <a:ext cx="780733" cy="793835"/>
          </a:xfrm>
          <a:prstGeom prst="rect">
            <a:avLst/>
          </a:prstGeom>
          <a:noFill/>
          <a:ln>
            <a:noFill/>
          </a:ln>
        </p:spPr>
      </p:pic>
      <p:pic>
        <p:nvPicPr>
          <p:cNvPr id="17" name="Google Shape;17;p2"/>
          <p:cNvPicPr preferRelativeResize="0"/>
          <p:nvPr/>
        </p:nvPicPr>
        <p:blipFill>
          <a:blip r:embed="rId5">
            <a:alphaModFix/>
          </a:blip>
          <a:stretch>
            <a:fillRect/>
          </a:stretch>
        </p:blipFill>
        <p:spPr>
          <a:xfrm rot="10800000">
            <a:off x="-500734" y="-899153"/>
            <a:ext cx="2633499" cy="4581839"/>
          </a:xfrm>
          <a:prstGeom prst="rect">
            <a:avLst/>
          </a:prstGeom>
          <a:noFill/>
          <a:ln>
            <a:noFill/>
          </a:ln>
        </p:spPr>
      </p:pic>
    </p:spTree>
    <p:extLst>
      <p:ext uri="{BB962C8B-B14F-4D97-AF65-F5344CB8AC3E}">
        <p14:creationId xmlns:p14="http://schemas.microsoft.com/office/powerpoint/2010/main" val="333150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rot="303">
            <a:off x="1562533" y="2343800"/>
            <a:ext cx="9067200" cy="224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 name="Google Shape;68;p11"/>
          <p:cNvSpPr txBox="1">
            <a:spLocks noGrp="1"/>
          </p:cNvSpPr>
          <p:nvPr>
            <p:ph type="subTitle" idx="1"/>
          </p:nvPr>
        </p:nvSpPr>
        <p:spPr>
          <a:xfrm>
            <a:off x="4328033" y="4590200"/>
            <a:ext cx="3536000" cy="45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69" name="Google Shape;69;p11"/>
          <p:cNvPicPr preferRelativeResize="0"/>
          <p:nvPr/>
        </p:nvPicPr>
        <p:blipFill>
          <a:blip r:embed="rId2">
            <a:alphaModFix/>
          </a:blip>
          <a:stretch>
            <a:fillRect/>
          </a:stretch>
        </p:blipFill>
        <p:spPr>
          <a:xfrm rot="10107309" flipH="1">
            <a:off x="10773489" y="-993928"/>
            <a:ext cx="2635159" cy="3178621"/>
          </a:xfrm>
          <a:prstGeom prst="rect">
            <a:avLst/>
          </a:prstGeom>
          <a:noFill/>
          <a:ln>
            <a:noFill/>
          </a:ln>
        </p:spPr>
      </p:pic>
      <p:pic>
        <p:nvPicPr>
          <p:cNvPr id="70" name="Google Shape;70;p11"/>
          <p:cNvPicPr preferRelativeResize="0"/>
          <p:nvPr/>
        </p:nvPicPr>
        <p:blipFill>
          <a:blip r:embed="rId2">
            <a:alphaModFix/>
          </a:blip>
          <a:stretch>
            <a:fillRect/>
          </a:stretch>
        </p:blipFill>
        <p:spPr>
          <a:xfrm rot="-692691" flipH="1">
            <a:off x="-1043012" y="4707906"/>
            <a:ext cx="2635159" cy="3178621"/>
          </a:xfrm>
          <a:prstGeom prst="rect">
            <a:avLst/>
          </a:prstGeom>
          <a:noFill/>
          <a:ln>
            <a:noFill/>
          </a:ln>
        </p:spPr>
      </p:pic>
    </p:spTree>
    <p:extLst>
      <p:ext uri="{BB962C8B-B14F-4D97-AF65-F5344CB8AC3E}">
        <p14:creationId xmlns:p14="http://schemas.microsoft.com/office/powerpoint/2010/main" val="406612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2037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74" name="Google Shape;74;p13"/>
          <p:cNvPicPr preferRelativeResize="0"/>
          <p:nvPr/>
        </p:nvPicPr>
        <p:blipFill>
          <a:blip r:embed="rId3">
            <a:alphaModFix/>
          </a:blip>
          <a:stretch>
            <a:fillRect/>
          </a:stretch>
        </p:blipFill>
        <p:spPr>
          <a:xfrm rot="10580098">
            <a:off x="15801" y="-261416"/>
            <a:ext cx="976563" cy="2311104"/>
          </a:xfrm>
          <a:prstGeom prst="rect">
            <a:avLst/>
          </a:prstGeom>
          <a:noFill/>
          <a:ln>
            <a:noFill/>
          </a:ln>
        </p:spPr>
      </p:pic>
    </p:spTree>
    <p:extLst>
      <p:ext uri="{BB962C8B-B14F-4D97-AF65-F5344CB8AC3E}">
        <p14:creationId xmlns:p14="http://schemas.microsoft.com/office/powerpoint/2010/main" val="303426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77" name="Google Shape;77;p14"/>
          <p:cNvGrpSpPr/>
          <p:nvPr/>
        </p:nvGrpSpPr>
        <p:grpSpPr>
          <a:xfrm rot="-1203961">
            <a:off x="10887080" y="4003438"/>
            <a:ext cx="1431731" cy="2823780"/>
            <a:chOff x="3863200" y="1776983"/>
            <a:chExt cx="1732125" cy="3416243"/>
          </a:xfrm>
        </p:grpSpPr>
        <p:pic>
          <p:nvPicPr>
            <p:cNvPr id="78" name="Google Shape;78;p14"/>
            <p:cNvPicPr preferRelativeResize="0"/>
            <p:nvPr/>
          </p:nvPicPr>
          <p:blipFill>
            <a:blip r:embed="rId2">
              <a:alphaModFix/>
            </a:blip>
            <a:stretch>
              <a:fillRect/>
            </a:stretch>
          </p:blipFill>
          <p:spPr>
            <a:xfrm>
              <a:off x="4005575" y="1776983"/>
              <a:ext cx="1589750" cy="3416234"/>
            </a:xfrm>
            <a:prstGeom prst="rect">
              <a:avLst/>
            </a:prstGeom>
            <a:noFill/>
            <a:ln>
              <a:noFill/>
            </a:ln>
          </p:spPr>
        </p:pic>
        <p:pic>
          <p:nvPicPr>
            <p:cNvPr id="79" name="Google Shape;79;p14"/>
            <p:cNvPicPr preferRelativeResize="0"/>
            <p:nvPr/>
          </p:nvPicPr>
          <p:blipFill>
            <a:blip r:embed="rId3">
              <a:alphaModFix/>
            </a:blip>
            <a:stretch>
              <a:fillRect/>
            </a:stretch>
          </p:blipFill>
          <p:spPr>
            <a:xfrm>
              <a:off x="3863200" y="3635275"/>
              <a:ext cx="881050" cy="1557951"/>
            </a:xfrm>
            <a:prstGeom prst="rect">
              <a:avLst/>
            </a:prstGeom>
            <a:noFill/>
            <a:ln>
              <a:noFill/>
            </a:ln>
          </p:spPr>
        </p:pic>
      </p:grpSp>
      <p:grpSp>
        <p:nvGrpSpPr>
          <p:cNvPr id="80" name="Google Shape;80;p14"/>
          <p:cNvGrpSpPr/>
          <p:nvPr/>
        </p:nvGrpSpPr>
        <p:grpSpPr>
          <a:xfrm rot="-1546888">
            <a:off x="-402917" y="4720666"/>
            <a:ext cx="1470496" cy="3198452"/>
            <a:chOff x="7893675" y="3028750"/>
            <a:chExt cx="1343649" cy="2922551"/>
          </a:xfrm>
        </p:grpSpPr>
        <p:pic>
          <p:nvPicPr>
            <p:cNvPr id="81" name="Google Shape;81;p14"/>
            <p:cNvPicPr preferRelativeResize="0"/>
            <p:nvPr/>
          </p:nvPicPr>
          <p:blipFill>
            <a:blip r:embed="rId4">
              <a:alphaModFix/>
            </a:blip>
            <a:stretch>
              <a:fillRect/>
            </a:stretch>
          </p:blipFill>
          <p:spPr>
            <a:xfrm>
              <a:off x="8171691" y="3028750"/>
              <a:ext cx="995708" cy="2396953"/>
            </a:xfrm>
            <a:prstGeom prst="rect">
              <a:avLst/>
            </a:prstGeom>
            <a:noFill/>
            <a:ln>
              <a:noFill/>
            </a:ln>
          </p:spPr>
        </p:pic>
        <p:pic>
          <p:nvPicPr>
            <p:cNvPr id="82" name="Google Shape;82;p14"/>
            <p:cNvPicPr preferRelativeResize="0"/>
            <p:nvPr/>
          </p:nvPicPr>
          <p:blipFill>
            <a:blip r:embed="rId2">
              <a:alphaModFix/>
            </a:blip>
            <a:stretch>
              <a:fillRect/>
            </a:stretch>
          </p:blipFill>
          <p:spPr>
            <a:xfrm rot="-532350">
              <a:off x="8056337" y="3697603"/>
              <a:ext cx="1018326" cy="2188259"/>
            </a:xfrm>
            <a:prstGeom prst="rect">
              <a:avLst/>
            </a:prstGeom>
            <a:noFill/>
            <a:ln>
              <a:noFill/>
            </a:ln>
          </p:spPr>
        </p:pic>
      </p:grpSp>
    </p:spTree>
    <p:extLst>
      <p:ext uri="{BB962C8B-B14F-4D97-AF65-F5344CB8AC3E}">
        <p14:creationId xmlns:p14="http://schemas.microsoft.com/office/powerpoint/2010/main" val="2279750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85" name="Google Shape;85;p15"/>
          <p:cNvPicPr preferRelativeResize="0"/>
          <p:nvPr/>
        </p:nvPicPr>
        <p:blipFill>
          <a:blip r:embed="rId2">
            <a:alphaModFix/>
          </a:blip>
          <a:stretch>
            <a:fillRect/>
          </a:stretch>
        </p:blipFill>
        <p:spPr>
          <a:xfrm rot="-9595681" flipH="1">
            <a:off x="10980302" y="4519033"/>
            <a:ext cx="1686533" cy="2934267"/>
          </a:xfrm>
          <a:prstGeom prst="rect">
            <a:avLst/>
          </a:prstGeom>
          <a:noFill/>
          <a:ln>
            <a:noFill/>
          </a:ln>
        </p:spPr>
      </p:pic>
      <p:pic>
        <p:nvPicPr>
          <p:cNvPr id="86" name="Google Shape;86;p15"/>
          <p:cNvPicPr preferRelativeResize="0"/>
          <p:nvPr/>
        </p:nvPicPr>
        <p:blipFill>
          <a:blip r:embed="rId2">
            <a:alphaModFix/>
          </a:blip>
          <a:stretch>
            <a:fillRect/>
          </a:stretch>
        </p:blipFill>
        <p:spPr>
          <a:xfrm rot="1158346" flipH="1">
            <a:off x="-437787" y="-444951"/>
            <a:ext cx="1625216" cy="2827568"/>
          </a:xfrm>
          <a:prstGeom prst="rect">
            <a:avLst/>
          </a:prstGeom>
          <a:noFill/>
          <a:ln>
            <a:noFill/>
          </a:ln>
        </p:spPr>
      </p:pic>
    </p:spTree>
    <p:extLst>
      <p:ext uri="{BB962C8B-B14F-4D97-AF65-F5344CB8AC3E}">
        <p14:creationId xmlns:p14="http://schemas.microsoft.com/office/powerpoint/2010/main" val="105242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89" name="Google Shape;89;p16"/>
          <p:cNvPicPr preferRelativeResize="0"/>
          <p:nvPr/>
        </p:nvPicPr>
        <p:blipFill>
          <a:blip r:embed="rId2">
            <a:alphaModFix/>
          </a:blip>
          <a:stretch>
            <a:fillRect/>
          </a:stretch>
        </p:blipFill>
        <p:spPr>
          <a:xfrm rot="-1580621">
            <a:off x="-97203" y="-305399"/>
            <a:ext cx="960000" cy="1615633"/>
          </a:xfrm>
          <a:prstGeom prst="rect">
            <a:avLst/>
          </a:prstGeom>
          <a:noFill/>
          <a:ln>
            <a:noFill/>
          </a:ln>
        </p:spPr>
      </p:pic>
      <p:pic>
        <p:nvPicPr>
          <p:cNvPr id="90" name="Google Shape;90;p16"/>
          <p:cNvPicPr preferRelativeResize="0"/>
          <p:nvPr/>
        </p:nvPicPr>
        <p:blipFill>
          <a:blip r:embed="rId3">
            <a:alphaModFix/>
          </a:blip>
          <a:stretch>
            <a:fillRect/>
          </a:stretch>
        </p:blipFill>
        <p:spPr>
          <a:xfrm rot="1278591">
            <a:off x="10831026" y="4454097"/>
            <a:ext cx="1539284" cy="3455639"/>
          </a:xfrm>
          <a:prstGeom prst="rect">
            <a:avLst/>
          </a:prstGeom>
          <a:noFill/>
          <a:ln>
            <a:noFill/>
          </a:ln>
        </p:spPr>
      </p:pic>
    </p:spTree>
    <p:extLst>
      <p:ext uri="{BB962C8B-B14F-4D97-AF65-F5344CB8AC3E}">
        <p14:creationId xmlns:p14="http://schemas.microsoft.com/office/powerpoint/2010/main" val="1065851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93" name="Google Shape;93;p17"/>
          <p:cNvPicPr preferRelativeResize="0"/>
          <p:nvPr/>
        </p:nvPicPr>
        <p:blipFill>
          <a:blip r:embed="rId2">
            <a:alphaModFix/>
          </a:blip>
          <a:stretch>
            <a:fillRect/>
          </a:stretch>
        </p:blipFill>
        <p:spPr>
          <a:xfrm rot="9223983">
            <a:off x="-35571" y="-481633"/>
            <a:ext cx="1080533" cy="1910669"/>
          </a:xfrm>
          <a:prstGeom prst="rect">
            <a:avLst/>
          </a:prstGeom>
          <a:noFill/>
          <a:ln>
            <a:noFill/>
          </a:ln>
        </p:spPr>
      </p:pic>
      <p:pic>
        <p:nvPicPr>
          <p:cNvPr id="94" name="Google Shape;94;p17"/>
          <p:cNvPicPr preferRelativeResize="0"/>
          <p:nvPr/>
        </p:nvPicPr>
        <p:blipFill>
          <a:blip r:embed="rId3">
            <a:alphaModFix/>
          </a:blip>
          <a:stretch>
            <a:fillRect/>
          </a:stretch>
        </p:blipFill>
        <p:spPr>
          <a:xfrm rot="10800000">
            <a:off x="645393" y="3171303"/>
            <a:ext cx="306375" cy="418067"/>
          </a:xfrm>
          <a:prstGeom prst="rect">
            <a:avLst/>
          </a:prstGeom>
          <a:noFill/>
          <a:ln>
            <a:noFill/>
          </a:ln>
        </p:spPr>
      </p:pic>
      <p:pic>
        <p:nvPicPr>
          <p:cNvPr id="95" name="Google Shape;95;p17"/>
          <p:cNvPicPr preferRelativeResize="0"/>
          <p:nvPr/>
        </p:nvPicPr>
        <p:blipFill>
          <a:blip r:embed="rId4">
            <a:alphaModFix/>
          </a:blip>
          <a:stretch>
            <a:fillRect/>
          </a:stretch>
        </p:blipFill>
        <p:spPr>
          <a:xfrm rot="10163694">
            <a:off x="66373" y="2055397"/>
            <a:ext cx="780733" cy="793835"/>
          </a:xfrm>
          <a:prstGeom prst="rect">
            <a:avLst/>
          </a:prstGeom>
          <a:noFill/>
          <a:ln>
            <a:noFill/>
          </a:ln>
        </p:spPr>
      </p:pic>
      <p:pic>
        <p:nvPicPr>
          <p:cNvPr id="96" name="Google Shape;96;p17"/>
          <p:cNvPicPr preferRelativeResize="0"/>
          <p:nvPr/>
        </p:nvPicPr>
        <p:blipFill>
          <a:blip r:embed="rId5">
            <a:alphaModFix/>
          </a:blip>
          <a:stretch>
            <a:fillRect/>
          </a:stretch>
        </p:blipFill>
        <p:spPr>
          <a:xfrm rot="-10430621">
            <a:off x="674549" y="1283578"/>
            <a:ext cx="515920" cy="571153"/>
          </a:xfrm>
          <a:prstGeom prst="rect">
            <a:avLst/>
          </a:prstGeom>
          <a:noFill/>
          <a:ln>
            <a:noFill/>
          </a:ln>
        </p:spPr>
      </p:pic>
      <p:pic>
        <p:nvPicPr>
          <p:cNvPr id="97" name="Google Shape;97;p17"/>
          <p:cNvPicPr preferRelativeResize="0"/>
          <p:nvPr/>
        </p:nvPicPr>
        <p:blipFill>
          <a:blip r:embed="rId2">
            <a:alphaModFix/>
          </a:blip>
          <a:stretch>
            <a:fillRect/>
          </a:stretch>
        </p:blipFill>
        <p:spPr>
          <a:xfrm rot="-1576017">
            <a:off x="11219434" y="5251800"/>
            <a:ext cx="1080533" cy="1910669"/>
          </a:xfrm>
          <a:prstGeom prst="rect">
            <a:avLst/>
          </a:prstGeom>
          <a:noFill/>
          <a:ln>
            <a:noFill/>
          </a:ln>
        </p:spPr>
      </p:pic>
      <p:pic>
        <p:nvPicPr>
          <p:cNvPr id="98" name="Google Shape;98;p17"/>
          <p:cNvPicPr preferRelativeResize="0"/>
          <p:nvPr/>
        </p:nvPicPr>
        <p:blipFill>
          <a:blip r:embed="rId3">
            <a:alphaModFix/>
          </a:blip>
          <a:stretch>
            <a:fillRect/>
          </a:stretch>
        </p:blipFill>
        <p:spPr>
          <a:xfrm>
            <a:off x="11489795" y="3219967"/>
            <a:ext cx="306375" cy="418067"/>
          </a:xfrm>
          <a:prstGeom prst="rect">
            <a:avLst/>
          </a:prstGeom>
          <a:noFill/>
          <a:ln>
            <a:noFill/>
          </a:ln>
        </p:spPr>
      </p:pic>
      <p:pic>
        <p:nvPicPr>
          <p:cNvPr id="99" name="Google Shape;99;p17"/>
          <p:cNvPicPr preferRelativeResize="0"/>
          <p:nvPr/>
        </p:nvPicPr>
        <p:blipFill>
          <a:blip r:embed="rId4">
            <a:alphaModFix/>
          </a:blip>
          <a:stretch>
            <a:fillRect/>
          </a:stretch>
        </p:blipFill>
        <p:spPr>
          <a:xfrm rot="-636306">
            <a:off x="11252622" y="4066205"/>
            <a:ext cx="780733" cy="793835"/>
          </a:xfrm>
          <a:prstGeom prst="rect">
            <a:avLst/>
          </a:prstGeom>
          <a:noFill/>
          <a:ln>
            <a:noFill/>
          </a:ln>
        </p:spPr>
      </p:pic>
      <p:pic>
        <p:nvPicPr>
          <p:cNvPr id="100" name="Google Shape;100;p17"/>
          <p:cNvPicPr preferRelativeResize="0"/>
          <p:nvPr/>
        </p:nvPicPr>
        <p:blipFill>
          <a:blip r:embed="rId5">
            <a:alphaModFix/>
          </a:blip>
          <a:stretch>
            <a:fillRect/>
          </a:stretch>
        </p:blipFill>
        <p:spPr>
          <a:xfrm rot="369379">
            <a:off x="10444927" y="6111974"/>
            <a:ext cx="515920" cy="571153"/>
          </a:xfrm>
          <a:prstGeom prst="rect">
            <a:avLst/>
          </a:prstGeom>
          <a:noFill/>
          <a:ln>
            <a:noFill/>
          </a:ln>
        </p:spPr>
      </p:pic>
    </p:spTree>
    <p:extLst>
      <p:ext uri="{BB962C8B-B14F-4D97-AF65-F5344CB8AC3E}">
        <p14:creationId xmlns:p14="http://schemas.microsoft.com/office/powerpoint/2010/main" val="1405579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103" name="Google Shape;103;p18"/>
          <p:cNvPicPr preferRelativeResize="0"/>
          <p:nvPr/>
        </p:nvPicPr>
        <p:blipFill>
          <a:blip r:embed="rId2">
            <a:alphaModFix/>
          </a:blip>
          <a:stretch>
            <a:fillRect/>
          </a:stretch>
        </p:blipFill>
        <p:spPr>
          <a:xfrm rot="-1833445" flipH="1">
            <a:off x="-1301935" y="4390136"/>
            <a:ext cx="2993000" cy="3610267"/>
          </a:xfrm>
          <a:prstGeom prst="rect">
            <a:avLst/>
          </a:prstGeom>
          <a:noFill/>
          <a:ln>
            <a:noFill/>
          </a:ln>
        </p:spPr>
      </p:pic>
      <p:pic>
        <p:nvPicPr>
          <p:cNvPr id="104" name="Google Shape;104;p18"/>
          <p:cNvPicPr preferRelativeResize="0"/>
          <p:nvPr/>
        </p:nvPicPr>
        <p:blipFill>
          <a:blip r:embed="rId2">
            <a:alphaModFix/>
          </a:blip>
          <a:stretch>
            <a:fillRect/>
          </a:stretch>
        </p:blipFill>
        <p:spPr>
          <a:xfrm rot="10054008" flipH="1">
            <a:off x="10749101" y="-769179"/>
            <a:ext cx="2992999" cy="3610265"/>
          </a:xfrm>
          <a:prstGeom prst="rect">
            <a:avLst/>
          </a:prstGeom>
          <a:noFill/>
          <a:ln>
            <a:noFill/>
          </a:ln>
        </p:spPr>
      </p:pic>
    </p:spTree>
    <p:extLst>
      <p:ext uri="{BB962C8B-B14F-4D97-AF65-F5344CB8AC3E}">
        <p14:creationId xmlns:p14="http://schemas.microsoft.com/office/powerpoint/2010/main" val="3949286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814512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266547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89200" y="4151567"/>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5503200" y="1517233"/>
            <a:ext cx="1185600" cy="2556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75000"/>
              </a:lnSpc>
              <a:spcBef>
                <a:spcPts val="1333"/>
              </a:spcBef>
              <a:spcAft>
                <a:spcPts val="0"/>
              </a:spcAft>
              <a:buSzPts val="6000"/>
              <a:buNone/>
              <a:defRPr sz="10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 name="Google Shape;21;p3"/>
          <p:cNvSpPr txBox="1">
            <a:spLocks noGrp="1"/>
          </p:cNvSpPr>
          <p:nvPr>
            <p:ph type="subTitle" idx="1"/>
          </p:nvPr>
        </p:nvSpPr>
        <p:spPr>
          <a:xfrm rot="473">
            <a:off x="3212900" y="5217067"/>
            <a:ext cx="5813600" cy="53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24387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1921846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174979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67997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9146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438948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3807460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73365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726862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528831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04976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4" name="Google Shape;24;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accent2"/>
              </a:buClr>
              <a:buSzPts val="1400"/>
              <a:buChar char="●"/>
              <a:defRPr sz="1600">
                <a:solidFill>
                  <a:srgbClr val="434343"/>
                </a:solidFill>
              </a:defRPr>
            </a:lvl1pPr>
            <a:lvl2pPr marL="1219170" lvl="1" indent="-423323" rtl="0">
              <a:lnSpc>
                <a:spcPct val="115000"/>
              </a:lnSpc>
              <a:spcBef>
                <a:spcPts val="0"/>
              </a:spcBef>
              <a:spcAft>
                <a:spcPts val="0"/>
              </a:spcAft>
              <a:buClr>
                <a:srgbClr val="434343"/>
              </a:buClr>
              <a:buSzPts val="1400"/>
              <a:buChar char="○"/>
              <a:defRPr sz="1600">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pic>
        <p:nvPicPr>
          <p:cNvPr id="25" name="Google Shape;25;p4"/>
          <p:cNvPicPr preferRelativeResize="0"/>
          <p:nvPr/>
        </p:nvPicPr>
        <p:blipFill>
          <a:blip r:embed="rId3">
            <a:alphaModFix/>
          </a:blip>
          <a:stretch>
            <a:fillRect/>
          </a:stretch>
        </p:blipFill>
        <p:spPr>
          <a:xfrm rot="-9595682" flipH="1">
            <a:off x="10598434" y="4113700"/>
            <a:ext cx="1957468" cy="3405635"/>
          </a:xfrm>
          <a:prstGeom prst="rect">
            <a:avLst/>
          </a:prstGeom>
          <a:noFill/>
          <a:ln>
            <a:noFill/>
          </a:ln>
        </p:spPr>
      </p:pic>
      <p:pic>
        <p:nvPicPr>
          <p:cNvPr id="26" name="Google Shape;26;p4"/>
          <p:cNvPicPr preferRelativeResize="0"/>
          <p:nvPr/>
        </p:nvPicPr>
        <p:blipFill>
          <a:blip r:embed="rId3">
            <a:alphaModFix/>
          </a:blip>
          <a:stretch>
            <a:fillRect/>
          </a:stretch>
        </p:blipFill>
        <p:spPr>
          <a:xfrm rot="1403733" flipH="1">
            <a:off x="-729001" y="-787900"/>
            <a:ext cx="1957468" cy="3405635"/>
          </a:xfrm>
          <a:prstGeom prst="rect">
            <a:avLst/>
          </a:prstGeom>
          <a:noFill/>
          <a:ln>
            <a:noFill/>
          </a:ln>
        </p:spPr>
      </p:pic>
    </p:spTree>
    <p:extLst>
      <p:ext uri="{BB962C8B-B14F-4D97-AF65-F5344CB8AC3E}">
        <p14:creationId xmlns:p14="http://schemas.microsoft.com/office/powerpoint/2010/main" val="3206829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39903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89055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3" name="Google Shape;33;p7"/>
          <p:cNvSpPr txBox="1">
            <a:spLocks noGrp="1"/>
          </p:cNvSpPr>
          <p:nvPr>
            <p:ph type="title"/>
          </p:nvPr>
        </p:nvSpPr>
        <p:spPr>
          <a:xfrm>
            <a:off x="3244000" y="1828225"/>
            <a:ext cx="5704000" cy="11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3244000" y="3255233"/>
            <a:ext cx="57040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5928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 name="Google Shape;37;p8"/>
          <p:cNvSpPr txBox="1">
            <a:spLocks noGrp="1"/>
          </p:cNvSpPr>
          <p:nvPr>
            <p:ph type="title"/>
          </p:nvPr>
        </p:nvSpPr>
        <p:spPr>
          <a:xfrm>
            <a:off x="1850800" y="2257400"/>
            <a:ext cx="8490400" cy="23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629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9"/>
          <p:cNvSpPr txBox="1">
            <a:spLocks noGrp="1"/>
          </p:cNvSpPr>
          <p:nvPr>
            <p:ph type="title"/>
          </p:nvPr>
        </p:nvSpPr>
        <p:spPr>
          <a:xfrm>
            <a:off x="3244000" y="1773384"/>
            <a:ext cx="5704000" cy="21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1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3700800" y="4133433"/>
            <a:ext cx="4790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1263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6903767" y="0"/>
            <a:ext cx="5288239" cy="6858003"/>
          </a:xfrm>
          <a:prstGeom prst="rect">
            <a:avLst/>
          </a:prstGeom>
          <a:noFill/>
          <a:ln>
            <a:noFill/>
          </a:ln>
        </p:spPr>
      </p:pic>
      <p:sp>
        <p:nvSpPr>
          <p:cNvPr id="44" name="Google Shape;44;p10"/>
          <p:cNvSpPr txBox="1">
            <a:spLocks noGrp="1"/>
          </p:cNvSpPr>
          <p:nvPr>
            <p:ph type="title"/>
          </p:nvPr>
        </p:nvSpPr>
        <p:spPr>
          <a:xfrm>
            <a:off x="6375400" y="1888600"/>
            <a:ext cx="4856800" cy="248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7270400" y="4368600"/>
            <a:ext cx="3961600" cy="137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2133">
                <a:latin typeface="Oxygen"/>
                <a:ea typeface="Oxygen"/>
                <a:cs typeface="Oxygen"/>
                <a:sym typeface="Oxygen"/>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68956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503688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3" name="Google Shape;83;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9600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8"/>
          <p:cNvSpPr txBox="1">
            <a:spLocks noGrp="1"/>
          </p:cNvSpPr>
          <p:nvPr>
            <p:ph type="subTitle" idx="1"/>
          </p:nvPr>
        </p:nvSpPr>
        <p:spPr>
          <a:xfrm>
            <a:off x="9600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18"/>
          <p:cNvSpPr txBox="1">
            <a:spLocks noGrp="1"/>
          </p:cNvSpPr>
          <p:nvPr>
            <p:ph type="title" idx="3"/>
          </p:nvPr>
        </p:nvSpPr>
        <p:spPr>
          <a:xfrm>
            <a:off x="45384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7" name="Google Shape;87;p18"/>
          <p:cNvSpPr txBox="1">
            <a:spLocks noGrp="1"/>
          </p:cNvSpPr>
          <p:nvPr>
            <p:ph type="subTitle" idx="4"/>
          </p:nvPr>
        </p:nvSpPr>
        <p:spPr>
          <a:xfrm>
            <a:off x="45384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 name="Google Shape;88;p18"/>
          <p:cNvSpPr txBox="1">
            <a:spLocks noGrp="1"/>
          </p:cNvSpPr>
          <p:nvPr>
            <p:ph type="title" idx="5"/>
          </p:nvPr>
        </p:nvSpPr>
        <p:spPr>
          <a:xfrm>
            <a:off x="81168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18"/>
          <p:cNvSpPr txBox="1">
            <a:spLocks noGrp="1"/>
          </p:cNvSpPr>
          <p:nvPr>
            <p:ph type="subTitle" idx="6"/>
          </p:nvPr>
        </p:nvSpPr>
        <p:spPr>
          <a:xfrm>
            <a:off x="81168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6640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5"/>
            <a:ext cx="12192000" cy="6857985"/>
          </a:xfrm>
          <a:prstGeom prst="rect">
            <a:avLst/>
          </a:prstGeom>
          <a:noFill/>
          <a:ln>
            <a:noFill/>
          </a:ln>
        </p:spPr>
      </p:pic>
      <p:sp>
        <p:nvSpPr>
          <p:cNvPr id="151" name="Google Shape;151;p28"/>
          <p:cNvSpPr txBox="1">
            <a:spLocks noGrp="1"/>
          </p:cNvSpPr>
          <p:nvPr>
            <p:ph type="ctrTitle"/>
          </p:nvPr>
        </p:nvSpPr>
        <p:spPr>
          <a:xfrm>
            <a:off x="5462367" y="720133"/>
            <a:ext cx="5767600" cy="131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b="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2" name="Google Shape;152;p28"/>
          <p:cNvSpPr txBox="1">
            <a:spLocks noGrp="1"/>
          </p:cNvSpPr>
          <p:nvPr>
            <p:ph type="subTitle" idx="1"/>
          </p:nvPr>
        </p:nvSpPr>
        <p:spPr>
          <a:xfrm>
            <a:off x="5462367" y="2032133"/>
            <a:ext cx="576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3" name="Google Shape;153;p28"/>
          <p:cNvSpPr txBox="1"/>
          <p:nvPr/>
        </p:nvSpPr>
        <p:spPr>
          <a:xfrm>
            <a:off x="5878767" y="4183467"/>
            <a:ext cx="4934800" cy="128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2400">
                <a:solidFill>
                  <a:schemeClr val="lt2"/>
                </a:solidFill>
                <a:latin typeface="Oxygen"/>
                <a:ea typeface="Oxygen"/>
                <a:cs typeface="Oxygen"/>
                <a:sym typeface="Oxygen"/>
              </a:rPr>
              <a:t>CREDITS: This presentation template was created by </a:t>
            </a:r>
            <a:r>
              <a:rPr lang="en" sz="2400"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sz="2400">
                <a:solidFill>
                  <a:schemeClr val="lt2"/>
                </a:solidFill>
                <a:latin typeface="Oxygen"/>
                <a:ea typeface="Oxygen"/>
                <a:cs typeface="Oxygen"/>
                <a:sym typeface="Oxygen"/>
              </a:rPr>
              <a:t>, including icons by </a:t>
            </a:r>
            <a:r>
              <a:rPr lang="en" sz="2400"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sz="2400">
                <a:solidFill>
                  <a:schemeClr val="lt2"/>
                </a:solidFill>
                <a:latin typeface="Oxygen"/>
                <a:ea typeface="Oxygen"/>
                <a:cs typeface="Oxygen"/>
                <a:sym typeface="Oxygen"/>
              </a:rPr>
              <a:t>, infographics &amp; images by</a:t>
            </a:r>
            <a:r>
              <a:rPr lang="en" sz="2400">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sz="2400"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sz="2400">
                <a:solidFill>
                  <a:schemeClr val="lt2"/>
                </a:solidFill>
                <a:latin typeface="Oxygen"/>
                <a:ea typeface="Oxygen"/>
                <a:cs typeface="Oxygen"/>
                <a:sym typeface="Oxygen"/>
              </a:rPr>
              <a:t>.</a:t>
            </a:r>
            <a:endParaRPr sz="2400">
              <a:solidFill>
                <a:schemeClr val="lt2"/>
              </a:solidFill>
              <a:latin typeface="Oxygen"/>
              <a:ea typeface="Oxygen"/>
              <a:cs typeface="Oxygen"/>
              <a:sym typeface="Oxygen"/>
            </a:endParaRPr>
          </a:p>
        </p:txBody>
      </p:sp>
    </p:spTree>
    <p:extLst>
      <p:ext uri="{BB962C8B-B14F-4D97-AF65-F5344CB8AC3E}">
        <p14:creationId xmlns:p14="http://schemas.microsoft.com/office/powerpoint/2010/main" val="1907110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99053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subTitle" idx="1"/>
          </p:nvPr>
        </p:nvSpPr>
        <p:spPr>
          <a:xfrm>
            <a:off x="1783000" y="3075751"/>
            <a:ext cx="2093600" cy="4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667">
                <a:solidFill>
                  <a:schemeClr val="accent5"/>
                </a:solidFill>
                <a:latin typeface="Merienda One"/>
                <a:ea typeface="Merienda One"/>
                <a:cs typeface="Merienda One"/>
                <a:sym typeface="Merienda One"/>
              </a:defRPr>
            </a:lvl1pPr>
            <a:lvl2pPr lvl="1" algn="ctr">
              <a:lnSpc>
                <a:spcPct val="100000"/>
              </a:lnSpc>
              <a:spcBef>
                <a:spcPts val="0"/>
              </a:spcBef>
              <a:spcAft>
                <a:spcPts val="0"/>
              </a:spcAft>
              <a:buSzPts val="2000"/>
              <a:buFont typeface="Jua"/>
              <a:buNone/>
              <a:defRPr sz="2667" b="1">
                <a:latin typeface="Jua"/>
                <a:ea typeface="Jua"/>
                <a:cs typeface="Jua"/>
                <a:sym typeface="Jua"/>
              </a:defRPr>
            </a:lvl2pPr>
            <a:lvl3pPr lvl="2" algn="ctr">
              <a:lnSpc>
                <a:spcPct val="100000"/>
              </a:lnSpc>
              <a:spcBef>
                <a:spcPts val="2133"/>
              </a:spcBef>
              <a:spcAft>
                <a:spcPts val="0"/>
              </a:spcAft>
              <a:buSzPts val="2000"/>
              <a:buFont typeface="Jua"/>
              <a:buNone/>
              <a:defRPr sz="2667" b="1">
                <a:latin typeface="Jua"/>
                <a:ea typeface="Jua"/>
                <a:cs typeface="Jua"/>
                <a:sym typeface="Jua"/>
              </a:defRPr>
            </a:lvl3pPr>
            <a:lvl4pPr lvl="3" algn="ctr">
              <a:lnSpc>
                <a:spcPct val="100000"/>
              </a:lnSpc>
              <a:spcBef>
                <a:spcPts val="2133"/>
              </a:spcBef>
              <a:spcAft>
                <a:spcPts val="0"/>
              </a:spcAft>
              <a:buSzPts val="2000"/>
              <a:buFont typeface="Jua"/>
              <a:buNone/>
              <a:defRPr sz="2667" b="1">
                <a:latin typeface="Jua"/>
                <a:ea typeface="Jua"/>
                <a:cs typeface="Jua"/>
                <a:sym typeface="Jua"/>
              </a:defRPr>
            </a:lvl4pPr>
            <a:lvl5pPr lvl="4" algn="ctr">
              <a:lnSpc>
                <a:spcPct val="100000"/>
              </a:lnSpc>
              <a:spcBef>
                <a:spcPts val="2133"/>
              </a:spcBef>
              <a:spcAft>
                <a:spcPts val="0"/>
              </a:spcAft>
              <a:buSzPts val="2000"/>
              <a:buFont typeface="Jua"/>
              <a:buNone/>
              <a:defRPr sz="2667" b="1">
                <a:latin typeface="Jua"/>
                <a:ea typeface="Jua"/>
                <a:cs typeface="Jua"/>
                <a:sym typeface="Jua"/>
              </a:defRPr>
            </a:lvl5pPr>
            <a:lvl6pPr lvl="5" algn="ctr">
              <a:lnSpc>
                <a:spcPct val="100000"/>
              </a:lnSpc>
              <a:spcBef>
                <a:spcPts val="2133"/>
              </a:spcBef>
              <a:spcAft>
                <a:spcPts val="0"/>
              </a:spcAft>
              <a:buSzPts val="2000"/>
              <a:buFont typeface="Jua"/>
              <a:buNone/>
              <a:defRPr sz="2667" b="1">
                <a:latin typeface="Jua"/>
                <a:ea typeface="Jua"/>
                <a:cs typeface="Jua"/>
                <a:sym typeface="Jua"/>
              </a:defRPr>
            </a:lvl6pPr>
            <a:lvl7pPr lvl="6" algn="ctr">
              <a:lnSpc>
                <a:spcPct val="100000"/>
              </a:lnSpc>
              <a:spcBef>
                <a:spcPts val="2133"/>
              </a:spcBef>
              <a:spcAft>
                <a:spcPts val="0"/>
              </a:spcAft>
              <a:buSzPts val="2000"/>
              <a:buFont typeface="Jua"/>
              <a:buNone/>
              <a:defRPr sz="2667" b="1">
                <a:latin typeface="Jua"/>
                <a:ea typeface="Jua"/>
                <a:cs typeface="Jua"/>
                <a:sym typeface="Jua"/>
              </a:defRPr>
            </a:lvl7pPr>
            <a:lvl8pPr lvl="7" algn="ctr">
              <a:lnSpc>
                <a:spcPct val="100000"/>
              </a:lnSpc>
              <a:spcBef>
                <a:spcPts val="2133"/>
              </a:spcBef>
              <a:spcAft>
                <a:spcPts val="0"/>
              </a:spcAft>
              <a:buSzPts val="2000"/>
              <a:buFont typeface="Jua"/>
              <a:buNone/>
              <a:defRPr sz="2667" b="1">
                <a:latin typeface="Jua"/>
                <a:ea typeface="Jua"/>
                <a:cs typeface="Jua"/>
                <a:sym typeface="Jua"/>
              </a:defRPr>
            </a:lvl8pPr>
            <a:lvl9pPr lvl="8" algn="ctr">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29" name="Google Shape;29;p5"/>
          <p:cNvSpPr txBox="1">
            <a:spLocks noGrp="1"/>
          </p:cNvSpPr>
          <p:nvPr>
            <p:ph type="subTitle" idx="2"/>
          </p:nvPr>
        </p:nvSpPr>
        <p:spPr>
          <a:xfrm>
            <a:off x="8346600" y="3075751"/>
            <a:ext cx="2093600" cy="4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667">
                <a:solidFill>
                  <a:schemeClr val="lt2"/>
                </a:solidFill>
                <a:latin typeface="Merienda One"/>
                <a:ea typeface="Merienda One"/>
                <a:cs typeface="Merienda One"/>
                <a:sym typeface="Merienda One"/>
              </a:defRPr>
            </a:lvl1pPr>
            <a:lvl2pPr lvl="1" algn="ctr" rtl="0">
              <a:lnSpc>
                <a:spcPct val="100000"/>
              </a:lnSpc>
              <a:spcBef>
                <a:spcPts val="0"/>
              </a:spcBef>
              <a:spcAft>
                <a:spcPts val="0"/>
              </a:spcAft>
              <a:buSzPts val="2000"/>
              <a:buFont typeface="Jua"/>
              <a:buNone/>
              <a:defRPr sz="2667" b="1">
                <a:latin typeface="Jua"/>
                <a:ea typeface="Jua"/>
                <a:cs typeface="Jua"/>
                <a:sym typeface="Jua"/>
              </a:defRPr>
            </a:lvl2pPr>
            <a:lvl3pPr lvl="2" algn="ctr" rtl="0">
              <a:lnSpc>
                <a:spcPct val="100000"/>
              </a:lnSpc>
              <a:spcBef>
                <a:spcPts val="2133"/>
              </a:spcBef>
              <a:spcAft>
                <a:spcPts val="0"/>
              </a:spcAft>
              <a:buSzPts val="2000"/>
              <a:buFont typeface="Jua"/>
              <a:buNone/>
              <a:defRPr sz="2667" b="1">
                <a:latin typeface="Jua"/>
                <a:ea typeface="Jua"/>
                <a:cs typeface="Jua"/>
                <a:sym typeface="Jua"/>
              </a:defRPr>
            </a:lvl3pPr>
            <a:lvl4pPr lvl="3" algn="ctr" rtl="0">
              <a:lnSpc>
                <a:spcPct val="100000"/>
              </a:lnSpc>
              <a:spcBef>
                <a:spcPts val="2133"/>
              </a:spcBef>
              <a:spcAft>
                <a:spcPts val="0"/>
              </a:spcAft>
              <a:buSzPts val="2000"/>
              <a:buFont typeface="Jua"/>
              <a:buNone/>
              <a:defRPr sz="2667" b="1">
                <a:latin typeface="Jua"/>
                <a:ea typeface="Jua"/>
                <a:cs typeface="Jua"/>
                <a:sym typeface="Jua"/>
              </a:defRPr>
            </a:lvl4pPr>
            <a:lvl5pPr lvl="4" algn="ctr" rtl="0">
              <a:lnSpc>
                <a:spcPct val="100000"/>
              </a:lnSpc>
              <a:spcBef>
                <a:spcPts val="2133"/>
              </a:spcBef>
              <a:spcAft>
                <a:spcPts val="0"/>
              </a:spcAft>
              <a:buSzPts val="2000"/>
              <a:buFont typeface="Jua"/>
              <a:buNone/>
              <a:defRPr sz="2667" b="1">
                <a:latin typeface="Jua"/>
                <a:ea typeface="Jua"/>
                <a:cs typeface="Jua"/>
                <a:sym typeface="Jua"/>
              </a:defRPr>
            </a:lvl5pPr>
            <a:lvl6pPr lvl="5" algn="ctr" rtl="0">
              <a:lnSpc>
                <a:spcPct val="100000"/>
              </a:lnSpc>
              <a:spcBef>
                <a:spcPts val="2133"/>
              </a:spcBef>
              <a:spcAft>
                <a:spcPts val="0"/>
              </a:spcAft>
              <a:buSzPts val="2000"/>
              <a:buFont typeface="Jua"/>
              <a:buNone/>
              <a:defRPr sz="2667" b="1">
                <a:latin typeface="Jua"/>
                <a:ea typeface="Jua"/>
                <a:cs typeface="Jua"/>
                <a:sym typeface="Jua"/>
              </a:defRPr>
            </a:lvl6pPr>
            <a:lvl7pPr lvl="6" algn="ctr" rtl="0">
              <a:lnSpc>
                <a:spcPct val="100000"/>
              </a:lnSpc>
              <a:spcBef>
                <a:spcPts val="2133"/>
              </a:spcBef>
              <a:spcAft>
                <a:spcPts val="0"/>
              </a:spcAft>
              <a:buSzPts val="2000"/>
              <a:buFont typeface="Jua"/>
              <a:buNone/>
              <a:defRPr sz="2667" b="1">
                <a:latin typeface="Jua"/>
                <a:ea typeface="Jua"/>
                <a:cs typeface="Jua"/>
                <a:sym typeface="Jua"/>
              </a:defRPr>
            </a:lvl7pPr>
            <a:lvl8pPr lvl="7" algn="ctr" rtl="0">
              <a:lnSpc>
                <a:spcPct val="100000"/>
              </a:lnSpc>
              <a:spcBef>
                <a:spcPts val="2133"/>
              </a:spcBef>
              <a:spcAft>
                <a:spcPts val="0"/>
              </a:spcAft>
              <a:buSzPts val="2000"/>
              <a:buFont typeface="Jua"/>
              <a:buNone/>
              <a:defRPr sz="2667" b="1">
                <a:latin typeface="Jua"/>
                <a:ea typeface="Jua"/>
                <a:cs typeface="Jua"/>
                <a:sym typeface="Jua"/>
              </a:defRPr>
            </a:lvl8pPr>
            <a:lvl9pPr lvl="8" algn="ctr" rtl="0">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30" name="Google Shape;30;p5"/>
          <p:cNvSpPr txBox="1">
            <a:spLocks noGrp="1"/>
          </p:cNvSpPr>
          <p:nvPr>
            <p:ph type="subTitle" idx="3"/>
          </p:nvPr>
        </p:nvSpPr>
        <p:spPr>
          <a:xfrm>
            <a:off x="1092267" y="3516551"/>
            <a:ext cx="3475200" cy="9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 name="Google Shape;31;p5"/>
          <p:cNvSpPr txBox="1">
            <a:spLocks noGrp="1"/>
          </p:cNvSpPr>
          <p:nvPr>
            <p:ph type="subTitle" idx="4"/>
          </p:nvPr>
        </p:nvSpPr>
        <p:spPr>
          <a:xfrm>
            <a:off x="7624633" y="3516551"/>
            <a:ext cx="3475200" cy="9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 name="Google Shape;32;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33" name="Google Shape;33;p5"/>
          <p:cNvPicPr preferRelativeResize="0"/>
          <p:nvPr/>
        </p:nvPicPr>
        <p:blipFill>
          <a:blip r:embed="rId3">
            <a:alphaModFix/>
          </a:blip>
          <a:stretch>
            <a:fillRect/>
          </a:stretch>
        </p:blipFill>
        <p:spPr>
          <a:xfrm rot="2288479">
            <a:off x="-90507" y="5664005"/>
            <a:ext cx="902883" cy="1596523"/>
          </a:xfrm>
          <a:prstGeom prst="rect">
            <a:avLst/>
          </a:prstGeom>
          <a:noFill/>
          <a:ln>
            <a:noFill/>
          </a:ln>
        </p:spPr>
      </p:pic>
    </p:spTree>
    <p:extLst>
      <p:ext uri="{BB962C8B-B14F-4D97-AF65-F5344CB8AC3E}">
        <p14:creationId xmlns:p14="http://schemas.microsoft.com/office/powerpoint/2010/main" val="986420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335208">
            <a:off x="8483797" y="31956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365" y="3055233"/>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40367" y="40805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1935030" y="3424269"/>
            <a:ext cx="880513" cy="3061739"/>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01800" y="4823635"/>
            <a:ext cx="12188611" cy="4719872"/>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00" y="5645236"/>
            <a:ext cx="12192048" cy="5325131"/>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7711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8977" y="1232552"/>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37358" y="369133"/>
            <a:ext cx="1824501" cy="1994035"/>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4104014"/>
            <a:ext cx="3181757" cy="2662655"/>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00" y="62919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15" y="4809411"/>
            <a:ext cx="2578241" cy="216107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 name="Google Shape;28;p2"/>
          <p:cNvGrpSpPr/>
          <p:nvPr/>
        </p:nvGrpSpPr>
        <p:grpSpPr>
          <a:xfrm>
            <a:off x="8590947" y="1748307"/>
            <a:ext cx="3270236" cy="2227517"/>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p:nvPr/>
        </p:nvSpPr>
        <p:spPr>
          <a:xfrm>
            <a:off x="6750501" y="2494034"/>
            <a:ext cx="5441591" cy="4358855"/>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577792" y="1581083"/>
            <a:ext cx="2433453" cy="66917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2"/>
          <p:cNvGrpSpPr/>
          <p:nvPr/>
        </p:nvGrpSpPr>
        <p:grpSpPr>
          <a:xfrm>
            <a:off x="1087128" y="1488351"/>
            <a:ext cx="9815296" cy="1217149"/>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2"/>
          <p:cNvSpPr/>
          <p:nvPr/>
        </p:nvSpPr>
        <p:spPr>
          <a:xfrm>
            <a:off x="882895" y="893153"/>
            <a:ext cx="252096" cy="110088"/>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071733" y="547411"/>
            <a:ext cx="211376" cy="102516"/>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txBox="1">
            <a:spLocks noGrp="1"/>
          </p:cNvSpPr>
          <p:nvPr>
            <p:ph type="ctrTitle"/>
          </p:nvPr>
        </p:nvSpPr>
        <p:spPr>
          <a:xfrm>
            <a:off x="2920900" y="1468317"/>
            <a:ext cx="6350000" cy="22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b="1">
                <a:latin typeface="Domine"/>
                <a:ea typeface="Domine"/>
                <a:cs typeface="Domine"/>
                <a:sym typeface="Domine"/>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4014633" y="3730017"/>
            <a:ext cx="4162400" cy="82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29898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717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 y="50850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7"/>
          <p:cNvGrpSpPr/>
          <p:nvPr/>
        </p:nvGrpSpPr>
        <p:grpSpPr>
          <a:xfrm>
            <a:off x="232540" y="332175"/>
            <a:ext cx="11376203" cy="6266453"/>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 name="Google Shape;146;p7"/>
          <p:cNvGrpSpPr/>
          <p:nvPr/>
        </p:nvGrpSpPr>
        <p:grpSpPr>
          <a:xfrm>
            <a:off x="-221337" y="10"/>
            <a:ext cx="12652385" cy="6366369"/>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7"/>
          <p:cNvSpPr/>
          <p:nvPr/>
        </p:nvSpPr>
        <p:spPr>
          <a:xfrm>
            <a:off x="6919882" y="67886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9275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5871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628092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3231429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92257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30579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754461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1493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pic>
        <p:nvPicPr>
          <p:cNvPr id="36" name="Google Shape;36;p6"/>
          <p:cNvPicPr preferRelativeResize="0"/>
          <p:nvPr/>
        </p:nvPicPr>
        <p:blipFill>
          <a:blip r:embed="rId2">
            <a:alphaModFix/>
          </a:blip>
          <a:stretch>
            <a:fillRect/>
          </a:stretch>
        </p:blipFill>
        <p:spPr>
          <a:xfrm rot="-1355337">
            <a:off x="10614689" y="5640769"/>
            <a:ext cx="1547616" cy="994464"/>
          </a:xfrm>
          <a:prstGeom prst="rect">
            <a:avLst/>
          </a:prstGeom>
          <a:noFill/>
          <a:ln>
            <a:noFill/>
          </a:ln>
        </p:spPr>
      </p:pic>
      <p:pic>
        <p:nvPicPr>
          <p:cNvPr id="37" name="Google Shape;37;p6"/>
          <p:cNvPicPr preferRelativeResize="0"/>
          <p:nvPr/>
        </p:nvPicPr>
        <p:blipFill>
          <a:blip r:embed="rId2">
            <a:alphaModFix/>
          </a:blip>
          <a:stretch>
            <a:fillRect/>
          </a:stretch>
        </p:blipFill>
        <p:spPr>
          <a:xfrm rot="9584776">
            <a:off x="21992" y="187837"/>
            <a:ext cx="1547613" cy="994463"/>
          </a:xfrm>
          <a:prstGeom prst="rect">
            <a:avLst/>
          </a:prstGeom>
          <a:noFill/>
          <a:ln>
            <a:noFill/>
          </a:ln>
        </p:spPr>
      </p:pic>
    </p:spTree>
    <p:extLst>
      <p:ext uri="{BB962C8B-B14F-4D97-AF65-F5344CB8AC3E}">
        <p14:creationId xmlns:p14="http://schemas.microsoft.com/office/powerpoint/2010/main" val="3545548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3782053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5"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1472339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798924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1977468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3"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498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9525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AutoNum type="arabicPeriod"/>
              <a:defRPr sz="1600"/>
            </a:lvl1pPr>
            <a:lvl2pPr marL="1219140" lvl="1" indent="-423312">
              <a:spcBef>
                <a:spcPts val="0"/>
              </a:spcBef>
              <a:spcAft>
                <a:spcPts val="0"/>
              </a:spcAft>
              <a:buSzPts val="1400"/>
              <a:buAutoNum type="alphaLcPeriod"/>
              <a:defRPr/>
            </a:lvl2pPr>
            <a:lvl3pPr marL="1828709" lvl="2" indent="-423312">
              <a:spcBef>
                <a:spcPts val="0"/>
              </a:spcBef>
              <a:spcAft>
                <a:spcPts val="0"/>
              </a:spcAft>
              <a:buSzPts val="1400"/>
              <a:buAutoNum type="romanLcPeriod"/>
              <a:defRPr/>
            </a:lvl3pPr>
            <a:lvl4pPr marL="2438278" lvl="3" indent="-423312">
              <a:spcBef>
                <a:spcPts val="0"/>
              </a:spcBef>
              <a:spcAft>
                <a:spcPts val="0"/>
              </a:spcAft>
              <a:buSzPts val="1400"/>
              <a:buAutoNum type="arabicPeriod"/>
              <a:defRPr/>
            </a:lvl4pPr>
            <a:lvl5pPr marL="3047848" lvl="4" indent="-423312">
              <a:spcBef>
                <a:spcPts val="0"/>
              </a:spcBef>
              <a:spcAft>
                <a:spcPts val="0"/>
              </a:spcAft>
              <a:buSzPts val="1400"/>
              <a:buAutoNum type="alphaLcPeriod"/>
              <a:defRPr/>
            </a:lvl5pPr>
            <a:lvl6pPr marL="3657418" lvl="5" indent="-423312">
              <a:spcBef>
                <a:spcPts val="0"/>
              </a:spcBef>
              <a:spcAft>
                <a:spcPts val="0"/>
              </a:spcAft>
              <a:buSzPts val="1400"/>
              <a:buAutoNum type="romanLcPeriod"/>
              <a:defRPr/>
            </a:lvl6pPr>
            <a:lvl7pPr marL="4266987" lvl="6" indent="-423312">
              <a:spcBef>
                <a:spcPts val="0"/>
              </a:spcBef>
              <a:spcAft>
                <a:spcPts val="0"/>
              </a:spcAft>
              <a:buSzPts val="1400"/>
              <a:buAutoNum type="arabicPeriod"/>
              <a:defRPr/>
            </a:lvl7pPr>
            <a:lvl8pPr marL="4876557" lvl="7" indent="-423312">
              <a:spcBef>
                <a:spcPts val="0"/>
              </a:spcBef>
              <a:spcAft>
                <a:spcPts val="0"/>
              </a:spcAft>
              <a:buSzPts val="1400"/>
              <a:buAutoNum type="alphaLcPeriod"/>
              <a:defRPr/>
            </a:lvl8pPr>
            <a:lvl9pPr marL="5486126" lvl="8" indent="-42331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9542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8"/>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877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89"/>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1404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12703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8"/>
        <p:cNvGrpSpPr/>
        <p:nvPr/>
      </p:nvGrpSpPr>
      <p:grpSpPr>
        <a:xfrm>
          <a:off x="0" y="0"/>
          <a:ext cx="0" cy="0"/>
          <a:chOff x="0" y="0"/>
          <a:chExt cx="0" cy="0"/>
        </a:xfrm>
      </p:grpSpPr>
      <p:pic>
        <p:nvPicPr>
          <p:cNvPr id="39" name="Google Shape;39;p7"/>
          <p:cNvPicPr preferRelativeResize="0"/>
          <p:nvPr/>
        </p:nvPicPr>
        <p:blipFill>
          <a:blip r:embed="rId3">
            <a:alphaModFix/>
          </a:blip>
          <a:stretch>
            <a:fillRect/>
          </a:stretch>
        </p:blipFill>
        <p:spPr>
          <a:xfrm rot="-1566397">
            <a:off x="11171802" y="5481903"/>
            <a:ext cx="1070497" cy="1892827"/>
          </a:xfrm>
          <a:prstGeom prst="rect">
            <a:avLst/>
          </a:prstGeom>
          <a:noFill/>
          <a:ln>
            <a:noFill/>
          </a:ln>
        </p:spPr>
      </p:pic>
      <p:sp>
        <p:nvSpPr>
          <p:cNvPr id="40" name="Google Shape;40;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1" name="Google Shape;41;p7"/>
          <p:cNvSpPr txBox="1">
            <a:spLocks noGrp="1"/>
          </p:cNvSpPr>
          <p:nvPr>
            <p:ph type="subTitle" idx="1"/>
          </p:nvPr>
        </p:nvSpPr>
        <p:spPr>
          <a:xfrm rot="-191">
            <a:off x="2488033" y="1878443"/>
            <a:ext cx="7216000" cy="312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595959"/>
              </a:buClr>
              <a:buSzPts val="10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2133"/>
              </a:spcBef>
              <a:spcAft>
                <a:spcPts val="0"/>
              </a:spcAft>
              <a:buClr>
                <a:srgbClr val="595959"/>
              </a:buClr>
              <a:buSzPts val="1400"/>
              <a:buFont typeface="Anaheim"/>
              <a:buChar char="■"/>
              <a:defRPr/>
            </a:lvl3pPr>
            <a:lvl4pPr lvl="3" algn="ctr" rtl="0">
              <a:lnSpc>
                <a:spcPct val="100000"/>
              </a:lnSpc>
              <a:spcBef>
                <a:spcPts val="2133"/>
              </a:spcBef>
              <a:spcAft>
                <a:spcPts val="0"/>
              </a:spcAft>
              <a:buClr>
                <a:srgbClr val="595959"/>
              </a:buClr>
              <a:buSzPts val="1400"/>
              <a:buFont typeface="Anaheim"/>
              <a:buChar char="●"/>
              <a:defRPr/>
            </a:lvl4pPr>
            <a:lvl5pPr lvl="4" algn="ctr" rtl="0">
              <a:lnSpc>
                <a:spcPct val="100000"/>
              </a:lnSpc>
              <a:spcBef>
                <a:spcPts val="2133"/>
              </a:spcBef>
              <a:spcAft>
                <a:spcPts val="0"/>
              </a:spcAft>
              <a:buClr>
                <a:srgbClr val="595959"/>
              </a:buClr>
              <a:buSzPts val="1400"/>
              <a:buFont typeface="Anaheim"/>
              <a:buChar char="○"/>
              <a:defRPr/>
            </a:lvl5pPr>
            <a:lvl6pPr lvl="5" algn="ctr" rtl="0">
              <a:lnSpc>
                <a:spcPct val="100000"/>
              </a:lnSpc>
              <a:spcBef>
                <a:spcPts val="2133"/>
              </a:spcBef>
              <a:spcAft>
                <a:spcPts val="0"/>
              </a:spcAft>
              <a:buClr>
                <a:srgbClr val="595959"/>
              </a:buClr>
              <a:buSzPts val="1400"/>
              <a:buFont typeface="Anaheim"/>
              <a:buChar char="■"/>
              <a:defRPr/>
            </a:lvl6pPr>
            <a:lvl7pPr lvl="6" algn="ctr" rtl="0">
              <a:lnSpc>
                <a:spcPct val="100000"/>
              </a:lnSpc>
              <a:spcBef>
                <a:spcPts val="2133"/>
              </a:spcBef>
              <a:spcAft>
                <a:spcPts val="0"/>
              </a:spcAft>
              <a:buClr>
                <a:srgbClr val="595959"/>
              </a:buClr>
              <a:buSzPts val="1400"/>
              <a:buFont typeface="Anaheim"/>
              <a:buChar char="●"/>
              <a:defRPr/>
            </a:lvl7pPr>
            <a:lvl8pPr lvl="7" algn="ctr" rtl="0">
              <a:lnSpc>
                <a:spcPct val="100000"/>
              </a:lnSpc>
              <a:spcBef>
                <a:spcPts val="2133"/>
              </a:spcBef>
              <a:spcAft>
                <a:spcPts val="0"/>
              </a:spcAft>
              <a:buClr>
                <a:srgbClr val="595959"/>
              </a:buClr>
              <a:buSzPts val="1400"/>
              <a:buFont typeface="Anaheim"/>
              <a:buChar char="○"/>
              <a:defRPr/>
            </a:lvl8pPr>
            <a:lvl9pPr lvl="8" algn="ctr" rtl="0">
              <a:lnSpc>
                <a:spcPct val="100000"/>
              </a:lnSpc>
              <a:spcBef>
                <a:spcPts val="2133"/>
              </a:spcBef>
              <a:spcAft>
                <a:spcPts val="2133"/>
              </a:spcAft>
              <a:buClr>
                <a:srgbClr val="595959"/>
              </a:buClr>
              <a:buSzPts val="1400"/>
              <a:buFont typeface="Anaheim"/>
              <a:buChar char="■"/>
              <a:defRPr/>
            </a:lvl9pPr>
          </a:lstStyle>
          <a:p>
            <a:endParaRPr/>
          </a:p>
        </p:txBody>
      </p:sp>
      <p:pic>
        <p:nvPicPr>
          <p:cNvPr id="42" name="Google Shape;42;p7"/>
          <p:cNvPicPr preferRelativeResize="0"/>
          <p:nvPr/>
        </p:nvPicPr>
        <p:blipFill>
          <a:blip r:embed="rId4">
            <a:alphaModFix/>
          </a:blip>
          <a:stretch>
            <a:fillRect/>
          </a:stretch>
        </p:blipFill>
        <p:spPr>
          <a:xfrm>
            <a:off x="11232003" y="4484141"/>
            <a:ext cx="936831" cy="1037095"/>
          </a:xfrm>
          <a:prstGeom prst="rect">
            <a:avLst/>
          </a:prstGeom>
          <a:noFill/>
          <a:ln>
            <a:noFill/>
          </a:ln>
        </p:spPr>
      </p:pic>
      <p:pic>
        <p:nvPicPr>
          <p:cNvPr id="43" name="Google Shape;43;p7"/>
          <p:cNvPicPr preferRelativeResize="0"/>
          <p:nvPr/>
        </p:nvPicPr>
        <p:blipFill>
          <a:blip r:embed="rId5">
            <a:alphaModFix/>
          </a:blip>
          <a:stretch>
            <a:fillRect/>
          </a:stretch>
        </p:blipFill>
        <p:spPr>
          <a:xfrm>
            <a:off x="10432834" y="5213534"/>
            <a:ext cx="673033" cy="684300"/>
          </a:xfrm>
          <a:prstGeom prst="rect">
            <a:avLst/>
          </a:prstGeom>
          <a:noFill/>
          <a:ln>
            <a:noFill/>
          </a:ln>
        </p:spPr>
      </p:pic>
      <p:pic>
        <p:nvPicPr>
          <p:cNvPr id="44" name="Google Shape;44;p7"/>
          <p:cNvPicPr preferRelativeResize="0"/>
          <p:nvPr/>
        </p:nvPicPr>
        <p:blipFill>
          <a:blip r:embed="rId4">
            <a:alphaModFix/>
          </a:blip>
          <a:stretch>
            <a:fillRect/>
          </a:stretch>
        </p:blipFill>
        <p:spPr>
          <a:xfrm>
            <a:off x="10485401" y="4088767"/>
            <a:ext cx="567900" cy="628700"/>
          </a:xfrm>
          <a:prstGeom prst="rect">
            <a:avLst/>
          </a:prstGeom>
          <a:noFill/>
          <a:ln>
            <a:noFill/>
          </a:ln>
        </p:spPr>
      </p:pic>
      <p:pic>
        <p:nvPicPr>
          <p:cNvPr id="45" name="Google Shape;45;p7"/>
          <p:cNvPicPr preferRelativeResize="0"/>
          <p:nvPr/>
        </p:nvPicPr>
        <p:blipFill>
          <a:blip r:embed="rId4">
            <a:alphaModFix/>
          </a:blip>
          <a:stretch>
            <a:fillRect/>
          </a:stretch>
        </p:blipFill>
        <p:spPr>
          <a:xfrm rot="10800000">
            <a:off x="241990" y="1366496"/>
            <a:ext cx="936831" cy="1037095"/>
          </a:xfrm>
          <a:prstGeom prst="rect">
            <a:avLst/>
          </a:prstGeom>
          <a:noFill/>
          <a:ln>
            <a:noFill/>
          </a:ln>
        </p:spPr>
      </p:pic>
      <p:pic>
        <p:nvPicPr>
          <p:cNvPr id="46" name="Google Shape;46;p7"/>
          <p:cNvPicPr preferRelativeResize="0"/>
          <p:nvPr/>
        </p:nvPicPr>
        <p:blipFill>
          <a:blip r:embed="rId5">
            <a:alphaModFix/>
          </a:blip>
          <a:stretch>
            <a:fillRect/>
          </a:stretch>
        </p:blipFill>
        <p:spPr>
          <a:xfrm rot="10800000">
            <a:off x="1304957" y="989898"/>
            <a:ext cx="673033" cy="684300"/>
          </a:xfrm>
          <a:prstGeom prst="rect">
            <a:avLst/>
          </a:prstGeom>
          <a:noFill/>
          <a:ln>
            <a:noFill/>
          </a:ln>
        </p:spPr>
      </p:pic>
      <p:pic>
        <p:nvPicPr>
          <p:cNvPr id="47" name="Google Shape;47;p7"/>
          <p:cNvPicPr preferRelativeResize="0"/>
          <p:nvPr/>
        </p:nvPicPr>
        <p:blipFill>
          <a:blip r:embed="rId4">
            <a:alphaModFix/>
          </a:blip>
          <a:stretch>
            <a:fillRect/>
          </a:stretch>
        </p:blipFill>
        <p:spPr>
          <a:xfrm rot="10800000">
            <a:off x="1357525" y="2170263"/>
            <a:ext cx="567900" cy="628700"/>
          </a:xfrm>
          <a:prstGeom prst="rect">
            <a:avLst/>
          </a:prstGeom>
          <a:noFill/>
          <a:ln>
            <a:noFill/>
          </a:ln>
        </p:spPr>
      </p:pic>
      <p:pic>
        <p:nvPicPr>
          <p:cNvPr id="48" name="Google Shape;48;p7"/>
          <p:cNvPicPr preferRelativeResize="0"/>
          <p:nvPr/>
        </p:nvPicPr>
        <p:blipFill>
          <a:blip r:embed="rId3">
            <a:alphaModFix/>
          </a:blip>
          <a:stretch>
            <a:fillRect/>
          </a:stretch>
        </p:blipFill>
        <p:spPr>
          <a:xfrm rot="8596455">
            <a:off x="-138843" y="-711998"/>
            <a:ext cx="1235388" cy="2184395"/>
          </a:xfrm>
          <a:prstGeom prst="rect">
            <a:avLst/>
          </a:prstGeom>
          <a:noFill/>
          <a:ln>
            <a:noFill/>
          </a:ln>
        </p:spPr>
      </p:pic>
    </p:spTree>
    <p:extLst>
      <p:ext uri="{BB962C8B-B14F-4D97-AF65-F5344CB8AC3E}">
        <p14:creationId xmlns:p14="http://schemas.microsoft.com/office/powerpoint/2010/main" val="2371773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9263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29145302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12192013" cy="6858000"/>
          </a:xfrm>
          <a:prstGeom prst="rect">
            <a:avLst/>
          </a:prstGeom>
          <a:noFill/>
          <a:ln>
            <a:noFill/>
          </a:ln>
        </p:spPr>
      </p:pic>
      <p:sp>
        <p:nvSpPr>
          <p:cNvPr id="30" name="Google Shape;3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542059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3" name="Google Shape;33;p7"/>
          <p:cNvSpPr txBox="1">
            <a:spLocks noGrp="1"/>
          </p:cNvSpPr>
          <p:nvPr>
            <p:ph type="title"/>
          </p:nvPr>
        </p:nvSpPr>
        <p:spPr>
          <a:xfrm>
            <a:off x="3244000" y="1828225"/>
            <a:ext cx="5704000" cy="11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3244000" y="3255233"/>
            <a:ext cx="57040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3770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 name="Google Shape;37;p8"/>
          <p:cNvSpPr txBox="1">
            <a:spLocks noGrp="1"/>
          </p:cNvSpPr>
          <p:nvPr>
            <p:ph type="title"/>
          </p:nvPr>
        </p:nvSpPr>
        <p:spPr>
          <a:xfrm>
            <a:off x="1850800" y="2257400"/>
            <a:ext cx="8490400" cy="23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82793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9"/>
          <p:cNvSpPr txBox="1">
            <a:spLocks noGrp="1"/>
          </p:cNvSpPr>
          <p:nvPr>
            <p:ph type="title"/>
          </p:nvPr>
        </p:nvSpPr>
        <p:spPr>
          <a:xfrm>
            <a:off x="3244000" y="1773384"/>
            <a:ext cx="5704000" cy="21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1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3700800" y="4133433"/>
            <a:ext cx="4790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88002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6903767" y="0"/>
            <a:ext cx="5288239" cy="6858003"/>
          </a:xfrm>
          <a:prstGeom prst="rect">
            <a:avLst/>
          </a:prstGeom>
          <a:noFill/>
          <a:ln>
            <a:noFill/>
          </a:ln>
        </p:spPr>
      </p:pic>
      <p:sp>
        <p:nvSpPr>
          <p:cNvPr id="44" name="Google Shape;44;p10"/>
          <p:cNvSpPr txBox="1">
            <a:spLocks noGrp="1"/>
          </p:cNvSpPr>
          <p:nvPr>
            <p:ph type="title"/>
          </p:nvPr>
        </p:nvSpPr>
        <p:spPr>
          <a:xfrm>
            <a:off x="6375400" y="1888600"/>
            <a:ext cx="4856800" cy="248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7270400" y="4368600"/>
            <a:ext cx="3961600" cy="137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2133">
                <a:latin typeface="Oxygen"/>
                <a:ea typeface="Oxygen"/>
                <a:cs typeface="Oxygen"/>
                <a:sym typeface="Oxygen"/>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6084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8" name="Google Shape;68;p15"/>
          <p:cNvSpPr txBox="1">
            <a:spLocks noGrp="1"/>
          </p:cNvSpPr>
          <p:nvPr>
            <p:ph type="subTitle" idx="1"/>
          </p:nvPr>
        </p:nvSpPr>
        <p:spPr>
          <a:xfrm>
            <a:off x="960000" y="1936767"/>
            <a:ext cx="5948800" cy="379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2133">
                <a:latin typeface="Oxygen"/>
                <a:ea typeface="Oxygen"/>
                <a:cs typeface="Oxygen"/>
                <a:sym typeface="Oxygen"/>
              </a:defRPr>
            </a:lvl1pPr>
            <a:lvl2pPr lvl="1">
              <a:spcBef>
                <a:spcPts val="2133"/>
              </a:spcBef>
              <a:spcAft>
                <a:spcPts val="0"/>
              </a:spcAft>
              <a:buClr>
                <a:srgbClr val="024427"/>
              </a:buClr>
              <a:buSzPts val="1400"/>
              <a:buFont typeface="Maven Pro"/>
              <a:buChar char="○"/>
              <a:defRPr/>
            </a:lvl2pPr>
            <a:lvl3pPr lvl="2">
              <a:spcBef>
                <a:spcPts val="2133"/>
              </a:spcBef>
              <a:spcAft>
                <a:spcPts val="0"/>
              </a:spcAft>
              <a:buClr>
                <a:srgbClr val="024427"/>
              </a:buClr>
              <a:buSzPts val="1400"/>
              <a:buFont typeface="Maven Pro"/>
              <a:buChar char="■"/>
              <a:defRPr/>
            </a:lvl3pPr>
            <a:lvl4pPr lvl="3">
              <a:spcBef>
                <a:spcPts val="2133"/>
              </a:spcBef>
              <a:spcAft>
                <a:spcPts val="0"/>
              </a:spcAft>
              <a:buClr>
                <a:srgbClr val="024427"/>
              </a:buClr>
              <a:buSzPts val="1400"/>
              <a:buFont typeface="Maven Pro"/>
              <a:buChar char="●"/>
              <a:defRPr/>
            </a:lvl4pPr>
            <a:lvl5pPr lvl="4">
              <a:spcBef>
                <a:spcPts val="2133"/>
              </a:spcBef>
              <a:spcAft>
                <a:spcPts val="0"/>
              </a:spcAft>
              <a:buClr>
                <a:srgbClr val="024427"/>
              </a:buClr>
              <a:buSzPts val="1400"/>
              <a:buFont typeface="Maven Pro"/>
              <a:buChar char="○"/>
              <a:defRPr/>
            </a:lvl5pPr>
            <a:lvl6pPr lvl="5">
              <a:spcBef>
                <a:spcPts val="2133"/>
              </a:spcBef>
              <a:spcAft>
                <a:spcPts val="0"/>
              </a:spcAft>
              <a:buClr>
                <a:srgbClr val="024427"/>
              </a:buClr>
              <a:buSzPts val="1400"/>
              <a:buFont typeface="Maven Pro"/>
              <a:buChar char="■"/>
              <a:defRPr/>
            </a:lvl6pPr>
            <a:lvl7pPr lvl="6">
              <a:spcBef>
                <a:spcPts val="2133"/>
              </a:spcBef>
              <a:spcAft>
                <a:spcPts val="0"/>
              </a:spcAft>
              <a:buClr>
                <a:srgbClr val="024427"/>
              </a:buClr>
              <a:buSzPts val="1400"/>
              <a:buFont typeface="Maven Pro"/>
              <a:buChar char="●"/>
              <a:defRPr/>
            </a:lvl7pPr>
            <a:lvl8pPr lvl="7">
              <a:spcBef>
                <a:spcPts val="2133"/>
              </a:spcBef>
              <a:spcAft>
                <a:spcPts val="0"/>
              </a:spcAft>
              <a:buClr>
                <a:srgbClr val="024427"/>
              </a:buClr>
              <a:buSzPts val="1400"/>
              <a:buFont typeface="Maven Pro"/>
              <a:buChar char="○"/>
              <a:defRPr/>
            </a:lvl8pPr>
            <a:lvl9pPr lvl="8">
              <a:spcBef>
                <a:spcPts val="2133"/>
              </a:spcBef>
              <a:spcAft>
                <a:spcPts val="2133"/>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86359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6" name="Google Shape;76;p17"/>
          <p:cNvSpPr txBox="1">
            <a:spLocks noGrp="1"/>
          </p:cNvSpPr>
          <p:nvPr>
            <p:ph type="subTitle" idx="1"/>
          </p:nvPr>
        </p:nvSpPr>
        <p:spPr>
          <a:xfrm>
            <a:off x="1410600" y="4919467"/>
            <a:ext cx="3714400" cy="12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 name="Google Shape;77;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2"/>
          </p:nvPr>
        </p:nvSpPr>
        <p:spPr>
          <a:xfrm>
            <a:off x="7034467" y="4919467"/>
            <a:ext cx="3714400" cy="12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 name="Google Shape;79;p17"/>
          <p:cNvSpPr txBox="1">
            <a:spLocks noGrp="1"/>
          </p:cNvSpPr>
          <p:nvPr>
            <p:ph type="subTitle" idx="3"/>
          </p:nvPr>
        </p:nvSpPr>
        <p:spPr>
          <a:xfrm>
            <a:off x="1410400" y="4171467"/>
            <a:ext cx="3714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667" b="1">
                <a:solidFill>
                  <a:schemeClr val="dk1"/>
                </a:solidFill>
                <a:latin typeface="Poiret One"/>
                <a:ea typeface="Poiret One"/>
                <a:cs typeface="Poiret One"/>
                <a:sym typeface="Poiret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0" name="Google Shape;80;p17"/>
          <p:cNvSpPr txBox="1">
            <a:spLocks noGrp="1"/>
          </p:cNvSpPr>
          <p:nvPr>
            <p:ph type="subTitle" idx="4"/>
          </p:nvPr>
        </p:nvSpPr>
        <p:spPr>
          <a:xfrm>
            <a:off x="7034467" y="4171467"/>
            <a:ext cx="3714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667" b="1">
                <a:solidFill>
                  <a:schemeClr val="dk1"/>
                </a:solidFill>
                <a:latin typeface="Poiret One"/>
                <a:ea typeface="Poiret One"/>
                <a:cs typeface="Poiret One"/>
                <a:sym typeface="Poiret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342106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3" name="Google Shape;83;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9600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8"/>
          <p:cNvSpPr txBox="1">
            <a:spLocks noGrp="1"/>
          </p:cNvSpPr>
          <p:nvPr>
            <p:ph type="subTitle" idx="1"/>
          </p:nvPr>
        </p:nvSpPr>
        <p:spPr>
          <a:xfrm>
            <a:off x="9600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18"/>
          <p:cNvSpPr txBox="1">
            <a:spLocks noGrp="1"/>
          </p:cNvSpPr>
          <p:nvPr>
            <p:ph type="title" idx="3"/>
          </p:nvPr>
        </p:nvSpPr>
        <p:spPr>
          <a:xfrm>
            <a:off x="45384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7" name="Google Shape;87;p18"/>
          <p:cNvSpPr txBox="1">
            <a:spLocks noGrp="1"/>
          </p:cNvSpPr>
          <p:nvPr>
            <p:ph type="subTitle" idx="4"/>
          </p:nvPr>
        </p:nvSpPr>
        <p:spPr>
          <a:xfrm>
            <a:off x="45384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8" name="Google Shape;88;p18"/>
          <p:cNvSpPr txBox="1">
            <a:spLocks noGrp="1"/>
          </p:cNvSpPr>
          <p:nvPr>
            <p:ph type="title" idx="5"/>
          </p:nvPr>
        </p:nvSpPr>
        <p:spPr>
          <a:xfrm>
            <a:off x="8116800" y="39313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18"/>
          <p:cNvSpPr txBox="1">
            <a:spLocks noGrp="1"/>
          </p:cNvSpPr>
          <p:nvPr>
            <p:ph type="subTitle" idx="6"/>
          </p:nvPr>
        </p:nvSpPr>
        <p:spPr>
          <a:xfrm>
            <a:off x="8116800" y="4420367"/>
            <a:ext cx="3115200" cy="12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3445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328500" y="1863600"/>
            <a:ext cx="7534800" cy="3130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51" name="Google Shape;51;p8"/>
          <p:cNvPicPr preferRelativeResize="0"/>
          <p:nvPr/>
        </p:nvPicPr>
        <p:blipFill>
          <a:blip r:embed="rId3">
            <a:alphaModFix/>
          </a:blip>
          <a:stretch>
            <a:fillRect/>
          </a:stretch>
        </p:blipFill>
        <p:spPr>
          <a:xfrm rot="-1176830">
            <a:off x="10752875" y="2294008"/>
            <a:ext cx="306375" cy="418065"/>
          </a:xfrm>
          <a:prstGeom prst="rect">
            <a:avLst/>
          </a:prstGeom>
          <a:noFill/>
          <a:ln>
            <a:noFill/>
          </a:ln>
        </p:spPr>
      </p:pic>
      <p:pic>
        <p:nvPicPr>
          <p:cNvPr id="52" name="Google Shape;52;p8"/>
          <p:cNvPicPr preferRelativeResize="0"/>
          <p:nvPr/>
        </p:nvPicPr>
        <p:blipFill>
          <a:blip r:embed="rId4">
            <a:alphaModFix/>
          </a:blip>
          <a:stretch>
            <a:fillRect/>
          </a:stretch>
        </p:blipFill>
        <p:spPr>
          <a:xfrm rot="-1813129">
            <a:off x="11357295" y="2175216"/>
            <a:ext cx="780733" cy="793835"/>
          </a:xfrm>
          <a:prstGeom prst="rect">
            <a:avLst/>
          </a:prstGeom>
          <a:noFill/>
          <a:ln>
            <a:noFill/>
          </a:ln>
        </p:spPr>
      </p:pic>
      <p:pic>
        <p:nvPicPr>
          <p:cNvPr id="53" name="Google Shape;53;p8"/>
          <p:cNvPicPr preferRelativeResize="0"/>
          <p:nvPr/>
        </p:nvPicPr>
        <p:blipFill>
          <a:blip r:embed="rId5">
            <a:alphaModFix/>
          </a:blip>
          <a:stretch>
            <a:fillRect/>
          </a:stretch>
        </p:blipFill>
        <p:spPr>
          <a:xfrm rot="-807443">
            <a:off x="11337995" y="3278178"/>
            <a:ext cx="515919" cy="571153"/>
          </a:xfrm>
          <a:prstGeom prst="rect">
            <a:avLst/>
          </a:prstGeom>
          <a:noFill/>
          <a:ln>
            <a:noFill/>
          </a:ln>
        </p:spPr>
      </p:pic>
      <p:pic>
        <p:nvPicPr>
          <p:cNvPr id="54" name="Google Shape;54;p8"/>
          <p:cNvPicPr preferRelativeResize="0"/>
          <p:nvPr/>
        </p:nvPicPr>
        <p:blipFill>
          <a:blip r:embed="rId6">
            <a:alphaModFix/>
          </a:blip>
          <a:stretch>
            <a:fillRect/>
          </a:stretch>
        </p:blipFill>
        <p:spPr>
          <a:xfrm>
            <a:off x="10059033" y="3123247"/>
            <a:ext cx="2633499" cy="4581839"/>
          </a:xfrm>
          <a:prstGeom prst="rect">
            <a:avLst/>
          </a:prstGeom>
          <a:noFill/>
          <a:ln>
            <a:noFill/>
          </a:ln>
        </p:spPr>
      </p:pic>
      <p:pic>
        <p:nvPicPr>
          <p:cNvPr id="55" name="Google Shape;55;p8"/>
          <p:cNvPicPr preferRelativeResize="0"/>
          <p:nvPr/>
        </p:nvPicPr>
        <p:blipFill>
          <a:blip r:embed="rId3">
            <a:alphaModFix/>
          </a:blip>
          <a:stretch>
            <a:fillRect/>
          </a:stretch>
        </p:blipFill>
        <p:spPr>
          <a:xfrm rot="9623170">
            <a:off x="1132550" y="4093861"/>
            <a:ext cx="306375" cy="418065"/>
          </a:xfrm>
          <a:prstGeom prst="rect">
            <a:avLst/>
          </a:prstGeom>
          <a:noFill/>
          <a:ln>
            <a:noFill/>
          </a:ln>
        </p:spPr>
      </p:pic>
      <p:pic>
        <p:nvPicPr>
          <p:cNvPr id="56" name="Google Shape;56;p8"/>
          <p:cNvPicPr preferRelativeResize="0"/>
          <p:nvPr/>
        </p:nvPicPr>
        <p:blipFill>
          <a:blip r:embed="rId4">
            <a:alphaModFix/>
          </a:blip>
          <a:stretch>
            <a:fillRect/>
          </a:stretch>
        </p:blipFill>
        <p:spPr>
          <a:xfrm rot="8986871">
            <a:off x="53771" y="3836881"/>
            <a:ext cx="780733" cy="793835"/>
          </a:xfrm>
          <a:prstGeom prst="rect">
            <a:avLst/>
          </a:prstGeom>
          <a:noFill/>
          <a:ln>
            <a:noFill/>
          </a:ln>
        </p:spPr>
      </p:pic>
      <p:pic>
        <p:nvPicPr>
          <p:cNvPr id="57" name="Google Shape;57;p8"/>
          <p:cNvPicPr preferRelativeResize="0"/>
          <p:nvPr/>
        </p:nvPicPr>
        <p:blipFill>
          <a:blip r:embed="rId5">
            <a:alphaModFix/>
          </a:blip>
          <a:stretch>
            <a:fillRect/>
          </a:stretch>
        </p:blipFill>
        <p:spPr>
          <a:xfrm rot="9992557">
            <a:off x="337886" y="2956602"/>
            <a:ext cx="515919" cy="571153"/>
          </a:xfrm>
          <a:prstGeom prst="rect">
            <a:avLst/>
          </a:prstGeom>
          <a:noFill/>
          <a:ln>
            <a:noFill/>
          </a:ln>
        </p:spPr>
      </p:pic>
      <p:pic>
        <p:nvPicPr>
          <p:cNvPr id="58" name="Google Shape;58;p8"/>
          <p:cNvPicPr preferRelativeResize="0"/>
          <p:nvPr/>
        </p:nvPicPr>
        <p:blipFill>
          <a:blip r:embed="rId6">
            <a:alphaModFix/>
          </a:blip>
          <a:stretch>
            <a:fillRect/>
          </a:stretch>
        </p:blipFill>
        <p:spPr>
          <a:xfrm rot="10800000">
            <a:off x="-500734" y="-899153"/>
            <a:ext cx="2633499" cy="4581839"/>
          </a:xfrm>
          <a:prstGeom prst="rect">
            <a:avLst/>
          </a:prstGeom>
          <a:noFill/>
          <a:ln>
            <a:noFill/>
          </a:ln>
        </p:spPr>
      </p:pic>
    </p:spTree>
    <p:extLst>
      <p:ext uri="{BB962C8B-B14F-4D97-AF65-F5344CB8AC3E}">
        <p14:creationId xmlns:p14="http://schemas.microsoft.com/office/powerpoint/2010/main" val="3510829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6" name="Google Shape;146;p27"/>
          <p:cNvSpPr txBox="1">
            <a:spLocks noGrp="1"/>
          </p:cNvSpPr>
          <p:nvPr>
            <p:ph type="title"/>
          </p:nvPr>
        </p:nvSpPr>
        <p:spPr>
          <a:xfrm>
            <a:off x="3906000" y="3123500"/>
            <a:ext cx="438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7" name="Google Shape;147;p27"/>
          <p:cNvSpPr txBox="1">
            <a:spLocks noGrp="1"/>
          </p:cNvSpPr>
          <p:nvPr>
            <p:ph type="title" idx="2" hasCustomPrompt="1"/>
          </p:nvPr>
        </p:nvSpPr>
        <p:spPr>
          <a:xfrm>
            <a:off x="3906000" y="1474900"/>
            <a:ext cx="4380000" cy="16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333"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8" name="Google Shape;148;p27"/>
          <p:cNvSpPr txBox="1">
            <a:spLocks noGrp="1"/>
          </p:cNvSpPr>
          <p:nvPr>
            <p:ph type="subTitle" idx="1"/>
          </p:nvPr>
        </p:nvSpPr>
        <p:spPr>
          <a:xfrm>
            <a:off x="3906000" y="4431933"/>
            <a:ext cx="4380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45218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5"/>
            <a:ext cx="12192000" cy="6857985"/>
          </a:xfrm>
          <a:prstGeom prst="rect">
            <a:avLst/>
          </a:prstGeom>
          <a:noFill/>
          <a:ln>
            <a:noFill/>
          </a:ln>
        </p:spPr>
      </p:pic>
      <p:sp>
        <p:nvSpPr>
          <p:cNvPr id="151" name="Google Shape;151;p28"/>
          <p:cNvSpPr txBox="1">
            <a:spLocks noGrp="1"/>
          </p:cNvSpPr>
          <p:nvPr>
            <p:ph type="ctrTitle"/>
          </p:nvPr>
        </p:nvSpPr>
        <p:spPr>
          <a:xfrm>
            <a:off x="5462367" y="720133"/>
            <a:ext cx="5767600" cy="131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b="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2" name="Google Shape;152;p28"/>
          <p:cNvSpPr txBox="1">
            <a:spLocks noGrp="1"/>
          </p:cNvSpPr>
          <p:nvPr>
            <p:ph type="subTitle" idx="1"/>
          </p:nvPr>
        </p:nvSpPr>
        <p:spPr>
          <a:xfrm>
            <a:off x="5462367" y="2032133"/>
            <a:ext cx="576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3" name="Google Shape;153;p28"/>
          <p:cNvSpPr txBox="1"/>
          <p:nvPr/>
        </p:nvSpPr>
        <p:spPr>
          <a:xfrm>
            <a:off x="5878767" y="4183467"/>
            <a:ext cx="4934800" cy="128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2400">
                <a:solidFill>
                  <a:schemeClr val="lt2"/>
                </a:solidFill>
                <a:latin typeface="Oxygen"/>
                <a:ea typeface="Oxygen"/>
                <a:cs typeface="Oxygen"/>
                <a:sym typeface="Oxygen"/>
              </a:rPr>
              <a:t>CREDITS: This presentation template was created by </a:t>
            </a:r>
            <a:r>
              <a:rPr lang="en" sz="2400"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sz="2400">
                <a:solidFill>
                  <a:schemeClr val="lt2"/>
                </a:solidFill>
                <a:latin typeface="Oxygen"/>
                <a:ea typeface="Oxygen"/>
                <a:cs typeface="Oxygen"/>
                <a:sym typeface="Oxygen"/>
              </a:rPr>
              <a:t>, including icons by </a:t>
            </a:r>
            <a:r>
              <a:rPr lang="en" sz="2400"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sz="2400">
                <a:solidFill>
                  <a:schemeClr val="lt2"/>
                </a:solidFill>
                <a:latin typeface="Oxygen"/>
                <a:ea typeface="Oxygen"/>
                <a:cs typeface="Oxygen"/>
                <a:sym typeface="Oxygen"/>
              </a:rPr>
              <a:t>, infographics &amp; images by</a:t>
            </a:r>
            <a:r>
              <a:rPr lang="en" sz="2400">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sz="2400"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sz="2400">
                <a:solidFill>
                  <a:schemeClr val="lt2"/>
                </a:solidFill>
                <a:latin typeface="Oxygen"/>
                <a:ea typeface="Oxygen"/>
                <a:cs typeface="Oxygen"/>
                <a:sym typeface="Oxygen"/>
              </a:rPr>
              <a:t>.</a:t>
            </a:r>
            <a:endParaRPr sz="2400">
              <a:solidFill>
                <a:schemeClr val="lt2"/>
              </a:solidFill>
              <a:latin typeface="Oxygen"/>
              <a:ea typeface="Oxygen"/>
              <a:cs typeface="Oxygen"/>
              <a:sym typeface="Oxygen"/>
            </a:endParaRPr>
          </a:p>
        </p:txBody>
      </p:sp>
    </p:spTree>
    <p:extLst>
      <p:ext uri="{BB962C8B-B14F-4D97-AF65-F5344CB8AC3E}">
        <p14:creationId xmlns:p14="http://schemas.microsoft.com/office/powerpoint/2010/main" val="2453795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4135182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95098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1"/>
            <a:ext cx="12192000" cy="6858017"/>
          </a:xfrm>
          <a:prstGeom prst="rect">
            <a:avLst/>
          </a:prstGeom>
          <a:noFill/>
          <a:ln>
            <a:noFill/>
          </a:ln>
        </p:spPr>
      </p:pic>
    </p:spTree>
    <p:extLst>
      <p:ext uri="{BB962C8B-B14F-4D97-AF65-F5344CB8AC3E}">
        <p14:creationId xmlns:p14="http://schemas.microsoft.com/office/powerpoint/2010/main" val="955854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9" y="1"/>
            <a:ext cx="12192000" cy="6857996"/>
          </a:xfrm>
          <a:prstGeom prst="rect">
            <a:avLst/>
          </a:prstGeom>
          <a:noFill/>
          <a:ln>
            <a:noFill/>
          </a:ln>
        </p:spPr>
      </p:pic>
      <p:sp>
        <p:nvSpPr>
          <p:cNvPr id="141" name="Google Shape;141;p26"/>
          <p:cNvSpPr txBox="1">
            <a:spLocks noGrp="1"/>
          </p:cNvSpPr>
          <p:nvPr>
            <p:ph type="title"/>
          </p:nvPr>
        </p:nvSpPr>
        <p:spPr>
          <a:xfrm>
            <a:off x="960143" y="3123500"/>
            <a:ext cx="438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2" name="Google Shape;142;p26"/>
          <p:cNvSpPr txBox="1">
            <a:spLocks noGrp="1"/>
          </p:cNvSpPr>
          <p:nvPr>
            <p:ph type="title" idx="2" hasCustomPrompt="1"/>
          </p:nvPr>
        </p:nvSpPr>
        <p:spPr>
          <a:xfrm>
            <a:off x="960000" y="1474900"/>
            <a:ext cx="4380000" cy="1686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9333"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3" name="Google Shape;143;p26"/>
          <p:cNvSpPr txBox="1">
            <a:spLocks noGrp="1"/>
          </p:cNvSpPr>
          <p:nvPr>
            <p:ph type="subTitle" idx="1"/>
          </p:nvPr>
        </p:nvSpPr>
        <p:spPr>
          <a:xfrm>
            <a:off x="960135" y="4431933"/>
            <a:ext cx="43800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64460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90024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42804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860309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0357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221151" y="1908167"/>
            <a:ext cx="5550400" cy="117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9"/>
          <p:cNvSpPr txBox="1">
            <a:spLocks noGrp="1"/>
          </p:cNvSpPr>
          <p:nvPr>
            <p:ph type="subTitle" idx="1"/>
          </p:nvPr>
        </p:nvSpPr>
        <p:spPr>
          <a:xfrm>
            <a:off x="1221033" y="3020256"/>
            <a:ext cx="5550400" cy="19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62" name="Google Shape;62;p9"/>
          <p:cNvPicPr preferRelativeResize="0"/>
          <p:nvPr/>
        </p:nvPicPr>
        <p:blipFill>
          <a:blip r:embed="rId3">
            <a:alphaModFix/>
          </a:blip>
          <a:stretch>
            <a:fillRect/>
          </a:stretch>
        </p:blipFill>
        <p:spPr>
          <a:xfrm rot="497676">
            <a:off x="10293143" y="191167"/>
            <a:ext cx="3147715" cy="6857999"/>
          </a:xfrm>
          <a:prstGeom prst="rect">
            <a:avLst/>
          </a:prstGeom>
          <a:noFill/>
          <a:ln>
            <a:noFill/>
          </a:ln>
        </p:spPr>
      </p:pic>
      <p:pic>
        <p:nvPicPr>
          <p:cNvPr id="63" name="Google Shape;63;p9"/>
          <p:cNvPicPr preferRelativeResize="0"/>
          <p:nvPr/>
        </p:nvPicPr>
        <p:blipFill>
          <a:blip r:embed="rId4">
            <a:alphaModFix/>
          </a:blip>
          <a:stretch>
            <a:fillRect/>
          </a:stretch>
        </p:blipFill>
        <p:spPr>
          <a:xfrm rot="2288479">
            <a:off x="-90507" y="5664005"/>
            <a:ext cx="902883" cy="1596523"/>
          </a:xfrm>
          <a:prstGeom prst="rect">
            <a:avLst/>
          </a:prstGeom>
          <a:noFill/>
          <a:ln>
            <a:noFill/>
          </a:ln>
        </p:spPr>
      </p:pic>
    </p:spTree>
    <p:extLst>
      <p:ext uri="{BB962C8B-B14F-4D97-AF65-F5344CB8AC3E}">
        <p14:creationId xmlns:p14="http://schemas.microsoft.com/office/powerpoint/2010/main" val="643370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732798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0476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042405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344817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294757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616156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36486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3499594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4351563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175866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960000" y="2811984"/>
            <a:ext cx="5743600" cy="179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100"/>
              <a:buNone/>
              <a:defRPr sz="4000" b="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38130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1pPr>
            <a:lvl2pPr lvl="1"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2pPr>
            <a:lvl3pPr lvl="2"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3pPr>
            <a:lvl4pPr lvl="3"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4pPr>
            <a:lvl5pPr lvl="4"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5pPr>
            <a:lvl6pPr lvl="5"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6pPr>
            <a:lvl7pPr lvl="6"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7pPr>
            <a:lvl8pPr lvl="7"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8pPr>
            <a:lvl9pPr lvl="8" rtl="0">
              <a:spcBef>
                <a:spcPts val="0"/>
              </a:spcBef>
              <a:spcAft>
                <a:spcPts val="0"/>
              </a:spcAft>
              <a:buClr>
                <a:schemeClr val="dk1"/>
              </a:buClr>
              <a:buSzPts val="3100"/>
              <a:buFont typeface="Merienda One"/>
              <a:buNone/>
              <a:defRPr sz="31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extLst>
      <p:ext uri="{BB962C8B-B14F-4D97-AF65-F5344CB8AC3E}">
        <p14:creationId xmlns:p14="http://schemas.microsoft.com/office/powerpoint/2010/main" val="16927750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27814320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330419731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1" r:id="rId6"/>
    <p:sldLayoutId id="2147483702" r:id="rId7"/>
    <p:sldLayoutId id="214748370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713508393"/>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7" r:id="rId10"/>
    <p:sldLayoutId id="2147483719" r:id="rId11"/>
    <p:sldLayoutId id="2147483720" r:id="rId12"/>
    <p:sldLayoutId id="2147483721" r:id="rId13"/>
    <p:sldLayoutId id="214748372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74274356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1451718457"/>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2913432405"/>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gif"/></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3.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0D06B-2836-3CD6-5B3E-5AB3D738BF3E}"/>
              </a:ext>
            </a:extLst>
          </p:cNvPr>
          <p:cNvSpPr/>
          <p:nvPr/>
        </p:nvSpPr>
        <p:spPr>
          <a:xfrm>
            <a:off x="3215729" y="2813447"/>
            <a:ext cx="576055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85622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935A75-4674-A502-C811-DDA68D75D0D9}"/>
              </a:ext>
            </a:extLst>
          </p:cNvPr>
          <p:cNvSpPr txBox="1"/>
          <p:nvPr/>
        </p:nvSpPr>
        <p:spPr>
          <a:xfrm>
            <a:off x="133350" y="-64264"/>
            <a:ext cx="6438900" cy="698652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Dấu tích kiến trúc thời Lý trong Khu di tích Hoàng thành Thăng Long (Hà Nội): Đây là hình ảnh về dấu tích kiến trúc hành lang thời Lý thế kỉ XI – XII, là một trong những - phát hiện có giá trị đặc biệt trong Khu di tích Hoàng thành Thăng Long. Tại đây đã tìm thấy một số dấu tích kiến trúc thời Lý chồng lên nhau. Đó là dấu tích bức tường lớn chạy theo chiều đông – tây với nhiều lần cải tạo, mở rộng; dấu tích móng cột kiến trúc còn nguyên chân tảng đá hoa sen, nền lát gạch vuông còn lại khá nguyên vẹn.</a:t>
            </a:r>
          </a:p>
        </p:txBody>
      </p:sp>
      <p:pic>
        <p:nvPicPr>
          <p:cNvPr id="4" name="Picture 3">
            <a:extLst>
              <a:ext uri="{FF2B5EF4-FFF2-40B4-BE49-F238E27FC236}">
                <a16:creationId xmlns:a16="http://schemas.microsoft.com/office/drawing/2014/main" id="{75C45FFD-FDF2-F4CB-95F5-89CD5FBA104B}"/>
              </a:ext>
            </a:extLst>
          </p:cNvPr>
          <p:cNvPicPr>
            <a:picLocks noChangeAspect="1"/>
          </p:cNvPicPr>
          <p:nvPr/>
        </p:nvPicPr>
        <p:blipFill>
          <a:blip r:embed="rId2"/>
          <a:stretch>
            <a:fillRect/>
          </a:stretch>
        </p:blipFill>
        <p:spPr>
          <a:xfrm>
            <a:off x="6572250" y="0"/>
            <a:ext cx="5619750" cy="3429000"/>
          </a:xfrm>
          <a:prstGeom prst="rect">
            <a:avLst/>
          </a:prstGeom>
        </p:spPr>
      </p:pic>
      <p:pic>
        <p:nvPicPr>
          <p:cNvPr id="5" name="Picture 4">
            <a:extLst>
              <a:ext uri="{FF2B5EF4-FFF2-40B4-BE49-F238E27FC236}">
                <a16:creationId xmlns:a16="http://schemas.microsoft.com/office/drawing/2014/main" id="{1FEFE365-9F87-7E0A-84F6-1C8947A7C7D5}"/>
              </a:ext>
            </a:extLst>
          </p:cNvPr>
          <p:cNvPicPr>
            <a:picLocks noChangeAspect="1"/>
          </p:cNvPicPr>
          <p:nvPr/>
        </p:nvPicPr>
        <p:blipFill>
          <a:blip r:embed="rId3"/>
          <a:stretch>
            <a:fillRect/>
          </a:stretch>
        </p:blipFill>
        <p:spPr>
          <a:xfrm>
            <a:off x="6572250" y="3429000"/>
            <a:ext cx="5619750" cy="3493264"/>
          </a:xfrm>
          <a:prstGeom prst="rect">
            <a:avLst/>
          </a:prstGeom>
        </p:spPr>
      </p:pic>
    </p:spTree>
    <p:extLst>
      <p:ext uri="{BB962C8B-B14F-4D97-AF65-F5344CB8AC3E}">
        <p14:creationId xmlns:p14="http://schemas.microsoft.com/office/powerpoint/2010/main" val="150679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285749" y="0"/>
            <a:ext cx="11734801"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r>
              <a:rPr lang="vi-VN" sz="2800" b="1" kern="0">
                <a:solidFill>
                  <a:srgbClr val="FFFF00"/>
                </a:solidFill>
                <a:latin typeface="Times New Roman" panose="02020603050405020304" pitchFamily="18" charset="0"/>
                <a:cs typeface="Times New Roman" panose="02020603050405020304" pitchFamily="18" charset="0"/>
                <a:sym typeface="Arial"/>
              </a:rPr>
              <a:t>Hoàng Thành Thăng Long là nơi gắn liền với hàng ngàn năm lịch sử dựng nước và giữ nước của dân tộc</a:t>
            </a:r>
            <a:endParaRPr lang="en-VN" sz="2800" b="1" kern="0" dirty="0">
              <a:solidFill>
                <a:srgbClr val="FFFF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4EAA7318-FCF1-551C-B3F5-1EF4C8FEEE89}"/>
              </a:ext>
            </a:extLst>
          </p:cNvPr>
          <p:cNvPicPr>
            <a:picLocks noChangeAspect="1"/>
          </p:cNvPicPr>
          <p:nvPr/>
        </p:nvPicPr>
        <p:blipFill>
          <a:blip r:embed="rId3"/>
          <a:stretch>
            <a:fillRect/>
          </a:stretch>
        </p:blipFill>
        <p:spPr>
          <a:xfrm>
            <a:off x="6096000" y="1066801"/>
            <a:ext cx="5677948" cy="5479914"/>
          </a:xfrm>
          <a:prstGeom prst="rect">
            <a:avLst/>
          </a:prstGeom>
        </p:spPr>
      </p:pic>
      <p:pic>
        <p:nvPicPr>
          <p:cNvPr id="3" name="Picture 2">
            <a:extLst>
              <a:ext uri="{FF2B5EF4-FFF2-40B4-BE49-F238E27FC236}">
                <a16:creationId xmlns:a16="http://schemas.microsoft.com/office/drawing/2014/main" id="{7D2889AB-F77B-ECAE-8680-0A31C646E99E}"/>
              </a:ext>
            </a:extLst>
          </p:cNvPr>
          <p:cNvPicPr>
            <a:picLocks noChangeAspect="1"/>
          </p:cNvPicPr>
          <p:nvPr/>
        </p:nvPicPr>
        <p:blipFill>
          <a:blip r:embed="rId4"/>
          <a:stretch>
            <a:fillRect/>
          </a:stretch>
        </p:blipFill>
        <p:spPr>
          <a:xfrm>
            <a:off x="285749" y="1066800"/>
            <a:ext cx="5772151" cy="5479914"/>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3" name="Group 22">
            <a:extLst>
              <a:ext uri="{FF2B5EF4-FFF2-40B4-BE49-F238E27FC236}">
                <a16:creationId xmlns:a16="http://schemas.microsoft.com/office/drawing/2014/main" id="{F88E1BDC-D947-7844-AF11-CEF422F66C15}"/>
              </a:ext>
            </a:extLst>
          </p:cNvPr>
          <p:cNvGrpSpPr/>
          <p:nvPr/>
        </p:nvGrpSpPr>
        <p:grpSpPr>
          <a:xfrm>
            <a:off x="6057900" y="1"/>
            <a:ext cx="6134100" cy="6869500"/>
            <a:chOff x="0" y="-8625"/>
            <a:chExt cx="9144000" cy="5290377"/>
          </a:xfrm>
        </p:grpSpPr>
        <p:pic>
          <p:nvPicPr>
            <p:cNvPr id="24" name="Picture 12" descr="Sự tích chùa Một cột - Truyền thuyết Việt Nam">
              <a:extLst>
                <a:ext uri="{FF2B5EF4-FFF2-40B4-BE49-F238E27FC236}">
                  <a16:creationId xmlns:a16="http://schemas.microsoft.com/office/drawing/2014/main" id="{62C2B8F0-0229-0542-8264-A21CCB84D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5"/>
              <a:ext cx="9144000" cy="529037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D8DEB2C-3C44-7248-8664-B4B0F4FB77DA}"/>
                </a:ext>
              </a:extLst>
            </p:cNvPr>
            <p:cNvSpPr txBox="1"/>
            <p:nvPr/>
          </p:nvSpPr>
          <p:spPr>
            <a:xfrm>
              <a:off x="511155" y="4558573"/>
              <a:ext cx="7582137" cy="703130"/>
            </a:xfrm>
            <a:prstGeom prst="rect">
              <a:avLst/>
            </a:prstGeom>
            <a:solidFill>
              <a:srgbClr val="1F2719"/>
            </a:solidFill>
          </p:spPr>
          <p:txBody>
            <a:bodyPr wrap="square" rtlCol="0">
              <a:spAutoFit/>
            </a:bodyPr>
            <a:lstStyle/>
            <a:p>
              <a:pPr algn="ctr" defTabSz="1219170">
                <a:buClr>
                  <a:srgbClr val="000000"/>
                </a:buClr>
                <a:defRPr/>
              </a:pPr>
              <a:r>
                <a:rPr lang="en-VN" sz="5333" kern="0" dirty="0">
                  <a:solidFill>
                    <a:srgbClr val="B08980">
                      <a:lumMod val="20000"/>
                      <a:lumOff val="80000"/>
                    </a:srgbClr>
                  </a:solidFill>
                  <a:latin typeface="Times New Roman" panose="02020603050405020304" pitchFamily="18" charset="0"/>
                  <a:cs typeface="Times New Roman" panose="02020603050405020304" pitchFamily="18" charset="0"/>
                  <a:sym typeface="Arial"/>
                </a:rPr>
                <a:t>Chùa Một Cột</a:t>
              </a:r>
            </a:p>
          </p:txBody>
        </p:sp>
      </p:grpSp>
      <p:sp>
        <p:nvSpPr>
          <p:cNvPr id="2" name="TextBox 1">
            <a:extLst>
              <a:ext uri="{FF2B5EF4-FFF2-40B4-BE49-F238E27FC236}">
                <a16:creationId xmlns:a16="http://schemas.microsoft.com/office/drawing/2014/main" id="{5FA44CB5-20CA-A01A-7697-CFD3BD5F2893}"/>
              </a:ext>
            </a:extLst>
          </p:cNvPr>
          <p:cNvSpPr txBox="1"/>
          <p:nvPr/>
        </p:nvSpPr>
        <p:spPr>
          <a:xfrm>
            <a:off x="0" y="0"/>
            <a:ext cx="6096000" cy="6986528"/>
          </a:xfrm>
          <a:prstGeom prst="rect">
            <a:avLst/>
          </a:prstGeom>
          <a:noFill/>
        </p:spPr>
        <p:txBody>
          <a:bodyPr wrap="square">
            <a:spAutoFit/>
          </a:bodyPr>
          <a:lstStyle/>
          <a:p>
            <a:pPr algn="ctr" defTabSz="1219170">
              <a:buClr>
                <a:srgbClr val="000000"/>
              </a:buClr>
              <a:defRPr/>
            </a:pPr>
            <a:r>
              <a:rPr lang="vi-VN" sz="3200" kern="0">
                <a:solidFill>
                  <a:srgbClr val="000000"/>
                </a:solidFill>
                <a:latin typeface="Times New Roman" panose="02020603050405020304" pitchFamily="18" charset="0"/>
                <a:cs typeface="Times New Roman" panose="02020603050405020304" pitchFamily="18" charset="0"/>
                <a:sym typeface="Arial"/>
              </a:rPr>
              <a:t>Truyền thuyết kể lại rằng: Vào năm 1049, vua Lý Thái Tông đã mơ thấy được Phật Bà Quan Âm ngồi trên toà sen, đưa tay dắt vua lền toà. Khi tỉnh dậy, nhà vua lấy làm lạ, bèn kể lại cho quần thần. Nhà sư Thiên Tuệ đã khuyên vua dựng chùa, làm toà sen của Phật Bà Quan Âm đặt trên cột đá như đã thấy trong giấc mơ. Chùa xây xong, nhà vua cùng chư tăng thường đến tụng kinh, cầu cho quốc thái, dân an và đặt tên Diên Hựu cho ngôi chùa với ý nghĩa “phúc lành dài lâu".</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1788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9398F-3AEE-DF4E-6BEC-5E7197FF5F02}"/>
              </a:ext>
            </a:extLst>
          </p:cNvPr>
          <p:cNvPicPr>
            <a:picLocks noChangeAspect="1"/>
          </p:cNvPicPr>
          <p:nvPr/>
        </p:nvPicPr>
        <p:blipFill rotWithShape="1">
          <a:blip r:embed="rId2"/>
          <a:srcRect t="21880" b="23145"/>
          <a:stretch/>
        </p:blipFill>
        <p:spPr>
          <a:xfrm>
            <a:off x="-1" y="1"/>
            <a:ext cx="6283569" cy="5814647"/>
          </a:xfrm>
          <a:prstGeom prst="rect">
            <a:avLst/>
          </a:prstGeom>
        </p:spPr>
      </p:pic>
      <p:pic>
        <p:nvPicPr>
          <p:cNvPr id="3" name="Picture 2">
            <a:extLst>
              <a:ext uri="{FF2B5EF4-FFF2-40B4-BE49-F238E27FC236}">
                <a16:creationId xmlns:a16="http://schemas.microsoft.com/office/drawing/2014/main" id="{A65C4825-B228-ACB1-63A8-8DCB373946C1}"/>
              </a:ext>
            </a:extLst>
          </p:cNvPr>
          <p:cNvPicPr>
            <a:picLocks noChangeAspect="1"/>
          </p:cNvPicPr>
          <p:nvPr/>
        </p:nvPicPr>
        <p:blipFill rotWithShape="1">
          <a:blip r:embed="rId3"/>
          <a:srcRect b="19043"/>
          <a:stretch/>
        </p:blipFill>
        <p:spPr>
          <a:xfrm>
            <a:off x="6283568" y="1"/>
            <a:ext cx="5908432" cy="5814647"/>
          </a:xfrm>
          <a:prstGeom prst="rect">
            <a:avLst/>
          </a:prstGeom>
        </p:spPr>
      </p:pic>
      <p:sp>
        <p:nvSpPr>
          <p:cNvPr id="4" name="TextBox 3">
            <a:extLst>
              <a:ext uri="{FF2B5EF4-FFF2-40B4-BE49-F238E27FC236}">
                <a16:creationId xmlns:a16="http://schemas.microsoft.com/office/drawing/2014/main" id="{49235079-9EC2-A301-980A-7E1A42584084}"/>
              </a:ext>
            </a:extLst>
          </p:cNvPr>
          <p:cNvSpPr txBox="1"/>
          <p:nvPr/>
        </p:nvSpPr>
        <p:spPr>
          <a:xfrm>
            <a:off x="-1" y="5814647"/>
            <a:ext cx="6096000" cy="1077218"/>
          </a:xfrm>
          <a:prstGeom prst="rect">
            <a:avLst/>
          </a:prstGeom>
          <a:noFill/>
        </p:spPr>
        <p:txBody>
          <a:bodyPr wrap="square">
            <a:spAutoFit/>
          </a:bodyPr>
          <a:lstStyle/>
          <a:p>
            <a:pPr algn="ctr" defTabSz="121917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Lý</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Thánh</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Tông</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cho</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xây</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dựng</a:t>
            </a:r>
            <a:r>
              <a:rPr lang="en-US" sz="3200" kern="0" dirty="0">
                <a:solidFill>
                  <a:srgbClr val="0070C0"/>
                </a:solidFill>
                <a:latin typeface="Times New Roman" panose="02020603050405020304" pitchFamily="18" charset="0"/>
                <a:cs typeface="Times New Roman" panose="02020603050405020304" pitchFamily="18" charset="0"/>
                <a:sym typeface="Arial"/>
              </a:rPr>
              <a:t> Văn </a:t>
            </a:r>
            <a:r>
              <a:rPr lang="en-US" sz="3200" kern="0" dirty="0" err="1">
                <a:solidFill>
                  <a:srgbClr val="0070C0"/>
                </a:solidFill>
                <a:latin typeface="Times New Roman" panose="02020603050405020304" pitchFamily="18" charset="0"/>
                <a:cs typeface="Times New Roman" panose="02020603050405020304" pitchFamily="18" charset="0"/>
                <a:sym typeface="Arial"/>
              </a:rPr>
              <a:t>Miếu</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vào</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năm</a:t>
            </a:r>
            <a:r>
              <a:rPr lang="en-US" sz="3200" kern="0" dirty="0">
                <a:solidFill>
                  <a:srgbClr val="0070C0"/>
                </a:solidFill>
                <a:latin typeface="Times New Roman" panose="02020603050405020304" pitchFamily="18" charset="0"/>
                <a:cs typeface="Times New Roman" panose="02020603050405020304" pitchFamily="18" charset="0"/>
                <a:sym typeface="Arial"/>
              </a:rPr>
              <a:t> 1070.</a:t>
            </a:r>
          </a:p>
        </p:txBody>
      </p:sp>
      <p:sp>
        <p:nvSpPr>
          <p:cNvPr id="5" name="TextBox 4">
            <a:extLst>
              <a:ext uri="{FF2B5EF4-FFF2-40B4-BE49-F238E27FC236}">
                <a16:creationId xmlns:a16="http://schemas.microsoft.com/office/drawing/2014/main" id="{E56A1149-09B3-FDD4-E4BD-A0CACFEC2796}"/>
              </a:ext>
            </a:extLst>
          </p:cNvPr>
          <p:cNvSpPr txBox="1"/>
          <p:nvPr/>
        </p:nvSpPr>
        <p:spPr>
          <a:xfrm>
            <a:off x="6095999" y="5814645"/>
            <a:ext cx="6096000" cy="1077218"/>
          </a:xfrm>
          <a:prstGeom prst="rect">
            <a:avLst/>
          </a:prstGeom>
          <a:noFill/>
        </p:spPr>
        <p:txBody>
          <a:bodyPr wrap="square">
            <a:spAutoFit/>
          </a:bodyPr>
          <a:lstStyle/>
          <a:p>
            <a:pPr algn="ctr" defTabSz="1219170">
              <a:buClr>
                <a:srgbClr val="000000"/>
              </a:buClr>
            </a:pPr>
            <a:r>
              <a:rPr lang="en-US" sz="3200" kern="0" dirty="0" err="1">
                <a:solidFill>
                  <a:srgbClr val="C00000"/>
                </a:solidFill>
                <a:latin typeface="Times New Roman" panose="02020603050405020304" pitchFamily="18" charset="0"/>
                <a:cs typeface="Times New Roman" panose="02020603050405020304" pitchFamily="18" charset="0"/>
                <a:sym typeface="Arial"/>
              </a:rPr>
              <a:t>Lý</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Nhân</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Tông</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cho</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xây</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dựng</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Quốc</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Tử</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Giám</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vào</a:t>
            </a:r>
            <a:r>
              <a:rPr lang="en-US" sz="3200" kern="0" dirty="0">
                <a:solidFill>
                  <a:srgbClr val="C00000"/>
                </a:solidFill>
                <a:latin typeface="Times New Roman" panose="02020603050405020304" pitchFamily="18" charset="0"/>
                <a:cs typeface="Times New Roman" panose="02020603050405020304" pitchFamily="18" charset="0"/>
                <a:sym typeface="Arial"/>
              </a:rPr>
              <a:t> </a:t>
            </a:r>
            <a:r>
              <a:rPr lang="en-US" sz="3200" kern="0" dirty="0" err="1">
                <a:solidFill>
                  <a:srgbClr val="C00000"/>
                </a:solidFill>
                <a:latin typeface="Times New Roman" panose="02020603050405020304" pitchFamily="18" charset="0"/>
                <a:cs typeface="Times New Roman" panose="02020603050405020304" pitchFamily="18" charset="0"/>
                <a:sym typeface="Arial"/>
              </a:rPr>
              <a:t>năm</a:t>
            </a:r>
            <a:r>
              <a:rPr lang="en-US" sz="3200" kern="0" dirty="0">
                <a:solidFill>
                  <a:srgbClr val="C00000"/>
                </a:solidFill>
                <a:latin typeface="Times New Roman" panose="02020603050405020304" pitchFamily="18" charset="0"/>
                <a:cs typeface="Times New Roman" panose="02020603050405020304" pitchFamily="18" charset="0"/>
                <a:sym typeface="Arial"/>
              </a:rPr>
              <a:t> 1076.</a:t>
            </a:r>
          </a:p>
        </p:txBody>
      </p:sp>
    </p:spTree>
    <p:extLst>
      <p:ext uri="{BB962C8B-B14F-4D97-AF65-F5344CB8AC3E}">
        <p14:creationId xmlns:p14="http://schemas.microsoft.com/office/powerpoint/2010/main" val="229883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9FC182-29CF-642C-249C-B7E2412DF0C0}"/>
              </a:ext>
            </a:extLst>
          </p:cNvPr>
          <p:cNvPicPr>
            <a:picLocks noChangeAspect="1"/>
          </p:cNvPicPr>
          <p:nvPr/>
        </p:nvPicPr>
        <p:blipFill>
          <a:blip r:embed="rId2"/>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8A1999B1-FC21-4D54-49D7-305943A282C1}"/>
              </a:ext>
            </a:extLst>
          </p:cNvPr>
          <p:cNvPicPr>
            <a:picLocks noChangeAspect="1"/>
          </p:cNvPicPr>
          <p:nvPr/>
        </p:nvPicPr>
        <p:blipFill>
          <a:blip r:embed="rId3"/>
          <a:stretch>
            <a:fillRect/>
          </a:stretch>
        </p:blipFill>
        <p:spPr>
          <a:xfrm>
            <a:off x="6180320" y="0"/>
            <a:ext cx="6011680" cy="6858000"/>
          </a:xfrm>
          <a:prstGeom prst="rect">
            <a:avLst/>
          </a:prstGeom>
        </p:spPr>
      </p:pic>
    </p:spTree>
    <p:extLst>
      <p:ext uri="{BB962C8B-B14F-4D97-AF65-F5344CB8AC3E}">
        <p14:creationId xmlns:p14="http://schemas.microsoft.com/office/powerpoint/2010/main" val="5256454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EEE0B-410C-8A7C-7369-90484E7189B6}"/>
              </a:ext>
            </a:extLst>
          </p:cNvPr>
          <p:cNvPicPr>
            <a:picLocks noChangeAspect="1"/>
          </p:cNvPicPr>
          <p:nvPr/>
        </p:nvPicPr>
        <p:blipFill>
          <a:blip r:embed="rId2"/>
          <a:stretch>
            <a:fillRect/>
          </a:stretch>
        </p:blipFill>
        <p:spPr>
          <a:xfrm>
            <a:off x="0" y="49447"/>
            <a:ext cx="12192000" cy="6759105"/>
          </a:xfrm>
          <a:prstGeom prst="rect">
            <a:avLst/>
          </a:prstGeom>
        </p:spPr>
      </p:pic>
    </p:spTree>
    <p:extLst>
      <p:ext uri="{BB962C8B-B14F-4D97-AF65-F5344CB8AC3E}">
        <p14:creationId xmlns:p14="http://schemas.microsoft.com/office/powerpoint/2010/main" val="102815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9199176-A5E5-944C-F1B8-EB296B217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14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EFAE10-526E-7C54-C919-D9D924279ECF}"/>
              </a:ext>
            </a:extLst>
          </p:cNvPr>
          <p:cNvSpPr/>
          <p:nvPr/>
        </p:nvSpPr>
        <p:spPr>
          <a:xfrm>
            <a:off x="0" y="5914152"/>
            <a:ext cx="6096000" cy="913199"/>
          </a:xfrm>
          <a:prstGeom prst="rect">
            <a:avLst/>
          </a:prstGeom>
        </p:spPr>
        <p:txBody>
          <a:bodyPr>
            <a:spAutoFit/>
          </a:bodyPr>
          <a:lstStyle/>
          <a:p>
            <a:pPr algn="ctr"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Tháp Báo Thiên một thời là biểu tượng sự bền vững của nhà Lý.</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44" name="Picture 4" descr="n">
            <a:extLst>
              <a:ext uri="{FF2B5EF4-FFF2-40B4-BE49-F238E27FC236}">
                <a16:creationId xmlns:a16="http://schemas.microsoft.com/office/drawing/2014/main" id="{F180FB2B-B33D-2CED-AD68-D69720D89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54556"/>
      </p:ext>
    </p:extLst>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ộc đáo tòa tháp thời Lý cùng những cổ vật nghìn năm tuổi ở Hải Phòng -  Kênh truyền hình Đài Tiếng nói Việt Nam - VOVTV">
            <a:extLst>
              <a:ext uri="{FF2B5EF4-FFF2-40B4-BE49-F238E27FC236}">
                <a16:creationId xmlns:a16="http://schemas.microsoft.com/office/drawing/2014/main" id="{4B96073A-7294-48D5-FF1B-7DE33FD96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iêm ngưỡng vẻ đẹp tòa tháp thời Lý với những cổ vật nghìn năm tuổi">
            <a:extLst>
              <a:ext uri="{FF2B5EF4-FFF2-40B4-BE49-F238E27FC236}">
                <a16:creationId xmlns:a16="http://schemas.microsoft.com/office/drawing/2014/main" id="{DF7F4C5A-E3F2-CE1A-B2DF-B74E1A3D1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E976F3-A798-B9A8-5A3B-27FC4C84AF2A}"/>
              </a:ext>
            </a:extLst>
          </p:cNvPr>
          <p:cNvSpPr/>
          <p:nvPr/>
        </p:nvSpPr>
        <p:spPr>
          <a:xfrm>
            <a:off x="0" y="1"/>
            <a:ext cx="6096000" cy="830997"/>
          </a:xfrm>
          <a:prstGeom prst="rect">
            <a:avLst/>
          </a:prstGeom>
        </p:spPr>
        <p:txBody>
          <a:bodyPr>
            <a:spAutoFit/>
          </a:bodyPr>
          <a:lstStyle/>
          <a:p>
            <a:pPr algn="ctr"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Tháp Tường Long được xây dựng từ thế kỷ XI, đời vua Lý Thánh Tông (1054-1072),</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60300683"/>
      </p:ext>
    </p:extLst>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DEF53-C15D-0F26-433F-0D7725E121FE}"/>
              </a:ext>
            </a:extLst>
          </p:cNvPr>
          <p:cNvSpPr txBox="1"/>
          <p:nvPr/>
        </p:nvSpPr>
        <p:spPr>
          <a:xfrm>
            <a:off x="429208" y="1082351"/>
            <a:ext cx="10400539" cy="1015663"/>
          </a:xfrm>
          <a:prstGeom prst="rect">
            <a:avLst/>
          </a:prstGeom>
          <a:noFill/>
        </p:spPr>
        <p:txBody>
          <a:bodyPr wrap="none" rtlCol="0">
            <a:spAutoFit/>
          </a:bodyPr>
          <a:lstStyle/>
          <a:p>
            <a:r>
              <a:rPr lang="en-US" sz="6000" b="1">
                <a:solidFill>
                  <a:srgbClr val="FF0000"/>
                </a:solidFill>
              </a:rPr>
              <a:t>PHẦN TIẾP THEO……………</a:t>
            </a:r>
          </a:p>
        </p:txBody>
      </p:sp>
    </p:spTree>
    <p:extLst>
      <p:ext uri="{BB962C8B-B14F-4D97-AF65-F5344CB8AC3E}">
        <p14:creationId xmlns:p14="http://schemas.microsoft.com/office/powerpoint/2010/main" val="131668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9D88C4-4E6A-66EE-1A0B-7B9FC54A1D75}"/>
              </a:ext>
            </a:extLst>
          </p:cNvPr>
          <p:cNvSpPr txBox="1"/>
          <p:nvPr/>
        </p:nvSpPr>
        <p:spPr>
          <a:xfrm>
            <a:off x="301414" y="360003"/>
            <a:ext cx="11965230"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DFDFD">
                    <a:lumMod val="10000"/>
                  </a:srgbClr>
                </a:solidFill>
                <a:effectLst/>
                <a:uLnTx/>
                <a:uFillTx/>
                <a:latin typeface="Arial"/>
                <a:ea typeface="+mn-ea"/>
                <a:cs typeface="+mn-cs"/>
              </a:rPr>
              <a:t>✅✅✅</a:t>
            </a:r>
            <a:r>
              <a:rPr kumimoji="0" lang="en-US" sz="5400" b="1" i="0" u="none" strike="noStrike" kern="1200" cap="none" spc="0" normalizeH="0" baseline="0" noProof="0">
                <a:ln>
                  <a:noFill/>
                </a:ln>
                <a:solidFill>
                  <a:srgbClr val="FF0000"/>
                </a:solidFill>
                <a:effectLst/>
                <a:uLnTx/>
                <a:uFillTx/>
                <a:latin typeface="Arial"/>
                <a:ea typeface="+mn-ea"/>
                <a:cs typeface="+mn-cs"/>
              </a:rPr>
              <a:t>Trọn bộ KHỐI 11 b</a:t>
            </a:r>
            <a:r>
              <a:rPr kumimoji="0" lang="vi-VN" sz="5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ao gồm:</a:t>
            </a:r>
            <a:endParaRPr kumimoji="0" lang="en-US" sz="5400" b="1" i="0" u="none" strike="noStrike" kern="1200" cap="none" spc="0" normalizeH="0" baseline="0" noProof="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DFDFD">
                    <a:lumMod val="10000"/>
                  </a:srgbClr>
                </a:solidFill>
                <a:effectLst/>
                <a:uLnTx/>
                <a:uFillTx/>
                <a:latin typeface="Arial"/>
                <a:ea typeface="+mn-ea"/>
                <a:cs typeface="+mn-cs"/>
              </a:rPr>
              <a:t>💥</a:t>
            </a:r>
            <a:r>
              <a:rPr kumimoji="0" lang="vi-VN" sz="4400" b="1" i="0" u="none" strike="noStrike" kern="1200" cap="none" spc="0" normalizeH="0" baseline="0" noProof="0">
                <a:ln>
                  <a:noFill/>
                </a:ln>
                <a:solidFill>
                  <a:srgbClr val="FDFDFD">
                    <a:lumMod val="10000"/>
                  </a:srgbClr>
                </a:solidFill>
                <a:effectLst/>
                <a:uLnTx/>
                <a:uFillTx/>
                <a:latin typeface="Arial" panose="020B0604020202020204" pitchFamily="34" charset="0"/>
                <a:ea typeface="+mn-ea"/>
                <a:cs typeface="+mn-cs"/>
              </a:rPr>
              <a:t>PPT điện tử và giáo án W( video hay -hữu ích)</a:t>
            </a:r>
            <a:endParaRPr kumimoji="0" lang="en-US" sz="4400" b="1" i="0" u="none" strike="noStrike" kern="1200" cap="none" spc="0" normalizeH="0" baseline="0" noProof="0">
              <a:ln>
                <a:noFill/>
              </a:ln>
              <a:solidFill>
                <a:srgbClr val="FDFDF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DFDFD">
                    <a:lumMod val="10000"/>
                  </a:srgbClr>
                </a:solidFill>
                <a:effectLst/>
                <a:uLnTx/>
                <a:uFillTx/>
                <a:latin typeface="Arial"/>
                <a:ea typeface="+mn-ea"/>
                <a:cs typeface="+mn-cs"/>
              </a:rPr>
              <a:t>💥</a:t>
            </a:r>
            <a:r>
              <a:rPr kumimoji="0" lang="vi-VN" sz="4400" b="1" i="0" u="none" strike="noStrike" kern="1200" cap="none" spc="0" normalizeH="0" baseline="0" noProof="0">
                <a:ln>
                  <a:noFill/>
                </a:ln>
                <a:solidFill>
                  <a:srgbClr val="FDFDFD">
                    <a:lumMod val="10000"/>
                  </a:srgbClr>
                </a:solidFill>
                <a:effectLst/>
                <a:uLnTx/>
                <a:uFillTx/>
                <a:latin typeface="Arial" panose="020B0604020202020204" pitchFamily="34" charset="0"/>
                <a:ea typeface="+mn-ea"/>
                <a:cs typeface="+mn-cs"/>
              </a:rPr>
              <a:t>Phụ lục 1,3 và PPCT.</a:t>
            </a:r>
            <a:endParaRPr kumimoji="0" lang="en-US" sz="4400" b="1" i="0" u="none" strike="noStrike" kern="1200" cap="none" spc="0" normalizeH="0" baseline="0" noProof="0">
              <a:ln>
                <a:noFill/>
              </a:ln>
              <a:solidFill>
                <a:srgbClr val="FDFDF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DFDFD">
                    <a:lumMod val="10000"/>
                  </a:srgbClr>
                </a:solidFill>
                <a:effectLst/>
                <a:uLnTx/>
                <a:uFillTx/>
                <a:latin typeface="Arial"/>
                <a:ea typeface="+mn-ea"/>
                <a:cs typeface="+mn-cs"/>
              </a:rPr>
              <a:t>💥C</a:t>
            </a:r>
            <a:r>
              <a:rPr kumimoji="0" lang="vi-VN" sz="4400" b="1" i="0" u="none" strike="noStrike" kern="1200" cap="none" spc="0" normalizeH="0" baseline="0" noProof="0">
                <a:ln>
                  <a:noFill/>
                </a:ln>
                <a:solidFill>
                  <a:srgbClr val="FDFDFD">
                    <a:lumMod val="10000"/>
                  </a:srgbClr>
                </a:solidFill>
                <a:effectLst/>
                <a:uLnTx/>
                <a:uFillTx/>
                <a:latin typeface="Arial" panose="020B0604020202020204" pitchFamily="34" charset="0"/>
                <a:ea typeface="+mn-ea"/>
                <a:cs typeface="+mn-cs"/>
              </a:rPr>
              <a:t>huyên đề học tập</a:t>
            </a:r>
            <a:endParaRPr kumimoji="0" lang="en-US" sz="4400" b="1" i="0" u="none" strike="noStrike" kern="1200" cap="none" spc="0" normalizeH="0" baseline="0" noProof="0">
              <a:ln>
                <a:noFill/>
              </a:ln>
              <a:solidFill>
                <a:srgbClr val="FDFDF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DFDFD">
                    <a:lumMod val="10000"/>
                  </a:srgbClr>
                </a:solidFill>
                <a:effectLst/>
                <a:uLnTx/>
                <a:uFillTx/>
                <a:latin typeface="Arial"/>
                <a:ea typeface="+mn-ea"/>
                <a:cs typeface="+mn-cs"/>
              </a:rPr>
              <a:t>💥Đ</a:t>
            </a:r>
            <a:r>
              <a:rPr kumimoji="0" lang="vi-VN" sz="4400" b="1" i="0" u="none" strike="noStrike" kern="1200" cap="none" spc="0" normalizeH="0" baseline="0" noProof="0">
                <a:ln>
                  <a:noFill/>
                </a:ln>
                <a:solidFill>
                  <a:srgbClr val="FDFDFD">
                    <a:lumMod val="10000"/>
                  </a:srgbClr>
                </a:solidFill>
                <a:effectLst/>
                <a:uLnTx/>
                <a:uFillTx/>
                <a:latin typeface="Arial" panose="020B0604020202020204" pitchFamily="34" charset="0"/>
                <a:ea typeface="+mn-ea"/>
                <a:cs typeface="+mn-cs"/>
              </a:rPr>
              <a:t>ề cương và đề kiểm tra.</a:t>
            </a:r>
            <a:endParaRPr kumimoji="0" lang="en-US" sz="4400" b="1" i="0" u="none" strike="noStrike" kern="1200" cap="none" spc="0" normalizeH="0" baseline="0" noProof="0">
              <a:ln>
                <a:noFill/>
              </a:ln>
              <a:solidFill>
                <a:srgbClr val="FDFDFD">
                  <a:lumMod val="10000"/>
                </a:srgbClr>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344C511-DF19-63EF-8641-818376B93138}"/>
              </a:ext>
            </a:extLst>
          </p:cNvPr>
          <p:cNvSpPr/>
          <p:nvPr/>
        </p:nvSpPr>
        <p:spPr>
          <a:xfrm>
            <a:off x="989045" y="4569484"/>
            <a:ext cx="9762028" cy="2016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2" name="TextBox 11">
            <a:extLst>
              <a:ext uri="{FF2B5EF4-FFF2-40B4-BE49-F238E27FC236}">
                <a16:creationId xmlns:a16="http://schemas.microsoft.com/office/drawing/2014/main" id="{217A166F-E73E-CEF0-D019-10FF55DF4924}"/>
              </a:ext>
            </a:extLst>
          </p:cNvPr>
          <p:cNvSpPr txBox="1"/>
          <p:nvPr/>
        </p:nvSpPr>
        <p:spPr>
          <a:xfrm>
            <a:off x="1754106" y="4569484"/>
            <a:ext cx="8683787" cy="21544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Arial"/>
                <a:ea typeface="+mn-ea"/>
                <a:cs typeface="+mn-cs"/>
              </a:rPr>
              <a:t>ZALO </a:t>
            </a:r>
            <a:r>
              <a:rPr kumimoji="0" lang="en-US" sz="5400" b="1" i="0" u="none" strike="noStrike" kern="1200" cap="none" spc="0" normalizeH="0" baseline="0" noProof="0">
                <a:ln>
                  <a:noFill/>
                </a:ln>
                <a:solidFill>
                  <a:srgbClr val="FFFF00"/>
                </a:solidFill>
                <a:effectLst/>
                <a:uLnTx/>
                <a:uFillTx/>
                <a:latin typeface="Arial"/>
                <a:ea typeface="+mn-ea"/>
                <a:cs typeface="+mn-cs"/>
              </a:rPr>
              <a:t>Nguyễn Đức Hướng</a:t>
            </a:r>
            <a:endParaRPr kumimoji="0" lang="en-US" sz="4800" b="0" i="0" u="none" strike="noStrike" kern="1200" cap="none" spc="0" normalizeH="0" baseline="0" noProof="0">
              <a:ln>
                <a:noFill/>
              </a:ln>
              <a:solidFill>
                <a:srgbClr val="FFFF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DFDFD">
                    <a:lumMod val="10000"/>
                  </a:srgbClr>
                </a:solidFill>
                <a:effectLst/>
                <a:uLnTx/>
                <a:uFillTx/>
                <a:latin typeface="Arial"/>
                <a:ea typeface="+mn-ea"/>
                <a:cs typeface="+mn-cs"/>
              </a:rPr>
              <a:t> </a:t>
            </a:r>
            <a:r>
              <a:rPr kumimoji="0" lang="en-US" sz="8000" b="1" i="0" u="none" strike="noStrike" kern="1200" cap="none" spc="0" normalizeH="0" baseline="0" noProof="0">
                <a:ln>
                  <a:noFill/>
                </a:ln>
                <a:solidFill>
                  <a:srgbClr val="FF0000"/>
                </a:solidFill>
                <a:effectLst/>
                <a:uLnTx/>
                <a:uFillTx/>
                <a:latin typeface="Arial"/>
                <a:ea typeface="+mn-ea"/>
                <a:cs typeface="+mn-cs"/>
              </a:rPr>
              <a:t>0981.457.911</a:t>
            </a:r>
            <a:endParaRPr kumimoji="0" lang="en-US" sz="48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2849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524387" y="116371"/>
            <a:ext cx="11117007" cy="68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r>
              <a:rPr lang="en-VN" sz="2800" b="1" kern="0" dirty="0">
                <a:solidFill>
                  <a:prstClr val="black"/>
                </a:solidFill>
                <a:latin typeface="Times New Roman" panose="02020603050405020304" pitchFamily="18" charset="0"/>
                <a:cs typeface="Times New Roman" panose="02020603050405020304" pitchFamily="18" charset="0"/>
                <a:sym typeface="Arial"/>
              </a:rPr>
              <a:t>Xem video và cho </a:t>
            </a:r>
            <a:r>
              <a:rPr lang="en-VN" sz="2800" b="1" kern="0">
                <a:solidFill>
                  <a:prstClr val="black"/>
                </a:solidFill>
                <a:latin typeface="Times New Roman" panose="02020603050405020304" pitchFamily="18" charset="0"/>
                <a:cs typeface="Times New Roman" panose="02020603050405020304" pitchFamily="18" charset="0"/>
                <a:sym typeface="Arial"/>
              </a:rPr>
              <a:t>biết </a:t>
            </a:r>
            <a:r>
              <a:rPr lang="en-US" sz="2800" b="1" kern="0">
                <a:solidFill>
                  <a:prstClr val="black"/>
                </a:solidFill>
                <a:latin typeface="Times New Roman" panose="02020603050405020304" pitchFamily="18" charset="0"/>
                <a:cs typeface="Times New Roman" panose="02020603050405020304" pitchFamily="18" charset="0"/>
                <a:sym typeface="Arial"/>
              </a:rPr>
              <a:t>công trình nào </a:t>
            </a:r>
            <a:r>
              <a:rPr lang="en-VN" sz="2800" b="1" kern="0" dirty="0">
                <a:solidFill>
                  <a:prstClr val="black"/>
                </a:solidFill>
                <a:latin typeface="Times New Roman" panose="02020603050405020304" pitchFamily="18" charset="0"/>
                <a:cs typeface="Times New Roman" panose="02020603050405020304" pitchFamily="18" charset="0"/>
                <a:sym typeface="Arial"/>
              </a:rPr>
              <a:t>đang được nhắc tới trong video?</a:t>
            </a:r>
          </a:p>
        </p:txBody>
      </p:sp>
      <p:sp>
        <p:nvSpPr>
          <p:cNvPr id="18" name="Rectangle: Diagonal Corners Snipped 6">
            <a:extLst>
              <a:ext uri="{FF2B5EF4-FFF2-40B4-BE49-F238E27FC236}">
                <a16:creationId xmlns:a16="http://schemas.microsoft.com/office/drawing/2014/main" id="{A264F6D3-E386-5B49-9A1C-671D3BF57279}"/>
              </a:ext>
            </a:extLst>
          </p:cNvPr>
          <p:cNvSpPr/>
          <p:nvPr/>
        </p:nvSpPr>
        <p:spPr>
          <a:xfrm>
            <a:off x="352964" y="5855678"/>
            <a:ext cx="3563125"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2400" dirty="0">
                <a:solidFill>
                  <a:prstClr val="white"/>
                </a:solidFill>
                <a:latin typeface="Times New Roman" panose="02020603050405020304" pitchFamily="18" charset="0"/>
                <a:cs typeface="Times New Roman" panose="02020603050405020304" pitchFamily="18" charset="0"/>
                <a:sym typeface="Arial"/>
              </a:rPr>
              <a:t>A. </a:t>
            </a:r>
            <a:r>
              <a:rPr lang="en-US" sz="2400" dirty="0" err="1">
                <a:solidFill>
                  <a:prstClr val="white"/>
                </a:solidFill>
                <a:latin typeface="Times New Roman" panose="02020603050405020304" pitchFamily="18" charset="0"/>
                <a:cs typeface="Times New Roman" panose="02020603050405020304" pitchFamily="18" charset="0"/>
                <a:sym typeface="Arial"/>
              </a:rPr>
              <a:t>Cổ</a:t>
            </a:r>
            <a:r>
              <a:rPr lang="en-US" sz="2400" dirty="0">
                <a:solidFill>
                  <a:prstClr val="white"/>
                </a:solidFill>
                <a:latin typeface="Times New Roman" panose="02020603050405020304" pitchFamily="18" charset="0"/>
                <a:cs typeface="Times New Roman" panose="02020603050405020304" pitchFamily="18" charset="0"/>
                <a:sym typeface="Arial"/>
              </a:rPr>
              <a:t> Loa</a:t>
            </a:r>
            <a:endParaRPr lang="en-US" sz="4000" dirty="0">
              <a:solidFill>
                <a:prstClr val="white"/>
              </a:solidFill>
              <a:latin typeface="Times New Roman" panose="02020603050405020304" pitchFamily="18" charset="0"/>
              <a:cs typeface="Times New Roman" panose="02020603050405020304" pitchFamily="18" charset="0"/>
              <a:sym typeface="Arial"/>
            </a:endParaRPr>
          </a:p>
        </p:txBody>
      </p:sp>
      <p:sp>
        <p:nvSpPr>
          <p:cNvPr id="19" name="Rectangle: Diagonal Corners Snipped 7">
            <a:extLst>
              <a:ext uri="{FF2B5EF4-FFF2-40B4-BE49-F238E27FC236}">
                <a16:creationId xmlns:a16="http://schemas.microsoft.com/office/drawing/2014/main" id="{F41C91BA-CAFC-FA4D-9727-1B834C9F625A}"/>
              </a:ext>
            </a:extLst>
          </p:cNvPr>
          <p:cNvSpPr/>
          <p:nvPr/>
        </p:nvSpPr>
        <p:spPr>
          <a:xfrm>
            <a:off x="8154220" y="5826683"/>
            <a:ext cx="3490880"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400" dirty="0">
                <a:solidFill>
                  <a:prstClr val="white"/>
                </a:solidFill>
                <a:latin typeface="Times New Roman" panose="02020603050405020304" pitchFamily="18" charset="0"/>
                <a:cs typeface="Times New Roman" panose="02020603050405020304" pitchFamily="18" charset="0"/>
                <a:sym typeface="Arial"/>
              </a:rPr>
              <a:t>C. </a:t>
            </a:r>
            <a:r>
              <a:rPr lang="en-US" sz="2400" dirty="0" err="1">
                <a:solidFill>
                  <a:prstClr val="white"/>
                </a:solidFill>
                <a:latin typeface="Times New Roman" panose="02020603050405020304" pitchFamily="18" charset="0"/>
                <a:cs typeface="Times New Roman" panose="02020603050405020304" pitchFamily="18" charset="0"/>
                <a:sym typeface="Arial"/>
              </a:rPr>
              <a:t>Cố</a:t>
            </a:r>
            <a:r>
              <a:rPr lang="en-US" sz="2400" dirty="0">
                <a:solidFill>
                  <a:prstClr val="white"/>
                </a:solidFill>
                <a:latin typeface="Times New Roman" panose="02020603050405020304" pitchFamily="18" charset="0"/>
                <a:cs typeface="Times New Roman" panose="02020603050405020304" pitchFamily="18" charset="0"/>
                <a:sym typeface="Arial"/>
              </a:rPr>
              <a:t> </a:t>
            </a:r>
            <a:r>
              <a:rPr lang="en-US" sz="2400" dirty="0" err="1">
                <a:solidFill>
                  <a:prstClr val="white"/>
                </a:solidFill>
                <a:latin typeface="Times New Roman" panose="02020603050405020304" pitchFamily="18" charset="0"/>
                <a:cs typeface="Times New Roman" panose="02020603050405020304" pitchFamily="18" charset="0"/>
                <a:sym typeface="Arial"/>
              </a:rPr>
              <a:t>đô</a:t>
            </a:r>
            <a:r>
              <a:rPr lang="en-US" sz="2400" dirty="0">
                <a:solidFill>
                  <a:prstClr val="white"/>
                </a:solidFill>
                <a:latin typeface="Times New Roman" panose="02020603050405020304" pitchFamily="18" charset="0"/>
                <a:cs typeface="Times New Roman" panose="02020603050405020304" pitchFamily="18" charset="0"/>
                <a:sym typeface="Arial"/>
              </a:rPr>
              <a:t> </a:t>
            </a:r>
            <a:r>
              <a:rPr lang="en-US" sz="2400" dirty="0" err="1">
                <a:solidFill>
                  <a:prstClr val="white"/>
                </a:solidFill>
                <a:latin typeface="Times New Roman" panose="02020603050405020304" pitchFamily="18" charset="0"/>
                <a:cs typeface="Times New Roman" panose="02020603050405020304" pitchFamily="18" charset="0"/>
                <a:sym typeface="Arial"/>
              </a:rPr>
              <a:t>Hoa</a:t>
            </a:r>
            <a:r>
              <a:rPr lang="en-US" sz="2400" dirty="0">
                <a:solidFill>
                  <a:prstClr val="white"/>
                </a:solidFill>
                <a:latin typeface="Times New Roman" panose="02020603050405020304" pitchFamily="18" charset="0"/>
                <a:cs typeface="Times New Roman" panose="02020603050405020304" pitchFamily="18" charset="0"/>
                <a:sym typeface="Arial"/>
              </a:rPr>
              <a:t> </a:t>
            </a:r>
            <a:r>
              <a:rPr lang="en-US" sz="2400" dirty="0" err="1">
                <a:solidFill>
                  <a:prstClr val="white"/>
                </a:solidFill>
                <a:latin typeface="Times New Roman" panose="02020603050405020304" pitchFamily="18" charset="0"/>
                <a:cs typeface="Times New Roman" panose="02020603050405020304" pitchFamily="18" charset="0"/>
                <a:sym typeface="Arial"/>
              </a:rPr>
              <a:t>Lư</a:t>
            </a:r>
            <a:endParaRPr lang="en-US" sz="4000" dirty="0">
              <a:solidFill>
                <a:prstClr val="white"/>
              </a:solidFill>
              <a:latin typeface="Times New Roman" panose="02020603050405020304" pitchFamily="18" charset="0"/>
              <a:cs typeface="Times New Roman" panose="02020603050405020304" pitchFamily="18" charset="0"/>
              <a:sym typeface="Arial"/>
            </a:endParaRPr>
          </a:p>
        </p:txBody>
      </p:sp>
      <p:sp>
        <p:nvSpPr>
          <p:cNvPr id="21" name="Rectangle: Diagonal Corners Snipped 8">
            <a:extLst>
              <a:ext uri="{FF2B5EF4-FFF2-40B4-BE49-F238E27FC236}">
                <a16:creationId xmlns:a16="http://schemas.microsoft.com/office/drawing/2014/main" id="{871D8A93-F72A-864A-97CD-D10E4D37BA76}"/>
              </a:ext>
            </a:extLst>
          </p:cNvPr>
          <p:cNvSpPr/>
          <p:nvPr/>
        </p:nvSpPr>
        <p:spPr>
          <a:xfrm>
            <a:off x="4194048" y="5826682"/>
            <a:ext cx="3789376"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400" dirty="0">
                <a:solidFill>
                  <a:prstClr val="white"/>
                </a:solidFill>
                <a:latin typeface="Times New Roman" panose="02020603050405020304" pitchFamily="18" charset="0"/>
                <a:cs typeface="Times New Roman" panose="02020603050405020304" pitchFamily="18" charset="0"/>
                <a:sym typeface="Arial"/>
              </a:rPr>
              <a:t>B. </a:t>
            </a:r>
            <a:r>
              <a:rPr lang="en-US" sz="2400" dirty="0" err="1">
                <a:solidFill>
                  <a:prstClr val="white"/>
                </a:solidFill>
                <a:latin typeface="Times New Roman" panose="02020603050405020304" pitchFamily="18" charset="0"/>
                <a:cs typeface="Times New Roman" panose="02020603050405020304" pitchFamily="18" charset="0"/>
                <a:sym typeface="Arial"/>
              </a:rPr>
              <a:t>Kinh</a:t>
            </a:r>
            <a:r>
              <a:rPr lang="en-US" sz="2400" dirty="0">
                <a:solidFill>
                  <a:prstClr val="white"/>
                </a:solidFill>
                <a:latin typeface="Times New Roman" panose="02020603050405020304" pitchFamily="18" charset="0"/>
                <a:cs typeface="Times New Roman" panose="02020603050405020304" pitchFamily="18" charset="0"/>
                <a:sym typeface="Arial"/>
              </a:rPr>
              <a:t> </a:t>
            </a:r>
            <a:r>
              <a:rPr lang="en-US" sz="2400" dirty="0" err="1">
                <a:solidFill>
                  <a:prstClr val="white"/>
                </a:solidFill>
                <a:latin typeface="Times New Roman" panose="02020603050405020304" pitchFamily="18" charset="0"/>
                <a:cs typeface="Times New Roman" panose="02020603050405020304" pitchFamily="18" charset="0"/>
                <a:sym typeface="Arial"/>
              </a:rPr>
              <a:t>thành</a:t>
            </a:r>
            <a:r>
              <a:rPr lang="en-US" sz="2400" dirty="0">
                <a:solidFill>
                  <a:prstClr val="white"/>
                </a:solidFill>
                <a:latin typeface="Times New Roman" panose="02020603050405020304" pitchFamily="18" charset="0"/>
                <a:cs typeface="Times New Roman" panose="02020603050405020304" pitchFamily="18" charset="0"/>
                <a:sym typeface="Arial"/>
              </a:rPr>
              <a:t> </a:t>
            </a:r>
            <a:r>
              <a:rPr lang="en-US" sz="2400" dirty="0" err="1">
                <a:solidFill>
                  <a:prstClr val="white"/>
                </a:solidFill>
                <a:latin typeface="Times New Roman" panose="02020603050405020304" pitchFamily="18" charset="0"/>
                <a:cs typeface="Times New Roman" panose="02020603050405020304" pitchFamily="18" charset="0"/>
                <a:sym typeface="Arial"/>
              </a:rPr>
              <a:t>Thăng</a:t>
            </a:r>
            <a:r>
              <a:rPr lang="en-US" sz="2400" dirty="0">
                <a:solidFill>
                  <a:prstClr val="white"/>
                </a:solidFill>
                <a:latin typeface="Times New Roman" panose="02020603050405020304" pitchFamily="18" charset="0"/>
                <a:cs typeface="Times New Roman" panose="02020603050405020304" pitchFamily="18" charset="0"/>
                <a:sym typeface="Arial"/>
              </a:rPr>
              <a:t> Long</a:t>
            </a:r>
          </a:p>
        </p:txBody>
      </p:sp>
      <p:pic>
        <p:nvPicPr>
          <p:cNvPr id="4" name="khởi động">
            <a:hlinkClick r:id="" action="ppaction://media"/>
            <a:extLst>
              <a:ext uri="{FF2B5EF4-FFF2-40B4-BE49-F238E27FC236}">
                <a16:creationId xmlns:a16="http://schemas.microsoft.com/office/drawing/2014/main" id="{7C5F61A2-8A25-4A0E-E0B0-9AE9EDBA0D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4387" y="891541"/>
            <a:ext cx="11117005" cy="4798060"/>
          </a:xfrm>
          <a:prstGeom prst="rect">
            <a:avLst/>
          </a:prstGeom>
        </p:spPr>
      </p:pic>
    </p:spTree>
    <p:extLst>
      <p:ext uri="{BB962C8B-B14F-4D97-AF65-F5344CB8AC3E}">
        <p14:creationId xmlns:p14="http://schemas.microsoft.com/office/powerpoint/2010/main" val="126058144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7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80000">
                <p:cTn id="44" fill="hold" display="0">
                  <p:stCondLst>
                    <p:cond delay="indefinite"/>
                  </p:stCondLst>
                </p:cTn>
                <p:tgtEl>
                  <p:spTgt spid="4"/>
                </p:tgtEl>
              </p:cMediaNode>
            </p:vide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childTnLst>
        </p:cTn>
      </p:par>
    </p:tnLst>
    <p:bldLst>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8" name="Rectangle 7">
            <a:extLst>
              <a:ext uri="{FF2B5EF4-FFF2-40B4-BE49-F238E27FC236}">
                <a16:creationId xmlns:a16="http://schemas.microsoft.com/office/drawing/2014/main" id="{D3BF7A3E-F5CD-E6F0-4658-3EA35F89329A}"/>
              </a:ext>
            </a:extLst>
          </p:cNvPr>
          <p:cNvSpPr/>
          <p:nvPr/>
        </p:nvSpPr>
        <p:spPr>
          <a:xfrm>
            <a:off x="3942810" y="719435"/>
            <a:ext cx="4839786" cy="923330"/>
          </a:xfrm>
          <a:prstGeom prst="rect">
            <a:avLst/>
          </a:prstGeom>
          <a:noFill/>
        </p:spPr>
        <p:txBody>
          <a:bodyPr wrap="none" lIns="91440" tIns="45720" rIns="91440" bIns="45720">
            <a:spAutoFit/>
          </a:bodyPr>
          <a:lstStyle/>
          <a:p>
            <a:pPr algn="ctr"/>
            <a:r>
              <a:rPr lang="en-US" sz="54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CHUYÊN ĐỀ 1</a:t>
            </a:r>
          </a:p>
        </p:txBody>
      </p:sp>
      <p:sp>
        <p:nvSpPr>
          <p:cNvPr id="9" name="Rectangle 8">
            <a:extLst>
              <a:ext uri="{FF2B5EF4-FFF2-40B4-BE49-F238E27FC236}">
                <a16:creationId xmlns:a16="http://schemas.microsoft.com/office/drawing/2014/main" id="{E676AFE3-3284-CB8C-288C-CFB659836816}"/>
              </a:ext>
            </a:extLst>
          </p:cNvPr>
          <p:cNvSpPr/>
          <p:nvPr/>
        </p:nvSpPr>
        <p:spPr>
          <a:xfrm>
            <a:off x="1665988" y="1747272"/>
            <a:ext cx="9916412" cy="2585323"/>
          </a:xfrm>
          <a:prstGeom prst="rect">
            <a:avLst/>
          </a:prstGeom>
          <a:noFill/>
        </p:spPr>
        <p:txBody>
          <a:bodyPr wrap="square" lIns="91440" tIns="45720" rIns="91440" bIns="45720">
            <a:spAutoFit/>
          </a:bodyPr>
          <a:lstStyle/>
          <a:p>
            <a:pPr algn="ctr"/>
            <a:r>
              <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LỊCH SỬ NGHỆ THUẬT TRUYỀN THỐNG VIỆT NAM</a:t>
            </a:r>
          </a:p>
          <a:p>
            <a:pPr algn="ctr"/>
            <a:r>
              <a:rPr lang="en-US" sz="54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1)</a:t>
            </a:r>
            <a:endPar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1" name="Picture 10" descr="A cartoon of a cat holding a pencil and a book&#10;&#10;Description automatically generated">
            <a:extLst>
              <a:ext uri="{FF2B5EF4-FFF2-40B4-BE49-F238E27FC236}">
                <a16:creationId xmlns:a16="http://schemas.microsoft.com/office/drawing/2014/main" id="{EF84A5A1-1866-75B2-E7AA-C72282289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410" y="4233565"/>
            <a:ext cx="1905000" cy="1905000"/>
          </a:xfrm>
          <a:prstGeom prst="rect">
            <a:avLst/>
          </a:prstGeom>
        </p:spPr>
      </p:pic>
      <p:pic>
        <p:nvPicPr>
          <p:cNvPr id="12" name="Picture 11" descr="A cartoon of a cat holding a pencil and a book&#10;&#10;Description automatically generated">
            <a:extLst>
              <a:ext uri="{FF2B5EF4-FFF2-40B4-BE49-F238E27FC236}">
                <a16:creationId xmlns:a16="http://schemas.microsoft.com/office/drawing/2014/main" id="{5A4EB3F3-4461-6B3C-026B-A12361843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792" y="4233565"/>
            <a:ext cx="1905000" cy="1905000"/>
          </a:xfrm>
          <a:prstGeom prst="rect">
            <a:avLst/>
          </a:prstGeom>
        </p:spPr>
      </p:pic>
      <p:pic>
        <p:nvPicPr>
          <p:cNvPr id="13" name="Picture 12" descr="A cartoon of a cat holding a pencil and a book&#10;&#10;Description automatically generated">
            <a:extLst>
              <a:ext uri="{FF2B5EF4-FFF2-40B4-BE49-F238E27FC236}">
                <a16:creationId xmlns:a16="http://schemas.microsoft.com/office/drawing/2014/main" id="{E3E72E65-41CE-548E-239D-6686DE997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174" y="4233565"/>
            <a:ext cx="1905000" cy="1905000"/>
          </a:xfrm>
          <a:prstGeom prst="rect">
            <a:avLst/>
          </a:prstGeom>
        </p:spPr>
      </p:pic>
      <p:pic>
        <p:nvPicPr>
          <p:cNvPr id="2" name="Picture 1">
            <a:extLst>
              <a:ext uri="{FF2B5EF4-FFF2-40B4-BE49-F238E27FC236}">
                <a16:creationId xmlns:a16="http://schemas.microsoft.com/office/drawing/2014/main" id="{4822F528-37A1-C874-9C45-DA53C8A93C2D}"/>
              </a:ext>
            </a:extLst>
          </p:cNvPr>
          <p:cNvPicPr>
            <a:picLocks noChangeAspect="1"/>
          </p:cNvPicPr>
          <p:nvPr/>
        </p:nvPicPr>
        <p:blipFill>
          <a:blip r:embed="rId4"/>
          <a:stretch>
            <a:fillRect/>
          </a:stretch>
        </p:blipFill>
        <p:spPr>
          <a:xfrm>
            <a:off x="-9525" y="5258313"/>
            <a:ext cx="2831091" cy="1672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9000" b="-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FE7B71-C7C3-8248-64E9-EE2BA828F97C}"/>
              </a:ext>
            </a:extLst>
          </p:cNvPr>
          <p:cNvGrpSpPr/>
          <p:nvPr/>
        </p:nvGrpSpPr>
        <p:grpSpPr>
          <a:xfrm>
            <a:off x="0" y="0"/>
            <a:ext cx="11830050" cy="1041400"/>
            <a:chOff x="0" y="0"/>
            <a:chExt cx="11830050" cy="1041400"/>
          </a:xfrm>
        </p:grpSpPr>
        <p:grpSp>
          <p:nvGrpSpPr>
            <p:cNvPr id="9" name="Group 8">
              <a:extLst>
                <a:ext uri="{FF2B5EF4-FFF2-40B4-BE49-F238E27FC236}">
                  <a16:creationId xmlns:a16="http://schemas.microsoft.com/office/drawing/2014/main" id="{9B0E27DC-6915-5BD6-9FC6-163DE57027CB}"/>
                </a:ext>
              </a:extLst>
            </p:cNvPr>
            <p:cNvGrpSpPr/>
            <p:nvPr/>
          </p:nvGrpSpPr>
          <p:grpSpPr>
            <a:xfrm>
              <a:off x="0" y="0"/>
              <a:ext cx="11830050" cy="1041400"/>
              <a:chOff x="0" y="0"/>
              <a:chExt cx="11830050" cy="1041400"/>
            </a:xfrm>
          </p:grpSpPr>
          <p:sp>
            <p:nvSpPr>
              <p:cNvPr id="6" name="Rectangle: Rounded Corners 5">
                <a:extLst>
                  <a:ext uri="{FF2B5EF4-FFF2-40B4-BE49-F238E27FC236}">
                    <a16:creationId xmlns:a16="http://schemas.microsoft.com/office/drawing/2014/main" id="{51442767-6E1B-8C92-6807-D67F7CF99C72}"/>
                  </a:ext>
                </a:extLst>
              </p:cNvPr>
              <p:cNvSpPr/>
              <p:nvPr/>
            </p:nvSpPr>
            <p:spPr>
              <a:xfrm>
                <a:off x="565150" y="82550"/>
                <a:ext cx="11264900" cy="876300"/>
              </a:xfrm>
              <a:prstGeom prst="round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68BEBE13-74C8-3FA1-DCEA-700315932FDF}"/>
                  </a:ext>
                </a:extLst>
              </p:cNvPr>
              <p:cNvGrpSpPr/>
              <p:nvPr/>
            </p:nvGrpSpPr>
            <p:grpSpPr>
              <a:xfrm>
                <a:off x="0" y="0"/>
                <a:ext cx="1346200" cy="1041400"/>
                <a:chOff x="0" y="0"/>
                <a:chExt cx="1346200" cy="1041400"/>
              </a:xfrm>
              <a:effectLst>
                <a:glow rad="139700">
                  <a:schemeClr val="accent5">
                    <a:satMod val="175000"/>
                    <a:alpha val="40000"/>
                  </a:schemeClr>
                </a:glow>
              </a:effectLst>
            </p:grpSpPr>
            <p:sp>
              <p:nvSpPr>
                <p:cNvPr id="5" name="Diamond 4">
                  <a:extLst>
                    <a:ext uri="{FF2B5EF4-FFF2-40B4-BE49-F238E27FC236}">
                      <a16:creationId xmlns:a16="http://schemas.microsoft.com/office/drawing/2014/main" id="{27DD8301-793E-1610-F5C8-36DA41B8EC30}"/>
                    </a:ext>
                  </a:extLst>
                </p:cNvPr>
                <p:cNvSpPr/>
                <p:nvPr/>
              </p:nvSpPr>
              <p:spPr>
                <a:xfrm>
                  <a:off x="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099E94C-6437-0088-2A33-6C82E4151F70}"/>
                    </a:ext>
                  </a:extLst>
                </p:cNvPr>
                <p:cNvSpPr/>
                <p:nvPr/>
              </p:nvSpPr>
              <p:spPr>
                <a:xfrm>
                  <a:off x="21590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BEB33191-B3CB-E3EE-58C0-2AFE7560F395}"/>
                </a:ext>
              </a:extLst>
            </p:cNvPr>
            <p:cNvSpPr/>
            <p:nvPr/>
          </p:nvSpPr>
          <p:spPr>
            <a:xfrm>
              <a:off x="493150" y="82550"/>
              <a:ext cx="575799" cy="923330"/>
            </a:xfrm>
            <a:prstGeom prst="rect">
              <a:avLst/>
            </a:prstGeom>
            <a:noFill/>
          </p:spPr>
          <p:txBody>
            <a:bodyPr wrap="none" lIns="91440" tIns="45720" rIns="91440" bIns="45720">
              <a:spAutoFit/>
            </a:bodyPr>
            <a:lstStyle/>
            <a:p>
              <a:pPr algn="ctr"/>
              <a:r>
                <a:rPr lang="en-US" sz="5400" b="1" cap="none" spc="50">
                  <a:ln w="0"/>
                  <a:solidFill>
                    <a:srgbClr val="00B050"/>
                  </a:solidFill>
                  <a:effectLst>
                    <a:innerShdw blurRad="63500" dist="50800" dir="13500000">
                      <a:srgbClr val="000000">
                        <a:alpha val="50000"/>
                      </a:srgbClr>
                    </a:innerShdw>
                  </a:effectLst>
                </a:rPr>
                <a:t>1</a:t>
              </a:r>
            </a:p>
          </p:txBody>
        </p:sp>
        <p:sp>
          <p:nvSpPr>
            <p:cNvPr id="13" name="TextBox 12">
              <a:extLst>
                <a:ext uri="{FF2B5EF4-FFF2-40B4-BE49-F238E27FC236}">
                  <a16:creationId xmlns:a16="http://schemas.microsoft.com/office/drawing/2014/main" id="{A13BA95D-A383-4B45-5CF8-9F49D42B5C1B}"/>
                </a:ext>
              </a:extLst>
            </p:cNvPr>
            <p:cNvSpPr txBox="1"/>
            <p:nvPr/>
          </p:nvSpPr>
          <p:spPr>
            <a:xfrm>
              <a:off x="1338792" y="228312"/>
              <a:ext cx="10414000" cy="584775"/>
            </a:xfrm>
            <a:prstGeom prst="rect">
              <a:avLst/>
            </a:prstGeom>
            <a:noFill/>
          </p:spPr>
          <p:txBody>
            <a:bodyPr wrap="square">
              <a:spAutoFit/>
            </a:bodyPr>
            <a:lstStyle/>
            <a:p>
              <a:pPr algn="ctr"/>
              <a:r>
                <a:rPr lang="en-US" sz="32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LỊCH SỬ NGHỆ THUẬT TRUYỀN THỐNG VIỆT NAM</a:t>
              </a:r>
            </a:p>
          </p:txBody>
        </p:sp>
      </p:grpSp>
      <p:sp>
        <p:nvSpPr>
          <p:cNvPr id="15" name="TextBox 14">
            <a:extLst>
              <a:ext uri="{FF2B5EF4-FFF2-40B4-BE49-F238E27FC236}">
                <a16:creationId xmlns:a16="http://schemas.microsoft.com/office/drawing/2014/main" id="{90CC9D55-6B18-C121-0F19-68E65D4A956C}"/>
              </a:ext>
            </a:extLst>
          </p:cNvPr>
          <p:cNvSpPr txBox="1"/>
          <p:nvPr/>
        </p:nvSpPr>
        <p:spPr>
          <a:xfrm>
            <a:off x="184150" y="1088430"/>
            <a:ext cx="628015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I. </a:t>
            </a:r>
            <a:r>
              <a:rPr lang="en-US" sz="3200" b="1" dirty="0" err="1">
                <a:solidFill>
                  <a:srgbClr val="0070C0"/>
                </a:solidFill>
                <a:latin typeface="Times New Roman" panose="02020603050405020304" pitchFamily="18" charset="0"/>
                <a:cs typeface="Times New Roman" panose="02020603050405020304" pitchFamily="18" charset="0"/>
              </a:rPr>
              <a:t>Nghệ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Lý</a:t>
            </a:r>
            <a:r>
              <a:rPr lang="en-US" sz="3200" b="1" dirty="0">
                <a:solidFill>
                  <a:srgbClr val="0070C0"/>
                </a:solidFill>
                <a:latin typeface="Times New Roman" panose="02020603050405020304" pitchFamily="18" charset="0"/>
                <a:cs typeface="Times New Roman" panose="02020603050405020304" pitchFamily="18" charset="0"/>
              </a:rPr>
              <a:t> - </a:t>
            </a:r>
            <a:r>
              <a:rPr lang="en-US" sz="3200" b="1" dirty="0" err="1">
                <a:solidFill>
                  <a:srgbClr val="0070C0"/>
                </a:solidFill>
                <a:latin typeface="Times New Roman" panose="02020603050405020304" pitchFamily="18" charset="0"/>
                <a:cs typeface="Times New Roman" panose="02020603050405020304" pitchFamily="18" charset="0"/>
              </a:rPr>
              <a:t>Trần</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0D081E32-9AC6-B7B6-622B-1A7C5CDDAD64}"/>
              </a:ext>
            </a:extLst>
          </p:cNvPr>
          <p:cNvSpPr txBox="1"/>
          <p:nvPr/>
        </p:nvSpPr>
        <p:spPr>
          <a:xfrm>
            <a:off x="184150" y="1736417"/>
            <a:ext cx="6280150"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1. Nghệ thuật thời Lý.</a:t>
            </a:r>
          </a:p>
        </p:txBody>
      </p:sp>
      <p:sp>
        <p:nvSpPr>
          <p:cNvPr id="17" name="TextBox 16">
            <a:extLst>
              <a:ext uri="{FF2B5EF4-FFF2-40B4-BE49-F238E27FC236}">
                <a16:creationId xmlns:a16="http://schemas.microsoft.com/office/drawing/2014/main" id="{A6BDAC06-0F69-2784-3382-70253A9ABA45}"/>
              </a:ext>
            </a:extLst>
          </p:cNvPr>
          <p:cNvSpPr txBox="1"/>
          <p:nvPr/>
        </p:nvSpPr>
        <p:spPr>
          <a:xfrm>
            <a:off x="184150" y="2384404"/>
            <a:ext cx="2736850"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a. Kiến trúc.</a:t>
            </a:r>
          </a:p>
        </p:txBody>
      </p:sp>
      <p:pic>
        <p:nvPicPr>
          <p:cNvPr id="18" name="Picture 17">
            <a:extLst>
              <a:ext uri="{FF2B5EF4-FFF2-40B4-BE49-F238E27FC236}">
                <a16:creationId xmlns:a16="http://schemas.microsoft.com/office/drawing/2014/main" id="{7510F205-2733-54AA-02E4-66A8164EC07E}"/>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2" name="Picture 1">
            <a:extLst>
              <a:ext uri="{FF2B5EF4-FFF2-40B4-BE49-F238E27FC236}">
                <a16:creationId xmlns:a16="http://schemas.microsoft.com/office/drawing/2014/main" id="{D51EDDDE-B970-4B86-0CFB-C520F80E4E5B}"/>
              </a:ext>
            </a:extLst>
          </p:cNvPr>
          <p:cNvPicPr>
            <a:picLocks noChangeAspect="1"/>
          </p:cNvPicPr>
          <p:nvPr/>
        </p:nvPicPr>
        <p:blipFill>
          <a:blip r:embed="rId4"/>
          <a:stretch>
            <a:fillRect/>
          </a:stretch>
        </p:blipFill>
        <p:spPr>
          <a:xfrm>
            <a:off x="10153" y="5035138"/>
            <a:ext cx="3084843" cy="1822862"/>
          </a:xfrm>
          <a:prstGeom prst="rect">
            <a:avLst/>
          </a:prstGeom>
        </p:spPr>
      </p:pic>
    </p:spTree>
    <p:extLst>
      <p:ext uri="{BB962C8B-B14F-4D97-AF65-F5344CB8AC3E}">
        <p14:creationId xmlns:p14="http://schemas.microsoft.com/office/powerpoint/2010/main" val="174690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9000" b="-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FE7B71-C7C3-8248-64E9-EE2BA828F97C}"/>
              </a:ext>
            </a:extLst>
          </p:cNvPr>
          <p:cNvGrpSpPr/>
          <p:nvPr/>
        </p:nvGrpSpPr>
        <p:grpSpPr>
          <a:xfrm>
            <a:off x="0" y="0"/>
            <a:ext cx="11830050" cy="1041400"/>
            <a:chOff x="0" y="0"/>
            <a:chExt cx="11830050" cy="1041400"/>
          </a:xfrm>
        </p:grpSpPr>
        <p:grpSp>
          <p:nvGrpSpPr>
            <p:cNvPr id="9" name="Group 8">
              <a:extLst>
                <a:ext uri="{FF2B5EF4-FFF2-40B4-BE49-F238E27FC236}">
                  <a16:creationId xmlns:a16="http://schemas.microsoft.com/office/drawing/2014/main" id="{9B0E27DC-6915-5BD6-9FC6-163DE57027CB}"/>
                </a:ext>
              </a:extLst>
            </p:cNvPr>
            <p:cNvGrpSpPr/>
            <p:nvPr/>
          </p:nvGrpSpPr>
          <p:grpSpPr>
            <a:xfrm>
              <a:off x="0" y="0"/>
              <a:ext cx="11830050" cy="1041400"/>
              <a:chOff x="0" y="0"/>
              <a:chExt cx="11830050" cy="1041400"/>
            </a:xfrm>
          </p:grpSpPr>
          <p:sp>
            <p:nvSpPr>
              <p:cNvPr id="6" name="Rectangle: Rounded Corners 5">
                <a:extLst>
                  <a:ext uri="{FF2B5EF4-FFF2-40B4-BE49-F238E27FC236}">
                    <a16:creationId xmlns:a16="http://schemas.microsoft.com/office/drawing/2014/main" id="{51442767-6E1B-8C92-6807-D67F7CF99C72}"/>
                  </a:ext>
                </a:extLst>
              </p:cNvPr>
              <p:cNvSpPr/>
              <p:nvPr/>
            </p:nvSpPr>
            <p:spPr>
              <a:xfrm>
                <a:off x="565150" y="82550"/>
                <a:ext cx="11264900" cy="876300"/>
              </a:xfrm>
              <a:prstGeom prst="round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68BEBE13-74C8-3FA1-DCEA-700315932FDF}"/>
                  </a:ext>
                </a:extLst>
              </p:cNvPr>
              <p:cNvGrpSpPr/>
              <p:nvPr/>
            </p:nvGrpSpPr>
            <p:grpSpPr>
              <a:xfrm>
                <a:off x="0" y="0"/>
                <a:ext cx="1346200" cy="1041400"/>
                <a:chOff x="0" y="0"/>
                <a:chExt cx="1346200" cy="1041400"/>
              </a:xfrm>
              <a:effectLst>
                <a:glow rad="139700">
                  <a:schemeClr val="accent5">
                    <a:satMod val="175000"/>
                    <a:alpha val="40000"/>
                  </a:schemeClr>
                </a:glow>
              </a:effectLst>
            </p:grpSpPr>
            <p:sp>
              <p:nvSpPr>
                <p:cNvPr id="5" name="Diamond 4">
                  <a:extLst>
                    <a:ext uri="{FF2B5EF4-FFF2-40B4-BE49-F238E27FC236}">
                      <a16:creationId xmlns:a16="http://schemas.microsoft.com/office/drawing/2014/main" id="{27DD8301-793E-1610-F5C8-36DA41B8EC30}"/>
                    </a:ext>
                  </a:extLst>
                </p:cNvPr>
                <p:cNvSpPr/>
                <p:nvPr/>
              </p:nvSpPr>
              <p:spPr>
                <a:xfrm>
                  <a:off x="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099E94C-6437-0088-2A33-6C82E4151F70}"/>
                    </a:ext>
                  </a:extLst>
                </p:cNvPr>
                <p:cNvSpPr/>
                <p:nvPr/>
              </p:nvSpPr>
              <p:spPr>
                <a:xfrm>
                  <a:off x="21590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BEB33191-B3CB-E3EE-58C0-2AFE7560F395}"/>
                </a:ext>
              </a:extLst>
            </p:cNvPr>
            <p:cNvSpPr/>
            <p:nvPr/>
          </p:nvSpPr>
          <p:spPr>
            <a:xfrm>
              <a:off x="493150" y="82550"/>
              <a:ext cx="575799" cy="923330"/>
            </a:xfrm>
            <a:prstGeom prst="rect">
              <a:avLst/>
            </a:prstGeom>
            <a:noFill/>
          </p:spPr>
          <p:txBody>
            <a:bodyPr wrap="none" lIns="91440" tIns="45720" rIns="91440" bIns="45720">
              <a:spAutoFit/>
            </a:bodyPr>
            <a:lstStyle/>
            <a:p>
              <a:pPr algn="ctr"/>
              <a:r>
                <a:rPr lang="en-US" sz="5400" b="1" cap="none" spc="50">
                  <a:ln w="0"/>
                  <a:solidFill>
                    <a:srgbClr val="00B050"/>
                  </a:solidFill>
                  <a:effectLst>
                    <a:innerShdw blurRad="63500" dist="50800" dir="13500000">
                      <a:srgbClr val="000000">
                        <a:alpha val="50000"/>
                      </a:srgbClr>
                    </a:innerShdw>
                  </a:effectLst>
                </a:rPr>
                <a:t>1</a:t>
              </a:r>
            </a:p>
          </p:txBody>
        </p:sp>
        <p:sp>
          <p:nvSpPr>
            <p:cNvPr id="13" name="TextBox 12">
              <a:extLst>
                <a:ext uri="{FF2B5EF4-FFF2-40B4-BE49-F238E27FC236}">
                  <a16:creationId xmlns:a16="http://schemas.microsoft.com/office/drawing/2014/main" id="{A13BA95D-A383-4B45-5CF8-9F49D42B5C1B}"/>
                </a:ext>
              </a:extLst>
            </p:cNvPr>
            <p:cNvSpPr txBox="1"/>
            <p:nvPr/>
          </p:nvSpPr>
          <p:spPr>
            <a:xfrm>
              <a:off x="1338792" y="228312"/>
              <a:ext cx="10414000" cy="584775"/>
            </a:xfrm>
            <a:prstGeom prst="rect">
              <a:avLst/>
            </a:prstGeom>
            <a:noFill/>
          </p:spPr>
          <p:txBody>
            <a:bodyPr wrap="square">
              <a:spAutoFit/>
            </a:bodyPr>
            <a:lstStyle/>
            <a:p>
              <a:pPr algn="ctr"/>
              <a:r>
                <a:rPr lang="en-US" sz="32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LỊCH SỬ NGHỆ THUẬT TRUYỀN THỐNG VIỆT NAM</a:t>
              </a:r>
            </a:p>
          </p:txBody>
        </p:sp>
      </p:grpSp>
      <p:pic>
        <p:nvPicPr>
          <p:cNvPr id="2" name="Picture 1">
            <a:extLst>
              <a:ext uri="{FF2B5EF4-FFF2-40B4-BE49-F238E27FC236}">
                <a16:creationId xmlns:a16="http://schemas.microsoft.com/office/drawing/2014/main" id="{CC52F448-ADA5-9657-DE8F-42CEC4051F2A}"/>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D9C4D294-2C54-5BB9-CAFC-60EAB1472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0" y="2866177"/>
            <a:ext cx="3287690" cy="3854665"/>
          </a:xfrm>
          <a:prstGeom prst="rect">
            <a:avLst/>
          </a:prstGeom>
        </p:spPr>
      </p:pic>
      <p:sp>
        <p:nvSpPr>
          <p:cNvPr id="11" name="Rectangle: Rounded Corners 10">
            <a:extLst>
              <a:ext uri="{FF2B5EF4-FFF2-40B4-BE49-F238E27FC236}">
                <a16:creationId xmlns:a16="http://schemas.microsoft.com/office/drawing/2014/main" id="{2E777E7E-DF57-F636-5718-DF2CE352B5B5}"/>
              </a:ext>
            </a:extLst>
          </p:cNvPr>
          <p:cNvSpPr/>
          <p:nvPr/>
        </p:nvSpPr>
        <p:spPr>
          <a:xfrm>
            <a:off x="316442" y="1411048"/>
            <a:ext cx="2998258" cy="1217852"/>
          </a:xfrm>
          <a:prstGeom prst="roundRect">
            <a:avLst>
              <a:gd name="adj" fmla="val 38406"/>
            </a:avLst>
          </a:prstGeom>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 NHÓM</a:t>
            </a:r>
          </a:p>
        </p:txBody>
      </p:sp>
      <p:grpSp>
        <p:nvGrpSpPr>
          <p:cNvPr id="53" name="Group 52">
            <a:extLst>
              <a:ext uri="{FF2B5EF4-FFF2-40B4-BE49-F238E27FC236}">
                <a16:creationId xmlns:a16="http://schemas.microsoft.com/office/drawing/2014/main" id="{8164B7CB-8723-EF97-A7F7-8220A87596E0}"/>
              </a:ext>
            </a:extLst>
          </p:cNvPr>
          <p:cNvGrpSpPr/>
          <p:nvPr/>
        </p:nvGrpSpPr>
        <p:grpSpPr>
          <a:xfrm>
            <a:off x="5289500" y="1677677"/>
            <a:ext cx="6761190" cy="958242"/>
            <a:chOff x="4361017" y="2743208"/>
            <a:chExt cx="7138294" cy="1774213"/>
          </a:xfrm>
        </p:grpSpPr>
        <p:sp>
          <p:nvSpPr>
            <p:cNvPr id="56" name="Freeform 71">
              <a:extLst>
                <a:ext uri="{FF2B5EF4-FFF2-40B4-BE49-F238E27FC236}">
                  <a16:creationId xmlns:a16="http://schemas.microsoft.com/office/drawing/2014/main" id="{76B07203-F611-B13A-3FAF-C103C83E5265}"/>
                </a:ext>
              </a:extLst>
            </p:cNvPr>
            <p:cNvSpPr/>
            <p:nvPr/>
          </p:nvSpPr>
          <p:spPr>
            <a:xfrm>
              <a:off x="4361017" y="2827890"/>
              <a:ext cx="7006796" cy="1689531"/>
            </a:xfrm>
            <a:prstGeom prst="rect">
              <a:avLst/>
            </a:prstGeom>
            <a:solidFill>
              <a:srgbClr val="EFF9D9"/>
            </a:soli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2800" b="0" i="0" u="none" strike="noStrike" kern="0" cap="none" spc="0" normalizeH="0" baseline="0" noProof="0">
                <a:ln>
                  <a:noFill/>
                </a:ln>
                <a:solidFill>
                  <a:srgbClr val="0070C0"/>
                </a:solidFill>
                <a:effectLst/>
                <a:uLnTx/>
                <a:uFillTx/>
                <a:latin typeface="Calibri"/>
                <a:ea typeface="Calibri"/>
                <a:cs typeface="Calibri"/>
                <a:sym typeface="Calibri"/>
              </a:endParaRPr>
            </a:p>
          </p:txBody>
        </p:sp>
        <p:sp>
          <p:nvSpPr>
            <p:cNvPr id="57" name="Freeform 86">
              <a:extLst>
                <a:ext uri="{FF2B5EF4-FFF2-40B4-BE49-F238E27FC236}">
                  <a16:creationId xmlns:a16="http://schemas.microsoft.com/office/drawing/2014/main" id="{28603B9C-E098-54D0-5FDA-125630F46491}"/>
                </a:ext>
              </a:extLst>
            </p:cNvPr>
            <p:cNvSpPr/>
            <p:nvPr/>
          </p:nvSpPr>
          <p:spPr>
            <a:xfrm>
              <a:off x="11294736" y="2814225"/>
              <a:ext cx="204575" cy="1436809"/>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2800" b="0" i="0" u="none" strike="noStrike" kern="0" cap="none" spc="0" normalizeH="0" baseline="0" noProof="0">
                <a:ln>
                  <a:noFill/>
                </a:ln>
                <a:solidFill>
                  <a:srgbClr val="0070C0"/>
                </a:solidFill>
                <a:effectLst/>
                <a:uLnTx/>
                <a:uFillTx/>
                <a:latin typeface="Helvetica"/>
                <a:ea typeface="Helvetica"/>
                <a:cs typeface="Helvetica"/>
                <a:sym typeface="Helvetica"/>
              </a:endParaRPr>
            </a:p>
          </p:txBody>
        </p:sp>
        <p:sp>
          <p:nvSpPr>
            <p:cNvPr id="58" name="TextBox 57">
              <a:extLst>
                <a:ext uri="{FF2B5EF4-FFF2-40B4-BE49-F238E27FC236}">
                  <a16:creationId xmlns:a16="http://schemas.microsoft.com/office/drawing/2014/main" id="{9B327305-E7DA-16E8-F2E7-0CD3D57F21BD}"/>
                </a:ext>
              </a:extLst>
            </p:cNvPr>
            <p:cNvSpPr txBox="1"/>
            <p:nvPr/>
          </p:nvSpPr>
          <p:spPr>
            <a:xfrm>
              <a:off x="4458450" y="2743208"/>
              <a:ext cx="6906791" cy="17665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Kiến trúc thời Lý gồm mấy loại? Kể tên các công trình kiến trúc tiêu biểu?</a:t>
              </a:r>
              <a:endParaRPr kumimoji="0" lang="en-US" sz="2800" b="1" i="0" u="none" strike="noStrike" kern="0" cap="none" spc="0" normalizeH="0" baseline="0" noProof="0">
                <a:ln>
                  <a:noFill/>
                </a:ln>
                <a:solidFill>
                  <a:srgbClr val="0070C0"/>
                </a:solidFill>
                <a:effectLst/>
                <a:uLnTx/>
                <a:uFillTx/>
              </a:endParaRPr>
            </a:p>
          </p:txBody>
        </p:sp>
      </p:grpSp>
      <p:grpSp>
        <p:nvGrpSpPr>
          <p:cNvPr id="73" name="Group 72">
            <a:extLst>
              <a:ext uri="{FF2B5EF4-FFF2-40B4-BE49-F238E27FC236}">
                <a16:creationId xmlns:a16="http://schemas.microsoft.com/office/drawing/2014/main" id="{9A3DF92B-B75E-A87F-FE54-87AA2AEE0ADB}"/>
              </a:ext>
            </a:extLst>
          </p:cNvPr>
          <p:cNvGrpSpPr/>
          <p:nvPr/>
        </p:nvGrpSpPr>
        <p:grpSpPr>
          <a:xfrm>
            <a:off x="4052689" y="1906966"/>
            <a:ext cx="1079615" cy="850324"/>
            <a:chOff x="5121898" y="3157955"/>
            <a:chExt cx="1079615" cy="850324"/>
          </a:xfrm>
        </p:grpSpPr>
        <p:sp>
          <p:nvSpPr>
            <p:cNvPr id="54" name="Freeform 79">
              <a:extLst>
                <a:ext uri="{FF2B5EF4-FFF2-40B4-BE49-F238E27FC236}">
                  <a16:creationId xmlns:a16="http://schemas.microsoft.com/office/drawing/2014/main" id="{4127C324-578F-6EBF-582D-5AB645F37C59}"/>
                </a:ext>
              </a:extLst>
            </p:cNvPr>
            <p:cNvSpPr/>
            <p:nvPr/>
          </p:nvSpPr>
          <p:spPr>
            <a:xfrm>
              <a:off x="5121898" y="3157955"/>
              <a:ext cx="1079615" cy="850324"/>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0"/>
                    <a:pt x="21600" y="9439"/>
                  </a:cubicBezTo>
                  <a:cubicBezTo>
                    <a:pt x="21600" y="-1313"/>
                    <a:pt x="11232" y="62"/>
                    <a:pt x="11232" y="62"/>
                  </a:cubicBezTo>
                  <a:close/>
                  <a:moveTo>
                    <a:pt x="11170" y="17555"/>
                  </a:moveTo>
                  <a:cubicBezTo>
                    <a:pt x="11170" y="17555"/>
                    <a:pt x="1537" y="18776"/>
                    <a:pt x="1537" y="9512"/>
                  </a:cubicBezTo>
                  <a:cubicBezTo>
                    <a:pt x="1537" y="248"/>
                    <a:pt x="11170" y="1469"/>
                    <a:pt x="11170" y="1469"/>
                  </a:cubicBezTo>
                  <a:cubicBezTo>
                    <a:pt x="11170" y="1469"/>
                    <a:pt x="20063" y="290"/>
                    <a:pt x="20063" y="9512"/>
                  </a:cubicBezTo>
                  <a:cubicBezTo>
                    <a:pt x="20063" y="17003"/>
                    <a:pt x="11170" y="17555"/>
                    <a:pt x="11170" y="17555"/>
                  </a:cubicBezTo>
                  <a:close/>
                </a:path>
              </a:pathLst>
            </a:cu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2400" b="0" i="0" u="none" strike="noStrike" kern="0" cap="none" spc="0" normalizeH="0" baseline="0" noProof="0">
                <a:ln>
                  <a:noFill/>
                </a:ln>
                <a:solidFill>
                  <a:srgbClr val="FFFFFF"/>
                </a:solidFill>
                <a:effectLst/>
                <a:uLnTx/>
                <a:uFillTx/>
                <a:latin typeface="Helvetica"/>
                <a:ea typeface="Helvetica"/>
                <a:cs typeface="Helvetica"/>
                <a:sym typeface="Helvetica"/>
              </a:endParaRPr>
            </a:p>
          </p:txBody>
        </p:sp>
        <p:sp>
          <p:nvSpPr>
            <p:cNvPr id="55" name="Rectangle 54">
              <a:extLst>
                <a:ext uri="{FF2B5EF4-FFF2-40B4-BE49-F238E27FC236}">
                  <a16:creationId xmlns:a16="http://schemas.microsoft.com/office/drawing/2014/main" id="{C3FF6E60-270D-063F-936F-7B6465647F95}"/>
                </a:ext>
              </a:extLst>
            </p:cNvPr>
            <p:cNvSpPr/>
            <p:nvPr/>
          </p:nvSpPr>
          <p:spPr>
            <a:xfrm>
              <a:off x="5381656" y="3202477"/>
              <a:ext cx="415499"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ln w="0"/>
                  <a:solidFill>
                    <a:srgbClr val="0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a:t>
              </a:r>
              <a:endParaRPr kumimoji="0" lang="en-US" sz="3600" b="1" i="0" u="none" strike="noStrike" kern="0" cap="none" spc="0" normalizeH="0" baseline="0" noProof="0" dirty="0">
                <a:ln w="0"/>
                <a:solidFill>
                  <a:srgbClr val="0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8FFA757E-FF81-2B0C-BA9B-C1F9FE07B334}"/>
              </a:ext>
            </a:extLst>
          </p:cNvPr>
          <p:cNvGrpSpPr/>
          <p:nvPr/>
        </p:nvGrpSpPr>
        <p:grpSpPr>
          <a:xfrm>
            <a:off x="5325749" y="2914497"/>
            <a:ext cx="6724941" cy="1393430"/>
            <a:chOff x="4379585" y="4824525"/>
            <a:chExt cx="7307856" cy="2137275"/>
          </a:xfrm>
        </p:grpSpPr>
        <p:sp>
          <p:nvSpPr>
            <p:cNvPr id="63" name="Freeform 60">
              <a:extLst>
                <a:ext uri="{FF2B5EF4-FFF2-40B4-BE49-F238E27FC236}">
                  <a16:creationId xmlns:a16="http://schemas.microsoft.com/office/drawing/2014/main" id="{0DED8321-D430-2856-D4B0-7212D6624AA1}"/>
                </a:ext>
              </a:extLst>
            </p:cNvPr>
            <p:cNvSpPr/>
            <p:nvPr/>
          </p:nvSpPr>
          <p:spPr>
            <a:xfrm>
              <a:off x="4379585" y="4831423"/>
              <a:ext cx="7140134" cy="2073983"/>
            </a:xfrm>
            <a:prstGeom prst="rect">
              <a:avLst/>
            </a:prstGeom>
            <a:solidFill>
              <a:srgbClr val="F9D8D4"/>
            </a:soli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Freeform 70">
              <a:extLst>
                <a:ext uri="{FF2B5EF4-FFF2-40B4-BE49-F238E27FC236}">
                  <a16:creationId xmlns:a16="http://schemas.microsoft.com/office/drawing/2014/main" id="{41B3ACB6-90EA-7F68-8D01-B51E53ADA306}"/>
                </a:ext>
              </a:extLst>
            </p:cNvPr>
            <p:cNvSpPr/>
            <p:nvPr/>
          </p:nvSpPr>
          <p:spPr>
            <a:xfrm>
              <a:off x="11519719" y="4824525"/>
              <a:ext cx="167722" cy="205124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2800" b="0" i="0" u="none" strike="noStrike" kern="0" cap="none" spc="0" normalizeH="0" baseline="0" noProof="0">
                <a:ln>
                  <a:noFill/>
                </a:ln>
                <a:solidFill>
                  <a:srgbClr val="FFFFFF"/>
                </a:solidFill>
                <a:effectLst/>
                <a:uLnTx/>
                <a:uFillTx/>
                <a:latin typeface="Helvetica"/>
                <a:ea typeface="Helvetica"/>
                <a:cs typeface="Helvetica"/>
                <a:sym typeface="Helvetica"/>
              </a:endParaRPr>
            </a:p>
          </p:txBody>
        </p:sp>
        <p:sp>
          <p:nvSpPr>
            <p:cNvPr id="65" name="TextBox 64">
              <a:extLst>
                <a:ext uri="{FF2B5EF4-FFF2-40B4-BE49-F238E27FC236}">
                  <a16:creationId xmlns:a16="http://schemas.microsoft.com/office/drawing/2014/main" id="{0B7A09CD-3763-BF42-FD26-1BE5CB41EA89}"/>
                </a:ext>
              </a:extLst>
            </p:cNvPr>
            <p:cNvSpPr txBox="1"/>
            <p:nvPr/>
          </p:nvSpPr>
          <p:spPr>
            <a:xfrm>
              <a:off x="4500196" y="4837463"/>
              <a:ext cx="7049251" cy="212433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Thông qua các công trình kiến trúc đó em hãy cho biết tư tưởng chủ đạo của kiến trúc thời Lý là gì? </a:t>
              </a:r>
              <a:endParaRPr kumimoji="0" lang="en-US" sz="2800" b="1" i="0" u="none" strike="noStrike" kern="0" cap="none" spc="0" normalizeH="0" baseline="0" noProof="0">
                <a:ln>
                  <a:noFill/>
                </a:ln>
                <a:solidFill>
                  <a:srgbClr val="FF0000"/>
                </a:solidFill>
                <a:effectLst/>
                <a:uLnTx/>
                <a:uFillTx/>
              </a:endParaRPr>
            </a:p>
          </p:txBody>
        </p:sp>
      </p:grpSp>
      <p:grpSp>
        <p:nvGrpSpPr>
          <p:cNvPr id="74" name="Group 73">
            <a:extLst>
              <a:ext uri="{FF2B5EF4-FFF2-40B4-BE49-F238E27FC236}">
                <a16:creationId xmlns:a16="http://schemas.microsoft.com/office/drawing/2014/main" id="{453B9799-5241-E06B-2DBD-E8E84B9C33DA}"/>
              </a:ext>
            </a:extLst>
          </p:cNvPr>
          <p:cNvGrpSpPr/>
          <p:nvPr/>
        </p:nvGrpSpPr>
        <p:grpSpPr>
          <a:xfrm>
            <a:off x="4010263" y="3270817"/>
            <a:ext cx="1049832" cy="850340"/>
            <a:chOff x="5149757" y="4218125"/>
            <a:chExt cx="1049832" cy="850340"/>
          </a:xfrm>
        </p:grpSpPr>
        <p:sp>
          <p:nvSpPr>
            <p:cNvPr id="61" name="Freeform 61">
              <a:extLst>
                <a:ext uri="{FF2B5EF4-FFF2-40B4-BE49-F238E27FC236}">
                  <a16:creationId xmlns:a16="http://schemas.microsoft.com/office/drawing/2014/main" id="{DA4576CA-BDBA-4314-615F-5A825AF5840C}"/>
                </a:ext>
              </a:extLst>
            </p:cNvPr>
            <p:cNvSpPr/>
            <p:nvPr/>
          </p:nvSpPr>
          <p:spPr>
            <a:xfrm>
              <a:off x="5149757" y="4218125"/>
              <a:ext cx="1049832"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2"/>
                    <a:pt x="11232" y="62"/>
                    <a:pt x="11232" y="62"/>
                  </a:cubicBezTo>
                  <a:close/>
                  <a:moveTo>
                    <a:pt x="11171" y="17555"/>
                  </a:moveTo>
                  <a:cubicBezTo>
                    <a:pt x="11171" y="17555"/>
                    <a:pt x="1537" y="18776"/>
                    <a:pt x="1537" y="9513"/>
                  </a:cubicBezTo>
                  <a:cubicBezTo>
                    <a:pt x="1537" y="250"/>
                    <a:pt x="11171" y="1470"/>
                    <a:pt x="11171" y="1470"/>
                  </a:cubicBezTo>
                  <a:cubicBezTo>
                    <a:pt x="11171" y="1470"/>
                    <a:pt x="20063" y="291"/>
                    <a:pt x="20063" y="9513"/>
                  </a:cubicBezTo>
                  <a:cubicBezTo>
                    <a:pt x="20063" y="17001"/>
                    <a:pt x="11171" y="17555"/>
                    <a:pt x="11171" y="17555"/>
                  </a:cubicBezTo>
                  <a:close/>
                </a:path>
              </a:pathLst>
            </a:cu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0" cap="none" spc="0" normalizeH="0" baseline="0" noProof="0">
                <a:ln>
                  <a:noFill/>
                </a:ln>
                <a:solidFill>
                  <a:srgbClr val="FFFFFF"/>
                </a:solidFill>
                <a:effectLst/>
                <a:uLnTx/>
                <a:uFillTx/>
                <a:latin typeface="Helvetica"/>
                <a:ea typeface="Helvetica"/>
                <a:cs typeface="Helvetica"/>
                <a:sym typeface="Helvetica"/>
              </a:endParaRPr>
            </a:p>
          </p:txBody>
        </p:sp>
        <p:sp>
          <p:nvSpPr>
            <p:cNvPr id="62" name="Rectangle 61">
              <a:extLst>
                <a:ext uri="{FF2B5EF4-FFF2-40B4-BE49-F238E27FC236}">
                  <a16:creationId xmlns:a16="http://schemas.microsoft.com/office/drawing/2014/main" id="{0E336F02-6820-711E-01D0-5459C83FCA20}"/>
                </a:ext>
              </a:extLst>
            </p:cNvPr>
            <p:cNvSpPr/>
            <p:nvPr/>
          </p:nvSpPr>
          <p:spPr>
            <a:xfrm>
              <a:off x="5466923" y="4259875"/>
              <a:ext cx="415499"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ln w="0"/>
                  <a:solidFill>
                    <a:srgbClr val="0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endParaRPr kumimoji="0" lang="en-US" sz="3600" b="1" i="0" u="none" strike="noStrike" kern="0" cap="none" spc="0" normalizeH="0" baseline="0" noProof="0" dirty="0">
                <a:ln w="0"/>
                <a:solidFill>
                  <a:srgbClr val="0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F192F3A8-B746-0C42-DCC5-7CD0E4650919}"/>
              </a:ext>
            </a:extLst>
          </p:cNvPr>
          <p:cNvGrpSpPr/>
          <p:nvPr/>
        </p:nvGrpSpPr>
        <p:grpSpPr>
          <a:xfrm>
            <a:off x="5289501" y="4554235"/>
            <a:ext cx="6788200" cy="1025712"/>
            <a:chOff x="4163724" y="770115"/>
            <a:chExt cx="7329836" cy="1541940"/>
          </a:xfrm>
        </p:grpSpPr>
        <p:sp>
          <p:nvSpPr>
            <p:cNvPr id="70" name="Freeform 87">
              <a:extLst>
                <a:ext uri="{FF2B5EF4-FFF2-40B4-BE49-F238E27FC236}">
                  <a16:creationId xmlns:a16="http://schemas.microsoft.com/office/drawing/2014/main" id="{8260D7D7-1242-FC1C-FC03-0BABFC7EADF8}"/>
                </a:ext>
              </a:extLst>
            </p:cNvPr>
            <p:cNvSpPr/>
            <p:nvPr/>
          </p:nvSpPr>
          <p:spPr>
            <a:xfrm>
              <a:off x="4216858" y="772865"/>
              <a:ext cx="7103902" cy="1539190"/>
            </a:xfrm>
            <a:prstGeom prst="rect">
              <a:avLst/>
            </a:prstGeom>
            <a:solidFill>
              <a:srgbClr val="F9F0E1"/>
            </a:soli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Freeform 101">
              <a:extLst>
                <a:ext uri="{FF2B5EF4-FFF2-40B4-BE49-F238E27FC236}">
                  <a16:creationId xmlns:a16="http://schemas.microsoft.com/office/drawing/2014/main" id="{D40FF109-91A8-2E1C-9D92-9641DA961FD7}"/>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2800" b="0" i="0" u="none" strike="noStrike" kern="0" cap="none" spc="0" normalizeH="0" baseline="0" noProof="0">
                <a:ln>
                  <a:noFill/>
                </a:ln>
                <a:solidFill>
                  <a:srgbClr val="FFFFFF"/>
                </a:solidFill>
                <a:effectLst/>
                <a:uLnTx/>
                <a:uFillTx/>
                <a:latin typeface="Helvetica"/>
                <a:ea typeface="Helvetica"/>
                <a:cs typeface="Helvetica"/>
                <a:sym typeface="Helvetica"/>
              </a:endParaRPr>
            </a:p>
          </p:txBody>
        </p:sp>
        <p:sp>
          <p:nvSpPr>
            <p:cNvPr id="72" name="TextBox 71">
              <a:extLst>
                <a:ext uri="{FF2B5EF4-FFF2-40B4-BE49-F238E27FC236}">
                  <a16:creationId xmlns:a16="http://schemas.microsoft.com/office/drawing/2014/main" id="{2EFBAD8E-CF18-0CF3-A19A-F88FBE340797}"/>
                </a:ext>
              </a:extLst>
            </p:cNvPr>
            <p:cNvSpPr txBox="1"/>
            <p:nvPr/>
          </p:nvSpPr>
          <p:spPr>
            <a:xfrm>
              <a:off x="4163724" y="770115"/>
              <a:ext cx="7072127" cy="1434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Tại sao các công trình kiến trúc nhà Lý lại chịu ảnh hưởng nhiều của Phật giáo?</a:t>
              </a:r>
              <a:endParaRPr kumimoji="0" lang="en-US" sz="2800" b="1" i="0" u="none" strike="noStrike" kern="0" cap="none" spc="0" normalizeH="0" baseline="0" noProof="0">
                <a:ln>
                  <a:noFill/>
                </a:ln>
                <a:solidFill>
                  <a:srgbClr val="0070C0"/>
                </a:solidFill>
                <a:effectLst/>
                <a:uLnTx/>
                <a:uFillTx/>
              </a:endParaRPr>
            </a:p>
          </p:txBody>
        </p:sp>
      </p:grpSp>
      <p:grpSp>
        <p:nvGrpSpPr>
          <p:cNvPr id="75" name="Group 74">
            <a:extLst>
              <a:ext uri="{FF2B5EF4-FFF2-40B4-BE49-F238E27FC236}">
                <a16:creationId xmlns:a16="http://schemas.microsoft.com/office/drawing/2014/main" id="{C8C43D8F-51BA-FE0C-1438-DF4FACF6275A}"/>
              </a:ext>
            </a:extLst>
          </p:cNvPr>
          <p:cNvGrpSpPr/>
          <p:nvPr/>
        </p:nvGrpSpPr>
        <p:grpSpPr>
          <a:xfrm>
            <a:off x="3997403" y="4638878"/>
            <a:ext cx="1079615" cy="850340"/>
            <a:chOff x="4991351" y="5619947"/>
            <a:chExt cx="1079615" cy="850340"/>
          </a:xfrm>
        </p:grpSpPr>
        <p:sp>
          <p:nvSpPr>
            <p:cNvPr id="68" name="Freeform 95">
              <a:extLst>
                <a:ext uri="{FF2B5EF4-FFF2-40B4-BE49-F238E27FC236}">
                  <a16:creationId xmlns:a16="http://schemas.microsoft.com/office/drawing/2014/main" id="{DB5377CA-989F-8051-3397-4147137E607C}"/>
                </a:ext>
              </a:extLst>
            </p:cNvPr>
            <p:cNvSpPr/>
            <p:nvPr/>
          </p:nvSpPr>
          <p:spPr>
            <a:xfrm>
              <a:off x="4991351" y="5619947"/>
              <a:ext cx="1079615"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2400" b="0" i="0" u="none" strike="noStrike" kern="0" cap="none" spc="0" normalizeH="0" baseline="0" noProof="0">
                <a:ln>
                  <a:noFill/>
                </a:ln>
                <a:solidFill>
                  <a:srgbClr val="FFFFFF"/>
                </a:solidFill>
                <a:effectLst/>
                <a:uLnTx/>
                <a:uFillTx/>
                <a:latin typeface="Helvetica"/>
                <a:ea typeface="Helvetica"/>
                <a:cs typeface="Helvetica"/>
                <a:sym typeface="Helvetica"/>
              </a:endParaRPr>
            </a:p>
          </p:txBody>
        </p:sp>
        <p:sp>
          <p:nvSpPr>
            <p:cNvPr id="69" name="Rectangle 68">
              <a:extLst>
                <a:ext uri="{FF2B5EF4-FFF2-40B4-BE49-F238E27FC236}">
                  <a16:creationId xmlns:a16="http://schemas.microsoft.com/office/drawing/2014/main" id="{3B465E0B-50F4-2C21-0E3D-56B1F9329FA5}"/>
                </a:ext>
              </a:extLst>
            </p:cNvPr>
            <p:cNvSpPr/>
            <p:nvPr/>
          </p:nvSpPr>
          <p:spPr>
            <a:xfrm>
              <a:off x="5254371" y="5632740"/>
              <a:ext cx="415499"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ln w="0"/>
                  <a:solidFill>
                    <a:srgbClr val="0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a:t>
              </a:r>
              <a:endParaRPr kumimoji="0" lang="en-US" sz="3600" b="1" i="0" u="none" strike="noStrike" kern="0" cap="none" spc="0" normalizeH="0" baseline="0" noProof="0" dirty="0">
                <a:ln w="0"/>
                <a:solidFill>
                  <a:srgbClr val="0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7317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40000" fill="hold" nodeType="clickEffect" p14:presetBounceEnd="42000">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14:bounceEnd="42000">
                                          <p:cBhvr additive="base">
                                            <p:cTn id="15" dur="500" fill="hold"/>
                                            <p:tgtEl>
                                              <p:spTgt spid="73"/>
                                            </p:tgtEl>
                                            <p:attrNameLst>
                                              <p:attrName>ppt_x</p:attrName>
                                            </p:attrNameLst>
                                          </p:cBhvr>
                                          <p:tavLst>
                                            <p:tav tm="0">
                                              <p:val>
                                                <p:strVal val="0-#ppt_w/2"/>
                                              </p:val>
                                            </p:tav>
                                            <p:tav tm="100000">
                                              <p:val>
                                                <p:strVal val="#ppt_x"/>
                                              </p:val>
                                            </p:tav>
                                          </p:tavLst>
                                        </p:anim>
                                        <p:anim calcmode="lin" valueType="num" p14:bounceEnd="42000">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14:presetBounceEnd="42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42000">
                                          <p:cBhvr additive="base">
                                            <p:cTn id="19" dur="500" fill="hold"/>
                                            <p:tgtEl>
                                              <p:spTgt spid="53"/>
                                            </p:tgtEl>
                                            <p:attrNameLst>
                                              <p:attrName>ppt_x</p:attrName>
                                            </p:attrNameLst>
                                          </p:cBhvr>
                                          <p:tavLst>
                                            <p:tav tm="0">
                                              <p:val>
                                                <p:strVal val="1+#ppt_w/2"/>
                                              </p:val>
                                            </p:tav>
                                            <p:tav tm="100000">
                                              <p:val>
                                                <p:strVal val="#ppt_x"/>
                                              </p:val>
                                            </p:tav>
                                          </p:tavLst>
                                        </p:anim>
                                        <p:anim calcmode="lin" valueType="num" p14:bounceEnd="42000">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40000" fill="hold" nodeType="clickEffect" p14:presetBounceEnd="42000">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14:bounceEnd="42000">
                                          <p:cBhvr additive="base">
                                            <p:cTn id="25" dur="500" fill="hold"/>
                                            <p:tgtEl>
                                              <p:spTgt spid="74"/>
                                            </p:tgtEl>
                                            <p:attrNameLst>
                                              <p:attrName>ppt_x</p:attrName>
                                            </p:attrNameLst>
                                          </p:cBhvr>
                                          <p:tavLst>
                                            <p:tav tm="0">
                                              <p:val>
                                                <p:strVal val="0-#ppt_w/2"/>
                                              </p:val>
                                            </p:tav>
                                            <p:tav tm="100000">
                                              <p:val>
                                                <p:strVal val="#ppt_x"/>
                                              </p:val>
                                            </p:tav>
                                          </p:tavLst>
                                        </p:anim>
                                        <p:anim calcmode="lin" valueType="num" p14:bounceEnd="42000">
                                          <p:cBhvr additive="base">
                                            <p:cTn id="26" dur="500" fill="hold"/>
                                            <p:tgtEl>
                                              <p:spTgt spid="74"/>
                                            </p:tgtEl>
                                            <p:attrNameLst>
                                              <p:attrName>ppt_y</p:attrName>
                                            </p:attrNameLst>
                                          </p:cBhvr>
                                          <p:tavLst>
                                            <p:tav tm="0">
                                              <p:val>
                                                <p:strVal val="#ppt_y"/>
                                              </p:val>
                                            </p:tav>
                                            <p:tav tm="100000">
                                              <p:val>
                                                <p:strVal val="#ppt_y"/>
                                              </p:val>
                                            </p:tav>
                                          </p:tavLst>
                                        </p:anim>
                                      </p:childTnLst>
                                    </p:cTn>
                                  </p:par>
                                  <p:par>
                                    <p:cTn id="27" presetID="2" presetClass="entr" presetSubtype="2" accel="40000" fill="hold" nodeType="withEffect" p14:presetBounceEnd="42000">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14:bounceEnd="42000">
                                          <p:cBhvr additive="base">
                                            <p:cTn id="29" dur="500" fill="hold"/>
                                            <p:tgtEl>
                                              <p:spTgt spid="60"/>
                                            </p:tgtEl>
                                            <p:attrNameLst>
                                              <p:attrName>ppt_x</p:attrName>
                                            </p:attrNameLst>
                                          </p:cBhvr>
                                          <p:tavLst>
                                            <p:tav tm="0">
                                              <p:val>
                                                <p:strVal val="1+#ppt_w/2"/>
                                              </p:val>
                                            </p:tav>
                                            <p:tav tm="100000">
                                              <p:val>
                                                <p:strVal val="#ppt_x"/>
                                              </p:val>
                                            </p:tav>
                                          </p:tavLst>
                                        </p:anim>
                                        <p:anim calcmode="lin" valueType="num" p14:bounceEnd="42000">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accel="40000" fill="hold" nodeType="clickEffect" p14:presetBounceEnd="42000">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14:bounceEnd="42000">
                                          <p:cBhvr additive="base">
                                            <p:cTn id="35" dur="500" fill="hold"/>
                                            <p:tgtEl>
                                              <p:spTgt spid="75"/>
                                            </p:tgtEl>
                                            <p:attrNameLst>
                                              <p:attrName>ppt_x</p:attrName>
                                            </p:attrNameLst>
                                          </p:cBhvr>
                                          <p:tavLst>
                                            <p:tav tm="0">
                                              <p:val>
                                                <p:strVal val="0-#ppt_w/2"/>
                                              </p:val>
                                            </p:tav>
                                            <p:tav tm="100000">
                                              <p:val>
                                                <p:strVal val="#ppt_x"/>
                                              </p:val>
                                            </p:tav>
                                          </p:tavLst>
                                        </p:anim>
                                        <p:anim calcmode="lin" valueType="num" p14:bounceEnd="42000">
                                          <p:cBhvr additive="base">
                                            <p:cTn id="36" dur="500" fill="hold"/>
                                            <p:tgtEl>
                                              <p:spTgt spid="75"/>
                                            </p:tgtEl>
                                            <p:attrNameLst>
                                              <p:attrName>ppt_y</p:attrName>
                                            </p:attrNameLst>
                                          </p:cBhvr>
                                          <p:tavLst>
                                            <p:tav tm="0">
                                              <p:val>
                                                <p:strVal val="#ppt_y"/>
                                              </p:val>
                                            </p:tav>
                                            <p:tav tm="100000">
                                              <p:val>
                                                <p:strVal val="#ppt_y"/>
                                              </p:val>
                                            </p:tav>
                                          </p:tavLst>
                                        </p:anim>
                                      </p:childTnLst>
                                    </p:cTn>
                                  </p:par>
                                  <p:par>
                                    <p:cTn id="37" presetID="2" presetClass="entr" presetSubtype="2" accel="40000" fill="hold" nodeType="withEffect" p14:presetBounceEnd="42000">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14:bounceEnd="42000">
                                          <p:cBhvr additive="base">
                                            <p:cTn id="39" dur="500" fill="hold"/>
                                            <p:tgtEl>
                                              <p:spTgt spid="67"/>
                                            </p:tgtEl>
                                            <p:attrNameLst>
                                              <p:attrName>ppt_x</p:attrName>
                                            </p:attrNameLst>
                                          </p:cBhvr>
                                          <p:tavLst>
                                            <p:tav tm="0">
                                              <p:val>
                                                <p:strVal val="1+#ppt_w/2"/>
                                              </p:val>
                                            </p:tav>
                                            <p:tav tm="100000">
                                              <p:val>
                                                <p:strVal val="#ppt_x"/>
                                              </p:val>
                                            </p:tav>
                                          </p:tavLst>
                                        </p:anim>
                                        <p:anim calcmode="lin" valueType="num" p14:bounceEnd="42000">
                                          <p:cBhvr additive="base">
                                            <p:cTn id="4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4000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0-#ppt_w/2"/>
                                              </p:val>
                                            </p:tav>
                                            <p:tav tm="100000">
                                              <p:val>
                                                <p:strVal val="#ppt_x"/>
                                              </p:val>
                                            </p:tav>
                                          </p:tavLst>
                                        </p:anim>
                                        <p:anim calcmode="lin" valueType="num">
                                          <p:cBhvr additive="base">
                                            <p:cTn id="16" dur="500" fill="hold"/>
                                            <p:tgtEl>
                                              <p:spTgt spid="76"/>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1+#ppt_w/2"/>
                                              </p:val>
                                            </p:tav>
                                            <p:tav tm="100000">
                                              <p:val>
                                                <p:strVal val="#ppt_x"/>
                                              </p:val>
                                            </p:tav>
                                          </p:tavLst>
                                        </p:anim>
                                        <p:anim calcmode="lin" valueType="num">
                                          <p:cBhvr additive="base">
                                            <p:cTn id="2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4000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0-#ppt_w/2"/>
                                              </p:val>
                                            </p:tav>
                                            <p:tav tm="100000">
                                              <p:val>
                                                <p:strVal val="#ppt_x"/>
                                              </p:val>
                                            </p:tav>
                                          </p:tavLst>
                                        </p:anim>
                                        <p:anim calcmode="lin" valueType="num">
                                          <p:cBhvr additive="base">
                                            <p:cTn id="26" dur="500" fill="hold"/>
                                            <p:tgtEl>
                                              <p:spTgt spid="73"/>
                                            </p:tgtEl>
                                            <p:attrNameLst>
                                              <p:attrName>ppt_y</p:attrName>
                                            </p:attrNameLst>
                                          </p:cBhvr>
                                          <p:tavLst>
                                            <p:tav tm="0">
                                              <p:val>
                                                <p:strVal val="#ppt_y"/>
                                              </p:val>
                                            </p:tav>
                                            <p:tav tm="100000">
                                              <p:val>
                                                <p:strVal val="#ppt_y"/>
                                              </p:val>
                                            </p:tav>
                                          </p:tavLst>
                                        </p:anim>
                                      </p:childTnLst>
                                    </p:cTn>
                                  </p:par>
                                  <p:par>
                                    <p:cTn id="27" presetID="2" presetClass="entr" presetSubtype="2" accel="4000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1+#ppt_w/2"/>
                                              </p:val>
                                            </p:tav>
                                            <p:tav tm="100000">
                                              <p:val>
                                                <p:strVal val="#ppt_x"/>
                                              </p:val>
                                            </p:tav>
                                          </p:tavLst>
                                        </p:anim>
                                        <p:anim calcmode="lin" valueType="num">
                                          <p:cBhvr additive="base">
                                            <p:cTn id="3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accel="4000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fill="hold"/>
                                            <p:tgtEl>
                                              <p:spTgt spid="74"/>
                                            </p:tgtEl>
                                            <p:attrNameLst>
                                              <p:attrName>ppt_x</p:attrName>
                                            </p:attrNameLst>
                                          </p:cBhvr>
                                          <p:tavLst>
                                            <p:tav tm="0">
                                              <p:val>
                                                <p:strVal val="0-#ppt_w/2"/>
                                              </p:val>
                                            </p:tav>
                                            <p:tav tm="100000">
                                              <p:val>
                                                <p:strVal val="#ppt_x"/>
                                              </p:val>
                                            </p:tav>
                                          </p:tavLst>
                                        </p:anim>
                                        <p:anim calcmode="lin" valueType="num">
                                          <p:cBhvr additive="base">
                                            <p:cTn id="36" dur="500" fill="hold"/>
                                            <p:tgtEl>
                                              <p:spTgt spid="74"/>
                                            </p:tgtEl>
                                            <p:attrNameLst>
                                              <p:attrName>ppt_y</p:attrName>
                                            </p:attrNameLst>
                                          </p:cBhvr>
                                          <p:tavLst>
                                            <p:tav tm="0">
                                              <p:val>
                                                <p:strVal val="#ppt_y"/>
                                              </p:val>
                                            </p:tav>
                                            <p:tav tm="100000">
                                              <p:val>
                                                <p:strVal val="#ppt_y"/>
                                              </p:val>
                                            </p:tav>
                                          </p:tavLst>
                                        </p:anim>
                                      </p:childTnLst>
                                    </p:cTn>
                                  </p:par>
                                  <p:par>
                                    <p:cTn id="37" presetID="2" presetClass="entr" presetSubtype="2" accel="4000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1+#ppt_w/2"/>
                                              </p:val>
                                            </p:tav>
                                            <p:tav tm="100000">
                                              <p:val>
                                                <p:strVal val="#ppt_x"/>
                                              </p:val>
                                            </p:tav>
                                          </p:tavLst>
                                        </p:anim>
                                        <p:anim calcmode="lin" valueType="num">
                                          <p:cBhvr additive="base">
                                            <p:cTn id="4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accel="40000" fill="hold" nodeType="click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0-#ppt_w/2"/>
                                              </p:val>
                                            </p:tav>
                                            <p:tav tm="100000">
                                              <p:val>
                                                <p:strVal val="#ppt_x"/>
                                              </p:val>
                                            </p:tav>
                                          </p:tavLst>
                                        </p:anim>
                                        <p:anim calcmode="lin" valueType="num">
                                          <p:cBhvr additive="base">
                                            <p:cTn id="46" dur="500" fill="hold"/>
                                            <p:tgtEl>
                                              <p:spTgt spid="75"/>
                                            </p:tgtEl>
                                            <p:attrNameLst>
                                              <p:attrName>ppt_y</p:attrName>
                                            </p:attrNameLst>
                                          </p:cBhvr>
                                          <p:tavLst>
                                            <p:tav tm="0">
                                              <p:val>
                                                <p:strVal val="#ppt_y"/>
                                              </p:val>
                                            </p:tav>
                                            <p:tav tm="100000">
                                              <p:val>
                                                <p:strVal val="#ppt_y"/>
                                              </p:val>
                                            </p:tav>
                                          </p:tavLst>
                                        </p:anim>
                                      </p:childTnLst>
                                    </p:cTn>
                                  </p:par>
                                  <p:par>
                                    <p:cTn id="47" presetID="2" presetClass="entr" presetSubtype="2" accel="4000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1+#ppt_w/2"/>
                                              </p:val>
                                            </p:tav>
                                            <p:tav tm="100000">
                                              <p:val>
                                                <p:strVal val="#ppt_x"/>
                                              </p:val>
                                            </p:tav>
                                          </p:tavLst>
                                        </p:anim>
                                        <p:anim calcmode="lin" valueType="num">
                                          <p:cBhvr additive="base">
                                            <p:cTn id="5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9000" b="-1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10F205-2733-54AA-02E4-66A8164EC07E}"/>
              </a:ext>
            </a:extLst>
          </p:cNvPr>
          <p:cNvPicPr>
            <a:picLocks noChangeAspect="1"/>
          </p:cNvPicPr>
          <p:nvPr/>
        </p:nvPicPr>
        <p:blipFill>
          <a:blip r:embed="rId3"/>
          <a:stretch>
            <a:fillRect/>
          </a:stretch>
        </p:blipFill>
        <p:spPr>
          <a:xfrm>
            <a:off x="11092476" y="5725710"/>
            <a:ext cx="1337340" cy="1337340"/>
          </a:xfrm>
          <a:prstGeom prst="rect">
            <a:avLst/>
          </a:prstGeom>
        </p:spPr>
      </p:pic>
      <p:grpSp>
        <p:nvGrpSpPr>
          <p:cNvPr id="4" name="Group 3">
            <a:extLst>
              <a:ext uri="{FF2B5EF4-FFF2-40B4-BE49-F238E27FC236}">
                <a16:creationId xmlns:a16="http://schemas.microsoft.com/office/drawing/2014/main" id="{2F716DBB-3720-6925-E3DD-7F38907E5AB3}"/>
              </a:ext>
            </a:extLst>
          </p:cNvPr>
          <p:cNvGrpSpPr/>
          <p:nvPr/>
        </p:nvGrpSpPr>
        <p:grpSpPr>
          <a:xfrm>
            <a:off x="0" y="-48079"/>
            <a:ext cx="11969494" cy="1321484"/>
            <a:chOff x="0" y="-48079"/>
            <a:chExt cx="11969494" cy="1321484"/>
          </a:xfrm>
        </p:grpSpPr>
        <p:grpSp>
          <p:nvGrpSpPr>
            <p:cNvPr id="14" name="Group 13">
              <a:extLst>
                <a:ext uri="{FF2B5EF4-FFF2-40B4-BE49-F238E27FC236}">
                  <a16:creationId xmlns:a16="http://schemas.microsoft.com/office/drawing/2014/main" id="{66FE7B71-C7C3-8248-64E9-EE2BA828F97C}"/>
                </a:ext>
              </a:extLst>
            </p:cNvPr>
            <p:cNvGrpSpPr/>
            <p:nvPr/>
          </p:nvGrpSpPr>
          <p:grpSpPr>
            <a:xfrm>
              <a:off x="0" y="-48079"/>
              <a:ext cx="11969494" cy="1321484"/>
              <a:chOff x="0" y="0"/>
              <a:chExt cx="11614150" cy="1321484"/>
            </a:xfrm>
          </p:grpSpPr>
          <p:grpSp>
            <p:nvGrpSpPr>
              <p:cNvPr id="9" name="Group 8">
                <a:extLst>
                  <a:ext uri="{FF2B5EF4-FFF2-40B4-BE49-F238E27FC236}">
                    <a16:creationId xmlns:a16="http://schemas.microsoft.com/office/drawing/2014/main" id="{9B0E27DC-6915-5BD6-9FC6-163DE57027CB}"/>
                  </a:ext>
                </a:extLst>
              </p:cNvPr>
              <p:cNvGrpSpPr/>
              <p:nvPr/>
            </p:nvGrpSpPr>
            <p:grpSpPr>
              <a:xfrm>
                <a:off x="0" y="0"/>
                <a:ext cx="11614150" cy="1321484"/>
                <a:chOff x="0" y="0"/>
                <a:chExt cx="11614150" cy="1321484"/>
              </a:xfrm>
            </p:grpSpPr>
            <p:sp>
              <p:nvSpPr>
                <p:cNvPr id="6" name="Rectangle: Rounded Corners 5">
                  <a:extLst>
                    <a:ext uri="{FF2B5EF4-FFF2-40B4-BE49-F238E27FC236}">
                      <a16:creationId xmlns:a16="http://schemas.microsoft.com/office/drawing/2014/main" id="{51442767-6E1B-8C92-6807-D67F7CF99C72}"/>
                    </a:ext>
                  </a:extLst>
                </p:cNvPr>
                <p:cNvSpPr/>
                <p:nvPr/>
              </p:nvSpPr>
              <p:spPr>
                <a:xfrm>
                  <a:off x="565150" y="82550"/>
                  <a:ext cx="11049000" cy="1238934"/>
                </a:xfrm>
                <a:prstGeom prst="round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68BEBE13-74C8-3FA1-DCEA-700315932FDF}"/>
                    </a:ext>
                  </a:extLst>
                </p:cNvPr>
                <p:cNvGrpSpPr/>
                <p:nvPr/>
              </p:nvGrpSpPr>
              <p:grpSpPr>
                <a:xfrm>
                  <a:off x="0" y="0"/>
                  <a:ext cx="1346200" cy="1041400"/>
                  <a:chOff x="0" y="0"/>
                  <a:chExt cx="1346200" cy="1041400"/>
                </a:xfrm>
                <a:effectLst>
                  <a:glow rad="139700">
                    <a:schemeClr val="accent5">
                      <a:satMod val="175000"/>
                      <a:alpha val="40000"/>
                    </a:schemeClr>
                  </a:glow>
                </a:effectLst>
              </p:grpSpPr>
              <p:sp>
                <p:nvSpPr>
                  <p:cNvPr id="5" name="Diamond 4">
                    <a:extLst>
                      <a:ext uri="{FF2B5EF4-FFF2-40B4-BE49-F238E27FC236}">
                        <a16:creationId xmlns:a16="http://schemas.microsoft.com/office/drawing/2014/main" id="{27DD8301-793E-1610-F5C8-36DA41B8EC30}"/>
                      </a:ext>
                    </a:extLst>
                  </p:cNvPr>
                  <p:cNvSpPr/>
                  <p:nvPr/>
                </p:nvSpPr>
                <p:spPr>
                  <a:xfrm>
                    <a:off x="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099E94C-6437-0088-2A33-6C82E4151F70}"/>
                      </a:ext>
                    </a:extLst>
                  </p:cNvPr>
                  <p:cNvSpPr/>
                  <p:nvPr/>
                </p:nvSpPr>
                <p:spPr>
                  <a:xfrm>
                    <a:off x="215900" y="0"/>
                    <a:ext cx="1130300" cy="1041400"/>
                  </a:xfrm>
                  <a:prstGeom prst="diamon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BEB33191-B3CB-E3EE-58C0-2AFE7560F395}"/>
                  </a:ext>
                </a:extLst>
              </p:cNvPr>
              <p:cNvSpPr/>
              <p:nvPr/>
            </p:nvSpPr>
            <p:spPr>
              <a:xfrm>
                <a:off x="688684" y="82550"/>
                <a:ext cx="184730" cy="923330"/>
              </a:xfrm>
              <a:prstGeom prst="rect">
                <a:avLst/>
              </a:prstGeom>
              <a:noFill/>
            </p:spPr>
            <p:txBody>
              <a:bodyPr wrap="none" lIns="91440" tIns="45720" rIns="91440" bIns="45720">
                <a:spAutoFit/>
              </a:bodyPr>
              <a:lstStyle/>
              <a:p>
                <a:pPr algn="ctr"/>
                <a:endParaRPr lang="en-US" sz="5400" b="1" cap="none" spc="50">
                  <a:ln w="0"/>
                  <a:solidFill>
                    <a:srgbClr val="00B050"/>
                  </a:solidFill>
                  <a:effectLst>
                    <a:innerShdw blurRad="63500" dist="50800" dir="13500000">
                      <a:srgbClr val="000000">
                        <a:alpha val="50000"/>
                      </a:srgbClr>
                    </a:innerShdw>
                  </a:effectLst>
                </a:endParaRPr>
              </a:p>
            </p:txBody>
          </p:sp>
        </p:grpSp>
        <p:sp>
          <p:nvSpPr>
            <p:cNvPr id="3" name="TextBox 2">
              <a:extLst>
                <a:ext uri="{FF2B5EF4-FFF2-40B4-BE49-F238E27FC236}">
                  <a16:creationId xmlns:a16="http://schemas.microsoft.com/office/drawing/2014/main" id="{41E972D3-4300-D6F0-6D43-2DEF16B8583D}"/>
                </a:ext>
              </a:extLst>
            </p:cNvPr>
            <p:cNvSpPr txBox="1"/>
            <p:nvPr/>
          </p:nvSpPr>
          <p:spPr>
            <a:xfrm>
              <a:off x="1387388" y="73076"/>
              <a:ext cx="10549684" cy="1200329"/>
            </a:xfrm>
            <a:prstGeom prst="rect">
              <a:avLst/>
            </a:prstGeom>
            <a:noFill/>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Kiến trúc thời Lý gồm mấy loại? Kể tên các công trình kiến trúc tiêu biểu?</a:t>
              </a:r>
            </a:p>
          </p:txBody>
        </p:sp>
      </p:grpSp>
      <p:sp>
        <p:nvSpPr>
          <p:cNvPr id="11" name="TextBox 10">
            <a:extLst>
              <a:ext uri="{FF2B5EF4-FFF2-40B4-BE49-F238E27FC236}">
                <a16:creationId xmlns:a16="http://schemas.microsoft.com/office/drawing/2014/main" id="{1BFEABF1-6000-07C0-A231-2AC0B7E2AAC8}"/>
              </a:ext>
            </a:extLst>
          </p:cNvPr>
          <p:cNvSpPr txBox="1"/>
          <p:nvPr/>
        </p:nvSpPr>
        <p:spPr>
          <a:xfrm>
            <a:off x="78038" y="1355955"/>
            <a:ext cx="11905066" cy="584775"/>
          </a:xfrm>
          <a:prstGeom prst="rect">
            <a:avLst/>
          </a:prstGeom>
          <a:noFill/>
        </p:spPr>
        <p:txBody>
          <a:bodyPr wrap="square" rtlCol="0">
            <a:spAutoFit/>
          </a:bodyPr>
          <a:lstStyle/>
          <a:p>
            <a:pPr marL="457200" indent="-457200" algn="ctr">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ngưỡng</a:t>
            </a:r>
            <a:endParaRPr lang="en-US" sz="3200" dirty="0">
              <a:latin typeface="Times New Roman" panose="02020603050405020304" pitchFamily="18" charset="0"/>
              <a:cs typeface="Times New Roman" panose="02020603050405020304" pitchFamily="18" charset="0"/>
            </a:endParaRPr>
          </a:p>
        </p:txBody>
      </p:sp>
      <p:graphicFrame>
        <p:nvGraphicFramePr>
          <p:cNvPr id="2" name="Table 12">
            <a:extLst>
              <a:ext uri="{FF2B5EF4-FFF2-40B4-BE49-F238E27FC236}">
                <a16:creationId xmlns:a16="http://schemas.microsoft.com/office/drawing/2014/main" id="{D0A012F5-6917-1F1B-4C0E-101448E0C67C}"/>
              </a:ext>
            </a:extLst>
          </p:cNvPr>
          <p:cNvGraphicFramePr>
            <a:graphicFrameLocks noGrp="1"/>
          </p:cNvGraphicFramePr>
          <p:nvPr>
            <p:extLst>
              <p:ext uri="{D42A27DB-BD31-4B8C-83A1-F6EECF244321}">
                <p14:modId xmlns:p14="http://schemas.microsoft.com/office/powerpoint/2010/main" val="1167729040"/>
              </p:ext>
            </p:extLst>
          </p:nvPr>
        </p:nvGraphicFramePr>
        <p:xfrm>
          <a:off x="0" y="2601920"/>
          <a:ext cx="12192000" cy="4456290"/>
        </p:xfrm>
        <a:graphic>
          <a:graphicData uri="http://schemas.openxmlformats.org/drawingml/2006/table">
            <a:tbl>
              <a:tblPr firstRow="1" bandRow="1">
                <a:tableStyleId>{5C22544A-7EE6-4342-B048-85BDC9FD1C3A}</a:tableStyleId>
              </a:tblPr>
              <a:tblGrid>
                <a:gridCol w="2266551">
                  <a:extLst>
                    <a:ext uri="{9D8B030D-6E8A-4147-A177-3AD203B41FA5}">
                      <a16:colId xmlns:a16="http://schemas.microsoft.com/office/drawing/2014/main" val="2937663274"/>
                    </a:ext>
                  </a:extLst>
                </a:gridCol>
                <a:gridCol w="1697748">
                  <a:extLst>
                    <a:ext uri="{9D8B030D-6E8A-4147-A177-3AD203B41FA5}">
                      <a16:colId xmlns:a16="http://schemas.microsoft.com/office/drawing/2014/main" val="2506882222"/>
                    </a:ext>
                  </a:extLst>
                </a:gridCol>
                <a:gridCol w="8227701">
                  <a:extLst>
                    <a:ext uri="{9D8B030D-6E8A-4147-A177-3AD203B41FA5}">
                      <a16:colId xmlns:a16="http://schemas.microsoft.com/office/drawing/2014/main" val="1332080136"/>
                    </a:ext>
                  </a:extLst>
                </a:gridCol>
              </a:tblGrid>
              <a:tr h="757473">
                <a:tc>
                  <a:txBody>
                    <a:bodyPr/>
                    <a:lstStyle/>
                    <a:p>
                      <a:pPr algn="ctr"/>
                      <a:r>
                        <a:rPr lang="en-US" sz="3200">
                          <a:solidFill>
                            <a:srgbClr val="FF0000"/>
                          </a:solidFill>
                          <a:latin typeface="Times New Roman" panose="02020603050405020304" pitchFamily="18" charset="0"/>
                          <a:cs typeface="Times New Roman" panose="02020603050405020304" pitchFamily="18" charset="0"/>
                        </a:rPr>
                        <a:t>Loại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gridSpan="2">
                  <a:txBody>
                    <a:bodyPr/>
                    <a:lstStyle/>
                    <a:p>
                      <a:pPr algn="ctr"/>
                      <a:r>
                        <a:rPr lang="en-US" sz="3200">
                          <a:solidFill>
                            <a:srgbClr val="FF0000"/>
                          </a:solidFill>
                          <a:latin typeface="Times New Roman" panose="02020603050405020304" pitchFamily="18" charset="0"/>
                          <a:cs typeface="Times New Roman" panose="02020603050405020304" pitchFamily="18" charset="0"/>
                        </a:rPr>
                        <a:t>Công trình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hMerge="1">
                  <a:txBody>
                    <a:bodyPr/>
                    <a:lstStyle/>
                    <a:p>
                      <a:endParaRPr lang="en-US"/>
                    </a:p>
                  </a:txBody>
                  <a:tcPr/>
                </a:tc>
                <a:extLst>
                  <a:ext uri="{0D108BD9-81ED-4DB2-BD59-A6C34878D82A}">
                    <a16:rowId xmlns:a16="http://schemas.microsoft.com/office/drawing/2014/main" val="2002889487"/>
                  </a:ext>
                </a:extLst>
              </a:tr>
              <a:tr h="647858">
                <a:tc>
                  <a:txBody>
                    <a:bodyPr/>
                    <a:lstStyle/>
                    <a:p>
                      <a:pPr algn="ctr"/>
                      <a:r>
                        <a:rPr lang="en-US" sz="3200" b="1">
                          <a:solidFill>
                            <a:srgbClr val="0070C0"/>
                          </a:solidFill>
                          <a:latin typeface="Times New Roman" panose="02020603050405020304" pitchFamily="18" charset="0"/>
                          <a:cs typeface="Times New Roman" panose="02020603050405020304" pitchFamily="18" charset="0"/>
                        </a:rPr>
                        <a:t>Cung đình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gridSpan="2">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hMerge="1">
                  <a:txBody>
                    <a:bodyPr/>
                    <a:lstStyle/>
                    <a:p>
                      <a:endParaRPr lang="en-US"/>
                    </a:p>
                  </a:txBody>
                  <a:tcPr/>
                </a:tc>
                <a:extLst>
                  <a:ext uri="{0D108BD9-81ED-4DB2-BD59-A6C34878D82A}">
                    <a16:rowId xmlns:a16="http://schemas.microsoft.com/office/drawing/2014/main" val="2748174129"/>
                  </a:ext>
                </a:extLst>
              </a:tr>
              <a:tr h="1002899">
                <a:tc rowSpan="3">
                  <a:txBody>
                    <a:bodyPr/>
                    <a:lstStyle/>
                    <a:p>
                      <a:pPr algn="ctr"/>
                      <a:r>
                        <a:rPr lang="vi-VN" sz="3200" dirty="0">
                          <a:solidFill>
                            <a:srgbClr val="FF0000"/>
                          </a:solidFill>
                          <a:latin typeface="Times New Roman" panose="02020603050405020304" pitchFamily="18" charset="0"/>
                          <a:cs typeface="Times New Roman" panose="02020603050405020304" pitchFamily="18" charset="0"/>
                        </a:rPr>
                        <a:t>Kiến trúc tôn giáo và tín ngưỡng dân gian</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Chùa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extLst>
                  <a:ext uri="{0D108BD9-81ED-4DB2-BD59-A6C34878D82A}">
                    <a16:rowId xmlns:a16="http://schemas.microsoft.com/office/drawing/2014/main" val="682856588"/>
                  </a:ext>
                </a:extLst>
              </a:tr>
              <a:tr h="1078103">
                <a:tc vMerge="1">
                  <a:txBody>
                    <a:bodyPr/>
                    <a:lstStyle/>
                    <a:p>
                      <a:endParaRPr lang="en-US"/>
                    </a:p>
                  </a:txBody>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extLst>
                  <a:ext uri="{0D108BD9-81ED-4DB2-BD59-A6C34878D82A}">
                    <a16:rowId xmlns:a16="http://schemas.microsoft.com/office/drawing/2014/main" val="1794294456"/>
                  </a:ext>
                </a:extLst>
              </a:tr>
              <a:tr h="969957">
                <a:tc vMerge="1">
                  <a:txBody>
                    <a:bodyPr/>
                    <a:lstStyle/>
                    <a:p>
                      <a:endParaRPr lang="en-US"/>
                    </a:p>
                  </a:txBody>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8F9"/>
                    </a:solidFill>
                  </a:tcPr>
                </a:tc>
                <a:extLst>
                  <a:ext uri="{0D108BD9-81ED-4DB2-BD59-A6C34878D82A}">
                    <a16:rowId xmlns:a16="http://schemas.microsoft.com/office/drawing/2014/main" val="2217668162"/>
                  </a:ext>
                </a:extLst>
              </a:tr>
            </a:tbl>
          </a:graphicData>
        </a:graphic>
      </p:graphicFrame>
      <p:sp>
        <p:nvSpPr>
          <p:cNvPr id="13" name="TextBox 12">
            <a:extLst>
              <a:ext uri="{FF2B5EF4-FFF2-40B4-BE49-F238E27FC236}">
                <a16:creationId xmlns:a16="http://schemas.microsoft.com/office/drawing/2014/main" id="{37CF122D-EA65-B5E7-F027-4016C22AD867}"/>
              </a:ext>
            </a:extLst>
          </p:cNvPr>
          <p:cNvSpPr txBox="1"/>
          <p:nvPr/>
        </p:nvSpPr>
        <p:spPr>
          <a:xfrm>
            <a:off x="0" y="1934594"/>
            <a:ext cx="11905066" cy="584775"/>
          </a:xfrm>
          <a:prstGeom prst="rect">
            <a:avLst/>
          </a:prstGeom>
          <a:noFill/>
        </p:spPr>
        <p:txBody>
          <a:bodyPr wrap="square" rtlCol="0">
            <a:spAutoFit/>
          </a:bodyPr>
          <a:lstStyle/>
          <a:p>
            <a:pPr marL="457200" indent="-457200" algn="ctr">
              <a:buFont typeface="Wingdings" panose="05000000000000000000" pitchFamily="2" charset="2"/>
              <a:buChar char="ü"/>
            </a:pPr>
            <a:r>
              <a:rPr lang="en-US" sz="3200" b="1">
                <a:solidFill>
                  <a:srgbClr val="0070C0"/>
                </a:solidFill>
                <a:latin typeface="Times New Roman" panose="02020603050405020304" pitchFamily="18" charset="0"/>
                <a:cs typeface="Times New Roman" panose="02020603050405020304" pitchFamily="18" charset="0"/>
              </a:rPr>
              <a:t>Các công trình kiến trúc tiêu biểu</a:t>
            </a:r>
          </a:p>
        </p:txBody>
      </p:sp>
      <p:sp>
        <p:nvSpPr>
          <p:cNvPr id="15" name="TextBox 14">
            <a:extLst>
              <a:ext uri="{FF2B5EF4-FFF2-40B4-BE49-F238E27FC236}">
                <a16:creationId xmlns:a16="http://schemas.microsoft.com/office/drawing/2014/main" id="{D179FA98-8EF7-A327-8C1F-95EEB5A197A5}"/>
              </a:ext>
            </a:extLst>
          </p:cNvPr>
          <p:cNvSpPr txBox="1"/>
          <p:nvPr/>
        </p:nvSpPr>
        <p:spPr>
          <a:xfrm>
            <a:off x="5562600" y="3429000"/>
            <a:ext cx="34861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Thành Thăng Long</a:t>
            </a:r>
          </a:p>
        </p:txBody>
      </p:sp>
      <p:sp>
        <p:nvSpPr>
          <p:cNvPr id="25" name="TextBox 24">
            <a:extLst>
              <a:ext uri="{FF2B5EF4-FFF2-40B4-BE49-F238E27FC236}">
                <a16:creationId xmlns:a16="http://schemas.microsoft.com/office/drawing/2014/main" id="{351F7525-CBFA-65C3-CD59-CB74F108F46C}"/>
              </a:ext>
            </a:extLst>
          </p:cNvPr>
          <p:cNvSpPr txBox="1"/>
          <p:nvPr/>
        </p:nvSpPr>
        <p:spPr>
          <a:xfrm>
            <a:off x="3961392" y="4002751"/>
            <a:ext cx="8230608" cy="954107"/>
          </a:xfrm>
          <a:prstGeom prst="rect">
            <a:avLst/>
          </a:prstGeom>
          <a:noFill/>
        </p:spPr>
        <p:txBody>
          <a:bodyPr wrap="square" rtlCol="0">
            <a:spAutoFit/>
          </a:bodyPr>
          <a:lstStyle/>
          <a:p>
            <a:pPr algn="just"/>
            <a:r>
              <a:rPr lang="en-US" sz="2800">
                <a:solidFill>
                  <a:srgbClr val="0070C0"/>
                </a:solidFill>
                <a:latin typeface="Times New Roman" panose="02020603050405020304" pitchFamily="18" charset="0"/>
                <a:cs typeface="Times New Roman" panose="02020603050405020304" pitchFamily="18" charset="0"/>
              </a:rPr>
              <a:t>C</a:t>
            </a:r>
            <a:r>
              <a:rPr lang="vi-VN" sz="2800">
                <a:solidFill>
                  <a:srgbClr val="0070C0"/>
                </a:solidFill>
                <a:latin typeface="Times New Roman" panose="02020603050405020304" pitchFamily="18" charset="0"/>
                <a:cs typeface="Times New Roman" panose="02020603050405020304" pitchFamily="18" charset="0"/>
              </a:rPr>
              <a:t>hùa Một Cột, chùa Thắng Nghiêm, chùa Chân Giáo, chùa Dạm</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chùa Long Đọi Sơn</a:t>
            </a:r>
            <a:r>
              <a:rPr lang="en-US" sz="2800">
                <a:solidFill>
                  <a:srgbClr val="0070C0"/>
                </a:solidFill>
                <a:latin typeface="Times New Roman" panose="02020603050405020304" pitchFamily="18" charset="0"/>
                <a:cs typeface="Times New Roman" panose="02020603050405020304" pitchFamily="18" charset="0"/>
              </a:rPr>
              <a:t>…</a:t>
            </a:r>
            <a:endParaRPr lang="vi-VN" sz="280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5C676E7-B4C5-A1CA-7D63-DCADAC4EA628}"/>
              </a:ext>
            </a:extLst>
          </p:cNvPr>
          <p:cNvSpPr txBox="1"/>
          <p:nvPr/>
        </p:nvSpPr>
        <p:spPr>
          <a:xfrm>
            <a:off x="3961392" y="5103028"/>
            <a:ext cx="823060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Tháp Bảo Thiên, tháp Chiêu Ân, tháp Phật Tích, tháp Sủng Thiện Diên Linh</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DDBA522-F872-87B9-BD95-C1F5B772F4C8}"/>
              </a:ext>
            </a:extLst>
          </p:cNvPr>
          <p:cNvSpPr txBox="1"/>
          <p:nvPr/>
        </p:nvSpPr>
        <p:spPr>
          <a:xfrm>
            <a:off x="4080300" y="6233690"/>
            <a:ext cx="8230608" cy="523220"/>
          </a:xfrm>
          <a:prstGeom prst="rect">
            <a:avLst/>
          </a:prstGeom>
          <a:noFill/>
        </p:spPr>
        <p:txBody>
          <a:bodyPr wrap="square" rtlCol="0">
            <a:spAutoFit/>
          </a:bodyPr>
          <a:lstStyle/>
          <a:p>
            <a:r>
              <a:rPr lang="vi-VN" sz="2800">
                <a:solidFill>
                  <a:srgbClr val="0070C0"/>
                </a:solidFill>
                <a:latin typeface="Times New Roman" panose="02020603050405020304" pitchFamily="18" charset="0"/>
                <a:cs typeface="Times New Roman" panose="02020603050405020304" pitchFamily="18" charset="0"/>
              </a:rPr>
              <a:t>Đền Đồng Cổ, đền Bà Chúa Kho…</a:t>
            </a:r>
            <a:endParaRPr lang="en-US" sz="28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out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867DF3-9FF4-9848-AA50-0F96F7A459EA}"/>
              </a:ext>
            </a:extLst>
          </p:cNvPr>
          <p:cNvSpPr/>
          <p:nvPr/>
        </p:nvSpPr>
        <p:spPr>
          <a:xfrm>
            <a:off x="5489373" y="235283"/>
            <a:ext cx="6445953" cy="4524315"/>
          </a:xfrm>
          <a:prstGeom prst="rect">
            <a:avLst/>
          </a:prstGeom>
        </p:spPr>
        <p:txBody>
          <a:bodyPr wrap="square">
            <a:spAutoFit/>
          </a:bodyPr>
          <a:lstStyle/>
          <a:p>
            <a:pPr algn="just" defTabSz="1219170">
              <a:buClr>
                <a:srgbClr val="000000"/>
              </a:buClr>
              <a:buSzPct val="100000"/>
              <a:defRPr/>
            </a:pPr>
            <a:r>
              <a:rPr lang="en-US" altLang="en-US" sz="3200" b="1" kern="0" dirty="0">
                <a:solidFill>
                  <a:srgbClr val="0070C0"/>
                </a:solidFill>
                <a:latin typeface="Times New Roman" pitchFamily="18" charset="0"/>
                <a:cs typeface="Times New Roman" pitchFamily="18" charset="0"/>
                <a:sym typeface="Arial"/>
              </a:rPr>
              <a:t>Lý </a:t>
            </a:r>
            <a:r>
              <a:rPr lang="en-US" altLang="en-US" sz="3200" b="1" kern="0" dirty="0" err="1">
                <a:solidFill>
                  <a:srgbClr val="0070C0"/>
                </a:solidFill>
                <a:latin typeface="Times New Roman" pitchFamily="18" charset="0"/>
                <a:cs typeface="Times New Roman" pitchFamily="18" charset="0"/>
                <a:sym typeface="Arial"/>
              </a:rPr>
              <a:t>Công</a:t>
            </a:r>
            <a:r>
              <a:rPr lang="en-US" altLang="en-US" sz="3200" b="1" kern="0" dirty="0">
                <a:solidFill>
                  <a:srgbClr val="0070C0"/>
                </a:solidFill>
                <a:latin typeface="Times New Roman" pitchFamily="18" charset="0"/>
                <a:cs typeface="Times New Roman" pitchFamily="18" charset="0"/>
                <a:sym typeface="Arial"/>
              </a:rPr>
              <a:t> </a:t>
            </a:r>
            <a:r>
              <a:rPr lang="en-US" altLang="en-US" sz="3200" b="1" kern="0" dirty="0" err="1">
                <a:solidFill>
                  <a:srgbClr val="0070C0"/>
                </a:solidFill>
                <a:latin typeface="Times New Roman" pitchFamily="18" charset="0"/>
                <a:cs typeface="Times New Roman" pitchFamily="18" charset="0"/>
                <a:sym typeface="Arial"/>
              </a:rPr>
              <a:t>Uẩn</a:t>
            </a:r>
            <a:r>
              <a:rPr lang="en-US" altLang="en-US" sz="3200" b="1" kern="0" dirty="0">
                <a:solidFill>
                  <a:srgbClr val="0070C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người</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châu</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Cô</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Pháp</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Từ</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Sơn</a:t>
            </a:r>
            <a:r>
              <a:rPr lang="en-US" altLang="en-US" sz="3200" kern="0" dirty="0">
                <a:solidFill>
                  <a:srgbClr val="000000"/>
                </a:solidFill>
                <a:latin typeface="Times New Roman" pitchFamily="18" charset="0"/>
                <a:cs typeface="Times New Roman" pitchFamily="18" charset="0"/>
                <a:sym typeface="Arial"/>
              </a:rPr>
              <a:t> - </a:t>
            </a:r>
            <a:r>
              <a:rPr lang="en-US" altLang="en-US" sz="3200" kern="0" dirty="0" err="1">
                <a:solidFill>
                  <a:srgbClr val="000000"/>
                </a:solidFill>
                <a:latin typeface="Times New Roman" pitchFamily="18" charset="0"/>
                <a:cs typeface="Times New Roman" pitchFamily="18" charset="0"/>
                <a:sym typeface="Arial"/>
              </a:rPr>
              <a:t>Bắc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Ninh</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Thuở</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nhỏ</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làm</a:t>
            </a:r>
            <a:r>
              <a:rPr lang="en-US" altLang="en-US" sz="3200" kern="0" dirty="0">
                <a:solidFill>
                  <a:srgbClr val="000000"/>
                </a:solidFill>
                <a:latin typeface="Times New Roman" pitchFamily="18" charset="0"/>
                <a:cs typeface="Times New Roman" pitchFamily="18" charset="0"/>
                <a:sym typeface="Arial"/>
              </a:rPr>
              <a:t> con </a:t>
            </a:r>
            <a:r>
              <a:rPr lang="en-US" altLang="en-US" sz="3200" kern="0" dirty="0" err="1">
                <a:solidFill>
                  <a:srgbClr val="000000"/>
                </a:solidFill>
                <a:latin typeface="Times New Roman" pitchFamily="18" charset="0"/>
                <a:cs typeface="Times New Roman" pitchFamily="18" charset="0"/>
                <a:sym typeface="Arial"/>
              </a:rPr>
              <a:t>nuôi</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nhà</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sư</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Lý</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Khánh</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Văn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theo</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học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ở</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chùa</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Lục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Tổ</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của</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sư</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Vạn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Hạnh</a:t>
            </a:r>
            <a:r>
              <a:rPr lang="en-US" altLang="en-US" sz="3200" kern="0" dirty="0">
                <a:solidFill>
                  <a:srgbClr val="000000"/>
                </a:solidFill>
                <a:latin typeface="Times New Roman" pitchFamily="18" charset="0"/>
                <a:cs typeface="Times New Roman" pitchFamily="18" charset="0"/>
                <a:sym typeface="Arial"/>
              </a:rPr>
              <a:t>. Sau </a:t>
            </a:r>
            <a:r>
              <a:rPr lang="en-US" altLang="en-US" sz="3200" kern="0" dirty="0" err="1">
                <a:solidFill>
                  <a:srgbClr val="000000"/>
                </a:solidFill>
                <a:latin typeface="Times New Roman" pitchFamily="18" charset="0"/>
                <a:cs typeface="Times New Roman" pitchFamily="18" charset="0"/>
                <a:sym typeface="Arial"/>
              </a:rPr>
              <a:t>đó</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làm</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quan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cho</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nhà</a:t>
            </a:r>
            <a:r>
              <a:rPr lang="en-US" altLang="en-US" sz="3200" kern="0" dirty="0">
                <a:solidFill>
                  <a:srgbClr val="000000"/>
                </a:solidFill>
                <a:latin typeface="Times New Roman" pitchFamily="18" charset="0"/>
                <a:cs typeface="Times New Roman" pitchFamily="18" charset="0"/>
                <a:sym typeface="Arial"/>
              </a:rPr>
              <a:t> Lê, </a:t>
            </a:r>
            <a:r>
              <a:rPr lang="en-US" altLang="en-US" sz="3200" kern="0" dirty="0" err="1">
                <a:solidFill>
                  <a:srgbClr val="000000"/>
                </a:solidFill>
                <a:latin typeface="Times New Roman" pitchFamily="18" charset="0"/>
                <a:cs typeface="Times New Roman" pitchFamily="18" charset="0"/>
                <a:sym typeface="Arial"/>
              </a:rPr>
              <a:t>giữ</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đến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chức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Điện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tiền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chỉ</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huy</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sứ</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chỉ</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huy</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cấm</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quân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ở</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kinh</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đô</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Hoa</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Lư</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Ông</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là</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người</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có</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học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có</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đức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và</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có</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uy</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tín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nên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được</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triều</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thần</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nhà</a:t>
            </a:r>
            <a:r>
              <a:rPr lang="en-US" altLang="en-US" sz="3200" kern="0" dirty="0">
                <a:solidFill>
                  <a:srgbClr val="000000"/>
                </a:solidFill>
                <a:latin typeface="Times New Roman" pitchFamily="18" charset="0"/>
                <a:cs typeface="Times New Roman" pitchFamily="18" charset="0"/>
                <a:sym typeface="Arial"/>
              </a:rPr>
              <a:t> Lê </a:t>
            </a:r>
            <a:r>
              <a:rPr lang="en-US" altLang="en-US" sz="3200" kern="0" dirty="0" err="1">
                <a:solidFill>
                  <a:srgbClr val="000000"/>
                </a:solidFill>
                <a:latin typeface="Times New Roman" pitchFamily="18" charset="0"/>
                <a:cs typeface="Times New Roman" pitchFamily="18" charset="0"/>
                <a:sym typeface="Arial"/>
              </a:rPr>
              <a:t>quý</a:t>
            </a:r>
            <a:r>
              <a:rPr lang="en-US" altLang="en-US" sz="3200" kern="0" dirty="0">
                <a:solidFill>
                  <a:srgbClr val="000000"/>
                </a:solidFill>
                <a:latin typeface="Times New Roman" pitchFamily="18" charset="0"/>
                <a:cs typeface="Times New Roman" pitchFamily="18" charset="0"/>
                <a:sym typeface="Arial"/>
              </a:rPr>
              <a:t> </a:t>
            </a:r>
            <a:r>
              <a:rPr lang="en-US" altLang="en-US" sz="3200" kern="0" dirty="0" err="1">
                <a:solidFill>
                  <a:srgbClr val="000000"/>
                </a:solidFill>
                <a:latin typeface="Times New Roman" pitchFamily="18" charset="0"/>
                <a:cs typeface="Times New Roman" pitchFamily="18" charset="0"/>
                <a:sym typeface="Arial"/>
              </a:rPr>
              <a:t>trọng</a:t>
            </a:r>
            <a:r>
              <a:rPr lang="en-US" altLang="en-US" sz="3200" kern="0" dirty="0">
                <a:solidFill>
                  <a:srgbClr val="000000"/>
                </a:solidFill>
                <a:latin typeface="Times New Roman" pitchFamily="18" charset="0"/>
                <a:cs typeface="Times New Roman" pitchFamily="18" charset="0"/>
                <a:sym typeface="Arial"/>
              </a:rPr>
              <a:t>.</a:t>
            </a:r>
            <a:endParaRPr lang="vi-VN" altLang="en-US" sz="3200" kern="0" dirty="0">
              <a:solidFill>
                <a:srgbClr val="000000"/>
              </a:solidFill>
              <a:latin typeface="Times New Roman"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4C2F8E96-CAD4-AB43-B506-9B3F3B874AAB}"/>
              </a:ext>
            </a:extLst>
          </p:cNvPr>
          <p:cNvPicPr>
            <a:picLocks noChangeAspect="1"/>
          </p:cNvPicPr>
          <p:nvPr/>
        </p:nvPicPr>
        <p:blipFill>
          <a:blip r:embed="rId2"/>
          <a:stretch>
            <a:fillRect/>
          </a:stretch>
        </p:blipFill>
        <p:spPr>
          <a:xfrm>
            <a:off x="-289320" y="-1"/>
            <a:ext cx="5970791" cy="5925313"/>
          </a:xfrm>
          <a:prstGeom prst="rect">
            <a:avLst/>
          </a:prstGeom>
        </p:spPr>
      </p:pic>
    </p:spTree>
    <p:extLst>
      <p:ext uri="{BB962C8B-B14F-4D97-AF65-F5344CB8AC3E}">
        <p14:creationId xmlns:p14="http://schemas.microsoft.com/office/powerpoint/2010/main" val="221707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5"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50" tmFilter="0,0; .5, 1; 1, 1"/>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25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25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15" dur="25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25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50" tmFilter="0,0; .5, 1; 1, 1"/>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0F5B4-24E5-94A7-0378-9D3D9AB8FC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46481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ộc bản “Chiếu dời đô” – Hoàng Thành Thăng Long">
            <a:extLst>
              <a:ext uri="{FF2B5EF4-FFF2-40B4-BE49-F238E27FC236}">
                <a16:creationId xmlns:a16="http://schemas.microsoft.com/office/drawing/2014/main" id="{525B0FA0-3E7A-2740-BD51-2492279AF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33"/>
            <a:ext cx="12192000" cy="5711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9AB3BC-B8EF-A249-90A7-C678C883D07D}"/>
              </a:ext>
            </a:extLst>
          </p:cNvPr>
          <p:cNvSpPr/>
          <p:nvPr/>
        </p:nvSpPr>
        <p:spPr>
          <a:xfrm>
            <a:off x="807839" y="5503784"/>
            <a:ext cx="10956846" cy="1323439"/>
          </a:xfrm>
          <a:prstGeom prst="rect">
            <a:avLst/>
          </a:prstGeom>
          <a:noFill/>
        </p:spPr>
        <p:txBody>
          <a:bodyPr wrap="none">
            <a:spAutoFit/>
          </a:bodyPr>
          <a:lstStyle/>
          <a:p>
            <a:pPr defTabSz="1219170">
              <a:buClr>
                <a:srgbClr val="000000"/>
              </a:buClr>
            </a:pPr>
            <a:r>
              <a:rPr lang="en-US" sz="8000" b="1" kern="0" dirty="0" err="1">
                <a:solidFill>
                  <a:srgbClr val="333333"/>
                </a:solidFill>
                <a:latin typeface="Times New Roman" panose="02020603050405020304" pitchFamily="18" charset="0"/>
                <a:cs typeface="Times New Roman" panose="02020603050405020304" pitchFamily="18" charset="0"/>
                <a:sym typeface="Arial"/>
              </a:rPr>
              <a:t>Mộc</a:t>
            </a:r>
            <a:r>
              <a:rPr lang="en-US" sz="8000" b="1" kern="0" dirty="0">
                <a:solidFill>
                  <a:srgbClr val="333333"/>
                </a:solidFill>
                <a:latin typeface="Times New Roman" panose="02020603050405020304" pitchFamily="18" charset="0"/>
                <a:cs typeface="Times New Roman" panose="02020603050405020304" pitchFamily="18" charset="0"/>
                <a:sym typeface="Arial"/>
              </a:rPr>
              <a:t> </a:t>
            </a:r>
            <a:r>
              <a:rPr lang="en-US" sz="8000" b="1" kern="0" dirty="0" err="1">
                <a:solidFill>
                  <a:srgbClr val="333333"/>
                </a:solidFill>
                <a:latin typeface="Times New Roman" panose="02020603050405020304" pitchFamily="18" charset="0"/>
                <a:cs typeface="Times New Roman" panose="02020603050405020304" pitchFamily="18" charset="0"/>
                <a:sym typeface="Arial"/>
              </a:rPr>
              <a:t>bản</a:t>
            </a:r>
            <a:r>
              <a:rPr lang="en-US" sz="8000" b="1" kern="0" dirty="0">
                <a:solidFill>
                  <a:srgbClr val="333333"/>
                </a:solidFill>
                <a:latin typeface="Times New Roman" panose="02020603050405020304" pitchFamily="18" charset="0"/>
                <a:cs typeface="Times New Roman" panose="02020603050405020304" pitchFamily="18" charset="0"/>
                <a:sym typeface="Arial"/>
              </a:rPr>
              <a:t> “</a:t>
            </a:r>
            <a:r>
              <a:rPr lang="en-US" sz="8000" b="1" kern="0" dirty="0" err="1">
                <a:solidFill>
                  <a:srgbClr val="333333"/>
                </a:solidFill>
                <a:latin typeface="Times New Roman" panose="02020603050405020304" pitchFamily="18" charset="0"/>
                <a:cs typeface="Times New Roman" panose="02020603050405020304" pitchFamily="18" charset="0"/>
                <a:sym typeface="Arial"/>
              </a:rPr>
              <a:t>Chiếu</a:t>
            </a:r>
            <a:r>
              <a:rPr lang="en-US" sz="8000" b="1" kern="0" dirty="0">
                <a:solidFill>
                  <a:srgbClr val="333333"/>
                </a:solidFill>
                <a:latin typeface="Times New Roman" panose="02020603050405020304" pitchFamily="18" charset="0"/>
                <a:cs typeface="Times New Roman" panose="02020603050405020304" pitchFamily="18" charset="0"/>
                <a:sym typeface="Arial"/>
              </a:rPr>
              <a:t> </a:t>
            </a:r>
            <a:r>
              <a:rPr lang="en-US" sz="8000" b="1" kern="0" dirty="0" err="1">
                <a:solidFill>
                  <a:srgbClr val="333333"/>
                </a:solidFill>
                <a:latin typeface="Times New Roman" panose="02020603050405020304" pitchFamily="18" charset="0"/>
                <a:cs typeface="Times New Roman" panose="02020603050405020304" pitchFamily="18" charset="0"/>
                <a:sym typeface="Arial"/>
              </a:rPr>
              <a:t>dời</a:t>
            </a:r>
            <a:r>
              <a:rPr lang="en-US" sz="8000" b="1" kern="0" dirty="0">
                <a:solidFill>
                  <a:srgbClr val="333333"/>
                </a:solidFill>
                <a:latin typeface="Times New Roman" panose="02020603050405020304" pitchFamily="18" charset="0"/>
                <a:cs typeface="Times New Roman" panose="02020603050405020304" pitchFamily="18" charset="0"/>
                <a:sym typeface="Arial"/>
              </a:rPr>
              <a:t> </a:t>
            </a:r>
            <a:r>
              <a:rPr lang="en-US" sz="8000" b="1" kern="0" dirty="0" err="1">
                <a:solidFill>
                  <a:srgbClr val="333333"/>
                </a:solidFill>
                <a:latin typeface="Times New Roman" panose="02020603050405020304" pitchFamily="18" charset="0"/>
                <a:cs typeface="Times New Roman" panose="02020603050405020304" pitchFamily="18" charset="0"/>
                <a:sym typeface="Arial"/>
              </a:rPr>
              <a:t>đô</a:t>
            </a:r>
            <a:r>
              <a:rPr lang="en-US" sz="8000" b="1" kern="0" dirty="0">
                <a:solidFill>
                  <a:srgbClr val="333333"/>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3E3644D0-3E1F-5044-99BF-787D3EB9B48E}"/>
              </a:ext>
            </a:extLst>
          </p:cNvPr>
          <p:cNvGrpSpPr/>
          <p:nvPr/>
        </p:nvGrpSpPr>
        <p:grpSpPr>
          <a:xfrm>
            <a:off x="4486658" y="-79654"/>
            <a:ext cx="7705343" cy="6985759"/>
            <a:chOff x="3364993" y="-59740"/>
            <a:chExt cx="5779007" cy="5239319"/>
          </a:xfrm>
        </p:grpSpPr>
        <p:sp>
          <p:nvSpPr>
            <p:cNvPr id="3" name="Rounded Rectangle 2">
              <a:extLst>
                <a:ext uri="{FF2B5EF4-FFF2-40B4-BE49-F238E27FC236}">
                  <a16:creationId xmlns:a16="http://schemas.microsoft.com/office/drawing/2014/main" id="{6710DE64-82A1-BF40-9398-40DDC4BDED93}"/>
                </a:ext>
              </a:extLst>
            </p:cNvPr>
            <p:cNvSpPr/>
            <p:nvPr/>
          </p:nvSpPr>
          <p:spPr>
            <a:xfrm>
              <a:off x="3364993" y="0"/>
              <a:ext cx="5779007" cy="5143500"/>
            </a:xfrm>
            <a:prstGeom prst="roundRect">
              <a:avLst>
                <a:gd name="adj" fmla="val 3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6E5CC"/>
                </a:solidFill>
                <a:latin typeface="Arial"/>
                <a:sym typeface="Arial"/>
              </a:endParaRPr>
            </a:p>
          </p:txBody>
        </p:sp>
        <p:sp>
          <p:nvSpPr>
            <p:cNvPr id="4" name="Rectangle 3">
              <a:extLst>
                <a:ext uri="{FF2B5EF4-FFF2-40B4-BE49-F238E27FC236}">
                  <a16:creationId xmlns:a16="http://schemas.microsoft.com/office/drawing/2014/main" id="{66D4461D-F88F-E24C-9CE8-3F8381D2210E}"/>
                </a:ext>
              </a:extLst>
            </p:cNvPr>
            <p:cNvSpPr/>
            <p:nvPr/>
          </p:nvSpPr>
          <p:spPr>
            <a:xfrm>
              <a:off x="3813049" y="-59740"/>
              <a:ext cx="5193791" cy="5239319"/>
            </a:xfrm>
            <a:prstGeom prst="rect">
              <a:avLst/>
            </a:prstGeom>
          </p:spPr>
          <p:txBody>
            <a:bodyPr wrap="square">
              <a:spAutoFit/>
            </a:bodyPr>
            <a:lstStyle/>
            <a:p>
              <a:pPr algn="just" defTabSz="1219170" fontAlgn="base">
                <a:spcBef>
                  <a:spcPct val="50000"/>
                </a:spcBef>
                <a:spcAft>
                  <a:spcPct val="0"/>
                </a:spcAft>
                <a:defRPr/>
              </a:pPr>
              <a:r>
                <a:rPr lang="vi-VN" sz="3733" dirty="0">
                  <a:solidFill>
                    <a:prstClr val="black"/>
                  </a:solidFill>
                  <a:latin typeface="Times New Roman" panose="02020603050405020304" pitchFamily="18" charset="0"/>
                  <a:cs typeface="Times New Roman" panose="02020603050405020304" pitchFamily="18" charset="0"/>
                  <a:sym typeface="Arial"/>
                </a:rPr>
                <a:t>“</a:t>
              </a:r>
              <a:r>
                <a:rPr lang="en-US" sz="3733" dirty="0" err="1">
                  <a:solidFill>
                    <a:prstClr val="black"/>
                  </a:solidFill>
                  <a:latin typeface="Times New Roman" panose="02020603050405020304" pitchFamily="18" charset="0"/>
                  <a:cs typeface="Times New Roman" panose="02020603050405020304" pitchFamily="18" charset="0"/>
                  <a:sym typeface="Arial"/>
                </a:rPr>
                <a:t>Thành</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Đại</a:t>
              </a:r>
              <a:r>
                <a:rPr lang="en-US" sz="3733" dirty="0">
                  <a:solidFill>
                    <a:prstClr val="black"/>
                  </a:solidFill>
                  <a:latin typeface="Times New Roman" panose="02020603050405020304" pitchFamily="18" charset="0"/>
                  <a:cs typeface="Times New Roman" panose="02020603050405020304" pitchFamily="18" charset="0"/>
                  <a:sym typeface="Arial"/>
                </a:rPr>
                <a:t> La </a:t>
              </a:r>
              <a:r>
                <a:rPr lang="en-US" sz="3733" dirty="0" err="1">
                  <a:solidFill>
                    <a:prstClr val="black"/>
                  </a:solidFill>
                  <a:latin typeface="Times New Roman" panose="02020603050405020304" pitchFamily="18" charset="0"/>
                  <a:cs typeface="Times New Roman" panose="02020603050405020304" pitchFamily="18" charset="0"/>
                  <a:sym typeface="Arial"/>
                </a:rPr>
                <a:t>ở</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giữa</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khu</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vực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trời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đất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được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thế</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rồng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cuộn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hổ</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ngồi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chính</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giữa</a:t>
              </a:r>
              <a:r>
                <a:rPr lang="en-US" sz="3733" dirty="0">
                  <a:solidFill>
                    <a:prstClr val="black"/>
                  </a:solidFill>
                  <a:latin typeface="Times New Roman" panose="02020603050405020304" pitchFamily="18" charset="0"/>
                  <a:cs typeface="Times New Roman" panose="02020603050405020304" pitchFamily="18" charset="0"/>
                  <a:sym typeface="Arial"/>
                </a:rPr>
                <a:t> Nam </a:t>
              </a:r>
              <a:r>
                <a:rPr lang="en-US" sz="3733" dirty="0" err="1">
                  <a:solidFill>
                    <a:prstClr val="black"/>
                  </a:solidFill>
                  <a:latin typeface="Times New Roman" panose="02020603050405020304" pitchFamily="18" charset="0"/>
                  <a:cs typeface="Times New Roman" panose="02020603050405020304" pitchFamily="18" charset="0"/>
                  <a:sym typeface="Arial"/>
                </a:rPr>
                <a:t>Bắc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Đông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Tây</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tiện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thế</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núi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sau</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sông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trước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Vùng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này</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mặt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đất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rộng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mà</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bằng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phẳng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thế</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đất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cao</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mà</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sáng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sủa</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dân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cư</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không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khổ</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thấp</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trũng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tối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tăm</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muôn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vật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hết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sức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tươi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tốt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phồn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thịnh</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Xem</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khắp</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đất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Việt</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đó</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là</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nơi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thắng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địa</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thực</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là</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chỗ</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hội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tụ</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quan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yếu</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của</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bốn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phương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Đúng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là</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nơi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thượng</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đô</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kinh</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sư</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mãi</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muôn</a:t>
              </a:r>
              <a:r>
                <a:rPr lang="en-US" sz="3733" dirty="0">
                  <a:solidFill>
                    <a:prstClr val="black"/>
                  </a:solidFill>
                  <a:latin typeface="Times New Roman" panose="02020603050405020304" pitchFamily="18" charset="0"/>
                  <a:cs typeface="Times New Roman" panose="02020603050405020304" pitchFamily="18" charset="0"/>
                  <a:sym typeface="Arial"/>
                </a:rPr>
                <a:t> </a:t>
              </a:r>
              <a:r>
                <a:rPr lang="en-US" sz="3733" dirty="0" err="1">
                  <a:solidFill>
                    <a:prstClr val="black"/>
                  </a:solidFill>
                  <a:latin typeface="Times New Roman" panose="02020603050405020304" pitchFamily="18" charset="0"/>
                  <a:cs typeface="Times New Roman" panose="02020603050405020304" pitchFamily="18" charset="0"/>
                  <a:sym typeface="Arial"/>
                </a:rPr>
                <a:t>đời</a:t>
              </a:r>
              <a:r>
                <a:rPr lang="en-US" sz="3733" dirty="0">
                  <a:solidFill>
                    <a:prstClr val="black"/>
                  </a:solidFill>
                  <a:latin typeface="Times New Roman" panose="02020603050405020304" pitchFamily="18" charset="0"/>
                  <a:cs typeface="Times New Roman" panose="02020603050405020304" pitchFamily="18" charset="0"/>
                  <a:sym typeface="Arial"/>
                </a:rPr>
                <a:t>.</a:t>
              </a:r>
              <a:endParaRPr lang="en-US" sz="3733" dirty="0">
                <a:solidFill>
                  <a:prstClr val="black"/>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Arial"/>
              </a:endParaRPr>
            </a:p>
          </p:txBody>
        </p:sp>
      </p:grpSp>
      <p:pic>
        <p:nvPicPr>
          <p:cNvPr id="66566" name="Picture 6" descr="Sự kết hợp giữa lí và tình trong Chiếu dời đô của Lý Công Uẩn - Cái tình  hòa quyện thiết tha - Theki.vn">
            <a:extLst>
              <a:ext uri="{FF2B5EF4-FFF2-40B4-BE49-F238E27FC236}">
                <a16:creationId xmlns:a16="http://schemas.microsoft.com/office/drawing/2014/main" id="{455C3407-2A00-004D-B131-119FB3E40C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99"/>
          <a:stretch/>
        </p:blipFill>
        <p:spPr bwMode="auto">
          <a:xfrm>
            <a:off x="1" y="0"/>
            <a:ext cx="4901184" cy="679026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AC61E5F-A735-404F-A75A-25B8D1A4D6AF}"/>
              </a:ext>
            </a:extLst>
          </p:cNvPr>
          <p:cNvGrpSpPr/>
          <p:nvPr/>
        </p:nvGrpSpPr>
        <p:grpSpPr>
          <a:xfrm>
            <a:off x="-102049" y="-11919"/>
            <a:ext cx="12586657" cy="6945555"/>
            <a:chOff x="-76537" y="-8939"/>
            <a:chExt cx="9439993" cy="5209166"/>
          </a:xfrm>
        </p:grpSpPr>
        <p:pic>
          <p:nvPicPr>
            <p:cNvPr id="67586" name="Picture 2">
              <a:extLst>
                <a:ext uri="{FF2B5EF4-FFF2-40B4-BE49-F238E27FC236}">
                  <a16:creationId xmlns:a16="http://schemas.microsoft.com/office/drawing/2014/main" id="{CA7263F4-85DE-E64A-AE2E-81F8B175A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3" y="-8939"/>
              <a:ext cx="9131806" cy="5153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28F220-E06B-D341-B26A-DB9DAEFF8D29}"/>
                </a:ext>
              </a:extLst>
            </p:cNvPr>
            <p:cNvSpPr/>
            <p:nvPr/>
          </p:nvSpPr>
          <p:spPr>
            <a:xfrm>
              <a:off x="-76537" y="4730819"/>
              <a:ext cx="9439993" cy="469408"/>
            </a:xfrm>
            <a:prstGeom prst="rect">
              <a:avLst/>
            </a:prstGeom>
            <a:solidFill>
              <a:schemeClr val="accent2"/>
            </a:solidFill>
          </p:spPr>
          <p:txBody>
            <a:bodyPr wrap="square">
              <a:spAutoFit/>
            </a:bodyPr>
            <a:lstStyle/>
            <a:p>
              <a:pPr defTabSz="1219170">
                <a:buClr>
                  <a:srgbClr val="000000"/>
                </a:buClr>
              </a:pPr>
              <a:r>
                <a:rPr lang="en-US" sz="3467" i="1" kern="0" dirty="0" err="1">
                  <a:solidFill>
                    <a:srgbClr val="000000"/>
                  </a:solidFill>
                  <a:latin typeface="Times New Roman" panose="02020603050405020304" pitchFamily="18" charset="0"/>
                  <a:cs typeface="Arial"/>
                  <a:sym typeface="Arial"/>
                </a:rPr>
                <a:t>Một</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phần</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bức</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tranh</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mẫu</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về</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hành</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trình</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dời</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đô</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của</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vua</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Lý</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Công</a:t>
              </a:r>
              <a:r>
                <a:rPr lang="en-US" sz="3467" i="1" kern="0" dirty="0">
                  <a:solidFill>
                    <a:srgbClr val="000000"/>
                  </a:solidFill>
                  <a:latin typeface="Times New Roman" panose="02020603050405020304" pitchFamily="18" charset="0"/>
                  <a:cs typeface="Arial"/>
                  <a:sym typeface="Arial"/>
                </a:rPr>
                <a:t> </a:t>
              </a:r>
              <a:r>
                <a:rPr lang="en-US" sz="3467" i="1" kern="0" dirty="0" err="1">
                  <a:solidFill>
                    <a:srgbClr val="000000"/>
                  </a:solidFill>
                  <a:latin typeface="Times New Roman" panose="02020603050405020304" pitchFamily="18" charset="0"/>
                  <a:cs typeface="Arial"/>
                  <a:sym typeface="Arial"/>
                </a:rPr>
                <a:t>Uẩn</a:t>
              </a:r>
              <a:endParaRPr lang="en-VN" sz="3467" kern="0" dirty="0">
                <a:solidFill>
                  <a:srgbClr val="000000"/>
                </a:solidFill>
                <a:latin typeface="Arial"/>
                <a:cs typeface="Arial"/>
                <a:sym typeface="Arial"/>
              </a:endParaRPr>
            </a:p>
          </p:txBody>
        </p:sp>
      </p:grpSp>
    </p:spTree>
    <p:extLst>
      <p:ext uri="{BB962C8B-B14F-4D97-AF65-F5344CB8AC3E}">
        <p14:creationId xmlns:p14="http://schemas.microsoft.com/office/powerpoint/2010/main" val="638690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14:bounceEnd="50000">
                                          <p:cBhvr additive="base">
                                            <p:cTn id="7" dur="500" fill="hold"/>
                                            <p:tgtEl>
                                              <p:spTgt spid="6656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656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14:presetBounceEnd="50000">
                                      <p:stCondLst>
                                        <p:cond delay="0"/>
                                      </p:stCondLst>
                                      <p:childTnLst>
                                        <p:set>
                                          <p:cBhvr>
                                            <p:cTn id="20" dur="1" fill="hold">
                                              <p:stCondLst>
                                                <p:cond delay="0"/>
                                              </p:stCondLst>
                                            </p:cTn>
                                            <p:tgtEl>
                                              <p:spTgt spid="66566"/>
                                            </p:tgtEl>
                                            <p:attrNameLst>
                                              <p:attrName>style.visibility</p:attrName>
                                            </p:attrNameLst>
                                          </p:cBhvr>
                                          <p:to>
                                            <p:strVal val="visible"/>
                                          </p:to>
                                        </p:set>
                                        <p:anim calcmode="lin" valueType="num" p14:bounceEnd="50000">
                                          <p:cBhvr additive="base">
                                            <p:cTn id="21" dur="500" fill="hold"/>
                                            <p:tgtEl>
                                              <p:spTgt spid="66566"/>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6656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ppt_x"/>
                                              </p:val>
                                            </p:tav>
                                            <p:tav tm="100000">
                                              <p:val>
                                                <p:strVal val="#ppt_x"/>
                                              </p:val>
                                            </p:tav>
                                          </p:tavLst>
                                        </p:anim>
                                        <p:anim calcmode="lin" valueType="num">
                                          <p:cBhvr additive="base">
                                            <p:cTn id="8" dur="500" fill="hold"/>
                                            <p:tgtEl>
                                              <p:spTgt spid="6656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6566"/>
                                            </p:tgtEl>
                                            <p:attrNameLst>
                                              <p:attrName>style.visibility</p:attrName>
                                            </p:attrNameLst>
                                          </p:cBhvr>
                                          <p:to>
                                            <p:strVal val="visible"/>
                                          </p:to>
                                        </p:set>
                                        <p:anim calcmode="lin" valueType="num">
                                          <p:cBhvr additive="base">
                                            <p:cTn id="21" dur="500" fill="hold"/>
                                            <p:tgtEl>
                                              <p:spTgt spid="66566"/>
                                            </p:tgtEl>
                                            <p:attrNameLst>
                                              <p:attrName>ppt_x</p:attrName>
                                            </p:attrNameLst>
                                          </p:cBhvr>
                                          <p:tavLst>
                                            <p:tav tm="0">
                                              <p:val>
                                                <p:strVal val="#ppt_x"/>
                                              </p:val>
                                            </p:tav>
                                            <p:tav tm="100000">
                                              <p:val>
                                                <p:strVal val="#ppt_x"/>
                                              </p:val>
                                            </p:tav>
                                          </p:tavLst>
                                        </p:anim>
                                        <p:anim calcmode="lin" valueType="num">
                                          <p:cBhvr additive="base">
                                            <p:cTn id="22" dur="500" fill="hold"/>
                                            <p:tgtEl>
                                              <p:spTgt spid="6656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heme/theme1.xml><?xml version="1.0" encoding="utf-8"?>
<a:theme xmlns:a="http://schemas.openxmlformats.org/drawingml/2006/main" name="Ancient History of China Thesis Infographics by Slidesgo">
  <a:themeElements>
    <a:clrScheme name="Simple Light">
      <a:dk1>
        <a:srgbClr val="232322"/>
      </a:dk1>
      <a:lt1>
        <a:srgbClr val="F7FAF2"/>
      </a:lt1>
      <a:dk2>
        <a:srgbClr val="99C8A7"/>
      </a:dk2>
      <a:lt2>
        <a:srgbClr val="97B2A4"/>
      </a:lt2>
      <a:accent1>
        <a:srgbClr val="7C836B"/>
      </a:accent1>
      <a:accent2>
        <a:srgbClr val="F0E5D0"/>
      </a:accent2>
      <a:accent3>
        <a:srgbClr val="9A5C47"/>
      </a:accent3>
      <a:accent4>
        <a:srgbClr val="D48C72"/>
      </a:accent4>
      <a:accent5>
        <a:srgbClr val="F19072"/>
      </a:accent5>
      <a:accent6>
        <a:srgbClr val="F8CDC1"/>
      </a:accent6>
      <a:hlink>
        <a:srgbClr val="2323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849</Words>
  <Application>Microsoft Office PowerPoint</Application>
  <PresentationFormat>Widescreen</PresentationFormat>
  <Paragraphs>58</Paragraphs>
  <Slides>19</Slides>
  <Notes>4</Notes>
  <HiddenSlides>0</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19</vt:i4>
      </vt:variant>
    </vt:vector>
  </HeadingPairs>
  <TitlesOfParts>
    <vt:vector size="44" baseType="lpstr">
      <vt:lpstr>Anaheim</vt:lpstr>
      <vt:lpstr>Antic</vt:lpstr>
      <vt:lpstr>Arial</vt:lpstr>
      <vt:lpstr>Bebas Neue</vt:lpstr>
      <vt:lpstr>Calibri</vt:lpstr>
      <vt:lpstr>Domine</vt:lpstr>
      <vt:lpstr>Helvetica</vt:lpstr>
      <vt:lpstr>Jua</vt:lpstr>
      <vt:lpstr>Maven Pro</vt:lpstr>
      <vt:lpstr>Merienda One</vt:lpstr>
      <vt:lpstr>Oxygen</vt:lpstr>
      <vt:lpstr>Oxygen Light</vt:lpstr>
      <vt:lpstr>Poiret One</vt:lpstr>
      <vt:lpstr>Poppins</vt:lpstr>
      <vt:lpstr>Roboto</vt:lpstr>
      <vt:lpstr>Roboto Condensed Light</vt:lpstr>
      <vt:lpstr>Times New Roman</vt:lpstr>
      <vt:lpstr>Wingdings</vt:lpstr>
      <vt:lpstr>Ancient History of China Thesis Infographics by Slidesgo</vt:lpstr>
      <vt:lpstr>Default Design</vt:lpstr>
      <vt:lpstr>Minimalist Aesthetic Slideshow by Slidesgo</vt:lpstr>
      <vt:lpstr>Middle Earth Fantasy Day by Slidesgo</vt:lpstr>
      <vt:lpstr>Dongzhi Festival by Slidesgo</vt:lpstr>
      <vt:lpstr>1_Minimalist Aesthetic Slideshow by Slidesgo</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28</cp:revision>
  <dcterms:created xsi:type="dcterms:W3CDTF">2023-07-23T15:43:48Z</dcterms:created>
  <dcterms:modified xsi:type="dcterms:W3CDTF">2023-08-15T23:11:31Z</dcterms:modified>
</cp:coreProperties>
</file>