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691" r:id="rId2"/>
    <p:sldMasterId id="2147483716" r:id="rId3"/>
  </p:sldMasterIdLst>
  <p:notesMasterIdLst>
    <p:notesMasterId r:id="rId65"/>
  </p:notesMasterIdLst>
  <p:sldIdLst>
    <p:sldId id="312" r:id="rId4"/>
    <p:sldId id="313" r:id="rId5"/>
    <p:sldId id="314" r:id="rId6"/>
    <p:sldId id="315" r:id="rId7"/>
    <p:sldId id="316" r:id="rId8"/>
    <p:sldId id="317" r:id="rId9"/>
    <p:sldId id="318" r:id="rId10"/>
    <p:sldId id="257" r:id="rId11"/>
    <p:sldId id="389" r:id="rId12"/>
    <p:sldId id="256" r:id="rId13"/>
    <p:sldId id="390" r:id="rId14"/>
    <p:sldId id="258" r:id="rId15"/>
    <p:sldId id="260" r:id="rId16"/>
    <p:sldId id="261" r:id="rId17"/>
    <p:sldId id="430" r:id="rId18"/>
    <p:sldId id="268" r:id="rId19"/>
    <p:sldId id="441" r:id="rId20"/>
    <p:sldId id="456" r:id="rId21"/>
    <p:sldId id="442" r:id="rId22"/>
    <p:sldId id="457" r:id="rId23"/>
    <p:sldId id="458" r:id="rId24"/>
    <p:sldId id="475" r:id="rId25"/>
    <p:sldId id="443" r:id="rId26"/>
    <p:sldId id="444" r:id="rId27"/>
    <p:sldId id="409" r:id="rId28"/>
    <p:sldId id="445" r:id="rId29"/>
    <p:sldId id="460" r:id="rId30"/>
    <p:sldId id="449" r:id="rId31"/>
    <p:sldId id="450" r:id="rId32"/>
    <p:sldId id="451" r:id="rId33"/>
    <p:sldId id="461" r:id="rId34"/>
    <p:sldId id="413" r:id="rId35"/>
    <p:sldId id="431" r:id="rId36"/>
    <p:sldId id="263" r:id="rId37"/>
    <p:sldId id="452" r:id="rId38"/>
    <p:sldId id="453" r:id="rId39"/>
    <p:sldId id="462" r:id="rId40"/>
    <p:sldId id="454" r:id="rId41"/>
    <p:sldId id="463" r:id="rId42"/>
    <p:sldId id="464" r:id="rId43"/>
    <p:sldId id="465" r:id="rId44"/>
    <p:sldId id="466" r:id="rId45"/>
    <p:sldId id="467" r:id="rId46"/>
    <p:sldId id="455" r:id="rId47"/>
    <p:sldId id="417" r:id="rId48"/>
    <p:sldId id="418" r:id="rId49"/>
    <p:sldId id="419" r:id="rId50"/>
    <p:sldId id="420" r:id="rId51"/>
    <p:sldId id="421" r:id="rId52"/>
    <p:sldId id="422" r:id="rId53"/>
    <p:sldId id="423" r:id="rId54"/>
    <p:sldId id="424" r:id="rId55"/>
    <p:sldId id="425" r:id="rId56"/>
    <p:sldId id="426" r:id="rId57"/>
    <p:sldId id="468" r:id="rId58"/>
    <p:sldId id="469" r:id="rId59"/>
    <p:sldId id="470" r:id="rId60"/>
    <p:sldId id="471" r:id="rId61"/>
    <p:sldId id="472" r:id="rId62"/>
    <p:sldId id="473" r:id="rId63"/>
    <p:sldId id="474" r:id="rId64"/>
  </p:sldIdLst>
  <p:sldSz cx="9144000" cy="5143500" type="screen16x9"/>
  <p:notesSz cx="9144000" cy="6858000"/>
  <p:embeddedFontLst>
    <p:embeddedFont>
      <p:font typeface="Mali SemiBold" panose="020B0604020202020204" charset="-34"/>
      <p:regular r:id="rId66"/>
      <p:bold r:id="rId67"/>
      <p:italic r:id="rId68"/>
      <p:boldItalic r:id="rId69"/>
    </p:embeddedFont>
    <p:embeddedFont>
      <p:font typeface="Mali" panose="020B0604020202020204" charset="-34"/>
      <p:regular r:id="rId70"/>
      <p:bold r:id="rId71"/>
      <p:italic r:id="rId72"/>
      <p:boldItalic r:id="rId73"/>
    </p:embeddedFont>
    <p:embeddedFont>
      <p:font typeface="Mali Medium" panose="020B0604020202020204" charset="-34"/>
      <p:regular r:id="rId74"/>
      <p:bold r:id="rId75"/>
      <p:italic r:id="rId76"/>
      <p:boldItalic r:id="rId77"/>
    </p:embeddedFont>
    <p:embeddedFont>
      <p:font typeface="Calibri Light" panose="020F0302020204030204" pitchFamily="34" charset="0"/>
      <p:regular r:id="rId78"/>
      <p:italic r:id="rId79"/>
    </p:embeddedFont>
    <p:embeddedFont>
      <p:font typeface="Comfortaa" panose="020B0604020202020204" charset="0"/>
      <p:regular r:id="rId80"/>
      <p:bold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Cambria Math" panose="02040503050406030204" pitchFamily="18" charset="0"/>
      <p:regular r:id="rId86"/>
    </p:embeddedFont>
    <p:embeddedFont>
      <p:font typeface="Wingdings 3" panose="05040102010807070707" pitchFamily="18" charset="2"/>
      <p:regular r:id="rId87"/>
    </p:embeddedFont>
    <p:embeddedFont>
      <p:font typeface="Cambria" panose="02040503050406030204" pitchFamily="18" charset="0"/>
      <p:regular r:id="rId88"/>
      <p:bold r:id="rId89"/>
      <p:italic r:id="rId90"/>
      <p:boldItalic r:id="rId91"/>
    </p:embeddedFont>
    <p:embeddedFont>
      <p:font typeface="Comfortaa Light" panose="020B0604020202020204" charset="0"/>
      <p:regular r:id="rId92"/>
      <p:bold r:id="rId93"/>
    </p:embeddedFont>
    <p:embeddedFont>
      <p:font typeface="Comfortaa Medium" panose="020B0604020202020204" charset="0"/>
      <p:regular r:id="rId94"/>
      <p:bold r:id="rId95"/>
    </p:embeddedFont>
    <p:embeddedFont>
      <p:font typeface="Comfortaa SemiBold" panose="020B0604020202020204" charset="0"/>
      <p:regular r:id="rId96"/>
      <p:bold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59F045-3C53-4EDF-A485-546C2FAD9B3A}">
  <a:tblStyle styleId="{5759F045-3C53-4EDF-A485-546C2FAD9B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5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2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84" Type="http://schemas.openxmlformats.org/officeDocument/2006/relationships/font" Target="fonts/font19.fntdata"/><Relationship Id="rId89" Type="http://schemas.openxmlformats.org/officeDocument/2006/relationships/font" Target="fonts/font24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2.xml"/><Relationship Id="rId90" Type="http://schemas.openxmlformats.org/officeDocument/2006/relationships/font" Target="fonts/font25.fntdata"/><Relationship Id="rId95" Type="http://schemas.openxmlformats.org/officeDocument/2006/relationships/font" Target="fonts/font30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font" Target="fonts/font4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font" Target="fonts/font23.fntdata"/><Relationship Id="rId91" Type="http://schemas.openxmlformats.org/officeDocument/2006/relationships/font" Target="fonts/font26.fntdata"/><Relationship Id="rId96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94" Type="http://schemas.openxmlformats.org/officeDocument/2006/relationships/font" Target="fonts/font29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1.fntdata"/><Relationship Id="rId97" Type="http://schemas.openxmlformats.org/officeDocument/2006/relationships/font" Target="fonts/font32.fntdata"/><Relationship Id="rId7" Type="http://schemas.openxmlformats.org/officeDocument/2006/relationships/slide" Target="slides/slide4.xml"/><Relationship Id="rId71" Type="http://schemas.openxmlformats.org/officeDocument/2006/relationships/font" Target="fonts/font6.fntdata"/><Relationship Id="rId92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1.fntdata"/><Relationship Id="rId87" Type="http://schemas.openxmlformats.org/officeDocument/2006/relationships/font" Target="fonts/font22.fntdata"/><Relationship Id="rId61" Type="http://schemas.openxmlformats.org/officeDocument/2006/relationships/slide" Target="slides/slide58.xml"/><Relationship Id="rId82" Type="http://schemas.openxmlformats.org/officeDocument/2006/relationships/font" Target="fonts/font1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font" Target="fonts/font12.fntdata"/><Relationship Id="rId100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7.fntdata"/><Relationship Id="rId93" Type="http://schemas.openxmlformats.org/officeDocument/2006/relationships/font" Target="fonts/font28.fntdata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153af59bf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153af59bfd_0_9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1161e327149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1161e327149_1_1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018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1474dacc6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1474dacc60_0_2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1161e327149_1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1161e327149_1_64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070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1161e327149_1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1161e327149_1_66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368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1161e327149_1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1161e327149_1_66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934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1161e327149_1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1161e327149_1_66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2268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1474dacc6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1474dacc60_0_2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457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11474dacc60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11474dacc60_0_29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365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11474dacc60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11474dacc60_0_29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87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0581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5a78a66e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5a78a66eb_0_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9051c63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9051c6394_0_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161e327149_1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161e327149_1_64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161e327149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1161e327149_1_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11474dacc60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11474dacc60_0_29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316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11474dacc60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11474dacc60_0_29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51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10800000">
            <a:off x="-33450" y="3144075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4098500" y="393815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31700" y="0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216350" y="482025"/>
            <a:ext cx="6719308" cy="388027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76200" dir="426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655">
            <a:off x="2208899" y="3559751"/>
            <a:ext cx="4726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0500" y="1009825"/>
            <a:ext cx="5883000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/>
              <a:buNone/>
              <a:defRPr sz="9600" b="0"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/>
          <p:nvPr/>
        </p:nvSpPr>
        <p:spPr>
          <a:xfrm>
            <a:off x="4579103" y="-240970"/>
            <a:ext cx="4564839" cy="5436692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0" y="114225"/>
            <a:ext cx="1935786" cy="5807034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"/>
          <p:cNvSpPr/>
          <p:nvPr/>
        </p:nvSpPr>
        <p:spPr>
          <a:xfrm>
            <a:off x="674875" y="848200"/>
            <a:ext cx="145040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643800" y="2439200"/>
            <a:ext cx="5341942" cy="10424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720000" y="2618500"/>
            <a:ext cx="4998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1"/>
          </p:nvPr>
        </p:nvSpPr>
        <p:spPr>
          <a:xfrm rot="461">
            <a:off x="720000" y="3646650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BLANK_1_1_1_2_1_1_1_1_1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/>
          <p:nvPr/>
        </p:nvSpPr>
        <p:spPr>
          <a:xfrm rot="-5400000">
            <a:off x="1892221" y="-2101756"/>
            <a:ext cx="4750010" cy="9753652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body" idx="1"/>
          </p:nvPr>
        </p:nvSpPr>
        <p:spPr>
          <a:xfrm>
            <a:off x="720000" y="2571750"/>
            <a:ext cx="3604200" cy="14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7339193" y="233050"/>
            <a:ext cx="2877913" cy="2005304"/>
          </a:xfrm>
          <a:custGeom>
            <a:avLst/>
            <a:gdLst/>
            <a:ahLst/>
            <a:cxnLst/>
            <a:rect l="l" t="t" r="r" b="b"/>
            <a:pathLst>
              <a:path w="33716" h="23493" extrusionOk="0">
                <a:moveTo>
                  <a:pt x="1227" y="590"/>
                </a:moveTo>
                <a:cubicBezTo>
                  <a:pt x="1354" y="590"/>
                  <a:pt x="1457" y="650"/>
                  <a:pt x="1492" y="755"/>
                </a:cubicBezTo>
                <a:cubicBezTo>
                  <a:pt x="1546" y="891"/>
                  <a:pt x="1492" y="1081"/>
                  <a:pt x="1357" y="1135"/>
                </a:cubicBezTo>
                <a:lnTo>
                  <a:pt x="1357" y="1162"/>
                </a:lnTo>
                <a:cubicBezTo>
                  <a:pt x="1307" y="1183"/>
                  <a:pt x="1256" y="1193"/>
                  <a:pt x="1205" y="1193"/>
                </a:cubicBezTo>
                <a:cubicBezTo>
                  <a:pt x="1061" y="1193"/>
                  <a:pt x="921" y="1112"/>
                  <a:pt x="841" y="972"/>
                </a:cubicBezTo>
                <a:cubicBezTo>
                  <a:pt x="787" y="836"/>
                  <a:pt x="868" y="701"/>
                  <a:pt x="1004" y="647"/>
                </a:cubicBezTo>
                <a:cubicBezTo>
                  <a:pt x="1081" y="608"/>
                  <a:pt x="1158" y="590"/>
                  <a:pt x="1227" y="590"/>
                </a:cubicBezTo>
                <a:close/>
                <a:moveTo>
                  <a:pt x="10063" y="4112"/>
                </a:moveTo>
                <a:cubicBezTo>
                  <a:pt x="10197" y="4112"/>
                  <a:pt x="10321" y="4168"/>
                  <a:pt x="10389" y="4281"/>
                </a:cubicBezTo>
                <a:cubicBezTo>
                  <a:pt x="10524" y="4417"/>
                  <a:pt x="10552" y="4634"/>
                  <a:pt x="10497" y="4824"/>
                </a:cubicBezTo>
                <a:cubicBezTo>
                  <a:pt x="10443" y="4905"/>
                  <a:pt x="10389" y="4986"/>
                  <a:pt x="10335" y="5068"/>
                </a:cubicBezTo>
                <a:lnTo>
                  <a:pt x="10335" y="5041"/>
                </a:lnTo>
                <a:cubicBezTo>
                  <a:pt x="10226" y="5041"/>
                  <a:pt x="10145" y="5041"/>
                  <a:pt x="10036" y="5014"/>
                </a:cubicBezTo>
                <a:cubicBezTo>
                  <a:pt x="9846" y="4905"/>
                  <a:pt x="9711" y="4688"/>
                  <a:pt x="9765" y="4471"/>
                </a:cubicBezTo>
                <a:cubicBezTo>
                  <a:pt x="9765" y="4308"/>
                  <a:pt x="9819" y="4173"/>
                  <a:pt x="9982" y="4118"/>
                </a:cubicBezTo>
                <a:cubicBezTo>
                  <a:pt x="10009" y="4114"/>
                  <a:pt x="10036" y="4112"/>
                  <a:pt x="10063" y="4112"/>
                </a:cubicBezTo>
                <a:close/>
                <a:moveTo>
                  <a:pt x="15445" y="4657"/>
                </a:moveTo>
                <a:cubicBezTo>
                  <a:pt x="15496" y="4657"/>
                  <a:pt x="15547" y="4667"/>
                  <a:pt x="15597" y="4688"/>
                </a:cubicBezTo>
                <a:cubicBezTo>
                  <a:pt x="15759" y="4797"/>
                  <a:pt x="15814" y="4959"/>
                  <a:pt x="15787" y="5149"/>
                </a:cubicBezTo>
                <a:cubicBezTo>
                  <a:pt x="15759" y="5339"/>
                  <a:pt x="15624" y="5502"/>
                  <a:pt x="15461" y="5583"/>
                </a:cubicBezTo>
                <a:cubicBezTo>
                  <a:pt x="15428" y="5593"/>
                  <a:pt x="15394" y="5597"/>
                  <a:pt x="15360" y="5597"/>
                </a:cubicBezTo>
                <a:cubicBezTo>
                  <a:pt x="15200" y="5597"/>
                  <a:pt x="15045" y="5496"/>
                  <a:pt x="15000" y="5339"/>
                </a:cubicBezTo>
                <a:cubicBezTo>
                  <a:pt x="15000" y="5176"/>
                  <a:pt x="15027" y="5014"/>
                  <a:pt x="15108" y="4878"/>
                </a:cubicBezTo>
                <a:cubicBezTo>
                  <a:pt x="15169" y="4738"/>
                  <a:pt x="15303" y="4657"/>
                  <a:pt x="15445" y="4657"/>
                </a:cubicBezTo>
                <a:close/>
                <a:moveTo>
                  <a:pt x="2408" y="6284"/>
                </a:moveTo>
                <a:cubicBezTo>
                  <a:pt x="2550" y="6284"/>
                  <a:pt x="2688" y="6359"/>
                  <a:pt x="2767" y="6478"/>
                </a:cubicBezTo>
                <a:cubicBezTo>
                  <a:pt x="2848" y="6695"/>
                  <a:pt x="2740" y="6966"/>
                  <a:pt x="2550" y="7075"/>
                </a:cubicBezTo>
                <a:cubicBezTo>
                  <a:pt x="2491" y="7100"/>
                  <a:pt x="2433" y="7112"/>
                  <a:pt x="2377" y="7112"/>
                </a:cubicBezTo>
                <a:cubicBezTo>
                  <a:pt x="2253" y="7112"/>
                  <a:pt x="2145" y="7052"/>
                  <a:pt x="2089" y="6939"/>
                </a:cubicBezTo>
                <a:cubicBezTo>
                  <a:pt x="1980" y="6722"/>
                  <a:pt x="2062" y="6451"/>
                  <a:pt x="2252" y="6315"/>
                </a:cubicBezTo>
                <a:cubicBezTo>
                  <a:pt x="2303" y="6294"/>
                  <a:pt x="2355" y="6284"/>
                  <a:pt x="2408" y="6284"/>
                </a:cubicBezTo>
                <a:close/>
                <a:moveTo>
                  <a:pt x="26663" y="6994"/>
                </a:moveTo>
                <a:cubicBezTo>
                  <a:pt x="26907" y="6994"/>
                  <a:pt x="27124" y="7183"/>
                  <a:pt x="27179" y="7400"/>
                </a:cubicBezTo>
                <a:cubicBezTo>
                  <a:pt x="27151" y="7509"/>
                  <a:pt x="27124" y="7617"/>
                  <a:pt x="27070" y="7726"/>
                </a:cubicBezTo>
                <a:cubicBezTo>
                  <a:pt x="27022" y="7806"/>
                  <a:pt x="26945" y="7829"/>
                  <a:pt x="26863" y="7829"/>
                </a:cubicBezTo>
                <a:cubicBezTo>
                  <a:pt x="26806" y="7829"/>
                  <a:pt x="26746" y="7818"/>
                  <a:pt x="26690" y="7807"/>
                </a:cubicBezTo>
                <a:cubicBezTo>
                  <a:pt x="26500" y="7726"/>
                  <a:pt x="26338" y="7536"/>
                  <a:pt x="26365" y="7319"/>
                </a:cubicBezTo>
                <a:cubicBezTo>
                  <a:pt x="26365" y="7156"/>
                  <a:pt x="26500" y="7021"/>
                  <a:pt x="26663" y="6994"/>
                </a:cubicBezTo>
                <a:close/>
                <a:moveTo>
                  <a:pt x="6452" y="8066"/>
                </a:moveTo>
                <a:cubicBezTo>
                  <a:pt x="6707" y="8066"/>
                  <a:pt x="6973" y="8287"/>
                  <a:pt x="6890" y="8621"/>
                </a:cubicBezTo>
                <a:cubicBezTo>
                  <a:pt x="6890" y="8702"/>
                  <a:pt x="6836" y="8811"/>
                  <a:pt x="6809" y="8892"/>
                </a:cubicBezTo>
                <a:cubicBezTo>
                  <a:pt x="6713" y="9083"/>
                  <a:pt x="6597" y="9169"/>
                  <a:pt x="6461" y="9169"/>
                </a:cubicBezTo>
                <a:cubicBezTo>
                  <a:pt x="6441" y="9169"/>
                  <a:pt x="6422" y="9167"/>
                  <a:pt x="6402" y="9163"/>
                </a:cubicBezTo>
                <a:cubicBezTo>
                  <a:pt x="6239" y="9136"/>
                  <a:pt x="6130" y="9055"/>
                  <a:pt x="6022" y="8784"/>
                </a:cubicBezTo>
                <a:cubicBezTo>
                  <a:pt x="6022" y="8648"/>
                  <a:pt x="6022" y="8513"/>
                  <a:pt x="6076" y="8350"/>
                </a:cubicBezTo>
                <a:cubicBezTo>
                  <a:pt x="6139" y="8152"/>
                  <a:pt x="6293" y="8066"/>
                  <a:pt x="6452" y="8066"/>
                </a:cubicBezTo>
                <a:close/>
                <a:moveTo>
                  <a:pt x="32603" y="9462"/>
                </a:moveTo>
                <a:cubicBezTo>
                  <a:pt x="32712" y="9516"/>
                  <a:pt x="32820" y="9570"/>
                  <a:pt x="32929" y="9652"/>
                </a:cubicBezTo>
                <a:cubicBezTo>
                  <a:pt x="32983" y="9733"/>
                  <a:pt x="33010" y="9814"/>
                  <a:pt x="32983" y="9923"/>
                </a:cubicBezTo>
                <a:cubicBezTo>
                  <a:pt x="32943" y="10002"/>
                  <a:pt x="32860" y="10053"/>
                  <a:pt x="32776" y="10053"/>
                </a:cubicBezTo>
                <a:cubicBezTo>
                  <a:pt x="32745" y="10053"/>
                  <a:pt x="32714" y="10046"/>
                  <a:pt x="32685" y="10031"/>
                </a:cubicBezTo>
                <a:cubicBezTo>
                  <a:pt x="32603" y="9977"/>
                  <a:pt x="32495" y="9923"/>
                  <a:pt x="32441" y="9814"/>
                </a:cubicBezTo>
                <a:cubicBezTo>
                  <a:pt x="32386" y="9760"/>
                  <a:pt x="32413" y="9706"/>
                  <a:pt x="32603" y="9462"/>
                </a:cubicBezTo>
                <a:close/>
                <a:moveTo>
                  <a:pt x="17316" y="9510"/>
                </a:moveTo>
                <a:cubicBezTo>
                  <a:pt x="17529" y="9510"/>
                  <a:pt x="17724" y="9660"/>
                  <a:pt x="17767" y="9896"/>
                </a:cubicBezTo>
                <a:cubicBezTo>
                  <a:pt x="17848" y="10167"/>
                  <a:pt x="17712" y="10438"/>
                  <a:pt x="17468" y="10574"/>
                </a:cubicBezTo>
                <a:cubicBezTo>
                  <a:pt x="17433" y="10581"/>
                  <a:pt x="17398" y="10584"/>
                  <a:pt x="17363" y="10584"/>
                </a:cubicBezTo>
                <a:cubicBezTo>
                  <a:pt x="17124" y="10584"/>
                  <a:pt x="16885" y="10427"/>
                  <a:pt x="16790" y="10167"/>
                </a:cubicBezTo>
                <a:cubicBezTo>
                  <a:pt x="16709" y="9896"/>
                  <a:pt x="16871" y="9597"/>
                  <a:pt x="17143" y="9543"/>
                </a:cubicBezTo>
                <a:cubicBezTo>
                  <a:pt x="17200" y="9520"/>
                  <a:pt x="17258" y="9510"/>
                  <a:pt x="17316" y="9510"/>
                </a:cubicBezTo>
                <a:close/>
                <a:moveTo>
                  <a:pt x="22829" y="11039"/>
                </a:moveTo>
                <a:cubicBezTo>
                  <a:pt x="23000" y="11039"/>
                  <a:pt x="23158" y="11169"/>
                  <a:pt x="23246" y="11388"/>
                </a:cubicBezTo>
                <a:lnTo>
                  <a:pt x="23246" y="11361"/>
                </a:lnTo>
                <a:lnTo>
                  <a:pt x="23246" y="11361"/>
                </a:lnTo>
                <a:cubicBezTo>
                  <a:pt x="23327" y="11605"/>
                  <a:pt x="23273" y="11767"/>
                  <a:pt x="23083" y="11876"/>
                </a:cubicBezTo>
                <a:cubicBezTo>
                  <a:pt x="23020" y="11908"/>
                  <a:pt x="22952" y="11923"/>
                  <a:pt x="22884" y="11923"/>
                </a:cubicBezTo>
                <a:cubicBezTo>
                  <a:pt x="22721" y="11923"/>
                  <a:pt x="22563" y="11832"/>
                  <a:pt x="22486" y="11659"/>
                </a:cubicBezTo>
                <a:cubicBezTo>
                  <a:pt x="22432" y="11442"/>
                  <a:pt x="22513" y="11198"/>
                  <a:pt x="22703" y="11062"/>
                </a:cubicBezTo>
                <a:cubicBezTo>
                  <a:pt x="22745" y="11046"/>
                  <a:pt x="22788" y="11039"/>
                  <a:pt x="22829" y="11039"/>
                </a:cubicBezTo>
                <a:close/>
                <a:moveTo>
                  <a:pt x="11121" y="5041"/>
                </a:moveTo>
                <a:lnTo>
                  <a:pt x="14295" y="5312"/>
                </a:lnTo>
                <a:cubicBezTo>
                  <a:pt x="14539" y="5773"/>
                  <a:pt x="14864" y="6153"/>
                  <a:pt x="15407" y="6180"/>
                </a:cubicBezTo>
                <a:cubicBezTo>
                  <a:pt x="15787" y="7156"/>
                  <a:pt x="16166" y="8106"/>
                  <a:pt x="16546" y="9028"/>
                </a:cubicBezTo>
                <a:cubicBezTo>
                  <a:pt x="16410" y="9299"/>
                  <a:pt x="16302" y="9570"/>
                  <a:pt x="16221" y="9842"/>
                </a:cubicBezTo>
                <a:cubicBezTo>
                  <a:pt x="16193" y="10140"/>
                  <a:pt x="16221" y="10465"/>
                  <a:pt x="16275" y="10764"/>
                </a:cubicBezTo>
                <a:lnTo>
                  <a:pt x="13969" y="13178"/>
                </a:lnTo>
                <a:cubicBezTo>
                  <a:pt x="13873" y="13160"/>
                  <a:pt x="13777" y="13151"/>
                  <a:pt x="13682" y="13151"/>
                </a:cubicBezTo>
                <a:cubicBezTo>
                  <a:pt x="13346" y="13151"/>
                  <a:pt x="13017" y="13259"/>
                  <a:pt x="12722" y="13449"/>
                </a:cubicBezTo>
                <a:cubicBezTo>
                  <a:pt x="12660" y="13510"/>
                  <a:pt x="12569" y="13541"/>
                  <a:pt x="12481" y="13541"/>
                </a:cubicBezTo>
                <a:cubicBezTo>
                  <a:pt x="12452" y="13541"/>
                  <a:pt x="12423" y="13537"/>
                  <a:pt x="12396" y="13530"/>
                </a:cubicBezTo>
                <a:cubicBezTo>
                  <a:pt x="11365" y="13368"/>
                  <a:pt x="10335" y="13178"/>
                  <a:pt x="9304" y="13015"/>
                </a:cubicBezTo>
                <a:cubicBezTo>
                  <a:pt x="9076" y="12535"/>
                  <a:pt x="8896" y="12030"/>
                  <a:pt x="8301" y="12030"/>
                </a:cubicBezTo>
                <a:cubicBezTo>
                  <a:pt x="8258" y="12030"/>
                  <a:pt x="8212" y="12033"/>
                  <a:pt x="8165" y="12039"/>
                </a:cubicBezTo>
                <a:cubicBezTo>
                  <a:pt x="7649" y="11279"/>
                  <a:pt x="7487" y="10384"/>
                  <a:pt x="7134" y="9543"/>
                </a:cubicBezTo>
                <a:cubicBezTo>
                  <a:pt x="7432" y="9028"/>
                  <a:pt x="7514" y="8404"/>
                  <a:pt x="7351" y="7834"/>
                </a:cubicBezTo>
                <a:cubicBezTo>
                  <a:pt x="8083" y="7048"/>
                  <a:pt x="8789" y="6234"/>
                  <a:pt x="9575" y="5529"/>
                </a:cubicBezTo>
                <a:cubicBezTo>
                  <a:pt x="9918" y="5640"/>
                  <a:pt x="10150" y="5692"/>
                  <a:pt x="10322" y="5692"/>
                </a:cubicBezTo>
                <a:cubicBezTo>
                  <a:pt x="10694" y="5692"/>
                  <a:pt x="10787" y="5449"/>
                  <a:pt x="11121" y="5041"/>
                </a:cubicBezTo>
                <a:close/>
                <a:moveTo>
                  <a:pt x="8422" y="12737"/>
                </a:moveTo>
                <a:cubicBezTo>
                  <a:pt x="8534" y="12737"/>
                  <a:pt x="8639" y="12794"/>
                  <a:pt x="8707" y="12907"/>
                </a:cubicBezTo>
                <a:lnTo>
                  <a:pt x="8707" y="12934"/>
                </a:lnTo>
                <a:cubicBezTo>
                  <a:pt x="8789" y="13205"/>
                  <a:pt x="8653" y="13476"/>
                  <a:pt x="8409" y="13585"/>
                </a:cubicBezTo>
                <a:cubicBezTo>
                  <a:pt x="8380" y="13592"/>
                  <a:pt x="8351" y="13595"/>
                  <a:pt x="8322" y="13595"/>
                </a:cubicBezTo>
                <a:cubicBezTo>
                  <a:pt x="8244" y="13595"/>
                  <a:pt x="8170" y="13570"/>
                  <a:pt x="8110" y="13530"/>
                </a:cubicBezTo>
                <a:cubicBezTo>
                  <a:pt x="7866" y="13259"/>
                  <a:pt x="8002" y="12825"/>
                  <a:pt x="8355" y="12744"/>
                </a:cubicBezTo>
                <a:cubicBezTo>
                  <a:pt x="8377" y="12739"/>
                  <a:pt x="8400" y="12737"/>
                  <a:pt x="8422" y="12737"/>
                </a:cubicBezTo>
                <a:close/>
                <a:moveTo>
                  <a:pt x="13671" y="13598"/>
                </a:moveTo>
                <a:cubicBezTo>
                  <a:pt x="13716" y="13598"/>
                  <a:pt x="13761" y="13603"/>
                  <a:pt x="13806" y="13612"/>
                </a:cubicBezTo>
                <a:cubicBezTo>
                  <a:pt x="13915" y="13666"/>
                  <a:pt x="13996" y="13720"/>
                  <a:pt x="14051" y="13802"/>
                </a:cubicBezTo>
                <a:cubicBezTo>
                  <a:pt x="14159" y="14019"/>
                  <a:pt x="14132" y="14263"/>
                  <a:pt x="13996" y="14453"/>
                </a:cubicBezTo>
                <a:cubicBezTo>
                  <a:pt x="13875" y="14623"/>
                  <a:pt x="13665" y="14728"/>
                  <a:pt x="13447" y="14728"/>
                </a:cubicBezTo>
                <a:cubicBezTo>
                  <a:pt x="13422" y="14728"/>
                  <a:pt x="13397" y="14727"/>
                  <a:pt x="13372" y="14724"/>
                </a:cubicBezTo>
                <a:cubicBezTo>
                  <a:pt x="13156" y="14670"/>
                  <a:pt x="12993" y="14507"/>
                  <a:pt x="12993" y="14263"/>
                </a:cubicBezTo>
                <a:cubicBezTo>
                  <a:pt x="12993" y="13877"/>
                  <a:pt x="13314" y="13598"/>
                  <a:pt x="13671" y="13598"/>
                </a:cubicBezTo>
                <a:close/>
                <a:moveTo>
                  <a:pt x="24982" y="17816"/>
                </a:moveTo>
                <a:cubicBezTo>
                  <a:pt x="25090" y="17816"/>
                  <a:pt x="25199" y="17843"/>
                  <a:pt x="25307" y="17870"/>
                </a:cubicBezTo>
                <a:cubicBezTo>
                  <a:pt x="25307" y="17979"/>
                  <a:pt x="25280" y="18114"/>
                  <a:pt x="25253" y="18223"/>
                </a:cubicBezTo>
                <a:cubicBezTo>
                  <a:pt x="25216" y="18315"/>
                  <a:pt x="25129" y="18370"/>
                  <a:pt x="25043" y="18370"/>
                </a:cubicBezTo>
                <a:cubicBezTo>
                  <a:pt x="25002" y="18370"/>
                  <a:pt x="24962" y="18357"/>
                  <a:pt x="24927" y="18331"/>
                </a:cubicBezTo>
                <a:cubicBezTo>
                  <a:pt x="24819" y="18277"/>
                  <a:pt x="24765" y="18196"/>
                  <a:pt x="24737" y="18087"/>
                </a:cubicBezTo>
                <a:cubicBezTo>
                  <a:pt x="24710" y="17924"/>
                  <a:pt x="24819" y="17816"/>
                  <a:pt x="24982" y="17816"/>
                </a:cubicBezTo>
                <a:close/>
                <a:moveTo>
                  <a:pt x="14532" y="19005"/>
                </a:moveTo>
                <a:cubicBezTo>
                  <a:pt x="14674" y="19005"/>
                  <a:pt x="14812" y="19080"/>
                  <a:pt x="14891" y="19199"/>
                </a:cubicBezTo>
                <a:cubicBezTo>
                  <a:pt x="14973" y="19471"/>
                  <a:pt x="14864" y="19769"/>
                  <a:pt x="14620" y="19905"/>
                </a:cubicBezTo>
                <a:cubicBezTo>
                  <a:pt x="14599" y="19907"/>
                  <a:pt x="14579" y="19908"/>
                  <a:pt x="14558" y="19908"/>
                </a:cubicBezTo>
                <a:cubicBezTo>
                  <a:pt x="14340" y="19908"/>
                  <a:pt x="14152" y="19778"/>
                  <a:pt x="14078" y="19579"/>
                </a:cubicBezTo>
                <a:cubicBezTo>
                  <a:pt x="13996" y="19335"/>
                  <a:pt x="14159" y="19091"/>
                  <a:pt x="14376" y="19037"/>
                </a:cubicBezTo>
                <a:cubicBezTo>
                  <a:pt x="14427" y="19015"/>
                  <a:pt x="14480" y="19005"/>
                  <a:pt x="14532" y="19005"/>
                </a:cubicBezTo>
                <a:close/>
                <a:moveTo>
                  <a:pt x="9384" y="22200"/>
                </a:moveTo>
                <a:cubicBezTo>
                  <a:pt x="9507" y="22200"/>
                  <a:pt x="9627" y="22260"/>
                  <a:pt x="9684" y="22373"/>
                </a:cubicBezTo>
                <a:cubicBezTo>
                  <a:pt x="9738" y="22563"/>
                  <a:pt x="9629" y="22725"/>
                  <a:pt x="9467" y="22780"/>
                </a:cubicBezTo>
                <a:cubicBezTo>
                  <a:pt x="9418" y="22809"/>
                  <a:pt x="9362" y="22824"/>
                  <a:pt x="9308" y="22824"/>
                </a:cubicBezTo>
                <a:cubicBezTo>
                  <a:pt x="9212" y="22824"/>
                  <a:pt x="9122" y="22775"/>
                  <a:pt x="9087" y="22671"/>
                </a:cubicBezTo>
                <a:cubicBezTo>
                  <a:pt x="8978" y="22508"/>
                  <a:pt x="9060" y="22319"/>
                  <a:pt x="9223" y="22237"/>
                </a:cubicBezTo>
                <a:cubicBezTo>
                  <a:pt x="9273" y="22212"/>
                  <a:pt x="9329" y="22200"/>
                  <a:pt x="9384" y="22200"/>
                </a:cubicBezTo>
                <a:close/>
                <a:moveTo>
                  <a:pt x="1206" y="1"/>
                </a:moveTo>
                <a:cubicBezTo>
                  <a:pt x="852" y="1"/>
                  <a:pt x="509" y="182"/>
                  <a:pt x="326" y="511"/>
                </a:cubicBezTo>
                <a:cubicBezTo>
                  <a:pt x="0" y="1108"/>
                  <a:pt x="217" y="1542"/>
                  <a:pt x="1058" y="1921"/>
                </a:cubicBezTo>
                <a:cubicBezTo>
                  <a:pt x="1221" y="2979"/>
                  <a:pt x="1384" y="4010"/>
                  <a:pt x="1574" y="5068"/>
                </a:cubicBezTo>
                <a:cubicBezTo>
                  <a:pt x="1655" y="5556"/>
                  <a:pt x="1763" y="5990"/>
                  <a:pt x="1519" y="6505"/>
                </a:cubicBezTo>
                <a:cubicBezTo>
                  <a:pt x="1384" y="6858"/>
                  <a:pt x="1519" y="7292"/>
                  <a:pt x="1845" y="7509"/>
                </a:cubicBezTo>
                <a:cubicBezTo>
                  <a:pt x="2014" y="7678"/>
                  <a:pt x="2237" y="7763"/>
                  <a:pt x="2466" y="7763"/>
                </a:cubicBezTo>
                <a:cubicBezTo>
                  <a:pt x="2603" y="7763"/>
                  <a:pt x="2743" y="7733"/>
                  <a:pt x="2876" y="7672"/>
                </a:cubicBezTo>
                <a:cubicBezTo>
                  <a:pt x="2984" y="7617"/>
                  <a:pt x="3093" y="7563"/>
                  <a:pt x="3120" y="7563"/>
                </a:cubicBezTo>
                <a:lnTo>
                  <a:pt x="5262" y="8485"/>
                </a:lnTo>
                <a:cubicBezTo>
                  <a:pt x="5262" y="9163"/>
                  <a:pt x="5751" y="9733"/>
                  <a:pt x="6429" y="9787"/>
                </a:cubicBezTo>
                <a:cubicBezTo>
                  <a:pt x="6754" y="10628"/>
                  <a:pt x="7080" y="11469"/>
                  <a:pt x="7378" y="12337"/>
                </a:cubicBezTo>
                <a:cubicBezTo>
                  <a:pt x="7405" y="12418"/>
                  <a:pt x="7405" y="12527"/>
                  <a:pt x="7378" y="12608"/>
                </a:cubicBezTo>
                <a:cubicBezTo>
                  <a:pt x="7351" y="12744"/>
                  <a:pt x="7297" y="12852"/>
                  <a:pt x="7270" y="12961"/>
                </a:cubicBezTo>
                <a:cubicBezTo>
                  <a:pt x="7161" y="13422"/>
                  <a:pt x="7378" y="13910"/>
                  <a:pt x="7785" y="14181"/>
                </a:cubicBezTo>
                <a:cubicBezTo>
                  <a:pt x="7958" y="14285"/>
                  <a:pt x="8151" y="14335"/>
                  <a:pt x="8342" y="14335"/>
                </a:cubicBezTo>
                <a:cubicBezTo>
                  <a:pt x="8601" y="14335"/>
                  <a:pt x="8857" y="14244"/>
                  <a:pt x="9060" y="14073"/>
                </a:cubicBezTo>
                <a:cubicBezTo>
                  <a:pt x="9114" y="14019"/>
                  <a:pt x="9168" y="13964"/>
                  <a:pt x="9223" y="13910"/>
                </a:cubicBezTo>
                <a:lnTo>
                  <a:pt x="12152" y="14344"/>
                </a:lnTo>
                <a:cubicBezTo>
                  <a:pt x="12369" y="14859"/>
                  <a:pt x="12749" y="15266"/>
                  <a:pt x="13210" y="15483"/>
                </a:cubicBezTo>
                <a:cubicBezTo>
                  <a:pt x="13481" y="16487"/>
                  <a:pt x="13698" y="17463"/>
                  <a:pt x="13942" y="18413"/>
                </a:cubicBezTo>
                <a:cubicBezTo>
                  <a:pt x="13345" y="18955"/>
                  <a:pt x="13345" y="18955"/>
                  <a:pt x="13291" y="19688"/>
                </a:cubicBezTo>
                <a:lnTo>
                  <a:pt x="10145" y="21857"/>
                </a:lnTo>
                <a:cubicBezTo>
                  <a:pt x="9827" y="21664"/>
                  <a:pt x="9559" y="21569"/>
                  <a:pt x="9318" y="21569"/>
                </a:cubicBezTo>
                <a:cubicBezTo>
                  <a:pt x="9086" y="21569"/>
                  <a:pt x="8880" y="21657"/>
                  <a:pt x="8680" y="21830"/>
                </a:cubicBezTo>
                <a:cubicBezTo>
                  <a:pt x="8355" y="22074"/>
                  <a:pt x="8273" y="22508"/>
                  <a:pt x="8463" y="22834"/>
                </a:cubicBezTo>
                <a:cubicBezTo>
                  <a:pt x="8635" y="23253"/>
                  <a:pt x="9054" y="23492"/>
                  <a:pt x="9495" y="23492"/>
                </a:cubicBezTo>
                <a:cubicBezTo>
                  <a:pt x="9539" y="23492"/>
                  <a:pt x="9584" y="23490"/>
                  <a:pt x="9629" y="23485"/>
                </a:cubicBezTo>
                <a:cubicBezTo>
                  <a:pt x="9792" y="23458"/>
                  <a:pt x="9955" y="23376"/>
                  <a:pt x="10091" y="23268"/>
                </a:cubicBezTo>
                <a:cubicBezTo>
                  <a:pt x="10335" y="23078"/>
                  <a:pt x="10280" y="22725"/>
                  <a:pt x="10335" y="22454"/>
                </a:cubicBezTo>
                <a:lnTo>
                  <a:pt x="13698" y="20311"/>
                </a:lnTo>
                <a:cubicBezTo>
                  <a:pt x="13888" y="20393"/>
                  <a:pt x="14078" y="20474"/>
                  <a:pt x="14240" y="20528"/>
                </a:cubicBezTo>
                <a:cubicBezTo>
                  <a:pt x="14342" y="20567"/>
                  <a:pt x="14447" y="20586"/>
                  <a:pt x="14552" y="20586"/>
                </a:cubicBezTo>
                <a:cubicBezTo>
                  <a:pt x="14813" y="20586"/>
                  <a:pt x="15070" y="20470"/>
                  <a:pt x="15244" y="20257"/>
                </a:cubicBezTo>
                <a:cubicBezTo>
                  <a:pt x="15407" y="20067"/>
                  <a:pt x="15515" y="19877"/>
                  <a:pt x="15570" y="19633"/>
                </a:cubicBezTo>
                <a:cubicBezTo>
                  <a:pt x="15705" y="19226"/>
                  <a:pt x="15515" y="18792"/>
                  <a:pt x="15136" y="18575"/>
                </a:cubicBezTo>
                <a:cubicBezTo>
                  <a:pt x="14973" y="18494"/>
                  <a:pt x="14783" y="18413"/>
                  <a:pt x="14620" y="18331"/>
                </a:cubicBezTo>
                <a:cubicBezTo>
                  <a:pt x="14403" y="17301"/>
                  <a:pt x="14213" y="16297"/>
                  <a:pt x="13996" y="15321"/>
                </a:cubicBezTo>
                <a:cubicBezTo>
                  <a:pt x="14403" y="14805"/>
                  <a:pt x="14919" y="14398"/>
                  <a:pt x="14512" y="13666"/>
                </a:cubicBezTo>
                <a:lnTo>
                  <a:pt x="16953" y="11171"/>
                </a:lnTo>
                <a:cubicBezTo>
                  <a:pt x="17060" y="11205"/>
                  <a:pt x="17172" y="11221"/>
                  <a:pt x="17282" y="11221"/>
                </a:cubicBezTo>
                <a:cubicBezTo>
                  <a:pt x="17703" y="11221"/>
                  <a:pt x="18122" y="10987"/>
                  <a:pt x="18336" y="10601"/>
                </a:cubicBezTo>
                <a:lnTo>
                  <a:pt x="21727" y="11306"/>
                </a:lnTo>
                <a:cubicBezTo>
                  <a:pt x="21808" y="12093"/>
                  <a:pt x="22134" y="12581"/>
                  <a:pt x="22920" y="12690"/>
                </a:cubicBezTo>
                <a:cubicBezTo>
                  <a:pt x="23408" y="14181"/>
                  <a:pt x="23897" y="15673"/>
                  <a:pt x="24358" y="17138"/>
                </a:cubicBezTo>
                <a:cubicBezTo>
                  <a:pt x="23869" y="17843"/>
                  <a:pt x="23842" y="18304"/>
                  <a:pt x="24195" y="18738"/>
                </a:cubicBezTo>
                <a:cubicBezTo>
                  <a:pt x="24428" y="18991"/>
                  <a:pt x="24745" y="19132"/>
                  <a:pt x="25065" y="19132"/>
                </a:cubicBezTo>
                <a:cubicBezTo>
                  <a:pt x="25192" y="19132"/>
                  <a:pt x="25320" y="19110"/>
                  <a:pt x="25443" y="19064"/>
                </a:cubicBezTo>
                <a:cubicBezTo>
                  <a:pt x="25877" y="18901"/>
                  <a:pt x="26066" y="18548"/>
                  <a:pt x="26012" y="17897"/>
                </a:cubicBezTo>
                <a:cubicBezTo>
                  <a:pt x="25958" y="17301"/>
                  <a:pt x="25795" y="17165"/>
                  <a:pt x="24900" y="16975"/>
                </a:cubicBezTo>
                <a:cubicBezTo>
                  <a:pt x="24846" y="16812"/>
                  <a:pt x="24792" y="16650"/>
                  <a:pt x="24737" y="16487"/>
                </a:cubicBezTo>
                <a:cubicBezTo>
                  <a:pt x="24412" y="15266"/>
                  <a:pt x="24086" y="14046"/>
                  <a:pt x="23761" y="12852"/>
                </a:cubicBezTo>
                <a:cubicBezTo>
                  <a:pt x="23625" y="12581"/>
                  <a:pt x="23625" y="12256"/>
                  <a:pt x="23761" y="11984"/>
                </a:cubicBezTo>
                <a:cubicBezTo>
                  <a:pt x="23815" y="11795"/>
                  <a:pt x="23815" y="11605"/>
                  <a:pt x="23815" y="11415"/>
                </a:cubicBezTo>
                <a:cubicBezTo>
                  <a:pt x="23815" y="11279"/>
                  <a:pt x="23761" y="11089"/>
                  <a:pt x="23761" y="10927"/>
                </a:cubicBezTo>
                <a:cubicBezTo>
                  <a:pt x="24575" y="10059"/>
                  <a:pt x="25361" y="9218"/>
                  <a:pt x="26175" y="8458"/>
                </a:cubicBezTo>
                <a:cubicBezTo>
                  <a:pt x="26393" y="8498"/>
                  <a:pt x="26612" y="8523"/>
                  <a:pt x="26830" y="8523"/>
                </a:cubicBezTo>
                <a:cubicBezTo>
                  <a:pt x="26910" y="8523"/>
                  <a:pt x="26990" y="8520"/>
                  <a:pt x="27070" y="8513"/>
                </a:cubicBezTo>
                <a:cubicBezTo>
                  <a:pt x="27341" y="8404"/>
                  <a:pt x="27613" y="8268"/>
                  <a:pt x="27857" y="8106"/>
                </a:cubicBezTo>
                <a:lnTo>
                  <a:pt x="31545" y="9543"/>
                </a:lnTo>
                <a:cubicBezTo>
                  <a:pt x="31573" y="9679"/>
                  <a:pt x="31600" y="9760"/>
                  <a:pt x="31600" y="9869"/>
                </a:cubicBezTo>
                <a:cubicBezTo>
                  <a:pt x="31708" y="10330"/>
                  <a:pt x="32088" y="10710"/>
                  <a:pt x="32576" y="10764"/>
                </a:cubicBezTo>
                <a:cubicBezTo>
                  <a:pt x="32640" y="10779"/>
                  <a:pt x="32705" y="10786"/>
                  <a:pt x="32768" y="10786"/>
                </a:cubicBezTo>
                <a:cubicBezTo>
                  <a:pt x="33159" y="10786"/>
                  <a:pt x="33514" y="10510"/>
                  <a:pt x="33607" y="10113"/>
                </a:cubicBezTo>
                <a:cubicBezTo>
                  <a:pt x="33715" y="9706"/>
                  <a:pt x="33580" y="9272"/>
                  <a:pt x="33254" y="9001"/>
                </a:cubicBezTo>
                <a:cubicBezTo>
                  <a:pt x="33088" y="8816"/>
                  <a:pt x="32846" y="8719"/>
                  <a:pt x="32606" y="8719"/>
                </a:cubicBezTo>
                <a:cubicBezTo>
                  <a:pt x="32494" y="8719"/>
                  <a:pt x="32382" y="8741"/>
                  <a:pt x="32278" y="8784"/>
                </a:cubicBezTo>
                <a:cubicBezTo>
                  <a:pt x="32115" y="8838"/>
                  <a:pt x="31952" y="8919"/>
                  <a:pt x="31735" y="9001"/>
                </a:cubicBezTo>
                <a:cubicBezTo>
                  <a:pt x="31627" y="8947"/>
                  <a:pt x="31518" y="8892"/>
                  <a:pt x="31383" y="8811"/>
                </a:cubicBezTo>
                <a:cubicBezTo>
                  <a:pt x="30461" y="8404"/>
                  <a:pt x="29538" y="7970"/>
                  <a:pt x="28589" y="7563"/>
                </a:cubicBezTo>
                <a:cubicBezTo>
                  <a:pt x="28101" y="7400"/>
                  <a:pt x="27667" y="7129"/>
                  <a:pt x="27341" y="6722"/>
                </a:cubicBezTo>
                <a:cubicBezTo>
                  <a:pt x="27187" y="6510"/>
                  <a:pt x="26949" y="6393"/>
                  <a:pt x="26698" y="6393"/>
                </a:cubicBezTo>
                <a:cubicBezTo>
                  <a:pt x="26597" y="6393"/>
                  <a:pt x="26493" y="6412"/>
                  <a:pt x="26392" y="6451"/>
                </a:cubicBezTo>
                <a:cubicBezTo>
                  <a:pt x="26039" y="6587"/>
                  <a:pt x="25768" y="6912"/>
                  <a:pt x="25768" y="7292"/>
                </a:cubicBezTo>
                <a:lnTo>
                  <a:pt x="25768" y="7753"/>
                </a:lnTo>
                <a:cubicBezTo>
                  <a:pt x="25741" y="7807"/>
                  <a:pt x="25714" y="7834"/>
                  <a:pt x="25687" y="7862"/>
                </a:cubicBezTo>
                <a:cubicBezTo>
                  <a:pt x="24900" y="8648"/>
                  <a:pt x="24114" y="9435"/>
                  <a:pt x="23327" y="10248"/>
                </a:cubicBezTo>
                <a:cubicBezTo>
                  <a:pt x="23191" y="10357"/>
                  <a:pt x="23029" y="10438"/>
                  <a:pt x="22839" y="10438"/>
                </a:cubicBezTo>
                <a:cubicBezTo>
                  <a:pt x="22649" y="10465"/>
                  <a:pt x="22459" y="10520"/>
                  <a:pt x="22296" y="10601"/>
                </a:cubicBezTo>
                <a:cubicBezTo>
                  <a:pt x="22178" y="10686"/>
                  <a:pt x="22048" y="10728"/>
                  <a:pt x="21922" y="10728"/>
                </a:cubicBezTo>
                <a:cubicBezTo>
                  <a:pt x="21846" y="10728"/>
                  <a:pt x="21771" y="10713"/>
                  <a:pt x="21700" y="10682"/>
                </a:cubicBezTo>
                <a:cubicBezTo>
                  <a:pt x="20723" y="10357"/>
                  <a:pt x="19747" y="10140"/>
                  <a:pt x="18770" y="9977"/>
                </a:cubicBezTo>
                <a:cubicBezTo>
                  <a:pt x="18472" y="9950"/>
                  <a:pt x="18228" y="9787"/>
                  <a:pt x="18119" y="9543"/>
                </a:cubicBezTo>
                <a:cubicBezTo>
                  <a:pt x="17984" y="9191"/>
                  <a:pt x="17658" y="8919"/>
                  <a:pt x="17278" y="8865"/>
                </a:cubicBezTo>
                <a:lnTo>
                  <a:pt x="16166" y="6044"/>
                </a:lnTo>
                <a:cubicBezTo>
                  <a:pt x="16085" y="5936"/>
                  <a:pt x="16085" y="5773"/>
                  <a:pt x="16166" y="5665"/>
                </a:cubicBezTo>
                <a:cubicBezTo>
                  <a:pt x="16383" y="5258"/>
                  <a:pt x="16248" y="4851"/>
                  <a:pt x="16139" y="4444"/>
                </a:cubicBezTo>
                <a:cubicBezTo>
                  <a:pt x="16058" y="4146"/>
                  <a:pt x="15787" y="3956"/>
                  <a:pt x="15488" y="3956"/>
                </a:cubicBezTo>
                <a:cubicBezTo>
                  <a:pt x="15458" y="3953"/>
                  <a:pt x="15428" y="3952"/>
                  <a:pt x="15399" y="3952"/>
                </a:cubicBezTo>
                <a:cubicBezTo>
                  <a:pt x="15136" y="3952"/>
                  <a:pt x="14899" y="4059"/>
                  <a:pt x="14729" y="4254"/>
                </a:cubicBezTo>
                <a:cubicBezTo>
                  <a:pt x="14586" y="4437"/>
                  <a:pt x="14383" y="4529"/>
                  <a:pt x="14164" y="4529"/>
                </a:cubicBezTo>
                <a:cubicBezTo>
                  <a:pt x="14091" y="4529"/>
                  <a:pt x="14017" y="4519"/>
                  <a:pt x="13942" y="4498"/>
                </a:cubicBezTo>
                <a:cubicBezTo>
                  <a:pt x="13101" y="4444"/>
                  <a:pt x="12233" y="4390"/>
                  <a:pt x="11365" y="4308"/>
                </a:cubicBezTo>
                <a:cubicBezTo>
                  <a:pt x="11203" y="4308"/>
                  <a:pt x="11067" y="4281"/>
                  <a:pt x="10904" y="4254"/>
                </a:cubicBezTo>
                <a:cubicBezTo>
                  <a:pt x="10850" y="4146"/>
                  <a:pt x="10796" y="4037"/>
                  <a:pt x="10741" y="3929"/>
                </a:cubicBezTo>
                <a:cubicBezTo>
                  <a:pt x="10590" y="3652"/>
                  <a:pt x="10299" y="3492"/>
                  <a:pt x="10020" y="3492"/>
                </a:cubicBezTo>
                <a:cubicBezTo>
                  <a:pt x="9998" y="3492"/>
                  <a:pt x="9976" y="3493"/>
                  <a:pt x="9955" y="3495"/>
                </a:cubicBezTo>
                <a:cubicBezTo>
                  <a:pt x="9629" y="3549"/>
                  <a:pt x="9358" y="3766"/>
                  <a:pt x="9277" y="4091"/>
                </a:cubicBezTo>
                <a:cubicBezTo>
                  <a:pt x="9223" y="4227"/>
                  <a:pt x="9168" y="4390"/>
                  <a:pt x="9168" y="4525"/>
                </a:cubicBezTo>
                <a:cubicBezTo>
                  <a:pt x="9141" y="4661"/>
                  <a:pt x="9141" y="4797"/>
                  <a:pt x="9141" y="4905"/>
                </a:cubicBezTo>
                <a:lnTo>
                  <a:pt x="6537" y="7482"/>
                </a:lnTo>
                <a:lnTo>
                  <a:pt x="5642" y="7726"/>
                </a:lnTo>
                <a:lnTo>
                  <a:pt x="3554" y="6912"/>
                </a:lnTo>
                <a:cubicBezTo>
                  <a:pt x="3445" y="6587"/>
                  <a:pt x="3391" y="6288"/>
                  <a:pt x="3310" y="6017"/>
                </a:cubicBezTo>
                <a:cubicBezTo>
                  <a:pt x="3147" y="5665"/>
                  <a:pt x="2794" y="5692"/>
                  <a:pt x="2469" y="5583"/>
                </a:cubicBezTo>
                <a:cubicBezTo>
                  <a:pt x="2225" y="4308"/>
                  <a:pt x="2008" y="3034"/>
                  <a:pt x="1763" y="1786"/>
                </a:cubicBezTo>
                <a:cubicBezTo>
                  <a:pt x="2360" y="1026"/>
                  <a:pt x="2360" y="565"/>
                  <a:pt x="1709" y="131"/>
                </a:cubicBezTo>
                <a:cubicBezTo>
                  <a:pt x="1550" y="43"/>
                  <a:pt x="1377" y="1"/>
                  <a:pt x="1206" y="1"/>
                </a:cubicBezTo>
                <a:close/>
              </a:path>
            </a:pathLst>
          </a:custGeom>
          <a:solidFill>
            <a:srgbClr val="263E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0"/>
          <p:cNvSpPr txBox="1">
            <a:spLocks noGrp="1"/>
          </p:cNvSpPr>
          <p:nvPr>
            <p:ph type="title"/>
          </p:nvPr>
        </p:nvSpPr>
        <p:spPr>
          <a:xfrm>
            <a:off x="720000" y="1021998"/>
            <a:ext cx="3604200" cy="12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/>
          <p:nvPr/>
        </p:nvSpPr>
        <p:spPr>
          <a:xfrm>
            <a:off x="0" y="540100"/>
            <a:ext cx="1552195" cy="4656327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9"/>
          <p:cNvSpPr/>
          <p:nvPr/>
        </p:nvSpPr>
        <p:spPr>
          <a:xfrm>
            <a:off x="3401700" y="0"/>
            <a:ext cx="5742302" cy="1966444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9"/>
          <p:cNvSpPr/>
          <p:nvPr/>
        </p:nvSpPr>
        <p:spPr>
          <a:xfrm>
            <a:off x="7731738" y="4160000"/>
            <a:ext cx="560415" cy="56041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9"/>
          <p:cNvSpPr/>
          <p:nvPr/>
        </p:nvSpPr>
        <p:spPr>
          <a:xfrm>
            <a:off x="8270907" y="4814670"/>
            <a:ext cx="548843" cy="548914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9"/>
          <p:cNvSpPr/>
          <p:nvPr/>
        </p:nvSpPr>
        <p:spPr>
          <a:xfrm>
            <a:off x="8786934" y="4364096"/>
            <a:ext cx="329334" cy="329405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/>
          <p:nvPr/>
        </p:nvSpPr>
        <p:spPr>
          <a:xfrm>
            <a:off x="-136680" y="3536125"/>
            <a:ext cx="9280650" cy="183597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0"/>
          <p:cNvSpPr/>
          <p:nvPr/>
        </p:nvSpPr>
        <p:spPr>
          <a:xfrm>
            <a:off x="-136680" y="-95251"/>
            <a:ext cx="4308443" cy="97525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0"/>
          <p:cNvSpPr/>
          <p:nvPr/>
        </p:nvSpPr>
        <p:spPr>
          <a:xfrm>
            <a:off x="7680275" y="-95250"/>
            <a:ext cx="1533706" cy="119353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/>
          <p:nvPr/>
        </p:nvSpPr>
        <p:spPr>
          <a:xfrm>
            <a:off x="0" y="3304497"/>
            <a:ext cx="3397707" cy="1838996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8"/>
          <p:cNvSpPr txBox="1">
            <a:spLocks noGrp="1"/>
          </p:cNvSpPr>
          <p:nvPr>
            <p:ph type="subTitle" idx="1"/>
          </p:nvPr>
        </p:nvSpPr>
        <p:spPr>
          <a:xfrm>
            <a:off x="2448100" y="1680375"/>
            <a:ext cx="4352100" cy="11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00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ubTitle" idx="2"/>
          </p:nvPr>
        </p:nvSpPr>
        <p:spPr>
          <a:xfrm rot="-711">
            <a:off x="2448000" y="2868910"/>
            <a:ext cx="43521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5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38"/>
          <p:cNvSpPr txBox="1">
            <a:spLocks noGrp="1"/>
          </p:cNvSpPr>
          <p:nvPr>
            <p:ph type="ctrTitle"/>
          </p:nvPr>
        </p:nvSpPr>
        <p:spPr>
          <a:xfrm>
            <a:off x="2448100" y="674925"/>
            <a:ext cx="4352100" cy="9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9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38"/>
          <p:cNvSpPr/>
          <p:nvPr/>
        </p:nvSpPr>
        <p:spPr>
          <a:xfrm>
            <a:off x="8289271" y="13"/>
            <a:ext cx="854737" cy="5143480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8"/>
          <p:cNvSpPr/>
          <p:nvPr/>
        </p:nvSpPr>
        <p:spPr>
          <a:xfrm flipH="1">
            <a:off x="5" y="0"/>
            <a:ext cx="1793537" cy="99424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8"/>
          <p:cNvSpPr txBox="1"/>
          <p:nvPr/>
        </p:nvSpPr>
        <p:spPr>
          <a:xfrm>
            <a:off x="2151475" y="4080175"/>
            <a:ext cx="511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CREDITS: </a:t>
            </a:r>
            <a:r>
              <a:rPr lang="en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This presentation template was created by </a:t>
            </a:r>
            <a:r>
              <a:rPr lang="en" sz="1100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and includes icons by </a:t>
            </a:r>
            <a:r>
              <a:rPr lang="en" sz="1100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and infographics &amp; images by </a:t>
            </a:r>
            <a:r>
              <a:rPr lang="en" sz="1100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493002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85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01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75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84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6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397650" y="11745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573647">
            <a:off x="6861901" y="2501021"/>
            <a:ext cx="3369028" cy="2642476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583183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281975"/>
            <a:ext cx="7704000" cy="3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spcBef>
                <a:spcPts val="0"/>
              </a:spcBef>
              <a:spcAft>
                <a:spcPts val="0"/>
              </a:spcAft>
              <a:buSzPts val="1050"/>
              <a:buFont typeface="Comfortaa SemiBold"/>
              <a:buAutoNum type="arabicPeriod"/>
              <a:defRPr sz="105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371600" lvl="2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1828800" lvl="3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2286000" lvl="4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2743200" lvl="5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3200400" lvl="6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3657600" lvl="7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rot="-10646755">
            <a:off x="8772734" y="815464"/>
            <a:ext cx="450198" cy="450256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-10646755">
            <a:off x="8509332" y="1349816"/>
            <a:ext cx="270142" cy="270200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 flipH="1">
            <a:off x="-326418" y="-398049"/>
            <a:ext cx="1271740" cy="584140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44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4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5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57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57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08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6286-9D67-AA46-10E3-EC2FECBD5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B3BAF-927D-44DB-29C5-1DB753567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20E4D-1F52-DF91-621A-DB7A20726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B195E-1883-01D7-0C2C-4419FABF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AD987-9F75-93D7-77C6-722ACBBF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773F1-802B-37CF-29C1-5576B99C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D79DB-4893-67D2-F688-0E8224D01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575C0-2F7F-3866-A781-91D1B754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29A9C-6A36-6672-BF4B-076C789C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9657C-FCCC-0388-5484-78CB66AF9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74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81136-2A9A-FDD3-0F52-F8424FE8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24471-8F37-CBCA-5A45-F959286A0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3471-F477-EAE2-5EA4-EC370C5D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7823-EC28-B1D6-D8C9-B5490D7E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5E404-BBA2-91E2-7D94-A0F5897F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3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2C7D-3D29-E66C-135D-635F797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24460-21BE-3FBF-7C5B-543B4CCF3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CD4C5-856D-2924-37BC-8EC7E1CE4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CB553-FEA3-B8DD-E335-74618427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8988D-436F-99DE-22C4-4211334D8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A6988-C7A2-5AE4-E3BF-03961AC4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9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20000" y="588125"/>
            <a:ext cx="7704000" cy="42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1189822" y="2663500"/>
            <a:ext cx="2907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SzPts val="2000"/>
              <a:buFont typeface="Mali"/>
              <a:buNone/>
              <a:defRPr sz="20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5046575" y="2663500"/>
            <a:ext cx="2907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ali"/>
              <a:buNone/>
              <a:defRPr sz="20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 rot="402">
            <a:off x="720000" y="1182112"/>
            <a:ext cx="77040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-183128" y="1867178"/>
            <a:ext cx="419704" cy="419704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0" y="2508161"/>
            <a:ext cx="957222" cy="2871505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 rot="355">
            <a:off x="1189822" y="3219163"/>
            <a:ext cx="29076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5"/>
          </p:nvPr>
        </p:nvSpPr>
        <p:spPr>
          <a:xfrm rot="355">
            <a:off x="5046575" y="3219163"/>
            <a:ext cx="29076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7164024" y="3716432"/>
            <a:ext cx="1979972" cy="1773891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65F1D-F3CE-D3F6-942E-AF889FD4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75A4B-7477-C997-1D26-C509B8E26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8CC74-52E8-CED8-047D-967FFE303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5C6C6-182D-19BF-E385-1CC7DE4DB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D95C1E-DEF8-878C-F821-9D7B71F42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583B46-073A-C190-1DF8-E13B2782B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DBC166-6AB6-BA6F-7808-743028FF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2C871-329A-5747-7123-C4F5D555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19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5ADF-75B4-21A5-5C8E-15605563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1C630-0641-9717-56B4-593933B1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5A946-D3A9-678E-8F96-7F4D4E37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CC540-14EE-01FD-E798-25DA6D04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6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499FBE-11F5-89D3-1273-4136462D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4D577-7082-2A42-868E-1AC25C614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C407F-2080-9CCB-611C-F3B0D8B1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70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4BFA-80F1-F06E-2BDB-3DF53517B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54873-C479-69B4-3C54-79734ABBF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984B76-5470-3C7F-05F1-BE3639FFF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D3FB6-E65A-5547-A249-AEA5B2F34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85EE6-2D6F-A570-41B8-1B0CBF05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03D48-0C4B-5CC2-3713-93C10592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75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9FAC-54E5-86F3-13C3-70175860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71ECE5-E737-44A6-D37F-2D1B3833B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DEA46-2B45-320F-4254-C1E35A970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1F83E-0232-0509-E6F9-A5F6CBB3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21F87-7778-CB6C-CF93-4A05D138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3755C-0C90-A72E-67D3-D645F09E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92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D1F9-7FE5-4F45-3859-86F2123DC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F9E0C-6FD3-3A6D-4B95-F690298EE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8ADC9-27B8-0919-BCE3-7EF734AA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6EB8-3F17-7E70-5D41-A3C6D8F27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3023B-BA16-B984-767D-6BEA4CD2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60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0D6164-F541-FDBB-A79B-115F8D8E3C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D1DE1-69B7-F6A1-51E9-D0FB2C208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57AF0-9240-8C1C-4BF3-D44DFB5D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43644-022C-7007-530C-D843F9E6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B1746-95C8-6C98-5486-1B74A1A1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50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397650" y="11745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573647">
            <a:off x="6861901" y="2501021"/>
            <a:ext cx="3369028" cy="2642476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583183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281975"/>
            <a:ext cx="7704000" cy="3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spcBef>
                <a:spcPts val="0"/>
              </a:spcBef>
              <a:spcAft>
                <a:spcPts val="0"/>
              </a:spcAft>
              <a:buSzPts val="1050"/>
              <a:buFont typeface="Comfortaa SemiBold"/>
              <a:buAutoNum type="arabicPeriod"/>
              <a:defRPr sz="105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371600" lvl="2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1828800" lvl="3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2286000" lvl="4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2743200" lvl="5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3200400" lvl="6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3657600" lvl="7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rot="-10646755">
            <a:off x="8772734" y="815464"/>
            <a:ext cx="450198" cy="450256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-10646755">
            <a:off x="8509332" y="1349816"/>
            <a:ext cx="270142" cy="270200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 flipH="1">
            <a:off x="-326418" y="-398049"/>
            <a:ext cx="1271740" cy="584140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471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/>
          <p:nvPr/>
        </p:nvSpPr>
        <p:spPr>
          <a:xfrm>
            <a:off x="6761850" y="-99922"/>
            <a:ext cx="2799174" cy="2195439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420650" y="1507350"/>
            <a:ext cx="63027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167650" y="2948063"/>
            <a:ext cx="48087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/>
          <p:nvPr/>
        </p:nvSpPr>
        <p:spPr>
          <a:xfrm rot="6818514">
            <a:off x="-679577" y="2891584"/>
            <a:ext cx="2799167" cy="2195440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593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20000" y="588125"/>
            <a:ext cx="7704000" cy="42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1189822" y="2663500"/>
            <a:ext cx="2907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SzPts val="2000"/>
              <a:buFont typeface="Mali"/>
              <a:buNone/>
              <a:defRPr sz="20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5046575" y="2663500"/>
            <a:ext cx="2907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ali"/>
              <a:buNone/>
              <a:defRPr sz="20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 rot="402">
            <a:off x="720000" y="1182112"/>
            <a:ext cx="77040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-183128" y="1867178"/>
            <a:ext cx="419704" cy="419704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0" y="2508161"/>
            <a:ext cx="957222" cy="2871505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 rot="355">
            <a:off x="1189822" y="3219163"/>
            <a:ext cx="29076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5"/>
          </p:nvPr>
        </p:nvSpPr>
        <p:spPr>
          <a:xfrm rot="355">
            <a:off x="5046575" y="3219163"/>
            <a:ext cx="29076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7164024" y="3716432"/>
            <a:ext cx="1979972" cy="1773891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14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/>
          <p:nvPr/>
        </p:nvSpPr>
        <p:spPr>
          <a:xfrm>
            <a:off x="0" y="0"/>
            <a:ext cx="7093682" cy="416483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/>
        </p:nvSpPr>
        <p:spPr>
          <a:xfrm rot="10800000">
            <a:off x="8471931" y="-18"/>
            <a:ext cx="672069" cy="6392418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 rot="5400000">
            <a:off x="5658848" y="-1055312"/>
            <a:ext cx="429510" cy="11968145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901600" y="540000"/>
            <a:ext cx="7340689" cy="4063408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254750" y="1013250"/>
            <a:ext cx="6634500" cy="31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/>
          <p:nvPr/>
        </p:nvSpPr>
        <p:spPr>
          <a:xfrm>
            <a:off x="6761850" y="-99922"/>
            <a:ext cx="2799174" cy="2195439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420650" y="1507350"/>
            <a:ext cx="63027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167650" y="2948063"/>
            <a:ext cx="48087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/>
          <p:nvPr/>
        </p:nvSpPr>
        <p:spPr>
          <a:xfrm rot="6818514">
            <a:off x="-679577" y="2891584"/>
            <a:ext cx="2799167" cy="2195440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3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"/>
          <p:cNvSpPr/>
          <p:nvPr/>
        </p:nvSpPr>
        <p:spPr>
          <a:xfrm>
            <a:off x="0" y="915022"/>
            <a:ext cx="2001339" cy="422850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/>
          <p:nvPr/>
        </p:nvSpPr>
        <p:spPr>
          <a:xfrm>
            <a:off x="397658" y="12298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4762608" y="1799750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900962" y="1799600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30" name="Google Shape;13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900962" y="2198631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1900962" y="3127021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32" name="Google Shape;132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1900962" y="3528224"/>
            <a:ext cx="25182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4762608" y="3127171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4" name="Google Shape;134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5554063" y="3127021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35" name="Google Shape;135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5554058" y="3528224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108152" y="1799750"/>
            <a:ext cx="670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" name="Google Shape;137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108152" y="3127321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" name="Google Shape;138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554053" y="1799600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39" name="Google Shape;139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554040" y="2194431"/>
            <a:ext cx="2518200" cy="59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4"/>
          <p:cNvSpPr/>
          <p:nvPr/>
        </p:nvSpPr>
        <p:spPr>
          <a:xfrm>
            <a:off x="0" y="915022"/>
            <a:ext cx="2001339" cy="422850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4"/>
          <p:cNvSpPr/>
          <p:nvPr/>
        </p:nvSpPr>
        <p:spPr>
          <a:xfrm>
            <a:off x="397658" y="915025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 rot="-1044">
            <a:off x="3090950" y="3495633"/>
            <a:ext cx="29622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1952450" y="1612275"/>
            <a:ext cx="5239200" cy="16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7307706" y="-6170881"/>
            <a:ext cx="1884228" cy="11338565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5203161" y="89860"/>
            <a:ext cx="4470629" cy="3506510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>
            <a:off x="7168250" y="981250"/>
            <a:ext cx="12558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rot="461">
            <a:off x="3953450" y="3876213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>
            <a:off x="3402650" y="2598863"/>
            <a:ext cx="5021400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5" name="Google Shape;155;p15"/>
          <p:cNvSpPr/>
          <p:nvPr/>
        </p:nvSpPr>
        <p:spPr>
          <a:xfrm>
            <a:off x="0" y="-1255425"/>
            <a:ext cx="3546507" cy="749319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6" r:id="rId11"/>
    <p:sldLayoutId id="2147483685" r:id="rId12"/>
    <p:sldLayoutId id="2147483686" r:id="rId13"/>
    <p:sldLayoutId id="214748372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5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628A94-CE7F-27F3-70E8-D0A2133F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D8E94-B4CF-7A6C-CAF4-C64877F54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1885-A1E8-134D-0DB0-F82E1DE7AD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468EB-1359-4290-94E7-46E11D0053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AFABD-AAB6-2C2A-5F99-A3714011F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0FF1A-D3A0-D8DC-1580-6A3C09A8F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0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9" r:id="rId12"/>
    <p:sldLayoutId id="2147483730" r:id="rId13"/>
    <p:sldLayoutId id="2147483731" r:id="rId1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18" Type="http://schemas.openxmlformats.org/officeDocument/2006/relationships/image" Target="../media/image15.png"/><Relationship Id="rId26" Type="http://schemas.openxmlformats.org/officeDocument/2006/relationships/slide" Target="slide7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2" Type="http://schemas.openxmlformats.org/officeDocument/2006/relationships/audio" Target="../media/media1.wma"/><Relationship Id="rId16" Type="http://schemas.openxmlformats.org/officeDocument/2006/relationships/image" Target="../media/image13.png"/><Relationship Id="rId20" Type="http://schemas.openxmlformats.org/officeDocument/2006/relationships/slide" Target="slide3.xml"/><Relationship Id="rId29" Type="http://schemas.openxmlformats.org/officeDocument/2006/relationships/image" Target="../media/image21.png"/><Relationship Id="rId1" Type="http://schemas.microsoft.com/office/2007/relationships/media" Target="../media/media1.wma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24" Type="http://schemas.openxmlformats.org/officeDocument/2006/relationships/slide" Target="slide6.xml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slide" Target="slide2.xml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svg"/><Relationship Id="rId18" Type="http://schemas.openxmlformats.org/officeDocument/2006/relationships/image" Target="../media/image61.png"/><Relationship Id="rId26" Type="http://schemas.openxmlformats.org/officeDocument/2006/relationships/image" Target="../media/image68.png"/><Relationship Id="rId39" Type="http://schemas.openxmlformats.org/officeDocument/2006/relationships/image" Target="../media/image75.gif"/><Relationship Id="rId21" Type="http://schemas.openxmlformats.org/officeDocument/2006/relationships/image" Target="../media/image85.svg"/><Relationship Id="rId34" Type="http://schemas.openxmlformats.org/officeDocument/2006/relationships/image" Target="../media/image72.png"/><Relationship Id="rId7" Type="http://schemas.openxmlformats.org/officeDocument/2006/relationships/image" Target="../media/image71.svg"/><Relationship Id="rId12" Type="http://schemas.openxmlformats.org/officeDocument/2006/relationships/image" Target="../media/image58.png"/><Relationship Id="rId17" Type="http://schemas.openxmlformats.org/officeDocument/2006/relationships/image" Target="../media/image81.svg"/><Relationship Id="rId25" Type="http://schemas.openxmlformats.org/officeDocument/2006/relationships/image" Target="../media/image89.svg"/><Relationship Id="rId33" Type="http://schemas.openxmlformats.org/officeDocument/2006/relationships/image" Target="../media/image96.svg"/><Relationship Id="rId38" Type="http://schemas.openxmlformats.org/officeDocument/2006/relationships/image" Target="../media/image74.gif"/><Relationship Id="rId2" Type="http://schemas.openxmlformats.org/officeDocument/2006/relationships/image" Target="../media/image52.png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png"/><Relationship Id="rId11" Type="http://schemas.openxmlformats.org/officeDocument/2006/relationships/image" Target="../media/image75.svg"/><Relationship Id="rId24" Type="http://schemas.openxmlformats.org/officeDocument/2006/relationships/image" Target="../media/image67.png"/><Relationship Id="rId32" Type="http://schemas.openxmlformats.org/officeDocument/2006/relationships/image" Target="../media/image71.png"/><Relationship Id="rId37" Type="http://schemas.openxmlformats.org/officeDocument/2006/relationships/image" Target="../media/image100.svg"/><Relationship Id="rId5" Type="http://schemas.openxmlformats.org/officeDocument/2006/relationships/image" Target="../media/image69.svg"/><Relationship Id="rId15" Type="http://schemas.openxmlformats.org/officeDocument/2006/relationships/image" Target="../media/image79.svg"/><Relationship Id="rId23" Type="http://schemas.openxmlformats.org/officeDocument/2006/relationships/image" Target="../media/image87.svg"/><Relationship Id="rId28" Type="http://schemas.openxmlformats.org/officeDocument/2006/relationships/slide" Target="slide46.xml"/><Relationship Id="rId36" Type="http://schemas.openxmlformats.org/officeDocument/2006/relationships/image" Target="../media/image73.png"/><Relationship Id="rId10" Type="http://schemas.openxmlformats.org/officeDocument/2006/relationships/image" Target="../media/image57.png"/><Relationship Id="rId19" Type="http://schemas.openxmlformats.org/officeDocument/2006/relationships/image" Target="../media/image83.svg"/><Relationship Id="rId31" Type="http://schemas.openxmlformats.org/officeDocument/2006/relationships/image" Target="../media/image94.svg"/><Relationship Id="rId4" Type="http://schemas.openxmlformats.org/officeDocument/2006/relationships/image" Target="../media/image54.png"/><Relationship Id="rId9" Type="http://schemas.openxmlformats.org/officeDocument/2006/relationships/image" Target="../media/image73.svg"/><Relationship Id="rId14" Type="http://schemas.openxmlformats.org/officeDocument/2006/relationships/image" Target="../media/image59.png"/><Relationship Id="rId22" Type="http://schemas.openxmlformats.org/officeDocument/2006/relationships/image" Target="../media/image66.png"/><Relationship Id="rId27" Type="http://schemas.openxmlformats.org/officeDocument/2006/relationships/image" Target="../media/image91.svg"/><Relationship Id="rId30" Type="http://schemas.openxmlformats.org/officeDocument/2006/relationships/image" Target="../media/image70.png"/><Relationship Id="rId35" Type="http://schemas.openxmlformats.org/officeDocument/2006/relationships/image" Target="../media/image98.svg"/><Relationship Id="rId8" Type="http://schemas.openxmlformats.org/officeDocument/2006/relationships/image" Target="../media/image56.png"/><Relationship Id="rId3" Type="http://schemas.openxmlformats.org/officeDocument/2006/relationships/image" Target="../media/image67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slide" Target="slide52.xml"/><Relationship Id="rId3" Type="http://schemas.openxmlformats.org/officeDocument/2006/relationships/image" Target="../media/image104.svg"/><Relationship Id="rId21" Type="http://schemas.openxmlformats.org/officeDocument/2006/relationships/slide" Target="slide47.xml"/><Relationship Id="rId7" Type="http://schemas.openxmlformats.org/officeDocument/2006/relationships/image" Target="../media/image67.sv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slide" Target="slide50.xml"/><Relationship Id="rId2" Type="http://schemas.openxmlformats.org/officeDocument/2006/relationships/image" Target="../media/image76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71.svg"/><Relationship Id="rId24" Type="http://schemas.openxmlformats.org/officeDocument/2006/relationships/slide" Target="slide51.xml"/><Relationship Id="rId5" Type="http://schemas.openxmlformats.org/officeDocument/2006/relationships/image" Target="../media/image78.png"/><Relationship Id="rId15" Type="http://schemas.openxmlformats.org/officeDocument/2006/relationships/image" Target="../media/image82.png"/><Relationship Id="rId23" Type="http://schemas.openxmlformats.org/officeDocument/2006/relationships/slide" Target="slide48.xml"/><Relationship Id="rId28" Type="http://schemas.openxmlformats.org/officeDocument/2006/relationships/slide" Target="slide54.xml"/><Relationship Id="rId10" Type="http://schemas.openxmlformats.org/officeDocument/2006/relationships/image" Target="../media/image55.png"/><Relationship Id="rId19" Type="http://schemas.openxmlformats.org/officeDocument/2006/relationships/image" Target="../media/image86.png"/><Relationship Id="rId4" Type="http://schemas.openxmlformats.org/officeDocument/2006/relationships/image" Target="../media/image77.png"/><Relationship Id="rId9" Type="http://schemas.openxmlformats.org/officeDocument/2006/relationships/image" Target="../media/image69.svg"/><Relationship Id="rId14" Type="http://schemas.openxmlformats.org/officeDocument/2006/relationships/image" Target="../media/image81.png"/><Relationship Id="rId22" Type="http://schemas.openxmlformats.org/officeDocument/2006/relationships/slide" Target="slide49.xml"/><Relationship Id="rId27" Type="http://schemas.openxmlformats.org/officeDocument/2006/relationships/slide" Target="slide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" Target="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" Target="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" Target="slide4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67.svg"/><Relationship Id="rId7" Type="http://schemas.openxmlformats.org/officeDocument/2006/relationships/image" Target="../media/image12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88.png"/><Relationship Id="rId4" Type="http://schemas.openxmlformats.org/officeDocument/2006/relationships/image" Target="../media/image118.png"/><Relationship Id="rId9" Type="http://schemas.openxmlformats.org/officeDocument/2006/relationships/slide" Target="slide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" Target="slide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" Target="slide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" Target="slide4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89 zalo Cuong Bui">
            <a:extLst>
              <a:ext uri="{FF2B5EF4-FFF2-40B4-BE49-F238E27FC236}">
                <a16:creationId xmlns:a16="http://schemas.microsoft.com/office/drawing/2014/main" id="{AC2B2B0A-BCCA-D794-8308-DA1AF0267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93" y="803032"/>
            <a:ext cx="5098106" cy="343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Picture 147" descr="n89 zalo Cuong Bu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59" name="Picture 158" descr="n89 zalo Cuong Bui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65" y="4389120"/>
            <a:ext cx="885616" cy="748665"/>
          </a:xfrm>
          <a:prstGeom prst="rect">
            <a:avLst/>
          </a:prstGeom>
        </p:spPr>
      </p:pic>
      <p:pic>
        <p:nvPicPr>
          <p:cNvPr id="4" name="vuidehoc" descr="n89 zalo Cuong B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pic>
        <p:nvPicPr>
          <p:cNvPr id="138" name="Picture 137" descr="n89 zalo Cuong Bu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" y="0"/>
            <a:ext cx="9140452" cy="5144075"/>
          </a:xfrm>
          <a:prstGeom prst="rect">
            <a:avLst/>
          </a:prstGeom>
        </p:spPr>
      </p:pic>
      <p:pic>
        <p:nvPicPr>
          <p:cNvPr id="149" name="Picture 148" descr="n89 zalo Cuong Bu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8" y="-304111"/>
            <a:ext cx="1321423" cy="4544962"/>
          </a:xfrm>
          <a:prstGeom prst="rect">
            <a:avLst/>
          </a:prstGeom>
        </p:spPr>
      </p:pic>
      <p:pic>
        <p:nvPicPr>
          <p:cNvPr id="150" name="Picture 149" descr="n89 zalo Cuong Bu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2" y="3901524"/>
            <a:ext cx="485775" cy="678656"/>
          </a:xfrm>
          <a:prstGeom prst="rect">
            <a:avLst/>
          </a:prstGeom>
        </p:spPr>
      </p:pic>
      <p:pic>
        <p:nvPicPr>
          <p:cNvPr id="147" name="Picture 146" descr="n89 zalo Cuong Bui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97" y="4279914"/>
            <a:ext cx="795830" cy="795830"/>
          </a:xfrm>
          <a:prstGeom prst="rect">
            <a:avLst/>
          </a:prstGeom>
        </p:spPr>
      </p:pic>
      <p:pic>
        <p:nvPicPr>
          <p:cNvPr id="146" name="Picture 145" descr="n89 zalo Cuong Bui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35" y="4279914"/>
            <a:ext cx="876446" cy="876446"/>
          </a:xfrm>
          <a:prstGeom prst="rect">
            <a:avLst/>
          </a:prstGeom>
        </p:spPr>
      </p:pic>
      <p:pic>
        <p:nvPicPr>
          <p:cNvPr id="128" name="den5" descr="n89 zalo Cuong Bui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07" y="2519898"/>
            <a:ext cx="1979858" cy="1979858"/>
          </a:xfrm>
          <a:prstGeom prst="rect">
            <a:avLst/>
          </a:prstGeom>
        </p:spPr>
      </p:pic>
      <p:pic>
        <p:nvPicPr>
          <p:cNvPr id="127" name="den4" descr="n89 zalo Cuong Bu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00" y="2251859"/>
            <a:ext cx="1988993" cy="1988993"/>
          </a:xfrm>
          <a:prstGeom prst="rect">
            <a:avLst/>
          </a:prstGeom>
        </p:spPr>
      </p:pic>
      <p:pic>
        <p:nvPicPr>
          <p:cNvPr id="126" name="den3" descr="n89 zalo Cuong Bui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67" y="566433"/>
            <a:ext cx="1979858" cy="1984420"/>
          </a:xfrm>
          <a:prstGeom prst="rect">
            <a:avLst/>
          </a:prstGeom>
        </p:spPr>
      </p:pic>
      <p:pic>
        <p:nvPicPr>
          <p:cNvPr id="124" name="den1" descr="n89 zalo Cuong Bui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57" y="547676"/>
            <a:ext cx="1988993" cy="1988993"/>
          </a:xfrm>
          <a:prstGeom prst="rect">
            <a:avLst/>
          </a:prstGeom>
        </p:spPr>
      </p:pic>
      <p:pic>
        <p:nvPicPr>
          <p:cNvPr id="125" name="den2" descr="n89 zalo Cuong Bui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58" y="817928"/>
            <a:ext cx="1979858" cy="1979858"/>
          </a:xfrm>
          <a:prstGeom prst="rect">
            <a:avLst/>
          </a:prstGeom>
        </p:spPr>
      </p:pic>
      <p:pic>
        <p:nvPicPr>
          <p:cNvPr id="129" name="den6" descr="n89 zalo Cuong Bui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33" y="2257829"/>
            <a:ext cx="1988993" cy="1988993"/>
          </a:xfrm>
          <a:prstGeom prst="rect">
            <a:avLst/>
          </a:prstGeom>
        </p:spPr>
      </p:pic>
      <p:pic>
        <p:nvPicPr>
          <p:cNvPr id="140" name="mau2" descr="n89 zalo Cuong Bui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310" y="822943"/>
            <a:ext cx="1975306" cy="1979858"/>
          </a:xfrm>
          <a:prstGeom prst="rect">
            <a:avLst/>
          </a:prstGeom>
        </p:spPr>
      </p:pic>
      <p:pic>
        <p:nvPicPr>
          <p:cNvPr id="142" name="mau4" descr="n89 zalo Cuong Bui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65" y="2266230"/>
            <a:ext cx="1988993" cy="1988993"/>
          </a:xfrm>
          <a:prstGeom prst="rect">
            <a:avLst/>
          </a:prstGeom>
        </p:spPr>
      </p:pic>
      <p:pic>
        <p:nvPicPr>
          <p:cNvPr id="143" name="mau5" descr="n89 zalo Cuong Bui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75" y="2527126"/>
            <a:ext cx="1975306" cy="1979858"/>
          </a:xfrm>
          <a:prstGeom prst="rect">
            <a:avLst/>
          </a:prstGeom>
        </p:spPr>
      </p:pic>
      <p:pic>
        <p:nvPicPr>
          <p:cNvPr id="144" name="mau6" descr="n89 zalo Cuong Bui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42" y="2251916"/>
            <a:ext cx="1988993" cy="1988993"/>
          </a:xfrm>
          <a:prstGeom prst="rect">
            <a:avLst/>
          </a:prstGeom>
        </p:spPr>
      </p:pic>
      <p:pic>
        <p:nvPicPr>
          <p:cNvPr id="139" name="mau1" descr="n89 zalo Cuong Bui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56" y="551739"/>
            <a:ext cx="1988993" cy="1988993"/>
          </a:xfrm>
          <a:prstGeom prst="rect">
            <a:avLst/>
          </a:prstGeom>
        </p:spPr>
      </p:pic>
      <p:pic>
        <p:nvPicPr>
          <p:cNvPr id="141" name="mau3" descr="n89 zalo Cuong Bui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19" y="561418"/>
            <a:ext cx="1979858" cy="19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 descr="n89 zalo Cuong Bui"/>
          <p:cNvSpPr txBox="1">
            <a:spLocks noGrp="1"/>
          </p:cNvSpPr>
          <p:nvPr>
            <p:ph type="ctrTitle"/>
          </p:nvPr>
        </p:nvSpPr>
        <p:spPr>
          <a:xfrm>
            <a:off x="1565324" y="896045"/>
            <a:ext cx="5883000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800" dirty="0" err="1">
                <a:solidFill>
                  <a:schemeClr val="dk1"/>
                </a:solidFill>
              </a:rPr>
              <a:t>Chương</a:t>
            </a:r>
            <a:r>
              <a:rPr lang="en-US" sz="7800" dirty="0">
                <a:solidFill>
                  <a:schemeClr val="dk1"/>
                </a:solidFill>
              </a:rPr>
              <a:t> 4</a:t>
            </a:r>
            <a:endParaRPr sz="7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300" dirty="0">
                <a:solidFill>
                  <a:schemeClr val="dk1"/>
                </a:solidFill>
              </a:rPr>
              <a:t> </a:t>
            </a:r>
            <a:r>
              <a:rPr lang="en" sz="6500" dirty="0">
                <a:solidFill>
                  <a:schemeClr val="accent3"/>
                </a:solidFill>
              </a:rPr>
              <a:t>Dòng điện</a:t>
            </a:r>
            <a:br>
              <a:rPr lang="en" sz="6500" dirty="0">
                <a:solidFill>
                  <a:schemeClr val="accent3"/>
                </a:solidFill>
              </a:rPr>
            </a:br>
            <a:r>
              <a:rPr lang="en" sz="6500" dirty="0">
                <a:solidFill>
                  <a:schemeClr val="accent3"/>
                </a:solidFill>
              </a:rPr>
              <a:t>Mạch điện</a:t>
            </a:r>
            <a:endParaRPr sz="6500" dirty="0">
              <a:solidFill>
                <a:schemeClr val="accent3"/>
              </a:solidFill>
            </a:endParaRPr>
          </a:p>
        </p:txBody>
      </p:sp>
      <p:grpSp>
        <p:nvGrpSpPr>
          <p:cNvPr id="439" name="Google Shape;439;p44" descr="n89 zalo Cuong Bui"/>
          <p:cNvGrpSpPr/>
          <p:nvPr/>
        </p:nvGrpSpPr>
        <p:grpSpPr>
          <a:xfrm>
            <a:off x="1362226" y="540000"/>
            <a:ext cx="368024" cy="469826"/>
            <a:chOff x="5905475" y="2032050"/>
            <a:chExt cx="454350" cy="580175"/>
          </a:xfrm>
        </p:grpSpPr>
        <p:sp>
          <p:nvSpPr>
            <p:cNvPr id="440" name="Google Shape;440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44" descr="n89 zalo Cuong Bui"/>
          <p:cNvGrpSpPr/>
          <p:nvPr/>
        </p:nvGrpSpPr>
        <p:grpSpPr>
          <a:xfrm>
            <a:off x="6763901" y="4193044"/>
            <a:ext cx="171208" cy="258133"/>
            <a:chOff x="7509313" y="3231788"/>
            <a:chExt cx="249575" cy="365575"/>
          </a:xfrm>
        </p:grpSpPr>
        <p:sp>
          <p:nvSpPr>
            <p:cNvPr id="459" name="Google Shape;459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44" descr="n89 zalo Cuong Bui"/>
          <p:cNvGrpSpPr/>
          <p:nvPr/>
        </p:nvGrpSpPr>
        <p:grpSpPr>
          <a:xfrm>
            <a:off x="8151362" y="1508842"/>
            <a:ext cx="272648" cy="332583"/>
            <a:chOff x="8203301" y="1315421"/>
            <a:chExt cx="307868" cy="375546"/>
          </a:xfrm>
        </p:grpSpPr>
        <p:sp>
          <p:nvSpPr>
            <p:cNvPr id="463" name="Google Shape;463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484;p44" descr="n89 zalo Cuong Bui"/>
          <p:cNvGrpSpPr/>
          <p:nvPr/>
        </p:nvGrpSpPr>
        <p:grpSpPr>
          <a:xfrm rot="5973186">
            <a:off x="890832" y="274019"/>
            <a:ext cx="525721" cy="428640"/>
            <a:chOff x="5426900" y="3064075"/>
            <a:chExt cx="281450" cy="229525"/>
          </a:xfrm>
        </p:grpSpPr>
        <p:sp>
          <p:nvSpPr>
            <p:cNvPr id="485" name="Google Shape;485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2612;p80" descr="n89 zalo Cuong Bui">
            <a:extLst>
              <a:ext uri="{FF2B5EF4-FFF2-40B4-BE49-F238E27FC236}">
                <a16:creationId xmlns:a16="http://schemas.microsoft.com/office/drawing/2014/main" id="{82AF5187-6082-6D6B-7621-86899E93F446}"/>
              </a:ext>
            </a:extLst>
          </p:cNvPr>
          <p:cNvGrpSpPr/>
          <p:nvPr/>
        </p:nvGrpSpPr>
        <p:grpSpPr>
          <a:xfrm>
            <a:off x="7133012" y="558746"/>
            <a:ext cx="760607" cy="639764"/>
            <a:chOff x="5491650" y="2658300"/>
            <a:chExt cx="1636200" cy="1105100"/>
          </a:xfrm>
        </p:grpSpPr>
        <p:grpSp>
          <p:nvGrpSpPr>
            <p:cNvPr id="5" name="Google Shape;2613;p80">
              <a:extLst>
                <a:ext uri="{FF2B5EF4-FFF2-40B4-BE49-F238E27FC236}">
                  <a16:creationId xmlns:a16="http://schemas.microsoft.com/office/drawing/2014/main" id="{73D332F5-ED73-7EF1-B139-D2E30846527F}"/>
                </a:ext>
              </a:extLst>
            </p:cNvPr>
            <p:cNvGrpSpPr/>
            <p:nvPr/>
          </p:nvGrpSpPr>
          <p:grpSpPr>
            <a:xfrm>
              <a:off x="5491650" y="2658300"/>
              <a:ext cx="1636200" cy="1105100"/>
              <a:chOff x="5477850" y="2649400"/>
              <a:chExt cx="1636200" cy="1105100"/>
            </a:xfrm>
          </p:grpSpPr>
          <p:sp>
            <p:nvSpPr>
              <p:cNvPr id="26" name="Google Shape;2614;p80">
                <a:extLst>
                  <a:ext uri="{FF2B5EF4-FFF2-40B4-BE49-F238E27FC236}">
                    <a16:creationId xmlns:a16="http://schemas.microsoft.com/office/drawing/2014/main" id="{D1E0C965-C482-40FF-6E2B-6FBF18FE172B}"/>
                  </a:ext>
                </a:extLst>
              </p:cNvPr>
              <p:cNvSpPr/>
              <p:nvPr/>
            </p:nvSpPr>
            <p:spPr>
              <a:xfrm>
                <a:off x="6439300" y="2873625"/>
                <a:ext cx="273300" cy="301925"/>
              </a:xfrm>
              <a:custGeom>
                <a:avLst/>
                <a:gdLst/>
                <a:ahLst/>
                <a:cxnLst/>
                <a:rect l="l" t="t" r="r" b="b"/>
                <a:pathLst>
                  <a:path w="10932" h="12077" extrusionOk="0">
                    <a:moveTo>
                      <a:pt x="6601" y="0"/>
                    </a:moveTo>
                    <a:cubicBezTo>
                      <a:pt x="6516" y="0"/>
                      <a:pt x="6431" y="11"/>
                      <a:pt x="6348" y="33"/>
                    </a:cubicBezTo>
                    <a:lnTo>
                      <a:pt x="923" y="1471"/>
                    </a:lnTo>
                    <a:cubicBezTo>
                      <a:pt x="326" y="1606"/>
                      <a:pt x="1" y="2284"/>
                      <a:pt x="272" y="2827"/>
                    </a:cubicBezTo>
                    <a:cubicBezTo>
                      <a:pt x="1466" y="5214"/>
                      <a:pt x="2388" y="7736"/>
                      <a:pt x="2984" y="10313"/>
                    </a:cubicBezTo>
                    <a:cubicBezTo>
                      <a:pt x="3066" y="10584"/>
                      <a:pt x="3147" y="11208"/>
                      <a:pt x="3174" y="12076"/>
                    </a:cubicBezTo>
                    <a:lnTo>
                      <a:pt x="3201" y="12076"/>
                    </a:lnTo>
                    <a:cubicBezTo>
                      <a:pt x="4015" y="11913"/>
                      <a:pt x="5588" y="11642"/>
                      <a:pt x="6402" y="11479"/>
                    </a:cubicBezTo>
                    <a:cubicBezTo>
                      <a:pt x="7867" y="11208"/>
                      <a:pt x="9738" y="10693"/>
                      <a:pt x="10905" y="10367"/>
                    </a:cubicBezTo>
                    <a:lnTo>
                      <a:pt x="10932" y="10367"/>
                    </a:lnTo>
                    <a:cubicBezTo>
                      <a:pt x="10145" y="5458"/>
                      <a:pt x="8246" y="1850"/>
                      <a:pt x="7433" y="467"/>
                    </a:cubicBezTo>
                    <a:cubicBezTo>
                      <a:pt x="7260" y="165"/>
                      <a:pt x="6933" y="0"/>
                      <a:pt x="66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615;p80">
                <a:extLst>
                  <a:ext uri="{FF2B5EF4-FFF2-40B4-BE49-F238E27FC236}">
                    <a16:creationId xmlns:a16="http://schemas.microsoft.com/office/drawing/2014/main" id="{25B91C8F-6489-1772-B7CA-06E146866561}"/>
                  </a:ext>
                </a:extLst>
              </p:cNvPr>
              <p:cNvSpPr/>
              <p:nvPr/>
            </p:nvSpPr>
            <p:spPr>
              <a:xfrm>
                <a:off x="5857500" y="3123975"/>
                <a:ext cx="871375" cy="626700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25068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1" y="4856"/>
                      <a:pt x="1" y="10742"/>
                      <a:pt x="2415" y="16275"/>
                    </a:cubicBezTo>
                    <a:cubicBezTo>
                      <a:pt x="4976" y="22195"/>
                      <a:pt x="10803" y="25068"/>
                      <a:pt x="16754" y="25068"/>
                    </a:cubicBezTo>
                    <a:cubicBezTo>
                      <a:pt x="23346" y="25068"/>
                      <a:pt x="30089" y="21543"/>
                      <a:pt x="32712" y="14729"/>
                    </a:cubicBezTo>
                    <a:cubicBezTo>
                      <a:pt x="34746" y="9385"/>
                      <a:pt x="34855" y="4395"/>
                      <a:pt x="34204" y="353"/>
                    </a:cubicBezTo>
                    <a:lnTo>
                      <a:pt x="34150" y="353"/>
                    </a:lnTo>
                    <a:cubicBezTo>
                      <a:pt x="33010" y="679"/>
                      <a:pt x="31112" y="1194"/>
                      <a:pt x="29674" y="1465"/>
                    </a:cubicBezTo>
                    <a:cubicBezTo>
                      <a:pt x="28833" y="1628"/>
                      <a:pt x="27287" y="1899"/>
                      <a:pt x="26473" y="2062"/>
                    </a:cubicBezTo>
                    <a:lnTo>
                      <a:pt x="26446" y="2062"/>
                    </a:lnTo>
                    <a:cubicBezTo>
                      <a:pt x="26582" y="5453"/>
                      <a:pt x="25877" y="12315"/>
                      <a:pt x="19340" y="13590"/>
                    </a:cubicBezTo>
                    <a:cubicBezTo>
                      <a:pt x="18729" y="13714"/>
                      <a:pt x="18111" y="13777"/>
                      <a:pt x="17495" y="13777"/>
                    </a:cubicBezTo>
                    <a:cubicBezTo>
                      <a:pt x="15568" y="13777"/>
                      <a:pt x="13673" y="13162"/>
                      <a:pt x="12152" y="11908"/>
                    </a:cubicBezTo>
                    <a:cubicBezTo>
                      <a:pt x="9060" y="9331"/>
                      <a:pt x="8707" y="5317"/>
                      <a:pt x="9331" y="1628"/>
                    </a:cubicBezTo>
                    <a:lnTo>
                      <a:pt x="9196" y="1628"/>
                    </a:lnTo>
                    <a:cubicBezTo>
                      <a:pt x="6483" y="1248"/>
                      <a:pt x="3391" y="706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616;p80">
                <a:extLst>
                  <a:ext uri="{FF2B5EF4-FFF2-40B4-BE49-F238E27FC236}">
                    <a16:creationId xmlns:a16="http://schemas.microsoft.com/office/drawing/2014/main" id="{9A2AD50A-BBC3-BCCD-B41D-62FA0BEA86AF}"/>
                  </a:ext>
                </a:extLst>
              </p:cNvPr>
              <p:cNvSpPr/>
              <p:nvPr/>
            </p:nvSpPr>
            <p:spPr>
              <a:xfrm>
                <a:off x="5876500" y="2865000"/>
                <a:ext cx="276000" cy="29970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1988" extrusionOk="0">
                    <a:moveTo>
                      <a:pt x="3663" y="0"/>
                    </a:moveTo>
                    <a:cubicBezTo>
                      <a:pt x="3236" y="0"/>
                      <a:pt x="2845" y="238"/>
                      <a:pt x="2685" y="649"/>
                    </a:cubicBezTo>
                    <a:cubicBezTo>
                      <a:pt x="2034" y="2195"/>
                      <a:pt x="678" y="5830"/>
                      <a:pt x="0" y="10360"/>
                    </a:cubicBezTo>
                    <a:cubicBezTo>
                      <a:pt x="2631" y="11065"/>
                      <a:pt x="5750" y="11607"/>
                      <a:pt x="8436" y="11987"/>
                    </a:cubicBezTo>
                    <a:lnTo>
                      <a:pt x="8571" y="11987"/>
                    </a:lnTo>
                    <a:cubicBezTo>
                      <a:pt x="8598" y="11770"/>
                      <a:pt x="8653" y="11553"/>
                      <a:pt x="8680" y="11336"/>
                    </a:cubicBezTo>
                    <a:cubicBezTo>
                      <a:pt x="9303" y="8244"/>
                      <a:pt x="10524" y="5288"/>
                      <a:pt x="11012" y="2168"/>
                    </a:cubicBezTo>
                    <a:cubicBezTo>
                      <a:pt x="11039" y="2087"/>
                      <a:pt x="11039" y="1978"/>
                      <a:pt x="10985" y="1924"/>
                    </a:cubicBezTo>
                    <a:cubicBezTo>
                      <a:pt x="10958" y="1816"/>
                      <a:pt x="10850" y="1816"/>
                      <a:pt x="10768" y="1789"/>
                    </a:cubicBezTo>
                    <a:lnTo>
                      <a:pt x="3906" y="25"/>
                    </a:lnTo>
                    <a:cubicBezTo>
                      <a:pt x="3825" y="8"/>
                      <a:pt x="3743" y="0"/>
                      <a:pt x="36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617;p80">
                <a:extLst>
                  <a:ext uri="{FF2B5EF4-FFF2-40B4-BE49-F238E27FC236}">
                    <a16:creationId xmlns:a16="http://schemas.microsoft.com/office/drawing/2014/main" id="{49175BF7-B743-F5EA-6856-6ED0DB167530}"/>
                  </a:ext>
                </a:extLst>
              </p:cNvPr>
              <p:cNvSpPr/>
              <p:nvPr/>
            </p:nvSpPr>
            <p:spPr>
              <a:xfrm>
                <a:off x="5860225" y="3199925"/>
                <a:ext cx="863225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34529" h="22030" extrusionOk="0">
                    <a:moveTo>
                      <a:pt x="298" y="1"/>
                    </a:moveTo>
                    <a:cubicBezTo>
                      <a:pt x="0" y="4178"/>
                      <a:pt x="380" y="8816"/>
                      <a:pt x="2306" y="13237"/>
                    </a:cubicBezTo>
                    <a:cubicBezTo>
                      <a:pt x="4867" y="19157"/>
                      <a:pt x="10694" y="22030"/>
                      <a:pt x="16645" y="22030"/>
                    </a:cubicBezTo>
                    <a:cubicBezTo>
                      <a:pt x="23237" y="22030"/>
                      <a:pt x="29980" y="18505"/>
                      <a:pt x="32603" y="11691"/>
                    </a:cubicBezTo>
                    <a:cubicBezTo>
                      <a:pt x="34041" y="7894"/>
                      <a:pt x="34529" y="4286"/>
                      <a:pt x="34420" y="1058"/>
                    </a:cubicBezTo>
                    <a:lnTo>
                      <a:pt x="34420" y="1058"/>
                    </a:lnTo>
                    <a:cubicBezTo>
                      <a:pt x="34230" y="3472"/>
                      <a:pt x="33688" y="6022"/>
                      <a:pt x="32684" y="8680"/>
                    </a:cubicBezTo>
                    <a:cubicBezTo>
                      <a:pt x="30078" y="15487"/>
                      <a:pt x="23345" y="19004"/>
                      <a:pt x="16756" y="19004"/>
                    </a:cubicBezTo>
                    <a:cubicBezTo>
                      <a:pt x="10795" y="19004"/>
                      <a:pt x="4951" y="16125"/>
                      <a:pt x="2387" y="10199"/>
                    </a:cubicBezTo>
                    <a:cubicBezTo>
                      <a:pt x="922" y="6836"/>
                      <a:pt x="353" y="3337"/>
                      <a:pt x="2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618;p80">
                <a:extLst>
                  <a:ext uri="{FF2B5EF4-FFF2-40B4-BE49-F238E27FC236}">
                    <a16:creationId xmlns:a16="http://schemas.microsoft.com/office/drawing/2014/main" id="{4F598B9B-AAFC-63D2-4A1D-9F5FFB6CDF85}"/>
                  </a:ext>
                </a:extLst>
              </p:cNvPr>
              <p:cNvSpPr/>
              <p:nvPr/>
            </p:nvSpPr>
            <p:spPr>
              <a:xfrm>
                <a:off x="5857500" y="2860925"/>
                <a:ext cx="868675" cy="89357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35743" extrusionOk="0">
                    <a:moveTo>
                      <a:pt x="4412" y="355"/>
                    </a:moveTo>
                    <a:cubicBezTo>
                      <a:pt x="4483" y="355"/>
                      <a:pt x="4558" y="363"/>
                      <a:pt x="4639" y="378"/>
                    </a:cubicBezTo>
                    <a:cubicBezTo>
                      <a:pt x="4829" y="405"/>
                      <a:pt x="5018" y="487"/>
                      <a:pt x="5208" y="514"/>
                    </a:cubicBezTo>
                    <a:cubicBezTo>
                      <a:pt x="6971" y="975"/>
                      <a:pt x="8734" y="1409"/>
                      <a:pt x="10497" y="1870"/>
                    </a:cubicBezTo>
                    <a:cubicBezTo>
                      <a:pt x="10769" y="1924"/>
                      <a:pt x="11067" y="1979"/>
                      <a:pt x="11338" y="2087"/>
                    </a:cubicBezTo>
                    <a:cubicBezTo>
                      <a:pt x="11365" y="2087"/>
                      <a:pt x="11447" y="2087"/>
                      <a:pt x="11474" y="2114"/>
                    </a:cubicBezTo>
                    <a:cubicBezTo>
                      <a:pt x="11745" y="2331"/>
                      <a:pt x="11474" y="3091"/>
                      <a:pt x="11420" y="3389"/>
                    </a:cubicBezTo>
                    <a:cubicBezTo>
                      <a:pt x="11013" y="5288"/>
                      <a:pt x="10416" y="7132"/>
                      <a:pt x="9874" y="9004"/>
                    </a:cubicBezTo>
                    <a:cubicBezTo>
                      <a:pt x="9060" y="12069"/>
                      <a:pt x="8436" y="15351"/>
                      <a:pt x="9385" y="18470"/>
                    </a:cubicBezTo>
                    <a:cubicBezTo>
                      <a:pt x="10280" y="21481"/>
                      <a:pt x="12776" y="23759"/>
                      <a:pt x="15895" y="24329"/>
                    </a:cubicBezTo>
                    <a:cubicBezTo>
                      <a:pt x="16444" y="24429"/>
                      <a:pt x="17005" y="24478"/>
                      <a:pt x="17566" y="24478"/>
                    </a:cubicBezTo>
                    <a:cubicBezTo>
                      <a:pt x="19749" y="24478"/>
                      <a:pt x="21942" y="23723"/>
                      <a:pt x="23517" y="22213"/>
                    </a:cubicBezTo>
                    <a:cubicBezTo>
                      <a:pt x="25117" y="20721"/>
                      <a:pt x="25958" y="18606"/>
                      <a:pt x="26365" y="16517"/>
                    </a:cubicBezTo>
                    <a:cubicBezTo>
                      <a:pt x="26745" y="14483"/>
                      <a:pt x="26799" y="12259"/>
                      <a:pt x="26311" y="10251"/>
                    </a:cubicBezTo>
                    <a:cubicBezTo>
                      <a:pt x="25850" y="8434"/>
                      <a:pt x="25226" y="6671"/>
                      <a:pt x="24493" y="4962"/>
                    </a:cubicBezTo>
                    <a:cubicBezTo>
                      <a:pt x="24304" y="4528"/>
                      <a:pt x="24114" y="4094"/>
                      <a:pt x="23897" y="3687"/>
                    </a:cubicBezTo>
                    <a:cubicBezTo>
                      <a:pt x="23680" y="3199"/>
                      <a:pt x="23408" y="2630"/>
                      <a:pt x="23978" y="2250"/>
                    </a:cubicBezTo>
                    <a:cubicBezTo>
                      <a:pt x="24141" y="2141"/>
                      <a:pt x="24385" y="2087"/>
                      <a:pt x="24602" y="2033"/>
                    </a:cubicBezTo>
                    <a:cubicBezTo>
                      <a:pt x="26229" y="1599"/>
                      <a:pt x="27857" y="1138"/>
                      <a:pt x="29511" y="731"/>
                    </a:cubicBezTo>
                    <a:cubicBezTo>
                      <a:pt x="29628" y="703"/>
                      <a:pt x="29740" y="688"/>
                      <a:pt x="29846" y="688"/>
                    </a:cubicBezTo>
                    <a:cubicBezTo>
                      <a:pt x="30158" y="688"/>
                      <a:pt x="30421" y="821"/>
                      <a:pt x="30623" y="1165"/>
                    </a:cubicBezTo>
                    <a:cubicBezTo>
                      <a:pt x="30840" y="1518"/>
                      <a:pt x="31030" y="1897"/>
                      <a:pt x="31220" y="2277"/>
                    </a:cubicBezTo>
                    <a:cubicBezTo>
                      <a:pt x="31817" y="3443"/>
                      <a:pt x="32332" y="4664"/>
                      <a:pt x="32766" y="5912"/>
                    </a:cubicBezTo>
                    <a:cubicBezTo>
                      <a:pt x="33336" y="7539"/>
                      <a:pt x="33743" y="9221"/>
                      <a:pt x="34041" y="10930"/>
                    </a:cubicBezTo>
                    <a:cubicBezTo>
                      <a:pt x="34043" y="10943"/>
                      <a:pt x="34046" y="10955"/>
                      <a:pt x="34051" y="10966"/>
                    </a:cubicBezTo>
                    <a:lnTo>
                      <a:pt x="34051" y="10966"/>
                    </a:lnTo>
                    <a:cubicBezTo>
                      <a:pt x="34582" y="14363"/>
                      <a:pt x="34497" y="17840"/>
                      <a:pt x="33743" y="21182"/>
                    </a:cubicBezTo>
                    <a:cubicBezTo>
                      <a:pt x="33119" y="24030"/>
                      <a:pt x="32115" y="26851"/>
                      <a:pt x="30298" y="29184"/>
                    </a:cubicBezTo>
                    <a:cubicBezTo>
                      <a:pt x="27477" y="32710"/>
                      <a:pt x="23164" y="34853"/>
                      <a:pt x="18716" y="35314"/>
                    </a:cubicBezTo>
                    <a:cubicBezTo>
                      <a:pt x="18075" y="35382"/>
                      <a:pt x="17428" y="35416"/>
                      <a:pt x="16781" y="35416"/>
                    </a:cubicBezTo>
                    <a:cubicBezTo>
                      <a:pt x="13047" y="35416"/>
                      <a:pt x="9291" y="34273"/>
                      <a:pt x="6402" y="31869"/>
                    </a:cubicBezTo>
                    <a:cubicBezTo>
                      <a:pt x="4557" y="30323"/>
                      <a:pt x="3201" y="28370"/>
                      <a:pt x="2333" y="26173"/>
                    </a:cubicBezTo>
                    <a:cubicBezTo>
                      <a:pt x="923" y="22701"/>
                      <a:pt x="407" y="18958"/>
                      <a:pt x="489" y="15215"/>
                    </a:cubicBezTo>
                    <a:cubicBezTo>
                      <a:pt x="597" y="11716"/>
                      <a:pt x="1194" y="8217"/>
                      <a:pt x="2198" y="4854"/>
                    </a:cubicBezTo>
                    <a:cubicBezTo>
                      <a:pt x="2550" y="3633"/>
                      <a:pt x="2957" y="2467"/>
                      <a:pt x="3418" y="1301"/>
                    </a:cubicBezTo>
                    <a:cubicBezTo>
                      <a:pt x="3610" y="796"/>
                      <a:pt x="3866" y="355"/>
                      <a:pt x="4412" y="355"/>
                    </a:cubicBezTo>
                    <a:close/>
                    <a:moveTo>
                      <a:pt x="4435" y="0"/>
                    </a:moveTo>
                    <a:cubicBezTo>
                      <a:pt x="4067" y="0"/>
                      <a:pt x="3710" y="131"/>
                      <a:pt x="3472" y="433"/>
                    </a:cubicBezTo>
                    <a:cubicBezTo>
                      <a:pt x="3174" y="785"/>
                      <a:pt x="3038" y="1328"/>
                      <a:pt x="2876" y="1735"/>
                    </a:cubicBezTo>
                    <a:cubicBezTo>
                      <a:pt x="1709" y="4800"/>
                      <a:pt x="923" y="8027"/>
                      <a:pt x="489" y="11255"/>
                    </a:cubicBezTo>
                    <a:cubicBezTo>
                      <a:pt x="1" y="14808"/>
                      <a:pt x="1" y="18416"/>
                      <a:pt x="706" y="21942"/>
                    </a:cubicBezTo>
                    <a:cubicBezTo>
                      <a:pt x="1302" y="24871"/>
                      <a:pt x="2360" y="27828"/>
                      <a:pt x="4259" y="30160"/>
                    </a:cubicBezTo>
                    <a:cubicBezTo>
                      <a:pt x="7080" y="33659"/>
                      <a:pt x="11474" y="35531"/>
                      <a:pt x="15895" y="35721"/>
                    </a:cubicBezTo>
                    <a:cubicBezTo>
                      <a:pt x="16194" y="35735"/>
                      <a:pt x="16494" y="35742"/>
                      <a:pt x="16793" y="35742"/>
                    </a:cubicBezTo>
                    <a:cubicBezTo>
                      <a:pt x="20978" y="35742"/>
                      <a:pt x="25185" y="34331"/>
                      <a:pt x="28399" y="31598"/>
                    </a:cubicBezTo>
                    <a:cubicBezTo>
                      <a:pt x="30189" y="30106"/>
                      <a:pt x="31600" y="28180"/>
                      <a:pt x="32549" y="26065"/>
                    </a:cubicBezTo>
                    <a:cubicBezTo>
                      <a:pt x="34014" y="22755"/>
                      <a:pt x="34719" y="19067"/>
                      <a:pt x="34719" y="15486"/>
                    </a:cubicBezTo>
                    <a:cubicBezTo>
                      <a:pt x="34746" y="13913"/>
                      <a:pt x="34611" y="12367"/>
                      <a:pt x="34366" y="10821"/>
                    </a:cubicBezTo>
                    <a:cubicBezTo>
                      <a:pt x="34366" y="10815"/>
                      <a:pt x="34365" y="10809"/>
                      <a:pt x="34364" y="10804"/>
                    </a:cubicBezTo>
                    <a:lnTo>
                      <a:pt x="34364" y="10804"/>
                    </a:lnTo>
                    <a:cubicBezTo>
                      <a:pt x="33848" y="7745"/>
                      <a:pt x="32899" y="4740"/>
                      <a:pt x="31464" y="2006"/>
                    </a:cubicBezTo>
                    <a:cubicBezTo>
                      <a:pt x="31097" y="1296"/>
                      <a:pt x="30730" y="343"/>
                      <a:pt x="29865" y="343"/>
                    </a:cubicBezTo>
                    <a:cubicBezTo>
                      <a:pt x="29771" y="343"/>
                      <a:pt x="29672" y="355"/>
                      <a:pt x="29566" y="378"/>
                    </a:cubicBezTo>
                    <a:cubicBezTo>
                      <a:pt x="28887" y="514"/>
                      <a:pt x="28237" y="731"/>
                      <a:pt x="27586" y="894"/>
                    </a:cubicBezTo>
                    <a:cubicBezTo>
                      <a:pt x="26636" y="1138"/>
                      <a:pt x="25714" y="1409"/>
                      <a:pt x="24765" y="1653"/>
                    </a:cubicBezTo>
                    <a:cubicBezTo>
                      <a:pt x="24087" y="1843"/>
                      <a:pt x="23300" y="2033"/>
                      <a:pt x="23300" y="2928"/>
                    </a:cubicBezTo>
                    <a:cubicBezTo>
                      <a:pt x="23300" y="3253"/>
                      <a:pt x="23463" y="3552"/>
                      <a:pt x="23625" y="3850"/>
                    </a:cubicBezTo>
                    <a:cubicBezTo>
                      <a:pt x="23842" y="4311"/>
                      <a:pt x="24059" y="4800"/>
                      <a:pt x="24276" y="5261"/>
                    </a:cubicBezTo>
                    <a:cubicBezTo>
                      <a:pt x="24683" y="6210"/>
                      <a:pt x="25036" y="7186"/>
                      <a:pt x="25361" y="8163"/>
                    </a:cubicBezTo>
                    <a:cubicBezTo>
                      <a:pt x="25850" y="9709"/>
                      <a:pt x="26256" y="11228"/>
                      <a:pt x="26311" y="12882"/>
                    </a:cubicBezTo>
                    <a:cubicBezTo>
                      <a:pt x="26365" y="14917"/>
                      <a:pt x="26094" y="17005"/>
                      <a:pt x="25334" y="18877"/>
                    </a:cubicBezTo>
                    <a:cubicBezTo>
                      <a:pt x="24385" y="21237"/>
                      <a:pt x="22568" y="23054"/>
                      <a:pt x="20099" y="23759"/>
                    </a:cubicBezTo>
                    <a:cubicBezTo>
                      <a:pt x="19283" y="23992"/>
                      <a:pt x="18441" y="24108"/>
                      <a:pt x="17604" y="24108"/>
                    </a:cubicBezTo>
                    <a:cubicBezTo>
                      <a:pt x="14935" y="24108"/>
                      <a:pt x="12317" y="22932"/>
                      <a:pt x="10769" y="20640"/>
                    </a:cubicBezTo>
                    <a:cubicBezTo>
                      <a:pt x="8897" y="17846"/>
                      <a:pt x="9033" y="14239"/>
                      <a:pt x="9711" y="11092"/>
                    </a:cubicBezTo>
                    <a:cubicBezTo>
                      <a:pt x="10145" y="9139"/>
                      <a:pt x="10769" y="7214"/>
                      <a:pt x="11284" y="5288"/>
                    </a:cubicBezTo>
                    <a:cubicBezTo>
                      <a:pt x="11555" y="4338"/>
                      <a:pt x="11799" y="3362"/>
                      <a:pt x="11935" y="2386"/>
                    </a:cubicBezTo>
                    <a:cubicBezTo>
                      <a:pt x="11989" y="2006"/>
                      <a:pt x="11827" y="1843"/>
                      <a:pt x="11474" y="1762"/>
                    </a:cubicBezTo>
                    <a:cubicBezTo>
                      <a:pt x="9819" y="1301"/>
                      <a:pt x="8138" y="894"/>
                      <a:pt x="6483" y="487"/>
                    </a:cubicBezTo>
                    <a:cubicBezTo>
                      <a:pt x="5886" y="324"/>
                      <a:pt x="5317" y="161"/>
                      <a:pt x="4720" y="26"/>
                    </a:cubicBezTo>
                    <a:cubicBezTo>
                      <a:pt x="4625" y="9"/>
                      <a:pt x="4530" y="0"/>
                      <a:pt x="44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619;p80">
                <a:extLst>
                  <a:ext uri="{FF2B5EF4-FFF2-40B4-BE49-F238E27FC236}">
                    <a16:creationId xmlns:a16="http://schemas.microsoft.com/office/drawing/2014/main" id="{0094B3EB-2341-25E0-6B23-EC5BF8B4BBCC}"/>
                  </a:ext>
                </a:extLst>
              </p:cNvPr>
              <p:cNvSpPr/>
              <p:nvPr/>
            </p:nvSpPr>
            <p:spPr>
              <a:xfrm>
                <a:off x="6448725" y="3541700"/>
                <a:ext cx="131550" cy="9865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3946" extrusionOk="0">
                    <a:moveTo>
                      <a:pt x="5019" y="0"/>
                    </a:moveTo>
                    <a:cubicBezTo>
                      <a:pt x="4982" y="0"/>
                      <a:pt x="4945" y="16"/>
                      <a:pt x="4913" y="54"/>
                    </a:cubicBezTo>
                    <a:cubicBezTo>
                      <a:pt x="3665" y="1627"/>
                      <a:pt x="2038" y="2848"/>
                      <a:pt x="193" y="3607"/>
                    </a:cubicBezTo>
                    <a:cubicBezTo>
                      <a:pt x="0" y="3680"/>
                      <a:pt x="44" y="3946"/>
                      <a:pt x="209" y="3946"/>
                    </a:cubicBezTo>
                    <a:cubicBezTo>
                      <a:pt x="229" y="3946"/>
                      <a:pt x="251" y="3942"/>
                      <a:pt x="275" y="3933"/>
                    </a:cubicBezTo>
                    <a:cubicBezTo>
                      <a:pt x="2173" y="3146"/>
                      <a:pt x="3882" y="1899"/>
                      <a:pt x="5157" y="298"/>
                    </a:cubicBezTo>
                    <a:cubicBezTo>
                      <a:pt x="5261" y="173"/>
                      <a:pt x="5142" y="0"/>
                      <a:pt x="50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620;p80">
                <a:extLst>
                  <a:ext uri="{FF2B5EF4-FFF2-40B4-BE49-F238E27FC236}">
                    <a16:creationId xmlns:a16="http://schemas.microsoft.com/office/drawing/2014/main" id="{8F55AE47-1E7C-20BA-B891-605AF5AE1130}"/>
                  </a:ext>
                </a:extLst>
              </p:cNvPr>
              <p:cNvSpPr/>
              <p:nvPr/>
            </p:nvSpPr>
            <p:spPr>
              <a:xfrm>
                <a:off x="6589850" y="35010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7" y="0"/>
                    </a:moveTo>
                    <a:cubicBezTo>
                      <a:pt x="0" y="0"/>
                      <a:pt x="0" y="353"/>
                      <a:pt x="217" y="353"/>
                    </a:cubicBezTo>
                    <a:cubicBezTo>
                      <a:pt x="434" y="353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621;p80">
                <a:extLst>
                  <a:ext uri="{FF2B5EF4-FFF2-40B4-BE49-F238E27FC236}">
                    <a16:creationId xmlns:a16="http://schemas.microsoft.com/office/drawing/2014/main" id="{8F1FE487-E995-D069-78FA-13B2D2150377}"/>
                  </a:ext>
                </a:extLst>
              </p:cNvPr>
              <p:cNvSpPr/>
              <p:nvPr/>
            </p:nvSpPr>
            <p:spPr>
              <a:xfrm>
                <a:off x="5968700" y="2956200"/>
                <a:ext cx="190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65" extrusionOk="0">
                    <a:moveTo>
                      <a:pt x="134" y="1"/>
                    </a:moveTo>
                    <a:cubicBezTo>
                      <a:pt x="107" y="1"/>
                      <a:pt x="74" y="20"/>
                      <a:pt x="55" y="39"/>
                    </a:cubicBezTo>
                    <a:cubicBezTo>
                      <a:pt x="28" y="66"/>
                      <a:pt x="1" y="121"/>
                      <a:pt x="1" y="175"/>
                    </a:cubicBezTo>
                    <a:cubicBezTo>
                      <a:pt x="1" y="202"/>
                      <a:pt x="28" y="256"/>
                      <a:pt x="55" y="283"/>
                    </a:cubicBezTo>
                    <a:cubicBezTo>
                      <a:pt x="82" y="310"/>
                      <a:pt x="136" y="338"/>
                      <a:pt x="164" y="338"/>
                    </a:cubicBezTo>
                    <a:lnTo>
                      <a:pt x="598" y="365"/>
                    </a:lnTo>
                    <a:cubicBezTo>
                      <a:pt x="625" y="365"/>
                      <a:pt x="679" y="338"/>
                      <a:pt x="706" y="310"/>
                    </a:cubicBezTo>
                    <a:cubicBezTo>
                      <a:pt x="733" y="283"/>
                      <a:pt x="760" y="229"/>
                      <a:pt x="760" y="202"/>
                    </a:cubicBezTo>
                    <a:cubicBezTo>
                      <a:pt x="760" y="148"/>
                      <a:pt x="733" y="121"/>
                      <a:pt x="706" y="66"/>
                    </a:cubicBezTo>
                    <a:cubicBezTo>
                      <a:pt x="679" y="39"/>
                      <a:pt x="625" y="39"/>
                      <a:pt x="598" y="39"/>
                    </a:cubicBezTo>
                    <a:lnTo>
                      <a:pt x="164" y="12"/>
                    </a:lnTo>
                    <a:cubicBezTo>
                      <a:pt x="156" y="4"/>
                      <a:pt x="145" y="1"/>
                      <a:pt x="1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2622;p80">
                <a:extLst>
                  <a:ext uri="{FF2B5EF4-FFF2-40B4-BE49-F238E27FC236}">
                    <a16:creationId xmlns:a16="http://schemas.microsoft.com/office/drawing/2014/main" id="{1123C390-789B-0149-B6EA-BDEDEACE3BF7}"/>
                  </a:ext>
                </a:extLst>
              </p:cNvPr>
              <p:cNvSpPr/>
              <p:nvPr/>
            </p:nvSpPr>
            <p:spPr>
              <a:xfrm>
                <a:off x="5966000" y="2995150"/>
                <a:ext cx="264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407" extrusionOk="0">
                    <a:moveTo>
                      <a:pt x="163" y="0"/>
                    </a:moveTo>
                    <a:cubicBezTo>
                      <a:pt x="82" y="0"/>
                      <a:pt x="0" y="82"/>
                      <a:pt x="0" y="163"/>
                    </a:cubicBezTo>
                    <a:cubicBezTo>
                      <a:pt x="0" y="271"/>
                      <a:pt x="82" y="326"/>
                      <a:pt x="163" y="353"/>
                    </a:cubicBezTo>
                    <a:cubicBezTo>
                      <a:pt x="407" y="353"/>
                      <a:pt x="651" y="380"/>
                      <a:pt x="895" y="407"/>
                    </a:cubicBezTo>
                    <a:cubicBezTo>
                      <a:pt x="977" y="407"/>
                      <a:pt x="1058" y="326"/>
                      <a:pt x="1058" y="217"/>
                    </a:cubicBezTo>
                    <a:cubicBezTo>
                      <a:pt x="1058" y="136"/>
                      <a:pt x="1004" y="54"/>
                      <a:pt x="895" y="54"/>
                    </a:cubicBezTo>
                    <a:cubicBezTo>
                      <a:pt x="651" y="27"/>
                      <a:pt x="407" y="27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2623;p80">
                <a:extLst>
                  <a:ext uri="{FF2B5EF4-FFF2-40B4-BE49-F238E27FC236}">
                    <a16:creationId xmlns:a16="http://schemas.microsoft.com/office/drawing/2014/main" id="{180C67C7-5685-515B-39AC-BCA9D1FF9F6A}"/>
                  </a:ext>
                </a:extLst>
              </p:cNvPr>
              <p:cNvSpPr/>
              <p:nvPr/>
            </p:nvSpPr>
            <p:spPr>
              <a:xfrm>
                <a:off x="5923275" y="3345725"/>
                <a:ext cx="29075" cy="1166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4664" extrusionOk="0">
                    <a:moveTo>
                      <a:pt x="336" y="0"/>
                    </a:moveTo>
                    <a:cubicBezTo>
                      <a:pt x="251" y="0"/>
                      <a:pt x="163" y="54"/>
                      <a:pt x="163" y="163"/>
                    </a:cubicBezTo>
                    <a:cubicBezTo>
                      <a:pt x="1" y="1655"/>
                      <a:pt x="218" y="3146"/>
                      <a:pt x="787" y="4557"/>
                    </a:cubicBezTo>
                    <a:cubicBezTo>
                      <a:pt x="819" y="4631"/>
                      <a:pt x="887" y="4663"/>
                      <a:pt x="954" y="4663"/>
                    </a:cubicBezTo>
                    <a:cubicBezTo>
                      <a:pt x="1060" y="4663"/>
                      <a:pt x="1162" y="4581"/>
                      <a:pt x="1113" y="4448"/>
                    </a:cubicBezTo>
                    <a:cubicBezTo>
                      <a:pt x="570" y="3092"/>
                      <a:pt x="353" y="1628"/>
                      <a:pt x="489" y="163"/>
                    </a:cubicBezTo>
                    <a:cubicBezTo>
                      <a:pt x="502" y="54"/>
                      <a:pt x="421" y="0"/>
                      <a:pt x="3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2624;p80">
                <a:extLst>
                  <a:ext uri="{FF2B5EF4-FFF2-40B4-BE49-F238E27FC236}">
                    <a16:creationId xmlns:a16="http://schemas.microsoft.com/office/drawing/2014/main" id="{0CE03D8A-2D3A-08A5-0BE0-D4DB78F3C306}"/>
                  </a:ext>
                </a:extLst>
              </p:cNvPr>
              <p:cNvSpPr/>
              <p:nvPr/>
            </p:nvSpPr>
            <p:spPr>
              <a:xfrm>
                <a:off x="5963275" y="3515250"/>
                <a:ext cx="108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3" extrusionOk="0">
                    <a:moveTo>
                      <a:pt x="218" y="0"/>
                    </a:moveTo>
                    <a:cubicBezTo>
                      <a:pt x="1" y="0"/>
                      <a:pt x="1" y="353"/>
                      <a:pt x="218" y="353"/>
                    </a:cubicBezTo>
                    <a:cubicBezTo>
                      <a:pt x="435" y="353"/>
                      <a:pt x="435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2625;p80">
                <a:extLst>
                  <a:ext uri="{FF2B5EF4-FFF2-40B4-BE49-F238E27FC236}">
                    <a16:creationId xmlns:a16="http://schemas.microsoft.com/office/drawing/2014/main" id="{6782BF14-289B-F684-AD5E-1A9971CCA6E4}"/>
                  </a:ext>
                </a:extLst>
              </p:cNvPr>
              <p:cNvSpPr/>
              <p:nvPr/>
            </p:nvSpPr>
            <p:spPr>
              <a:xfrm>
                <a:off x="6557300" y="2985650"/>
                <a:ext cx="169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81" extrusionOk="0">
                    <a:moveTo>
                      <a:pt x="163" y="0"/>
                    </a:moveTo>
                    <a:cubicBezTo>
                      <a:pt x="136" y="0"/>
                      <a:pt x="82" y="28"/>
                      <a:pt x="55" y="55"/>
                    </a:cubicBezTo>
                    <a:cubicBezTo>
                      <a:pt x="28" y="82"/>
                      <a:pt x="0" y="136"/>
                      <a:pt x="0" y="190"/>
                    </a:cubicBezTo>
                    <a:cubicBezTo>
                      <a:pt x="0" y="217"/>
                      <a:pt x="28" y="272"/>
                      <a:pt x="55" y="299"/>
                    </a:cubicBezTo>
                    <a:cubicBezTo>
                      <a:pt x="82" y="326"/>
                      <a:pt x="136" y="353"/>
                      <a:pt x="163" y="353"/>
                    </a:cubicBezTo>
                    <a:cubicBezTo>
                      <a:pt x="299" y="353"/>
                      <a:pt x="407" y="353"/>
                      <a:pt x="516" y="380"/>
                    </a:cubicBezTo>
                    <a:cubicBezTo>
                      <a:pt x="570" y="380"/>
                      <a:pt x="597" y="353"/>
                      <a:pt x="624" y="326"/>
                    </a:cubicBezTo>
                    <a:cubicBezTo>
                      <a:pt x="678" y="299"/>
                      <a:pt x="678" y="245"/>
                      <a:pt x="678" y="190"/>
                    </a:cubicBezTo>
                    <a:cubicBezTo>
                      <a:pt x="678" y="163"/>
                      <a:pt x="678" y="109"/>
                      <a:pt x="624" y="82"/>
                    </a:cubicBezTo>
                    <a:cubicBezTo>
                      <a:pt x="597" y="55"/>
                      <a:pt x="570" y="28"/>
                      <a:pt x="516" y="28"/>
                    </a:cubicBezTo>
                    <a:cubicBezTo>
                      <a:pt x="407" y="28"/>
                      <a:pt x="299" y="0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2626;p80">
                <a:extLst>
                  <a:ext uri="{FF2B5EF4-FFF2-40B4-BE49-F238E27FC236}">
                    <a16:creationId xmlns:a16="http://schemas.microsoft.com/office/drawing/2014/main" id="{AF466A48-0E0D-73AB-A91C-381068367B1A}"/>
                  </a:ext>
                </a:extLst>
              </p:cNvPr>
              <p:cNvSpPr/>
              <p:nvPr/>
            </p:nvSpPr>
            <p:spPr>
              <a:xfrm>
                <a:off x="6558650" y="3029050"/>
                <a:ext cx="169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53" extrusionOk="0">
                    <a:moveTo>
                      <a:pt x="163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1" y="244"/>
                      <a:pt x="55" y="299"/>
                    </a:cubicBezTo>
                    <a:cubicBezTo>
                      <a:pt x="82" y="326"/>
                      <a:pt x="109" y="326"/>
                      <a:pt x="163" y="326"/>
                    </a:cubicBezTo>
                    <a:cubicBezTo>
                      <a:pt x="272" y="353"/>
                      <a:pt x="380" y="353"/>
                      <a:pt x="516" y="353"/>
                    </a:cubicBezTo>
                    <a:cubicBezTo>
                      <a:pt x="543" y="353"/>
                      <a:pt x="597" y="353"/>
                      <a:pt x="624" y="299"/>
                    </a:cubicBezTo>
                    <a:cubicBezTo>
                      <a:pt x="652" y="272"/>
                      <a:pt x="679" y="244"/>
                      <a:pt x="679" y="190"/>
                    </a:cubicBezTo>
                    <a:cubicBezTo>
                      <a:pt x="679" y="136"/>
                      <a:pt x="652" y="109"/>
                      <a:pt x="624" y="82"/>
                    </a:cubicBezTo>
                    <a:cubicBezTo>
                      <a:pt x="597" y="55"/>
                      <a:pt x="543" y="27"/>
                      <a:pt x="516" y="27"/>
                    </a:cubicBezTo>
                    <a:cubicBezTo>
                      <a:pt x="380" y="27"/>
                      <a:pt x="272" y="0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2627;p80">
                <a:extLst>
                  <a:ext uri="{FF2B5EF4-FFF2-40B4-BE49-F238E27FC236}">
                    <a16:creationId xmlns:a16="http://schemas.microsoft.com/office/drawing/2014/main" id="{75999441-9B35-56E1-1105-7AF4C57728D5}"/>
                  </a:ext>
                </a:extLst>
              </p:cNvPr>
              <p:cNvSpPr/>
              <p:nvPr/>
            </p:nvSpPr>
            <p:spPr>
              <a:xfrm>
                <a:off x="5643900" y="2668300"/>
                <a:ext cx="233975" cy="28482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1393" extrusionOk="0">
                    <a:moveTo>
                      <a:pt x="2306" y="0"/>
                    </a:moveTo>
                    <a:lnTo>
                      <a:pt x="1" y="1682"/>
                    </a:lnTo>
                    <a:cubicBezTo>
                      <a:pt x="977" y="3988"/>
                      <a:pt x="1926" y="6266"/>
                      <a:pt x="2903" y="8572"/>
                    </a:cubicBezTo>
                    <a:cubicBezTo>
                      <a:pt x="2930" y="8680"/>
                      <a:pt x="2984" y="8816"/>
                      <a:pt x="3120" y="8870"/>
                    </a:cubicBezTo>
                    <a:cubicBezTo>
                      <a:pt x="3154" y="8887"/>
                      <a:pt x="3190" y="8895"/>
                      <a:pt x="3228" y="8895"/>
                    </a:cubicBezTo>
                    <a:cubicBezTo>
                      <a:pt x="3370" y="8895"/>
                      <a:pt x="3528" y="8787"/>
                      <a:pt x="3635" y="8680"/>
                    </a:cubicBezTo>
                    <a:cubicBezTo>
                      <a:pt x="4395" y="8029"/>
                      <a:pt x="5073" y="7297"/>
                      <a:pt x="5697" y="6510"/>
                    </a:cubicBezTo>
                    <a:cubicBezTo>
                      <a:pt x="5805" y="6347"/>
                      <a:pt x="5968" y="6185"/>
                      <a:pt x="6185" y="6185"/>
                    </a:cubicBezTo>
                    <a:cubicBezTo>
                      <a:pt x="6402" y="6212"/>
                      <a:pt x="6510" y="6483"/>
                      <a:pt x="6592" y="6700"/>
                    </a:cubicBezTo>
                    <a:cubicBezTo>
                      <a:pt x="7080" y="8246"/>
                      <a:pt x="7595" y="9819"/>
                      <a:pt x="8083" y="11392"/>
                    </a:cubicBezTo>
                    <a:cubicBezTo>
                      <a:pt x="9141" y="8707"/>
                      <a:pt x="9358" y="5696"/>
                      <a:pt x="8680" y="2876"/>
                    </a:cubicBezTo>
                    <a:cubicBezTo>
                      <a:pt x="8626" y="2713"/>
                      <a:pt x="8572" y="2550"/>
                      <a:pt x="8463" y="2442"/>
                    </a:cubicBezTo>
                    <a:cubicBezTo>
                      <a:pt x="8366" y="2366"/>
                      <a:pt x="8257" y="2338"/>
                      <a:pt x="8142" y="2338"/>
                    </a:cubicBezTo>
                    <a:cubicBezTo>
                      <a:pt x="7969" y="2338"/>
                      <a:pt x="7786" y="2403"/>
                      <a:pt x="7622" y="2469"/>
                    </a:cubicBezTo>
                    <a:cubicBezTo>
                      <a:pt x="6239" y="3120"/>
                      <a:pt x="4964" y="4015"/>
                      <a:pt x="3906" y="5100"/>
                    </a:cubicBezTo>
                    <a:cubicBezTo>
                      <a:pt x="3500" y="2631"/>
                      <a:pt x="2821" y="1845"/>
                      <a:pt x="23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2628;p80">
                <a:extLst>
                  <a:ext uri="{FF2B5EF4-FFF2-40B4-BE49-F238E27FC236}">
                    <a16:creationId xmlns:a16="http://schemas.microsoft.com/office/drawing/2014/main" id="{5731CCC7-1D32-56A8-A4CA-F0F0A85655FF}"/>
                  </a:ext>
                </a:extLst>
              </p:cNvPr>
              <p:cNvSpPr/>
              <p:nvPr/>
            </p:nvSpPr>
            <p:spPr>
              <a:xfrm>
                <a:off x="5638950" y="2664075"/>
                <a:ext cx="242300" cy="293200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11728" extrusionOk="0">
                    <a:moveTo>
                      <a:pt x="2404" y="441"/>
                    </a:moveTo>
                    <a:lnTo>
                      <a:pt x="2404" y="441"/>
                    </a:lnTo>
                    <a:cubicBezTo>
                      <a:pt x="2618" y="1151"/>
                      <a:pt x="2911" y="1840"/>
                      <a:pt x="3182" y="2529"/>
                    </a:cubicBezTo>
                    <a:cubicBezTo>
                      <a:pt x="3535" y="3424"/>
                      <a:pt x="3779" y="4347"/>
                      <a:pt x="3942" y="5296"/>
                    </a:cubicBezTo>
                    <a:cubicBezTo>
                      <a:pt x="3959" y="5381"/>
                      <a:pt x="4039" y="5423"/>
                      <a:pt x="4117" y="5423"/>
                    </a:cubicBezTo>
                    <a:cubicBezTo>
                      <a:pt x="4164" y="5423"/>
                      <a:pt x="4209" y="5408"/>
                      <a:pt x="4240" y="5377"/>
                    </a:cubicBezTo>
                    <a:cubicBezTo>
                      <a:pt x="4999" y="4591"/>
                      <a:pt x="5867" y="3913"/>
                      <a:pt x="6844" y="3343"/>
                    </a:cubicBezTo>
                    <a:cubicBezTo>
                      <a:pt x="7061" y="3207"/>
                      <a:pt x="7278" y="3099"/>
                      <a:pt x="7522" y="2990"/>
                    </a:cubicBezTo>
                    <a:cubicBezTo>
                      <a:pt x="7739" y="2874"/>
                      <a:pt x="8017" y="2695"/>
                      <a:pt x="8269" y="2695"/>
                    </a:cubicBezTo>
                    <a:cubicBezTo>
                      <a:pt x="8427" y="2695"/>
                      <a:pt x="8573" y="2765"/>
                      <a:pt x="8688" y="2963"/>
                    </a:cubicBezTo>
                    <a:cubicBezTo>
                      <a:pt x="8770" y="3153"/>
                      <a:pt x="8797" y="3479"/>
                      <a:pt x="8851" y="3696"/>
                    </a:cubicBezTo>
                    <a:cubicBezTo>
                      <a:pt x="8905" y="4021"/>
                      <a:pt x="8960" y="4347"/>
                      <a:pt x="9014" y="4699"/>
                    </a:cubicBezTo>
                    <a:cubicBezTo>
                      <a:pt x="9265" y="6838"/>
                      <a:pt x="9027" y="9001"/>
                      <a:pt x="8319" y="11035"/>
                    </a:cubicBezTo>
                    <a:lnTo>
                      <a:pt x="8319" y="11035"/>
                    </a:lnTo>
                    <a:cubicBezTo>
                      <a:pt x="7882" y="9674"/>
                      <a:pt x="7444" y="8315"/>
                      <a:pt x="7007" y="6978"/>
                    </a:cubicBezTo>
                    <a:cubicBezTo>
                      <a:pt x="6910" y="6663"/>
                      <a:pt x="6748" y="6197"/>
                      <a:pt x="6367" y="6197"/>
                    </a:cubicBezTo>
                    <a:cubicBezTo>
                      <a:pt x="6321" y="6197"/>
                      <a:pt x="6272" y="6204"/>
                      <a:pt x="6220" y="6218"/>
                    </a:cubicBezTo>
                    <a:cubicBezTo>
                      <a:pt x="5976" y="6272"/>
                      <a:pt x="5813" y="6489"/>
                      <a:pt x="5678" y="6679"/>
                    </a:cubicBezTo>
                    <a:cubicBezTo>
                      <a:pt x="5461" y="6950"/>
                      <a:pt x="5244" y="7222"/>
                      <a:pt x="4999" y="7466"/>
                    </a:cubicBezTo>
                    <a:cubicBezTo>
                      <a:pt x="4755" y="7737"/>
                      <a:pt x="4511" y="7981"/>
                      <a:pt x="4267" y="8225"/>
                    </a:cubicBezTo>
                    <a:cubicBezTo>
                      <a:pt x="4110" y="8382"/>
                      <a:pt x="3750" y="8835"/>
                      <a:pt x="3461" y="8835"/>
                    </a:cubicBezTo>
                    <a:cubicBezTo>
                      <a:pt x="3400" y="8835"/>
                      <a:pt x="3343" y="8815"/>
                      <a:pt x="3291" y="8768"/>
                    </a:cubicBezTo>
                    <a:cubicBezTo>
                      <a:pt x="3155" y="8632"/>
                      <a:pt x="3074" y="8225"/>
                      <a:pt x="2992" y="8062"/>
                    </a:cubicBezTo>
                    <a:cubicBezTo>
                      <a:pt x="2911" y="7873"/>
                      <a:pt x="2830" y="7683"/>
                      <a:pt x="2748" y="7520"/>
                    </a:cubicBezTo>
                    <a:cubicBezTo>
                      <a:pt x="2585" y="7113"/>
                      <a:pt x="2423" y="6733"/>
                      <a:pt x="2260" y="6354"/>
                    </a:cubicBezTo>
                    <a:cubicBezTo>
                      <a:pt x="1652" y="4873"/>
                      <a:pt x="1044" y="3392"/>
                      <a:pt x="410" y="1936"/>
                    </a:cubicBezTo>
                    <a:lnTo>
                      <a:pt x="410" y="1936"/>
                    </a:lnTo>
                    <a:lnTo>
                      <a:pt x="2404" y="441"/>
                    </a:lnTo>
                    <a:close/>
                    <a:moveTo>
                      <a:pt x="2504" y="0"/>
                    </a:moveTo>
                    <a:cubicBezTo>
                      <a:pt x="2475" y="0"/>
                      <a:pt x="2447" y="10"/>
                      <a:pt x="2423" y="34"/>
                    </a:cubicBezTo>
                    <a:lnTo>
                      <a:pt x="117" y="1716"/>
                    </a:lnTo>
                    <a:cubicBezTo>
                      <a:pt x="114" y="1718"/>
                      <a:pt x="111" y="1721"/>
                      <a:pt x="108" y="1723"/>
                    </a:cubicBezTo>
                    <a:lnTo>
                      <a:pt x="108" y="1723"/>
                    </a:lnTo>
                    <a:cubicBezTo>
                      <a:pt x="43" y="1755"/>
                      <a:pt x="0" y="1822"/>
                      <a:pt x="36" y="1905"/>
                    </a:cubicBezTo>
                    <a:cubicBezTo>
                      <a:pt x="687" y="3424"/>
                      <a:pt x="1311" y="4916"/>
                      <a:pt x="1934" y="6435"/>
                    </a:cubicBezTo>
                    <a:lnTo>
                      <a:pt x="2857" y="8632"/>
                    </a:lnTo>
                    <a:cubicBezTo>
                      <a:pt x="2997" y="8933"/>
                      <a:pt x="3167" y="9204"/>
                      <a:pt x="3444" y="9204"/>
                    </a:cubicBezTo>
                    <a:cubicBezTo>
                      <a:pt x="3541" y="9204"/>
                      <a:pt x="3652" y="9171"/>
                      <a:pt x="3779" y="9093"/>
                    </a:cubicBezTo>
                    <a:cubicBezTo>
                      <a:pt x="4321" y="8768"/>
                      <a:pt x="4810" y="8171"/>
                      <a:pt x="5244" y="7710"/>
                    </a:cubicBezTo>
                    <a:cubicBezTo>
                      <a:pt x="5461" y="7439"/>
                      <a:pt x="5705" y="7195"/>
                      <a:pt x="5922" y="6923"/>
                    </a:cubicBezTo>
                    <a:cubicBezTo>
                      <a:pt x="5976" y="6815"/>
                      <a:pt x="6112" y="6598"/>
                      <a:pt x="6247" y="6571"/>
                    </a:cubicBezTo>
                    <a:cubicBezTo>
                      <a:pt x="6281" y="6558"/>
                      <a:pt x="6313" y="6553"/>
                      <a:pt x="6341" y="6553"/>
                    </a:cubicBezTo>
                    <a:cubicBezTo>
                      <a:pt x="6564" y="6553"/>
                      <a:pt x="6633" y="6891"/>
                      <a:pt x="6681" y="7059"/>
                    </a:cubicBezTo>
                    <a:cubicBezTo>
                      <a:pt x="7169" y="8578"/>
                      <a:pt x="7658" y="10097"/>
                      <a:pt x="8146" y="11616"/>
                    </a:cubicBezTo>
                    <a:cubicBezTo>
                      <a:pt x="8172" y="11693"/>
                      <a:pt x="8229" y="11728"/>
                      <a:pt x="8290" y="11728"/>
                    </a:cubicBezTo>
                    <a:cubicBezTo>
                      <a:pt x="8357" y="11728"/>
                      <a:pt x="8429" y="11687"/>
                      <a:pt x="8471" y="11616"/>
                    </a:cubicBezTo>
                    <a:cubicBezTo>
                      <a:pt x="9448" y="9066"/>
                      <a:pt x="9692" y="6272"/>
                      <a:pt x="9177" y="3587"/>
                    </a:cubicBezTo>
                    <a:cubicBezTo>
                      <a:pt x="9068" y="3153"/>
                      <a:pt x="9041" y="2502"/>
                      <a:pt x="8553" y="2366"/>
                    </a:cubicBezTo>
                    <a:cubicBezTo>
                      <a:pt x="8482" y="2347"/>
                      <a:pt x="8409" y="2338"/>
                      <a:pt x="8335" y="2338"/>
                    </a:cubicBezTo>
                    <a:cubicBezTo>
                      <a:pt x="7902" y="2338"/>
                      <a:pt x="7436" y="2642"/>
                      <a:pt x="7088" y="2828"/>
                    </a:cubicBezTo>
                    <a:cubicBezTo>
                      <a:pt x="6038" y="3378"/>
                      <a:pt x="5080" y="4089"/>
                      <a:pt x="4214" y="4920"/>
                    </a:cubicBezTo>
                    <a:lnTo>
                      <a:pt x="4214" y="4920"/>
                    </a:lnTo>
                    <a:cubicBezTo>
                      <a:pt x="4053" y="4074"/>
                      <a:pt x="3824" y="3250"/>
                      <a:pt x="3508" y="2448"/>
                    </a:cubicBezTo>
                    <a:cubicBezTo>
                      <a:pt x="3209" y="1661"/>
                      <a:pt x="2884" y="929"/>
                      <a:pt x="2667" y="115"/>
                    </a:cubicBezTo>
                    <a:cubicBezTo>
                      <a:pt x="2648" y="58"/>
                      <a:pt x="2574" y="0"/>
                      <a:pt x="2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2629;p80">
                <a:extLst>
                  <a:ext uri="{FF2B5EF4-FFF2-40B4-BE49-F238E27FC236}">
                    <a16:creationId xmlns:a16="http://schemas.microsoft.com/office/drawing/2014/main" id="{F5B87A0F-5822-391E-7060-06A9AF2D64B7}"/>
                  </a:ext>
                </a:extLst>
              </p:cNvPr>
              <p:cNvSpPr/>
              <p:nvPr/>
            </p:nvSpPr>
            <p:spPr>
              <a:xfrm>
                <a:off x="5482525" y="3119175"/>
                <a:ext cx="319400" cy="197175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7887" extrusionOk="0">
                    <a:moveTo>
                      <a:pt x="5340" y="0"/>
                    </a:moveTo>
                    <a:cubicBezTo>
                      <a:pt x="5278" y="0"/>
                      <a:pt x="5216" y="9"/>
                      <a:pt x="5154" y="30"/>
                    </a:cubicBezTo>
                    <a:cubicBezTo>
                      <a:pt x="4882" y="138"/>
                      <a:pt x="4801" y="491"/>
                      <a:pt x="4774" y="789"/>
                    </a:cubicBezTo>
                    <a:cubicBezTo>
                      <a:pt x="4638" y="2281"/>
                      <a:pt x="4801" y="3827"/>
                      <a:pt x="5235" y="5292"/>
                    </a:cubicBezTo>
                    <a:cubicBezTo>
                      <a:pt x="2875" y="4451"/>
                      <a:pt x="1872" y="4641"/>
                      <a:pt x="0" y="4180"/>
                    </a:cubicBezTo>
                    <a:lnTo>
                      <a:pt x="0" y="4180"/>
                    </a:lnTo>
                    <a:lnTo>
                      <a:pt x="353" y="7001"/>
                    </a:lnTo>
                    <a:lnTo>
                      <a:pt x="7757" y="7869"/>
                    </a:lnTo>
                    <a:cubicBezTo>
                      <a:pt x="7802" y="7880"/>
                      <a:pt x="7852" y="7887"/>
                      <a:pt x="7902" y="7887"/>
                    </a:cubicBezTo>
                    <a:cubicBezTo>
                      <a:pt x="7974" y="7887"/>
                      <a:pt x="8047" y="7873"/>
                      <a:pt x="8110" y="7842"/>
                    </a:cubicBezTo>
                    <a:cubicBezTo>
                      <a:pt x="8273" y="7706"/>
                      <a:pt x="8273" y="7462"/>
                      <a:pt x="8219" y="7272"/>
                    </a:cubicBezTo>
                    <a:cubicBezTo>
                      <a:pt x="8002" y="6296"/>
                      <a:pt x="7703" y="5346"/>
                      <a:pt x="7351" y="4424"/>
                    </a:cubicBezTo>
                    <a:cubicBezTo>
                      <a:pt x="7269" y="4234"/>
                      <a:pt x="7188" y="4017"/>
                      <a:pt x="7296" y="3854"/>
                    </a:cubicBezTo>
                    <a:cubicBezTo>
                      <a:pt x="7376" y="3742"/>
                      <a:pt x="7503" y="3706"/>
                      <a:pt x="7644" y="3706"/>
                    </a:cubicBezTo>
                    <a:cubicBezTo>
                      <a:pt x="7742" y="3706"/>
                      <a:pt x="7847" y="3724"/>
                      <a:pt x="7947" y="3746"/>
                    </a:cubicBezTo>
                    <a:cubicBezTo>
                      <a:pt x="9548" y="4071"/>
                      <a:pt x="11148" y="4397"/>
                      <a:pt x="12775" y="4722"/>
                    </a:cubicBezTo>
                    <a:cubicBezTo>
                      <a:pt x="10958" y="2498"/>
                      <a:pt x="8408" y="844"/>
                      <a:pt x="5642" y="57"/>
                    </a:cubicBezTo>
                    <a:cubicBezTo>
                      <a:pt x="5541" y="24"/>
                      <a:pt x="5441" y="0"/>
                      <a:pt x="5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2630;p80">
                <a:extLst>
                  <a:ext uri="{FF2B5EF4-FFF2-40B4-BE49-F238E27FC236}">
                    <a16:creationId xmlns:a16="http://schemas.microsoft.com/office/drawing/2014/main" id="{8BBCEBEA-17D2-5A1E-66CF-BFFBD91A1821}"/>
                  </a:ext>
                </a:extLst>
              </p:cNvPr>
              <p:cNvSpPr/>
              <p:nvPr/>
            </p:nvSpPr>
            <p:spPr>
              <a:xfrm>
                <a:off x="5477850" y="3114600"/>
                <a:ext cx="329175" cy="2056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8225" extrusionOk="0">
                    <a:moveTo>
                      <a:pt x="5564" y="372"/>
                    </a:moveTo>
                    <a:cubicBezTo>
                      <a:pt x="5744" y="372"/>
                      <a:pt x="5947" y="442"/>
                      <a:pt x="6100" y="484"/>
                    </a:cubicBezTo>
                    <a:cubicBezTo>
                      <a:pt x="6643" y="647"/>
                      <a:pt x="7185" y="864"/>
                      <a:pt x="7700" y="1081"/>
                    </a:cubicBezTo>
                    <a:cubicBezTo>
                      <a:pt x="9555" y="1908"/>
                      <a:pt x="11178" y="3129"/>
                      <a:pt x="12506" y="4637"/>
                    </a:cubicBezTo>
                    <a:lnTo>
                      <a:pt x="12506" y="4637"/>
                    </a:lnTo>
                    <a:cubicBezTo>
                      <a:pt x="11108" y="4347"/>
                      <a:pt x="9727" y="4056"/>
                      <a:pt x="8324" y="3766"/>
                    </a:cubicBezTo>
                    <a:cubicBezTo>
                      <a:pt x="8189" y="3745"/>
                      <a:pt x="8022" y="3716"/>
                      <a:pt x="7859" y="3716"/>
                    </a:cubicBezTo>
                    <a:cubicBezTo>
                      <a:pt x="7598" y="3716"/>
                      <a:pt x="7350" y="3791"/>
                      <a:pt x="7266" y="4092"/>
                    </a:cubicBezTo>
                    <a:cubicBezTo>
                      <a:pt x="7212" y="4336"/>
                      <a:pt x="7348" y="4580"/>
                      <a:pt x="7429" y="4797"/>
                    </a:cubicBezTo>
                    <a:cubicBezTo>
                      <a:pt x="7565" y="5149"/>
                      <a:pt x="7700" y="5529"/>
                      <a:pt x="7809" y="5909"/>
                    </a:cubicBezTo>
                    <a:cubicBezTo>
                      <a:pt x="7944" y="6262"/>
                      <a:pt x="8053" y="6641"/>
                      <a:pt x="8134" y="7021"/>
                    </a:cubicBezTo>
                    <a:cubicBezTo>
                      <a:pt x="8161" y="7184"/>
                      <a:pt x="8243" y="7346"/>
                      <a:pt x="8243" y="7482"/>
                    </a:cubicBezTo>
                    <a:cubicBezTo>
                      <a:pt x="8243" y="7797"/>
                      <a:pt x="8131" y="7869"/>
                      <a:pt x="7922" y="7869"/>
                    </a:cubicBezTo>
                    <a:cubicBezTo>
                      <a:pt x="7879" y="7869"/>
                      <a:pt x="7833" y="7866"/>
                      <a:pt x="7782" y="7862"/>
                    </a:cubicBezTo>
                    <a:cubicBezTo>
                      <a:pt x="6995" y="7753"/>
                      <a:pt x="6209" y="7672"/>
                      <a:pt x="5422" y="7591"/>
                    </a:cubicBezTo>
                    <a:cubicBezTo>
                      <a:pt x="3843" y="7406"/>
                      <a:pt x="2264" y="7222"/>
                      <a:pt x="686" y="7038"/>
                    </a:cubicBezTo>
                    <a:lnTo>
                      <a:pt x="686" y="7038"/>
                    </a:lnTo>
                    <a:cubicBezTo>
                      <a:pt x="591" y="6211"/>
                      <a:pt x="495" y="5402"/>
                      <a:pt x="380" y="4576"/>
                    </a:cubicBezTo>
                    <a:lnTo>
                      <a:pt x="380" y="4576"/>
                    </a:lnTo>
                    <a:cubicBezTo>
                      <a:pt x="1098" y="4731"/>
                      <a:pt x="1836" y="4809"/>
                      <a:pt x="2574" y="4932"/>
                    </a:cubicBezTo>
                    <a:cubicBezTo>
                      <a:pt x="3550" y="5068"/>
                      <a:pt x="4473" y="5312"/>
                      <a:pt x="5368" y="5611"/>
                    </a:cubicBezTo>
                    <a:cubicBezTo>
                      <a:pt x="5389" y="5619"/>
                      <a:pt x="5410" y="5623"/>
                      <a:pt x="5429" y="5623"/>
                    </a:cubicBezTo>
                    <a:cubicBezTo>
                      <a:pt x="5534" y="5623"/>
                      <a:pt x="5608" y="5512"/>
                      <a:pt x="5585" y="5421"/>
                    </a:cubicBezTo>
                    <a:cubicBezTo>
                      <a:pt x="5232" y="4173"/>
                      <a:pt x="5069" y="2871"/>
                      <a:pt x="5096" y="1569"/>
                    </a:cubicBezTo>
                    <a:cubicBezTo>
                      <a:pt x="5096" y="1271"/>
                      <a:pt x="5096" y="945"/>
                      <a:pt x="5178" y="647"/>
                    </a:cubicBezTo>
                    <a:cubicBezTo>
                      <a:pt x="5244" y="436"/>
                      <a:pt x="5394" y="372"/>
                      <a:pt x="5564" y="372"/>
                    </a:cubicBezTo>
                    <a:close/>
                    <a:moveTo>
                      <a:pt x="5577" y="1"/>
                    </a:moveTo>
                    <a:cubicBezTo>
                      <a:pt x="5474" y="1"/>
                      <a:pt x="5375" y="16"/>
                      <a:pt x="5286" y="50"/>
                    </a:cubicBezTo>
                    <a:cubicBezTo>
                      <a:pt x="4852" y="186"/>
                      <a:pt x="4798" y="728"/>
                      <a:pt x="4771" y="1108"/>
                    </a:cubicBezTo>
                    <a:cubicBezTo>
                      <a:pt x="4670" y="2492"/>
                      <a:pt x="4827" y="3876"/>
                      <a:pt x="5175" y="5196"/>
                    </a:cubicBezTo>
                    <a:lnTo>
                      <a:pt x="5175" y="5196"/>
                    </a:lnTo>
                    <a:cubicBezTo>
                      <a:pt x="4366" y="4938"/>
                      <a:pt x="3535" y="4729"/>
                      <a:pt x="2682" y="4607"/>
                    </a:cubicBezTo>
                    <a:cubicBezTo>
                      <a:pt x="1869" y="4471"/>
                      <a:pt x="1055" y="4390"/>
                      <a:pt x="241" y="4200"/>
                    </a:cubicBezTo>
                    <a:cubicBezTo>
                      <a:pt x="227" y="4197"/>
                      <a:pt x="212" y="4195"/>
                      <a:pt x="198" y="4195"/>
                    </a:cubicBezTo>
                    <a:cubicBezTo>
                      <a:pt x="100" y="4195"/>
                      <a:pt x="1" y="4269"/>
                      <a:pt x="24" y="4363"/>
                    </a:cubicBezTo>
                    <a:cubicBezTo>
                      <a:pt x="133" y="5312"/>
                      <a:pt x="241" y="6234"/>
                      <a:pt x="377" y="7184"/>
                    </a:cubicBezTo>
                    <a:cubicBezTo>
                      <a:pt x="377" y="7184"/>
                      <a:pt x="377" y="7184"/>
                      <a:pt x="377" y="7185"/>
                    </a:cubicBezTo>
                    <a:lnTo>
                      <a:pt x="377" y="7185"/>
                    </a:lnTo>
                    <a:cubicBezTo>
                      <a:pt x="380" y="7271"/>
                      <a:pt x="434" y="7360"/>
                      <a:pt x="540" y="7374"/>
                    </a:cubicBezTo>
                    <a:cubicBezTo>
                      <a:pt x="2113" y="7536"/>
                      <a:pt x="3686" y="7726"/>
                      <a:pt x="5259" y="7916"/>
                    </a:cubicBezTo>
                    <a:cubicBezTo>
                      <a:pt x="6046" y="7997"/>
                      <a:pt x="6805" y="8106"/>
                      <a:pt x="7592" y="8187"/>
                    </a:cubicBezTo>
                    <a:cubicBezTo>
                      <a:pt x="7739" y="8205"/>
                      <a:pt x="7894" y="8225"/>
                      <a:pt x="8037" y="8225"/>
                    </a:cubicBezTo>
                    <a:cubicBezTo>
                      <a:pt x="8343" y="8225"/>
                      <a:pt x="8595" y="8133"/>
                      <a:pt x="8595" y="7726"/>
                    </a:cubicBezTo>
                    <a:cubicBezTo>
                      <a:pt x="8623" y="7102"/>
                      <a:pt x="8324" y="6397"/>
                      <a:pt x="8134" y="5828"/>
                    </a:cubicBezTo>
                    <a:cubicBezTo>
                      <a:pt x="8026" y="5475"/>
                      <a:pt x="7917" y="5122"/>
                      <a:pt x="7782" y="4797"/>
                    </a:cubicBezTo>
                    <a:cubicBezTo>
                      <a:pt x="7727" y="4661"/>
                      <a:pt x="7592" y="4444"/>
                      <a:pt x="7619" y="4336"/>
                    </a:cubicBezTo>
                    <a:cubicBezTo>
                      <a:pt x="7647" y="4112"/>
                      <a:pt x="7776" y="4054"/>
                      <a:pt x="7924" y="4054"/>
                    </a:cubicBezTo>
                    <a:cubicBezTo>
                      <a:pt x="8063" y="4054"/>
                      <a:pt x="8219" y="4106"/>
                      <a:pt x="8324" y="4119"/>
                    </a:cubicBezTo>
                    <a:cubicBezTo>
                      <a:pt x="9843" y="4444"/>
                      <a:pt x="11389" y="4770"/>
                      <a:pt x="12908" y="5068"/>
                    </a:cubicBezTo>
                    <a:cubicBezTo>
                      <a:pt x="12931" y="5075"/>
                      <a:pt x="12952" y="5078"/>
                      <a:pt x="12972" y="5078"/>
                    </a:cubicBezTo>
                    <a:cubicBezTo>
                      <a:pt x="13115" y="5078"/>
                      <a:pt x="13166" y="4916"/>
                      <a:pt x="13071" y="4797"/>
                    </a:cubicBezTo>
                    <a:cubicBezTo>
                      <a:pt x="11471" y="2817"/>
                      <a:pt x="9355" y="1298"/>
                      <a:pt x="6968" y="430"/>
                    </a:cubicBezTo>
                    <a:cubicBezTo>
                      <a:pt x="6613" y="297"/>
                      <a:pt x="6041" y="1"/>
                      <a:pt x="5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2631;p80">
                <a:extLst>
                  <a:ext uri="{FF2B5EF4-FFF2-40B4-BE49-F238E27FC236}">
                    <a16:creationId xmlns:a16="http://schemas.microsoft.com/office/drawing/2014/main" id="{744F0122-8C88-86F2-78CB-EBFCF2F8AC9E}"/>
                  </a:ext>
                </a:extLst>
              </p:cNvPr>
              <p:cNvSpPr/>
              <p:nvPr/>
            </p:nvSpPr>
            <p:spPr>
              <a:xfrm>
                <a:off x="6806150" y="3085325"/>
                <a:ext cx="302475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443" extrusionOk="0">
                    <a:moveTo>
                      <a:pt x="10769" y="1"/>
                    </a:moveTo>
                    <a:cubicBezTo>
                      <a:pt x="8382" y="597"/>
                      <a:pt x="5968" y="1221"/>
                      <a:pt x="3554" y="1845"/>
                    </a:cubicBezTo>
                    <a:cubicBezTo>
                      <a:pt x="3446" y="1872"/>
                      <a:pt x="3310" y="1899"/>
                      <a:pt x="3229" y="2008"/>
                    </a:cubicBezTo>
                    <a:cubicBezTo>
                      <a:pt x="3120" y="2171"/>
                      <a:pt x="3229" y="2387"/>
                      <a:pt x="3337" y="2550"/>
                    </a:cubicBezTo>
                    <a:cubicBezTo>
                      <a:pt x="3880" y="3391"/>
                      <a:pt x="4503" y="4178"/>
                      <a:pt x="5182" y="4910"/>
                    </a:cubicBezTo>
                    <a:cubicBezTo>
                      <a:pt x="5317" y="5046"/>
                      <a:pt x="5453" y="5235"/>
                      <a:pt x="5398" y="5425"/>
                    </a:cubicBezTo>
                    <a:cubicBezTo>
                      <a:pt x="5344" y="5642"/>
                      <a:pt x="5073" y="5724"/>
                      <a:pt x="4856" y="5778"/>
                    </a:cubicBezTo>
                    <a:cubicBezTo>
                      <a:pt x="3229" y="6022"/>
                      <a:pt x="1601" y="6293"/>
                      <a:pt x="1" y="6565"/>
                    </a:cubicBezTo>
                    <a:cubicBezTo>
                      <a:pt x="2125" y="7788"/>
                      <a:pt x="4584" y="8442"/>
                      <a:pt x="7042" y="8442"/>
                    </a:cubicBezTo>
                    <a:cubicBezTo>
                      <a:pt x="7471" y="8442"/>
                      <a:pt x="7900" y="8422"/>
                      <a:pt x="8328" y="8382"/>
                    </a:cubicBezTo>
                    <a:cubicBezTo>
                      <a:pt x="8491" y="8382"/>
                      <a:pt x="8653" y="8355"/>
                      <a:pt x="8789" y="8246"/>
                    </a:cubicBezTo>
                    <a:cubicBezTo>
                      <a:pt x="9006" y="8056"/>
                      <a:pt x="8952" y="7704"/>
                      <a:pt x="8870" y="7405"/>
                    </a:cubicBezTo>
                    <a:cubicBezTo>
                      <a:pt x="8436" y="5941"/>
                      <a:pt x="7758" y="4585"/>
                      <a:pt x="6836" y="3364"/>
                    </a:cubicBezTo>
                    <a:cubicBezTo>
                      <a:pt x="9331" y="3310"/>
                      <a:pt x="10199" y="2767"/>
                      <a:pt x="12098" y="2523"/>
                    </a:cubicBezTo>
                    <a:lnTo>
                      <a:pt x="10769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2632;p80">
                <a:extLst>
                  <a:ext uri="{FF2B5EF4-FFF2-40B4-BE49-F238E27FC236}">
                    <a16:creationId xmlns:a16="http://schemas.microsoft.com/office/drawing/2014/main" id="{8DC730AA-1ACE-7EA6-CA82-8AD66EF53725}"/>
                  </a:ext>
                </a:extLst>
              </p:cNvPr>
              <p:cNvSpPr/>
              <p:nvPr/>
            </p:nvSpPr>
            <p:spPr>
              <a:xfrm>
                <a:off x="6800725" y="3081100"/>
                <a:ext cx="313325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2533" h="8780" extrusionOk="0">
                    <a:moveTo>
                      <a:pt x="10912" y="364"/>
                    </a:moveTo>
                    <a:lnTo>
                      <a:pt x="10912" y="364"/>
                    </a:lnTo>
                    <a:cubicBezTo>
                      <a:pt x="11312" y="1097"/>
                      <a:pt x="11692" y="1829"/>
                      <a:pt x="12070" y="2561"/>
                    </a:cubicBezTo>
                    <a:lnTo>
                      <a:pt x="12070" y="2561"/>
                    </a:lnTo>
                    <a:cubicBezTo>
                      <a:pt x="11356" y="2673"/>
                      <a:pt x="10642" y="2843"/>
                      <a:pt x="9928" y="2990"/>
                    </a:cubicBezTo>
                    <a:cubicBezTo>
                      <a:pt x="8979" y="3207"/>
                      <a:pt x="8030" y="3343"/>
                      <a:pt x="7080" y="3343"/>
                    </a:cubicBezTo>
                    <a:cubicBezTo>
                      <a:pt x="6945" y="3370"/>
                      <a:pt x="6836" y="3506"/>
                      <a:pt x="6917" y="3614"/>
                    </a:cubicBezTo>
                    <a:cubicBezTo>
                      <a:pt x="7623" y="4537"/>
                      <a:pt x="8192" y="5567"/>
                      <a:pt x="8599" y="6652"/>
                    </a:cubicBezTo>
                    <a:cubicBezTo>
                      <a:pt x="8789" y="7086"/>
                      <a:pt x="9331" y="8171"/>
                      <a:pt x="8653" y="8361"/>
                    </a:cubicBezTo>
                    <a:cubicBezTo>
                      <a:pt x="8409" y="8442"/>
                      <a:pt x="8111" y="8463"/>
                      <a:pt x="7809" y="8463"/>
                    </a:cubicBezTo>
                    <a:cubicBezTo>
                      <a:pt x="7507" y="8463"/>
                      <a:pt x="7202" y="8442"/>
                      <a:pt x="6945" y="8442"/>
                    </a:cubicBezTo>
                    <a:cubicBezTo>
                      <a:pt x="4780" y="8392"/>
                      <a:pt x="2663" y="7828"/>
                      <a:pt x="744" y="6816"/>
                    </a:cubicBezTo>
                    <a:lnTo>
                      <a:pt x="744" y="6816"/>
                    </a:lnTo>
                    <a:cubicBezTo>
                      <a:pt x="2155" y="6576"/>
                      <a:pt x="3549" y="6354"/>
                      <a:pt x="4965" y="6110"/>
                    </a:cubicBezTo>
                    <a:cubicBezTo>
                      <a:pt x="5317" y="6055"/>
                      <a:pt x="5860" y="5947"/>
                      <a:pt x="5805" y="5486"/>
                    </a:cubicBezTo>
                    <a:cubicBezTo>
                      <a:pt x="5805" y="5269"/>
                      <a:pt x="5643" y="5106"/>
                      <a:pt x="5507" y="4943"/>
                    </a:cubicBezTo>
                    <a:cubicBezTo>
                      <a:pt x="5263" y="4672"/>
                      <a:pt x="5019" y="4401"/>
                      <a:pt x="4775" y="4103"/>
                    </a:cubicBezTo>
                    <a:cubicBezTo>
                      <a:pt x="4531" y="3804"/>
                      <a:pt x="4286" y="3479"/>
                      <a:pt x="4042" y="3126"/>
                    </a:cubicBezTo>
                    <a:cubicBezTo>
                      <a:pt x="3798" y="2801"/>
                      <a:pt x="3391" y="2367"/>
                      <a:pt x="3988" y="2123"/>
                    </a:cubicBezTo>
                    <a:cubicBezTo>
                      <a:pt x="4341" y="1987"/>
                      <a:pt x="4775" y="1933"/>
                      <a:pt x="5127" y="1824"/>
                    </a:cubicBezTo>
                    <a:cubicBezTo>
                      <a:pt x="5534" y="1743"/>
                      <a:pt x="5914" y="1634"/>
                      <a:pt x="6294" y="1526"/>
                    </a:cubicBezTo>
                    <a:lnTo>
                      <a:pt x="10912" y="364"/>
                    </a:lnTo>
                    <a:close/>
                    <a:moveTo>
                      <a:pt x="11006" y="1"/>
                    </a:moveTo>
                    <a:cubicBezTo>
                      <a:pt x="10991" y="1"/>
                      <a:pt x="10975" y="3"/>
                      <a:pt x="10959" y="7"/>
                    </a:cubicBezTo>
                    <a:lnTo>
                      <a:pt x="6185" y="1227"/>
                    </a:lnTo>
                    <a:cubicBezTo>
                      <a:pt x="5426" y="1417"/>
                      <a:pt x="4666" y="1607"/>
                      <a:pt x="3907" y="1797"/>
                    </a:cubicBezTo>
                    <a:cubicBezTo>
                      <a:pt x="3446" y="1906"/>
                      <a:pt x="3066" y="2123"/>
                      <a:pt x="3310" y="2665"/>
                    </a:cubicBezTo>
                    <a:cubicBezTo>
                      <a:pt x="3581" y="3235"/>
                      <a:pt x="4069" y="3804"/>
                      <a:pt x="4476" y="4292"/>
                    </a:cubicBezTo>
                    <a:cubicBezTo>
                      <a:pt x="4720" y="4564"/>
                      <a:pt x="4937" y="4835"/>
                      <a:pt x="5182" y="5079"/>
                    </a:cubicBezTo>
                    <a:cubicBezTo>
                      <a:pt x="5290" y="5215"/>
                      <a:pt x="5561" y="5459"/>
                      <a:pt x="5371" y="5676"/>
                    </a:cubicBezTo>
                    <a:cubicBezTo>
                      <a:pt x="5290" y="5757"/>
                      <a:pt x="4992" y="5784"/>
                      <a:pt x="4883" y="5811"/>
                    </a:cubicBezTo>
                    <a:cubicBezTo>
                      <a:pt x="3310" y="6055"/>
                      <a:pt x="1737" y="6300"/>
                      <a:pt x="164" y="6571"/>
                    </a:cubicBezTo>
                    <a:cubicBezTo>
                      <a:pt x="28" y="6598"/>
                      <a:pt x="1" y="6815"/>
                      <a:pt x="136" y="6869"/>
                    </a:cubicBezTo>
                    <a:cubicBezTo>
                      <a:pt x="2282" y="8106"/>
                      <a:pt x="4756" y="8779"/>
                      <a:pt x="7254" y="8779"/>
                    </a:cubicBezTo>
                    <a:cubicBezTo>
                      <a:pt x="7440" y="8779"/>
                      <a:pt x="7626" y="8775"/>
                      <a:pt x="7813" y="8768"/>
                    </a:cubicBezTo>
                    <a:cubicBezTo>
                      <a:pt x="7904" y="8768"/>
                      <a:pt x="8007" y="8770"/>
                      <a:pt x="8116" y="8770"/>
                    </a:cubicBezTo>
                    <a:cubicBezTo>
                      <a:pt x="8524" y="8770"/>
                      <a:pt x="9009" y="8736"/>
                      <a:pt x="9223" y="8415"/>
                    </a:cubicBezTo>
                    <a:cubicBezTo>
                      <a:pt x="9494" y="8008"/>
                      <a:pt x="9223" y="7385"/>
                      <a:pt x="9087" y="6978"/>
                    </a:cubicBezTo>
                    <a:cubicBezTo>
                      <a:pt x="8685" y="5795"/>
                      <a:pt x="8095" y="4683"/>
                      <a:pt x="7384" y="3683"/>
                    </a:cubicBezTo>
                    <a:lnTo>
                      <a:pt x="7384" y="3683"/>
                    </a:lnTo>
                    <a:cubicBezTo>
                      <a:pt x="8245" y="3643"/>
                      <a:pt x="9083" y="3535"/>
                      <a:pt x="9901" y="3343"/>
                    </a:cubicBezTo>
                    <a:cubicBezTo>
                      <a:pt x="10742" y="3180"/>
                      <a:pt x="11556" y="2963"/>
                      <a:pt x="12369" y="2855"/>
                    </a:cubicBezTo>
                    <a:cubicBezTo>
                      <a:pt x="12505" y="2828"/>
                      <a:pt x="12532" y="2692"/>
                      <a:pt x="12478" y="2584"/>
                    </a:cubicBezTo>
                    <a:cubicBezTo>
                      <a:pt x="12044" y="1770"/>
                      <a:pt x="11583" y="929"/>
                      <a:pt x="11149" y="88"/>
                    </a:cubicBezTo>
                    <a:cubicBezTo>
                      <a:pt x="11136" y="65"/>
                      <a:pt x="11120" y="47"/>
                      <a:pt x="11103" y="34"/>
                    </a:cubicBezTo>
                    <a:lnTo>
                      <a:pt x="11103" y="34"/>
                    </a:lnTo>
                    <a:cubicBezTo>
                      <a:pt x="11077" y="14"/>
                      <a:pt x="11045" y="1"/>
                      <a:pt x="110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2633;p80">
                <a:extLst>
                  <a:ext uri="{FF2B5EF4-FFF2-40B4-BE49-F238E27FC236}">
                    <a16:creationId xmlns:a16="http://schemas.microsoft.com/office/drawing/2014/main" id="{F64CCB58-A3A2-BEA7-4EEA-51DAD511A924}"/>
                  </a:ext>
                </a:extLst>
              </p:cNvPr>
              <p:cNvSpPr/>
              <p:nvPr/>
            </p:nvSpPr>
            <p:spPr>
              <a:xfrm>
                <a:off x="6766825" y="2654050"/>
                <a:ext cx="223800" cy="2689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10758" extrusionOk="0">
                    <a:moveTo>
                      <a:pt x="6619" y="1"/>
                    </a:moveTo>
                    <a:cubicBezTo>
                      <a:pt x="4774" y="1628"/>
                      <a:pt x="2903" y="3256"/>
                      <a:pt x="1031" y="4910"/>
                    </a:cubicBezTo>
                    <a:cubicBezTo>
                      <a:pt x="923" y="4992"/>
                      <a:pt x="814" y="5073"/>
                      <a:pt x="814" y="5209"/>
                    </a:cubicBezTo>
                    <a:cubicBezTo>
                      <a:pt x="787" y="5399"/>
                      <a:pt x="977" y="5534"/>
                      <a:pt x="1167" y="5643"/>
                    </a:cubicBezTo>
                    <a:cubicBezTo>
                      <a:pt x="2008" y="6158"/>
                      <a:pt x="2930" y="6565"/>
                      <a:pt x="3852" y="6917"/>
                    </a:cubicBezTo>
                    <a:cubicBezTo>
                      <a:pt x="4042" y="6972"/>
                      <a:pt x="4259" y="7080"/>
                      <a:pt x="4313" y="7270"/>
                    </a:cubicBezTo>
                    <a:cubicBezTo>
                      <a:pt x="4368" y="7487"/>
                      <a:pt x="4151" y="7677"/>
                      <a:pt x="3961" y="7813"/>
                    </a:cubicBezTo>
                    <a:cubicBezTo>
                      <a:pt x="2632" y="8789"/>
                      <a:pt x="1330" y="9765"/>
                      <a:pt x="1" y="10742"/>
                    </a:cubicBezTo>
                    <a:cubicBezTo>
                      <a:pt x="219" y="10752"/>
                      <a:pt x="439" y="10757"/>
                      <a:pt x="658" y="10757"/>
                    </a:cubicBezTo>
                    <a:cubicBezTo>
                      <a:pt x="3319" y="10757"/>
                      <a:pt x="5991" y="10000"/>
                      <a:pt x="8246" y="8572"/>
                    </a:cubicBezTo>
                    <a:cubicBezTo>
                      <a:pt x="8382" y="8491"/>
                      <a:pt x="8518" y="8409"/>
                      <a:pt x="8599" y="8246"/>
                    </a:cubicBezTo>
                    <a:cubicBezTo>
                      <a:pt x="8707" y="7975"/>
                      <a:pt x="8490" y="7677"/>
                      <a:pt x="8301" y="7460"/>
                    </a:cubicBezTo>
                    <a:cubicBezTo>
                      <a:pt x="7243" y="6348"/>
                      <a:pt x="5995" y="5426"/>
                      <a:pt x="4639" y="4775"/>
                    </a:cubicBezTo>
                    <a:cubicBezTo>
                      <a:pt x="6836" y="3608"/>
                      <a:pt x="7378" y="2713"/>
                      <a:pt x="8952" y="1628"/>
                    </a:cubicBezTo>
                    <a:lnTo>
                      <a:pt x="6619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2634;p80">
                <a:extLst>
                  <a:ext uri="{FF2B5EF4-FFF2-40B4-BE49-F238E27FC236}">
                    <a16:creationId xmlns:a16="http://schemas.microsoft.com/office/drawing/2014/main" id="{FD5C12BF-CCB3-BD99-D281-B66D12AABD73}"/>
                  </a:ext>
                </a:extLst>
              </p:cNvPr>
              <p:cNvSpPr/>
              <p:nvPr/>
            </p:nvSpPr>
            <p:spPr>
              <a:xfrm>
                <a:off x="6760725" y="2649400"/>
                <a:ext cx="234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9386" h="11109" extrusionOk="0">
                    <a:moveTo>
                      <a:pt x="6885" y="394"/>
                    </a:moveTo>
                    <a:lnTo>
                      <a:pt x="6885" y="394"/>
                    </a:lnTo>
                    <a:cubicBezTo>
                      <a:pt x="7571" y="868"/>
                      <a:pt x="8238" y="1343"/>
                      <a:pt x="8922" y="1817"/>
                    </a:cubicBezTo>
                    <a:lnTo>
                      <a:pt x="8922" y="1817"/>
                    </a:lnTo>
                    <a:cubicBezTo>
                      <a:pt x="8340" y="2242"/>
                      <a:pt x="7778" y="2706"/>
                      <a:pt x="7215" y="3170"/>
                    </a:cubicBezTo>
                    <a:cubicBezTo>
                      <a:pt x="6483" y="3794"/>
                      <a:pt x="5669" y="4337"/>
                      <a:pt x="4801" y="4798"/>
                    </a:cubicBezTo>
                    <a:cubicBezTo>
                      <a:pt x="4693" y="4852"/>
                      <a:pt x="4693" y="5042"/>
                      <a:pt x="4801" y="5096"/>
                    </a:cubicBezTo>
                    <a:cubicBezTo>
                      <a:pt x="5805" y="5612"/>
                      <a:pt x="6754" y="6208"/>
                      <a:pt x="7595" y="6968"/>
                    </a:cubicBezTo>
                    <a:cubicBezTo>
                      <a:pt x="7948" y="7293"/>
                      <a:pt x="9006" y="8053"/>
                      <a:pt x="8490" y="8568"/>
                    </a:cubicBezTo>
                    <a:cubicBezTo>
                      <a:pt x="8300" y="8731"/>
                      <a:pt x="8002" y="8866"/>
                      <a:pt x="7758" y="9002"/>
                    </a:cubicBezTo>
                    <a:cubicBezTo>
                      <a:pt x="7514" y="9138"/>
                      <a:pt x="7243" y="9273"/>
                      <a:pt x="6971" y="9409"/>
                    </a:cubicBezTo>
                    <a:cubicBezTo>
                      <a:pt x="5091" y="10312"/>
                      <a:pt x="3013" y="10754"/>
                      <a:pt x="915" y="10754"/>
                    </a:cubicBezTo>
                    <a:cubicBezTo>
                      <a:pt x="852" y="10754"/>
                      <a:pt x="788" y="10754"/>
                      <a:pt x="725" y="10753"/>
                    </a:cubicBezTo>
                    <a:lnTo>
                      <a:pt x="725" y="10753"/>
                    </a:lnTo>
                    <a:cubicBezTo>
                      <a:pt x="1880" y="9912"/>
                      <a:pt x="3015" y="9088"/>
                      <a:pt x="4151" y="8243"/>
                    </a:cubicBezTo>
                    <a:cubicBezTo>
                      <a:pt x="4476" y="8026"/>
                      <a:pt x="4937" y="7673"/>
                      <a:pt x="4639" y="7239"/>
                    </a:cubicBezTo>
                    <a:cubicBezTo>
                      <a:pt x="4503" y="7076"/>
                      <a:pt x="4313" y="6995"/>
                      <a:pt x="4151" y="6914"/>
                    </a:cubicBezTo>
                    <a:cubicBezTo>
                      <a:pt x="3771" y="6778"/>
                      <a:pt x="3391" y="6642"/>
                      <a:pt x="3011" y="6480"/>
                    </a:cubicBezTo>
                    <a:cubicBezTo>
                      <a:pt x="2686" y="6317"/>
                      <a:pt x="2360" y="6154"/>
                      <a:pt x="2035" y="5991"/>
                    </a:cubicBezTo>
                    <a:cubicBezTo>
                      <a:pt x="1845" y="5883"/>
                      <a:pt x="1655" y="5801"/>
                      <a:pt x="1492" y="5693"/>
                    </a:cubicBezTo>
                    <a:cubicBezTo>
                      <a:pt x="1248" y="5530"/>
                      <a:pt x="1248" y="5395"/>
                      <a:pt x="1384" y="5205"/>
                    </a:cubicBezTo>
                    <a:cubicBezTo>
                      <a:pt x="1492" y="5042"/>
                      <a:pt x="1736" y="4879"/>
                      <a:pt x="1899" y="4744"/>
                    </a:cubicBezTo>
                    <a:cubicBezTo>
                      <a:pt x="2035" y="4635"/>
                      <a:pt x="2198" y="4500"/>
                      <a:pt x="2333" y="4364"/>
                    </a:cubicBezTo>
                    <a:cubicBezTo>
                      <a:pt x="2659" y="4093"/>
                      <a:pt x="2984" y="3794"/>
                      <a:pt x="3283" y="3523"/>
                    </a:cubicBezTo>
                    <a:cubicBezTo>
                      <a:pt x="4492" y="2471"/>
                      <a:pt x="5677" y="1445"/>
                      <a:pt x="6885" y="394"/>
                    </a:cubicBezTo>
                    <a:close/>
                    <a:moveTo>
                      <a:pt x="6872" y="1"/>
                    </a:moveTo>
                    <a:cubicBezTo>
                      <a:pt x="6848" y="1"/>
                      <a:pt x="6825" y="9"/>
                      <a:pt x="6804" y="22"/>
                    </a:cubicBezTo>
                    <a:lnTo>
                      <a:pt x="6804" y="22"/>
                    </a:lnTo>
                    <a:cubicBezTo>
                      <a:pt x="6787" y="28"/>
                      <a:pt x="6770" y="38"/>
                      <a:pt x="6754" y="51"/>
                    </a:cubicBezTo>
                    <a:lnTo>
                      <a:pt x="3174" y="3170"/>
                    </a:lnTo>
                    <a:cubicBezTo>
                      <a:pt x="2604" y="3713"/>
                      <a:pt x="2008" y="4228"/>
                      <a:pt x="1411" y="4744"/>
                    </a:cubicBezTo>
                    <a:cubicBezTo>
                      <a:pt x="1031" y="5069"/>
                      <a:pt x="624" y="5422"/>
                      <a:pt x="1113" y="5856"/>
                    </a:cubicBezTo>
                    <a:cubicBezTo>
                      <a:pt x="1601" y="6263"/>
                      <a:pt x="2333" y="6534"/>
                      <a:pt x="2930" y="6805"/>
                    </a:cubicBezTo>
                    <a:cubicBezTo>
                      <a:pt x="3228" y="6941"/>
                      <a:pt x="3527" y="7049"/>
                      <a:pt x="3825" y="7185"/>
                    </a:cubicBezTo>
                    <a:cubicBezTo>
                      <a:pt x="3961" y="7212"/>
                      <a:pt x="4286" y="7293"/>
                      <a:pt x="4340" y="7402"/>
                    </a:cubicBezTo>
                    <a:cubicBezTo>
                      <a:pt x="4476" y="7700"/>
                      <a:pt x="4069" y="7890"/>
                      <a:pt x="3934" y="7999"/>
                    </a:cubicBezTo>
                    <a:cubicBezTo>
                      <a:pt x="2659" y="8921"/>
                      <a:pt x="1411" y="9843"/>
                      <a:pt x="136" y="10765"/>
                    </a:cubicBezTo>
                    <a:cubicBezTo>
                      <a:pt x="1" y="10874"/>
                      <a:pt x="55" y="11091"/>
                      <a:pt x="218" y="11091"/>
                    </a:cubicBezTo>
                    <a:cubicBezTo>
                      <a:pt x="458" y="11103"/>
                      <a:pt x="699" y="11109"/>
                      <a:pt x="940" y="11109"/>
                    </a:cubicBezTo>
                    <a:cubicBezTo>
                      <a:pt x="3382" y="11109"/>
                      <a:pt x="5800" y="10486"/>
                      <a:pt x="7948" y="9300"/>
                    </a:cubicBezTo>
                    <a:cubicBezTo>
                      <a:pt x="8328" y="9083"/>
                      <a:pt x="8979" y="8812"/>
                      <a:pt x="9033" y="8297"/>
                    </a:cubicBezTo>
                    <a:cubicBezTo>
                      <a:pt x="9060" y="7782"/>
                      <a:pt x="8490" y="7320"/>
                      <a:pt x="8138" y="7022"/>
                    </a:cubicBezTo>
                    <a:cubicBezTo>
                      <a:pt x="7290" y="6200"/>
                      <a:pt x="6306" y="5515"/>
                      <a:pt x="5247" y="4946"/>
                    </a:cubicBezTo>
                    <a:lnTo>
                      <a:pt x="5247" y="4946"/>
                    </a:lnTo>
                    <a:cubicBezTo>
                      <a:pt x="5977" y="4545"/>
                      <a:pt x="6647" y="4079"/>
                      <a:pt x="7297" y="3550"/>
                    </a:cubicBezTo>
                    <a:cubicBezTo>
                      <a:pt x="7948" y="3008"/>
                      <a:pt x="8572" y="2438"/>
                      <a:pt x="9277" y="1950"/>
                    </a:cubicBezTo>
                    <a:cubicBezTo>
                      <a:pt x="9385" y="1896"/>
                      <a:pt x="9385" y="1733"/>
                      <a:pt x="9277" y="1679"/>
                    </a:cubicBezTo>
                    <a:cubicBezTo>
                      <a:pt x="8517" y="1136"/>
                      <a:pt x="7731" y="567"/>
                      <a:pt x="6944" y="24"/>
                    </a:cubicBezTo>
                    <a:cubicBezTo>
                      <a:pt x="6920" y="8"/>
                      <a:pt x="6896" y="1"/>
                      <a:pt x="68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2635;p80">
              <a:extLst>
                <a:ext uri="{FF2B5EF4-FFF2-40B4-BE49-F238E27FC236}">
                  <a16:creationId xmlns:a16="http://schemas.microsoft.com/office/drawing/2014/main" id="{A8DC7797-EF90-8545-CEDC-63A198B26B7B}"/>
                </a:ext>
              </a:extLst>
            </p:cNvPr>
            <p:cNvGrpSpPr/>
            <p:nvPr/>
          </p:nvGrpSpPr>
          <p:grpSpPr>
            <a:xfrm>
              <a:off x="5491650" y="2658300"/>
              <a:ext cx="1636200" cy="1105100"/>
              <a:chOff x="5477850" y="2649400"/>
              <a:chExt cx="1636200" cy="1105100"/>
            </a:xfrm>
          </p:grpSpPr>
          <p:sp>
            <p:nvSpPr>
              <p:cNvPr id="7" name="Google Shape;2636;p80">
                <a:extLst>
                  <a:ext uri="{FF2B5EF4-FFF2-40B4-BE49-F238E27FC236}">
                    <a16:creationId xmlns:a16="http://schemas.microsoft.com/office/drawing/2014/main" id="{107B2941-F394-9152-CA74-D80818C31CF7}"/>
                  </a:ext>
                </a:extLst>
              </p:cNvPr>
              <p:cNvSpPr/>
              <p:nvPr/>
            </p:nvSpPr>
            <p:spPr>
              <a:xfrm>
                <a:off x="6439300" y="2873625"/>
                <a:ext cx="273300" cy="301925"/>
              </a:xfrm>
              <a:custGeom>
                <a:avLst/>
                <a:gdLst/>
                <a:ahLst/>
                <a:cxnLst/>
                <a:rect l="l" t="t" r="r" b="b"/>
                <a:pathLst>
                  <a:path w="10932" h="12077" extrusionOk="0">
                    <a:moveTo>
                      <a:pt x="6601" y="0"/>
                    </a:moveTo>
                    <a:cubicBezTo>
                      <a:pt x="6516" y="0"/>
                      <a:pt x="6431" y="11"/>
                      <a:pt x="6348" y="33"/>
                    </a:cubicBezTo>
                    <a:lnTo>
                      <a:pt x="923" y="1471"/>
                    </a:lnTo>
                    <a:cubicBezTo>
                      <a:pt x="326" y="1606"/>
                      <a:pt x="1" y="2284"/>
                      <a:pt x="272" y="2827"/>
                    </a:cubicBezTo>
                    <a:cubicBezTo>
                      <a:pt x="1466" y="5214"/>
                      <a:pt x="2388" y="7736"/>
                      <a:pt x="2984" y="10313"/>
                    </a:cubicBezTo>
                    <a:cubicBezTo>
                      <a:pt x="3066" y="10584"/>
                      <a:pt x="3147" y="11208"/>
                      <a:pt x="3174" y="12076"/>
                    </a:cubicBezTo>
                    <a:lnTo>
                      <a:pt x="3201" y="12076"/>
                    </a:lnTo>
                    <a:cubicBezTo>
                      <a:pt x="4015" y="11913"/>
                      <a:pt x="5588" y="11642"/>
                      <a:pt x="6402" y="11479"/>
                    </a:cubicBezTo>
                    <a:cubicBezTo>
                      <a:pt x="7867" y="11208"/>
                      <a:pt x="9738" y="10693"/>
                      <a:pt x="10905" y="10367"/>
                    </a:cubicBezTo>
                    <a:lnTo>
                      <a:pt x="10932" y="10367"/>
                    </a:lnTo>
                    <a:cubicBezTo>
                      <a:pt x="10145" y="5458"/>
                      <a:pt x="8246" y="1850"/>
                      <a:pt x="7433" y="467"/>
                    </a:cubicBezTo>
                    <a:cubicBezTo>
                      <a:pt x="7260" y="165"/>
                      <a:pt x="6933" y="0"/>
                      <a:pt x="6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637;p80">
                <a:extLst>
                  <a:ext uri="{FF2B5EF4-FFF2-40B4-BE49-F238E27FC236}">
                    <a16:creationId xmlns:a16="http://schemas.microsoft.com/office/drawing/2014/main" id="{819CCD6C-EEC7-7CA5-9EEE-AE0A6871AE56}"/>
                  </a:ext>
                </a:extLst>
              </p:cNvPr>
              <p:cNvSpPr/>
              <p:nvPr/>
            </p:nvSpPr>
            <p:spPr>
              <a:xfrm>
                <a:off x="5857500" y="3123975"/>
                <a:ext cx="871375" cy="626700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25068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1" y="4856"/>
                      <a:pt x="1" y="10742"/>
                      <a:pt x="2415" y="16275"/>
                    </a:cubicBezTo>
                    <a:cubicBezTo>
                      <a:pt x="4976" y="22195"/>
                      <a:pt x="10803" y="25068"/>
                      <a:pt x="16754" y="25068"/>
                    </a:cubicBezTo>
                    <a:cubicBezTo>
                      <a:pt x="23346" y="25068"/>
                      <a:pt x="30089" y="21543"/>
                      <a:pt x="32712" y="14729"/>
                    </a:cubicBezTo>
                    <a:cubicBezTo>
                      <a:pt x="34746" y="9385"/>
                      <a:pt x="34855" y="4395"/>
                      <a:pt x="34204" y="353"/>
                    </a:cubicBezTo>
                    <a:lnTo>
                      <a:pt x="34150" y="353"/>
                    </a:lnTo>
                    <a:cubicBezTo>
                      <a:pt x="33010" y="679"/>
                      <a:pt x="31112" y="1194"/>
                      <a:pt x="29674" y="1465"/>
                    </a:cubicBezTo>
                    <a:cubicBezTo>
                      <a:pt x="28833" y="1628"/>
                      <a:pt x="27287" y="1899"/>
                      <a:pt x="26473" y="2062"/>
                    </a:cubicBezTo>
                    <a:lnTo>
                      <a:pt x="26446" y="2062"/>
                    </a:lnTo>
                    <a:cubicBezTo>
                      <a:pt x="26582" y="5453"/>
                      <a:pt x="25877" y="12315"/>
                      <a:pt x="19340" y="13590"/>
                    </a:cubicBezTo>
                    <a:cubicBezTo>
                      <a:pt x="18729" y="13714"/>
                      <a:pt x="18111" y="13777"/>
                      <a:pt x="17495" y="13777"/>
                    </a:cubicBezTo>
                    <a:cubicBezTo>
                      <a:pt x="15568" y="13777"/>
                      <a:pt x="13673" y="13162"/>
                      <a:pt x="12152" y="11908"/>
                    </a:cubicBezTo>
                    <a:cubicBezTo>
                      <a:pt x="9060" y="9331"/>
                      <a:pt x="8707" y="5317"/>
                      <a:pt x="9331" y="1628"/>
                    </a:cubicBezTo>
                    <a:lnTo>
                      <a:pt x="9196" y="1628"/>
                    </a:lnTo>
                    <a:cubicBezTo>
                      <a:pt x="6483" y="1248"/>
                      <a:pt x="3391" y="706"/>
                      <a:pt x="7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638;p80">
                <a:extLst>
                  <a:ext uri="{FF2B5EF4-FFF2-40B4-BE49-F238E27FC236}">
                    <a16:creationId xmlns:a16="http://schemas.microsoft.com/office/drawing/2014/main" id="{905694BC-243A-C1A9-A623-44DE5A1E9222}"/>
                  </a:ext>
                </a:extLst>
              </p:cNvPr>
              <p:cNvSpPr/>
              <p:nvPr/>
            </p:nvSpPr>
            <p:spPr>
              <a:xfrm>
                <a:off x="5876500" y="2865000"/>
                <a:ext cx="276000" cy="29970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1988" extrusionOk="0">
                    <a:moveTo>
                      <a:pt x="3663" y="0"/>
                    </a:moveTo>
                    <a:cubicBezTo>
                      <a:pt x="3236" y="0"/>
                      <a:pt x="2845" y="238"/>
                      <a:pt x="2685" y="649"/>
                    </a:cubicBezTo>
                    <a:cubicBezTo>
                      <a:pt x="2034" y="2195"/>
                      <a:pt x="678" y="5830"/>
                      <a:pt x="0" y="10360"/>
                    </a:cubicBezTo>
                    <a:cubicBezTo>
                      <a:pt x="2631" y="11065"/>
                      <a:pt x="5750" y="11607"/>
                      <a:pt x="8436" y="11987"/>
                    </a:cubicBezTo>
                    <a:lnTo>
                      <a:pt x="8571" y="11987"/>
                    </a:lnTo>
                    <a:cubicBezTo>
                      <a:pt x="8598" y="11770"/>
                      <a:pt x="8653" y="11553"/>
                      <a:pt x="8680" y="11336"/>
                    </a:cubicBezTo>
                    <a:cubicBezTo>
                      <a:pt x="9303" y="8244"/>
                      <a:pt x="10524" y="5288"/>
                      <a:pt x="11012" y="2168"/>
                    </a:cubicBezTo>
                    <a:cubicBezTo>
                      <a:pt x="11039" y="2087"/>
                      <a:pt x="11039" y="1978"/>
                      <a:pt x="10985" y="1924"/>
                    </a:cubicBezTo>
                    <a:cubicBezTo>
                      <a:pt x="10958" y="1816"/>
                      <a:pt x="10850" y="1816"/>
                      <a:pt x="10768" y="1789"/>
                    </a:cubicBezTo>
                    <a:lnTo>
                      <a:pt x="3906" y="25"/>
                    </a:lnTo>
                    <a:cubicBezTo>
                      <a:pt x="3825" y="8"/>
                      <a:pt x="3743" y="0"/>
                      <a:pt x="36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639;p80">
                <a:extLst>
                  <a:ext uri="{FF2B5EF4-FFF2-40B4-BE49-F238E27FC236}">
                    <a16:creationId xmlns:a16="http://schemas.microsoft.com/office/drawing/2014/main" id="{C7D13479-DA50-349A-F065-6D301CBA7E47}"/>
                  </a:ext>
                </a:extLst>
              </p:cNvPr>
              <p:cNvSpPr/>
              <p:nvPr/>
            </p:nvSpPr>
            <p:spPr>
              <a:xfrm>
                <a:off x="5860225" y="3199925"/>
                <a:ext cx="863225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34529" h="22030" extrusionOk="0">
                    <a:moveTo>
                      <a:pt x="298" y="1"/>
                    </a:moveTo>
                    <a:cubicBezTo>
                      <a:pt x="0" y="4178"/>
                      <a:pt x="380" y="8816"/>
                      <a:pt x="2306" y="13237"/>
                    </a:cubicBezTo>
                    <a:cubicBezTo>
                      <a:pt x="4867" y="19157"/>
                      <a:pt x="10694" y="22030"/>
                      <a:pt x="16645" y="22030"/>
                    </a:cubicBezTo>
                    <a:cubicBezTo>
                      <a:pt x="23237" y="22030"/>
                      <a:pt x="29980" y="18505"/>
                      <a:pt x="32603" y="11691"/>
                    </a:cubicBezTo>
                    <a:cubicBezTo>
                      <a:pt x="34041" y="7894"/>
                      <a:pt x="34529" y="4286"/>
                      <a:pt x="34420" y="1058"/>
                    </a:cubicBezTo>
                    <a:lnTo>
                      <a:pt x="34420" y="1058"/>
                    </a:lnTo>
                    <a:cubicBezTo>
                      <a:pt x="34230" y="3472"/>
                      <a:pt x="33688" y="6022"/>
                      <a:pt x="32684" y="8680"/>
                    </a:cubicBezTo>
                    <a:cubicBezTo>
                      <a:pt x="30078" y="15487"/>
                      <a:pt x="23345" y="19004"/>
                      <a:pt x="16756" y="19004"/>
                    </a:cubicBezTo>
                    <a:cubicBezTo>
                      <a:pt x="10795" y="19004"/>
                      <a:pt x="4951" y="16125"/>
                      <a:pt x="2387" y="10199"/>
                    </a:cubicBezTo>
                    <a:cubicBezTo>
                      <a:pt x="922" y="6836"/>
                      <a:pt x="353" y="3337"/>
                      <a:pt x="298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640;p80">
                <a:extLst>
                  <a:ext uri="{FF2B5EF4-FFF2-40B4-BE49-F238E27FC236}">
                    <a16:creationId xmlns:a16="http://schemas.microsoft.com/office/drawing/2014/main" id="{80A1232E-501A-9824-5569-22C0641DBCC4}"/>
                  </a:ext>
                </a:extLst>
              </p:cNvPr>
              <p:cNvSpPr/>
              <p:nvPr/>
            </p:nvSpPr>
            <p:spPr>
              <a:xfrm>
                <a:off x="5857500" y="2860925"/>
                <a:ext cx="868675" cy="89357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35743" extrusionOk="0">
                    <a:moveTo>
                      <a:pt x="4412" y="355"/>
                    </a:moveTo>
                    <a:cubicBezTo>
                      <a:pt x="4483" y="355"/>
                      <a:pt x="4558" y="363"/>
                      <a:pt x="4639" y="378"/>
                    </a:cubicBezTo>
                    <a:cubicBezTo>
                      <a:pt x="4829" y="405"/>
                      <a:pt x="5018" y="487"/>
                      <a:pt x="5208" y="514"/>
                    </a:cubicBezTo>
                    <a:cubicBezTo>
                      <a:pt x="6971" y="975"/>
                      <a:pt x="8734" y="1409"/>
                      <a:pt x="10497" y="1870"/>
                    </a:cubicBezTo>
                    <a:cubicBezTo>
                      <a:pt x="10769" y="1924"/>
                      <a:pt x="11067" y="1979"/>
                      <a:pt x="11338" y="2087"/>
                    </a:cubicBezTo>
                    <a:cubicBezTo>
                      <a:pt x="11365" y="2087"/>
                      <a:pt x="11447" y="2087"/>
                      <a:pt x="11474" y="2114"/>
                    </a:cubicBezTo>
                    <a:cubicBezTo>
                      <a:pt x="11745" y="2331"/>
                      <a:pt x="11474" y="3091"/>
                      <a:pt x="11420" y="3389"/>
                    </a:cubicBezTo>
                    <a:cubicBezTo>
                      <a:pt x="11013" y="5288"/>
                      <a:pt x="10416" y="7132"/>
                      <a:pt x="9874" y="9004"/>
                    </a:cubicBezTo>
                    <a:cubicBezTo>
                      <a:pt x="9060" y="12069"/>
                      <a:pt x="8436" y="15351"/>
                      <a:pt x="9385" y="18470"/>
                    </a:cubicBezTo>
                    <a:cubicBezTo>
                      <a:pt x="10280" y="21481"/>
                      <a:pt x="12776" y="23759"/>
                      <a:pt x="15895" y="24329"/>
                    </a:cubicBezTo>
                    <a:cubicBezTo>
                      <a:pt x="16444" y="24429"/>
                      <a:pt x="17005" y="24478"/>
                      <a:pt x="17566" y="24478"/>
                    </a:cubicBezTo>
                    <a:cubicBezTo>
                      <a:pt x="19749" y="24478"/>
                      <a:pt x="21942" y="23723"/>
                      <a:pt x="23517" y="22213"/>
                    </a:cubicBezTo>
                    <a:cubicBezTo>
                      <a:pt x="25117" y="20721"/>
                      <a:pt x="25958" y="18606"/>
                      <a:pt x="26365" y="16517"/>
                    </a:cubicBezTo>
                    <a:cubicBezTo>
                      <a:pt x="26745" y="14483"/>
                      <a:pt x="26799" y="12259"/>
                      <a:pt x="26311" y="10251"/>
                    </a:cubicBezTo>
                    <a:cubicBezTo>
                      <a:pt x="25850" y="8434"/>
                      <a:pt x="25226" y="6671"/>
                      <a:pt x="24493" y="4962"/>
                    </a:cubicBezTo>
                    <a:cubicBezTo>
                      <a:pt x="24304" y="4528"/>
                      <a:pt x="24114" y="4094"/>
                      <a:pt x="23897" y="3687"/>
                    </a:cubicBezTo>
                    <a:cubicBezTo>
                      <a:pt x="23680" y="3199"/>
                      <a:pt x="23408" y="2630"/>
                      <a:pt x="23978" y="2250"/>
                    </a:cubicBezTo>
                    <a:cubicBezTo>
                      <a:pt x="24141" y="2141"/>
                      <a:pt x="24385" y="2087"/>
                      <a:pt x="24602" y="2033"/>
                    </a:cubicBezTo>
                    <a:cubicBezTo>
                      <a:pt x="26229" y="1599"/>
                      <a:pt x="27857" y="1138"/>
                      <a:pt x="29511" y="731"/>
                    </a:cubicBezTo>
                    <a:cubicBezTo>
                      <a:pt x="29628" y="703"/>
                      <a:pt x="29740" y="688"/>
                      <a:pt x="29846" y="688"/>
                    </a:cubicBezTo>
                    <a:cubicBezTo>
                      <a:pt x="30158" y="688"/>
                      <a:pt x="30421" y="821"/>
                      <a:pt x="30623" y="1165"/>
                    </a:cubicBezTo>
                    <a:cubicBezTo>
                      <a:pt x="30840" y="1518"/>
                      <a:pt x="31030" y="1897"/>
                      <a:pt x="31220" y="2277"/>
                    </a:cubicBezTo>
                    <a:cubicBezTo>
                      <a:pt x="31817" y="3443"/>
                      <a:pt x="32332" y="4664"/>
                      <a:pt x="32766" y="5912"/>
                    </a:cubicBezTo>
                    <a:cubicBezTo>
                      <a:pt x="33336" y="7539"/>
                      <a:pt x="33743" y="9221"/>
                      <a:pt x="34041" y="10930"/>
                    </a:cubicBezTo>
                    <a:cubicBezTo>
                      <a:pt x="34043" y="10943"/>
                      <a:pt x="34046" y="10955"/>
                      <a:pt x="34051" y="10966"/>
                    </a:cubicBezTo>
                    <a:lnTo>
                      <a:pt x="34051" y="10966"/>
                    </a:lnTo>
                    <a:cubicBezTo>
                      <a:pt x="34582" y="14363"/>
                      <a:pt x="34497" y="17840"/>
                      <a:pt x="33743" y="21182"/>
                    </a:cubicBezTo>
                    <a:cubicBezTo>
                      <a:pt x="33119" y="24030"/>
                      <a:pt x="32115" y="26851"/>
                      <a:pt x="30298" y="29184"/>
                    </a:cubicBezTo>
                    <a:cubicBezTo>
                      <a:pt x="27477" y="32710"/>
                      <a:pt x="23164" y="34853"/>
                      <a:pt x="18716" y="35314"/>
                    </a:cubicBezTo>
                    <a:cubicBezTo>
                      <a:pt x="18075" y="35382"/>
                      <a:pt x="17428" y="35416"/>
                      <a:pt x="16781" y="35416"/>
                    </a:cubicBezTo>
                    <a:cubicBezTo>
                      <a:pt x="13047" y="35416"/>
                      <a:pt x="9291" y="34273"/>
                      <a:pt x="6402" y="31869"/>
                    </a:cubicBezTo>
                    <a:cubicBezTo>
                      <a:pt x="4557" y="30323"/>
                      <a:pt x="3201" y="28370"/>
                      <a:pt x="2333" y="26173"/>
                    </a:cubicBezTo>
                    <a:cubicBezTo>
                      <a:pt x="923" y="22701"/>
                      <a:pt x="407" y="18958"/>
                      <a:pt x="489" y="15215"/>
                    </a:cubicBezTo>
                    <a:cubicBezTo>
                      <a:pt x="597" y="11716"/>
                      <a:pt x="1194" y="8217"/>
                      <a:pt x="2198" y="4854"/>
                    </a:cubicBezTo>
                    <a:cubicBezTo>
                      <a:pt x="2550" y="3633"/>
                      <a:pt x="2957" y="2467"/>
                      <a:pt x="3418" y="1301"/>
                    </a:cubicBezTo>
                    <a:cubicBezTo>
                      <a:pt x="3610" y="796"/>
                      <a:pt x="3866" y="355"/>
                      <a:pt x="4412" y="355"/>
                    </a:cubicBezTo>
                    <a:close/>
                    <a:moveTo>
                      <a:pt x="4435" y="0"/>
                    </a:moveTo>
                    <a:cubicBezTo>
                      <a:pt x="4067" y="0"/>
                      <a:pt x="3710" y="131"/>
                      <a:pt x="3472" y="433"/>
                    </a:cubicBezTo>
                    <a:cubicBezTo>
                      <a:pt x="3174" y="785"/>
                      <a:pt x="3038" y="1328"/>
                      <a:pt x="2876" y="1735"/>
                    </a:cubicBezTo>
                    <a:cubicBezTo>
                      <a:pt x="1709" y="4800"/>
                      <a:pt x="923" y="8027"/>
                      <a:pt x="489" y="11255"/>
                    </a:cubicBezTo>
                    <a:cubicBezTo>
                      <a:pt x="1" y="14808"/>
                      <a:pt x="1" y="18416"/>
                      <a:pt x="706" y="21942"/>
                    </a:cubicBezTo>
                    <a:cubicBezTo>
                      <a:pt x="1302" y="24871"/>
                      <a:pt x="2360" y="27828"/>
                      <a:pt x="4259" y="30160"/>
                    </a:cubicBezTo>
                    <a:cubicBezTo>
                      <a:pt x="7080" y="33659"/>
                      <a:pt x="11474" y="35531"/>
                      <a:pt x="15895" y="35721"/>
                    </a:cubicBezTo>
                    <a:cubicBezTo>
                      <a:pt x="16194" y="35735"/>
                      <a:pt x="16494" y="35742"/>
                      <a:pt x="16793" y="35742"/>
                    </a:cubicBezTo>
                    <a:cubicBezTo>
                      <a:pt x="20978" y="35742"/>
                      <a:pt x="25185" y="34331"/>
                      <a:pt x="28399" y="31598"/>
                    </a:cubicBezTo>
                    <a:cubicBezTo>
                      <a:pt x="30189" y="30106"/>
                      <a:pt x="31600" y="28180"/>
                      <a:pt x="32549" y="26065"/>
                    </a:cubicBezTo>
                    <a:cubicBezTo>
                      <a:pt x="34014" y="22755"/>
                      <a:pt x="34719" y="19067"/>
                      <a:pt x="34719" y="15486"/>
                    </a:cubicBezTo>
                    <a:cubicBezTo>
                      <a:pt x="34746" y="13913"/>
                      <a:pt x="34611" y="12367"/>
                      <a:pt x="34366" y="10821"/>
                    </a:cubicBezTo>
                    <a:cubicBezTo>
                      <a:pt x="34366" y="10815"/>
                      <a:pt x="34365" y="10809"/>
                      <a:pt x="34364" y="10804"/>
                    </a:cubicBezTo>
                    <a:lnTo>
                      <a:pt x="34364" y="10804"/>
                    </a:lnTo>
                    <a:cubicBezTo>
                      <a:pt x="33848" y="7745"/>
                      <a:pt x="32899" y="4740"/>
                      <a:pt x="31464" y="2006"/>
                    </a:cubicBezTo>
                    <a:cubicBezTo>
                      <a:pt x="31097" y="1296"/>
                      <a:pt x="30730" y="343"/>
                      <a:pt x="29865" y="343"/>
                    </a:cubicBezTo>
                    <a:cubicBezTo>
                      <a:pt x="29771" y="343"/>
                      <a:pt x="29672" y="355"/>
                      <a:pt x="29566" y="378"/>
                    </a:cubicBezTo>
                    <a:cubicBezTo>
                      <a:pt x="28887" y="514"/>
                      <a:pt x="28237" y="731"/>
                      <a:pt x="27586" y="894"/>
                    </a:cubicBezTo>
                    <a:cubicBezTo>
                      <a:pt x="26636" y="1138"/>
                      <a:pt x="25714" y="1409"/>
                      <a:pt x="24765" y="1653"/>
                    </a:cubicBezTo>
                    <a:cubicBezTo>
                      <a:pt x="24087" y="1843"/>
                      <a:pt x="23300" y="2033"/>
                      <a:pt x="23300" y="2928"/>
                    </a:cubicBezTo>
                    <a:cubicBezTo>
                      <a:pt x="23300" y="3253"/>
                      <a:pt x="23463" y="3552"/>
                      <a:pt x="23625" y="3850"/>
                    </a:cubicBezTo>
                    <a:cubicBezTo>
                      <a:pt x="23842" y="4311"/>
                      <a:pt x="24059" y="4800"/>
                      <a:pt x="24276" y="5261"/>
                    </a:cubicBezTo>
                    <a:cubicBezTo>
                      <a:pt x="24683" y="6210"/>
                      <a:pt x="25036" y="7186"/>
                      <a:pt x="25361" y="8163"/>
                    </a:cubicBezTo>
                    <a:cubicBezTo>
                      <a:pt x="25850" y="9709"/>
                      <a:pt x="26256" y="11228"/>
                      <a:pt x="26311" y="12882"/>
                    </a:cubicBezTo>
                    <a:cubicBezTo>
                      <a:pt x="26365" y="14917"/>
                      <a:pt x="26094" y="17005"/>
                      <a:pt x="25334" y="18877"/>
                    </a:cubicBezTo>
                    <a:cubicBezTo>
                      <a:pt x="24385" y="21237"/>
                      <a:pt x="22568" y="23054"/>
                      <a:pt x="20099" y="23759"/>
                    </a:cubicBezTo>
                    <a:cubicBezTo>
                      <a:pt x="19283" y="23992"/>
                      <a:pt x="18441" y="24108"/>
                      <a:pt x="17604" y="24108"/>
                    </a:cubicBezTo>
                    <a:cubicBezTo>
                      <a:pt x="14935" y="24108"/>
                      <a:pt x="12317" y="22932"/>
                      <a:pt x="10769" y="20640"/>
                    </a:cubicBezTo>
                    <a:cubicBezTo>
                      <a:pt x="8897" y="17846"/>
                      <a:pt x="9033" y="14239"/>
                      <a:pt x="9711" y="11092"/>
                    </a:cubicBezTo>
                    <a:cubicBezTo>
                      <a:pt x="10145" y="9139"/>
                      <a:pt x="10769" y="7214"/>
                      <a:pt x="11284" y="5288"/>
                    </a:cubicBezTo>
                    <a:cubicBezTo>
                      <a:pt x="11555" y="4338"/>
                      <a:pt x="11799" y="3362"/>
                      <a:pt x="11935" y="2386"/>
                    </a:cubicBezTo>
                    <a:cubicBezTo>
                      <a:pt x="11989" y="2006"/>
                      <a:pt x="11827" y="1843"/>
                      <a:pt x="11474" y="1762"/>
                    </a:cubicBezTo>
                    <a:cubicBezTo>
                      <a:pt x="9819" y="1301"/>
                      <a:pt x="8138" y="894"/>
                      <a:pt x="6483" y="487"/>
                    </a:cubicBezTo>
                    <a:cubicBezTo>
                      <a:pt x="5886" y="324"/>
                      <a:pt x="5317" y="161"/>
                      <a:pt x="4720" y="26"/>
                    </a:cubicBezTo>
                    <a:cubicBezTo>
                      <a:pt x="4625" y="9"/>
                      <a:pt x="4530" y="0"/>
                      <a:pt x="4435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641;p80">
                <a:extLst>
                  <a:ext uri="{FF2B5EF4-FFF2-40B4-BE49-F238E27FC236}">
                    <a16:creationId xmlns:a16="http://schemas.microsoft.com/office/drawing/2014/main" id="{8F1C4A62-D358-EEE8-137A-17D8DE0BA72B}"/>
                  </a:ext>
                </a:extLst>
              </p:cNvPr>
              <p:cNvSpPr/>
              <p:nvPr/>
            </p:nvSpPr>
            <p:spPr>
              <a:xfrm>
                <a:off x="5870750" y="3119750"/>
                <a:ext cx="2232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8929" h="1962" extrusionOk="0">
                    <a:moveTo>
                      <a:pt x="237" y="1"/>
                    </a:moveTo>
                    <a:cubicBezTo>
                      <a:pt x="56" y="1"/>
                      <a:pt x="0" y="282"/>
                      <a:pt x="176" y="332"/>
                    </a:cubicBezTo>
                    <a:cubicBezTo>
                      <a:pt x="2970" y="1065"/>
                      <a:pt x="5790" y="1553"/>
                      <a:pt x="8638" y="1960"/>
                    </a:cubicBezTo>
                    <a:cubicBezTo>
                      <a:pt x="8647" y="1961"/>
                      <a:pt x="8656" y="1961"/>
                      <a:pt x="8664" y="1961"/>
                    </a:cubicBezTo>
                    <a:cubicBezTo>
                      <a:pt x="8861" y="1961"/>
                      <a:pt x="8928" y="1660"/>
                      <a:pt x="8720" y="1634"/>
                    </a:cubicBezTo>
                    <a:cubicBezTo>
                      <a:pt x="5872" y="1227"/>
                      <a:pt x="3051" y="739"/>
                      <a:pt x="284" y="7"/>
                    </a:cubicBezTo>
                    <a:cubicBezTo>
                      <a:pt x="268" y="3"/>
                      <a:pt x="252" y="1"/>
                      <a:pt x="237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642;p80">
                <a:extLst>
                  <a:ext uri="{FF2B5EF4-FFF2-40B4-BE49-F238E27FC236}">
                    <a16:creationId xmlns:a16="http://schemas.microsoft.com/office/drawing/2014/main" id="{96A62002-DED8-0A62-8106-AE21231FC626}"/>
                  </a:ext>
                </a:extLst>
              </p:cNvPr>
              <p:cNvSpPr/>
              <p:nvPr/>
            </p:nvSpPr>
            <p:spPr>
              <a:xfrm>
                <a:off x="6513400" y="3128425"/>
                <a:ext cx="204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2049" extrusionOk="0">
                    <a:moveTo>
                      <a:pt x="7949" y="0"/>
                    </a:moveTo>
                    <a:cubicBezTo>
                      <a:pt x="7929" y="0"/>
                      <a:pt x="7909" y="4"/>
                      <a:pt x="7886" y="13"/>
                    </a:cubicBezTo>
                    <a:cubicBezTo>
                      <a:pt x="6557" y="392"/>
                      <a:pt x="5228" y="745"/>
                      <a:pt x="3872" y="1043"/>
                    </a:cubicBezTo>
                    <a:cubicBezTo>
                      <a:pt x="2651" y="1287"/>
                      <a:pt x="1404" y="1477"/>
                      <a:pt x="183" y="1721"/>
                    </a:cubicBezTo>
                    <a:cubicBezTo>
                      <a:pt x="1" y="1747"/>
                      <a:pt x="69" y="2048"/>
                      <a:pt x="266" y="2048"/>
                    </a:cubicBezTo>
                    <a:cubicBezTo>
                      <a:pt x="275" y="2048"/>
                      <a:pt x="283" y="2048"/>
                      <a:pt x="292" y="2047"/>
                    </a:cubicBezTo>
                    <a:cubicBezTo>
                      <a:pt x="1512" y="1803"/>
                      <a:pt x="2733" y="1640"/>
                      <a:pt x="3953" y="1369"/>
                    </a:cubicBezTo>
                    <a:cubicBezTo>
                      <a:pt x="5310" y="1097"/>
                      <a:pt x="6639" y="718"/>
                      <a:pt x="7968" y="338"/>
                    </a:cubicBezTo>
                    <a:cubicBezTo>
                      <a:pt x="8162" y="289"/>
                      <a:pt x="8117" y="0"/>
                      <a:pt x="7949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643;p80">
                <a:extLst>
                  <a:ext uri="{FF2B5EF4-FFF2-40B4-BE49-F238E27FC236}">
                    <a16:creationId xmlns:a16="http://schemas.microsoft.com/office/drawing/2014/main" id="{17060310-D120-B5B2-5C57-92CF6B7A40B4}"/>
                  </a:ext>
                </a:extLst>
              </p:cNvPr>
              <p:cNvSpPr/>
              <p:nvPr/>
            </p:nvSpPr>
            <p:spPr>
              <a:xfrm>
                <a:off x="5968700" y="2956200"/>
                <a:ext cx="190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65" extrusionOk="0">
                    <a:moveTo>
                      <a:pt x="134" y="1"/>
                    </a:moveTo>
                    <a:cubicBezTo>
                      <a:pt x="107" y="1"/>
                      <a:pt x="74" y="20"/>
                      <a:pt x="55" y="39"/>
                    </a:cubicBezTo>
                    <a:cubicBezTo>
                      <a:pt x="28" y="66"/>
                      <a:pt x="1" y="121"/>
                      <a:pt x="1" y="175"/>
                    </a:cubicBezTo>
                    <a:cubicBezTo>
                      <a:pt x="1" y="202"/>
                      <a:pt x="28" y="256"/>
                      <a:pt x="55" y="283"/>
                    </a:cubicBezTo>
                    <a:cubicBezTo>
                      <a:pt x="82" y="310"/>
                      <a:pt x="136" y="338"/>
                      <a:pt x="164" y="338"/>
                    </a:cubicBezTo>
                    <a:lnTo>
                      <a:pt x="598" y="365"/>
                    </a:lnTo>
                    <a:cubicBezTo>
                      <a:pt x="625" y="365"/>
                      <a:pt x="679" y="338"/>
                      <a:pt x="706" y="310"/>
                    </a:cubicBezTo>
                    <a:cubicBezTo>
                      <a:pt x="733" y="283"/>
                      <a:pt x="760" y="229"/>
                      <a:pt x="760" y="202"/>
                    </a:cubicBezTo>
                    <a:cubicBezTo>
                      <a:pt x="760" y="148"/>
                      <a:pt x="733" y="121"/>
                      <a:pt x="706" y="66"/>
                    </a:cubicBezTo>
                    <a:cubicBezTo>
                      <a:pt x="679" y="39"/>
                      <a:pt x="625" y="39"/>
                      <a:pt x="598" y="39"/>
                    </a:cubicBezTo>
                    <a:lnTo>
                      <a:pt x="164" y="12"/>
                    </a:lnTo>
                    <a:cubicBezTo>
                      <a:pt x="156" y="4"/>
                      <a:pt x="145" y="1"/>
                      <a:pt x="134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644;p80">
                <a:extLst>
                  <a:ext uri="{FF2B5EF4-FFF2-40B4-BE49-F238E27FC236}">
                    <a16:creationId xmlns:a16="http://schemas.microsoft.com/office/drawing/2014/main" id="{8904D6ED-9EB5-B1FA-F84C-CC6E83513ADC}"/>
                  </a:ext>
                </a:extLst>
              </p:cNvPr>
              <p:cNvSpPr/>
              <p:nvPr/>
            </p:nvSpPr>
            <p:spPr>
              <a:xfrm>
                <a:off x="5966000" y="2995150"/>
                <a:ext cx="264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407" extrusionOk="0">
                    <a:moveTo>
                      <a:pt x="163" y="0"/>
                    </a:moveTo>
                    <a:cubicBezTo>
                      <a:pt x="82" y="0"/>
                      <a:pt x="0" y="82"/>
                      <a:pt x="0" y="163"/>
                    </a:cubicBezTo>
                    <a:cubicBezTo>
                      <a:pt x="0" y="271"/>
                      <a:pt x="82" y="326"/>
                      <a:pt x="163" y="353"/>
                    </a:cubicBezTo>
                    <a:cubicBezTo>
                      <a:pt x="407" y="353"/>
                      <a:pt x="651" y="380"/>
                      <a:pt x="895" y="407"/>
                    </a:cubicBezTo>
                    <a:cubicBezTo>
                      <a:pt x="977" y="407"/>
                      <a:pt x="1058" y="326"/>
                      <a:pt x="1058" y="217"/>
                    </a:cubicBezTo>
                    <a:cubicBezTo>
                      <a:pt x="1058" y="136"/>
                      <a:pt x="1004" y="54"/>
                      <a:pt x="895" y="54"/>
                    </a:cubicBezTo>
                    <a:cubicBezTo>
                      <a:pt x="651" y="27"/>
                      <a:pt x="407" y="27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645;p80">
                <a:extLst>
                  <a:ext uri="{FF2B5EF4-FFF2-40B4-BE49-F238E27FC236}">
                    <a16:creationId xmlns:a16="http://schemas.microsoft.com/office/drawing/2014/main" id="{FA3917F9-C24F-B1C7-52A1-60A3E7D44D00}"/>
                  </a:ext>
                </a:extLst>
              </p:cNvPr>
              <p:cNvSpPr/>
              <p:nvPr/>
            </p:nvSpPr>
            <p:spPr>
              <a:xfrm>
                <a:off x="6557300" y="2985650"/>
                <a:ext cx="169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81" extrusionOk="0">
                    <a:moveTo>
                      <a:pt x="163" y="0"/>
                    </a:moveTo>
                    <a:cubicBezTo>
                      <a:pt x="136" y="0"/>
                      <a:pt x="82" y="28"/>
                      <a:pt x="55" y="55"/>
                    </a:cubicBezTo>
                    <a:cubicBezTo>
                      <a:pt x="28" y="82"/>
                      <a:pt x="0" y="136"/>
                      <a:pt x="0" y="190"/>
                    </a:cubicBezTo>
                    <a:cubicBezTo>
                      <a:pt x="0" y="217"/>
                      <a:pt x="28" y="272"/>
                      <a:pt x="55" y="299"/>
                    </a:cubicBezTo>
                    <a:cubicBezTo>
                      <a:pt x="82" y="326"/>
                      <a:pt x="136" y="353"/>
                      <a:pt x="163" y="353"/>
                    </a:cubicBezTo>
                    <a:cubicBezTo>
                      <a:pt x="299" y="353"/>
                      <a:pt x="407" y="353"/>
                      <a:pt x="516" y="380"/>
                    </a:cubicBezTo>
                    <a:cubicBezTo>
                      <a:pt x="570" y="380"/>
                      <a:pt x="597" y="353"/>
                      <a:pt x="624" y="326"/>
                    </a:cubicBezTo>
                    <a:cubicBezTo>
                      <a:pt x="678" y="299"/>
                      <a:pt x="678" y="245"/>
                      <a:pt x="678" y="190"/>
                    </a:cubicBezTo>
                    <a:cubicBezTo>
                      <a:pt x="678" y="163"/>
                      <a:pt x="678" y="109"/>
                      <a:pt x="624" y="82"/>
                    </a:cubicBezTo>
                    <a:cubicBezTo>
                      <a:pt x="597" y="55"/>
                      <a:pt x="570" y="28"/>
                      <a:pt x="516" y="28"/>
                    </a:cubicBezTo>
                    <a:cubicBezTo>
                      <a:pt x="407" y="28"/>
                      <a:pt x="299" y="0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646;p80">
                <a:extLst>
                  <a:ext uri="{FF2B5EF4-FFF2-40B4-BE49-F238E27FC236}">
                    <a16:creationId xmlns:a16="http://schemas.microsoft.com/office/drawing/2014/main" id="{B2D08DCB-D46D-A5E3-BB50-23EC6EA58A5C}"/>
                  </a:ext>
                </a:extLst>
              </p:cNvPr>
              <p:cNvSpPr/>
              <p:nvPr/>
            </p:nvSpPr>
            <p:spPr>
              <a:xfrm>
                <a:off x="6558650" y="3029050"/>
                <a:ext cx="169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53" extrusionOk="0">
                    <a:moveTo>
                      <a:pt x="163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1" y="244"/>
                      <a:pt x="55" y="299"/>
                    </a:cubicBezTo>
                    <a:cubicBezTo>
                      <a:pt x="82" y="326"/>
                      <a:pt x="109" y="326"/>
                      <a:pt x="163" y="326"/>
                    </a:cubicBezTo>
                    <a:cubicBezTo>
                      <a:pt x="272" y="353"/>
                      <a:pt x="380" y="353"/>
                      <a:pt x="516" y="353"/>
                    </a:cubicBezTo>
                    <a:cubicBezTo>
                      <a:pt x="543" y="353"/>
                      <a:pt x="597" y="353"/>
                      <a:pt x="624" y="299"/>
                    </a:cubicBezTo>
                    <a:cubicBezTo>
                      <a:pt x="652" y="272"/>
                      <a:pt x="679" y="244"/>
                      <a:pt x="679" y="190"/>
                    </a:cubicBezTo>
                    <a:cubicBezTo>
                      <a:pt x="679" y="136"/>
                      <a:pt x="652" y="109"/>
                      <a:pt x="624" y="82"/>
                    </a:cubicBezTo>
                    <a:cubicBezTo>
                      <a:pt x="597" y="55"/>
                      <a:pt x="543" y="27"/>
                      <a:pt x="516" y="27"/>
                    </a:cubicBezTo>
                    <a:cubicBezTo>
                      <a:pt x="380" y="27"/>
                      <a:pt x="272" y="0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647;p80">
                <a:extLst>
                  <a:ext uri="{FF2B5EF4-FFF2-40B4-BE49-F238E27FC236}">
                    <a16:creationId xmlns:a16="http://schemas.microsoft.com/office/drawing/2014/main" id="{01A20F43-3B75-3A45-DF3A-F156218E2344}"/>
                  </a:ext>
                </a:extLst>
              </p:cNvPr>
              <p:cNvSpPr/>
              <p:nvPr/>
            </p:nvSpPr>
            <p:spPr>
              <a:xfrm>
                <a:off x="5643900" y="2668300"/>
                <a:ext cx="233975" cy="28482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1393" extrusionOk="0">
                    <a:moveTo>
                      <a:pt x="2306" y="0"/>
                    </a:moveTo>
                    <a:lnTo>
                      <a:pt x="1" y="1682"/>
                    </a:lnTo>
                    <a:cubicBezTo>
                      <a:pt x="977" y="3988"/>
                      <a:pt x="1926" y="6266"/>
                      <a:pt x="2903" y="8572"/>
                    </a:cubicBezTo>
                    <a:cubicBezTo>
                      <a:pt x="2930" y="8680"/>
                      <a:pt x="2984" y="8816"/>
                      <a:pt x="3120" y="8870"/>
                    </a:cubicBezTo>
                    <a:cubicBezTo>
                      <a:pt x="3154" y="8887"/>
                      <a:pt x="3190" y="8895"/>
                      <a:pt x="3228" y="8895"/>
                    </a:cubicBezTo>
                    <a:cubicBezTo>
                      <a:pt x="3370" y="8895"/>
                      <a:pt x="3528" y="8787"/>
                      <a:pt x="3635" y="8680"/>
                    </a:cubicBezTo>
                    <a:cubicBezTo>
                      <a:pt x="4395" y="8029"/>
                      <a:pt x="5073" y="7297"/>
                      <a:pt x="5697" y="6510"/>
                    </a:cubicBezTo>
                    <a:cubicBezTo>
                      <a:pt x="5805" y="6347"/>
                      <a:pt x="5968" y="6185"/>
                      <a:pt x="6185" y="6185"/>
                    </a:cubicBezTo>
                    <a:cubicBezTo>
                      <a:pt x="6402" y="6212"/>
                      <a:pt x="6510" y="6483"/>
                      <a:pt x="6592" y="6700"/>
                    </a:cubicBezTo>
                    <a:cubicBezTo>
                      <a:pt x="7080" y="8246"/>
                      <a:pt x="7595" y="9819"/>
                      <a:pt x="8083" y="11392"/>
                    </a:cubicBezTo>
                    <a:cubicBezTo>
                      <a:pt x="9141" y="8707"/>
                      <a:pt x="9358" y="5696"/>
                      <a:pt x="8680" y="2876"/>
                    </a:cubicBezTo>
                    <a:cubicBezTo>
                      <a:pt x="8626" y="2713"/>
                      <a:pt x="8572" y="2550"/>
                      <a:pt x="8463" y="2442"/>
                    </a:cubicBezTo>
                    <a:cubicBezTo>
                      <a:pt x="8366" y="2366"/>
                      <a:pt x="8257" y="2338"/>
                      <a:pt x="8142" y="2338"/>
                    </a:cubicBezTo>
                    <a:cubicBezTo>
                      <a:pt x="7969" y="2338"/>
                      <a:pt x="7786" y="2403"/>
                      <a:pt x="7622" y="2469"/>
                    </a:cubicBezTo>
                    <a:cubicBezTo>
                      <a:pt x="6239" y="3120"/>
                      <a:pt x="4964" y="4015"/>
                      <a:pt x="3906" y="5100"/>
                    </a:cubicBezTo>
                    <a:cubicBezTo>
                      <a:pt x="3500" y="2631"/>
                      <a:pt x="2821" y="1845"/>
                      <a:pt x="2306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648;p80">
                <a:extLst>
                  <a:ext uri="{FF2B5EF4-FFF2-40B4-BE49-F238E27FC236}">
                    <a16:creationId xmlns:a16="http://schemas.microsoft.com/office/drawing/2014/main" id="{825F20DD-D7F6-B2DA-A5EC-9AE2D9C309FE}"/>
                  </a:ext>
                </a:extLst>
              </p:cNvPr>
              <p:cNvSpPr/>
              <p:nvPr/>
            </p:nvSpPr>
            <p:spPr>
              <a:xfrm>
                <a:off x="5638950" y="2664075"/>
                <a:ext cx="242300" cy="293200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11728" extrusionOk="0">
                    <a:moveTo>
                      <a:pt x="2404" y="441"/>
                    </a:moveTo>
                    <a:lnTo>
                      <a:pt x="2404" y="441"/>
                    </a:lnTo>
                    <a:cubicBezTo>
                      <a:pt x="2618" y="1151"/>
                      <a:pt x="2911" y="1840"/>
                      <a:pt x="3182" y="2529"/>
                    </a:cubicBezTo>
                    <a:cubicBezTo>
                      <a:pt x="3535" y="3424"/>
                      <a:pt x="3779" y="4347"/>
                      <a:pt x="3942" y="5296"/>
                    </a:cubicBezTo>
                    <a:cubicBezTo>
                      <a:pt x="3959" y="5381"/>
                      <a:pt x="4039" y="5423"/>
                      <a:pt x="4117" y="5423"/>
                    </a:cubicBezTo>
                    <a:cubicBezTo>
                      <a:pt x="4164" y="5423"/>
                      <a:pt x="4209" y="5408"/>
                      <a:pt x="4240" y="5377"/>
                    </a:cubicBezTo>
                    <a:cubicBezTo>
                      <a:pt x="4999" y="4591"/>
                      <a:pt x="5867" y="3913"/>
                      <a:pt x="6844" y="3343"/>
                    </a:cubicBezTo>
                    <a:cubicBezTo>
                      <a:pt x="7061" y="3207"/>
                      <a:pt x="7278" y="3099"/>
                      <a:pt x="7522" y="2990"/>
                    </a:cubicBezTo>
                    <a:cubicBezTo>
                      <a:pt x="7739" y="2874"/>
                      <a:pt x="8017" y="2695"/>
                      <a:pt x="8269" y="2695"/>
                    </a:cubicBezTo>
                    <a:cubicBezTo>
                      <a:pt x="8427" y="2695"/>
                      <a:pt x="8573" y="2765"/>
                      <a:pt x="8688" y="2963"/>
                    </a:cubicBezTo>
                    <a:cubicBezTo>
                      <a:pt x="8770" y="3153"/>
                      <a:pt x="8797" y="3479"/>
                      <a:pt x="8851" y="3696"/>
                    </a:cubicBezTo>
                    <a:cubicBezTo>
                      <a:pt x="8905" y="4021"/>
                      <a:pt x="8960" y="4347"/>
                      <a:pt x="9014" y="4699"/>
                    </a:cubicBezTo>
                    <a:cubicBezTo>
                      <a:pt x="9265" y="6838"/>
                      <a:pt x="9027" y="9001"/>
                      <a:pt x="8319" y="11035"/>
                    </a:cubicBezTo>
                    <a:lnTo>
                      <a:pt x="8319" y="11035"/>
                    </a:lnTo>
                    <a:cubicBezTo>
                      <a:pt x="7882" y="9674"/>
                      <a:pt x="7444" y="8315"/>
                      <a:pt x="7007" y="6978"/>
                    </a:cubicBezTo>
                    <a:cubicBezTo>
                      <a:pt x="6910" y="6663"/>
                      <a:pt x="6748" y="6197"/>
                      <a:pt x="6367" y="6197"/>
                    </a:cubicBezTo>
                    <a:cubicBezTo>
                      <a:pt x="6321" y="6197"/>
                      <a:pt x="6272" y="6204"/>
                      <a:pt x="6220" y="6218"/>
                    </a:cubicBezTo>
                    <a:cubicBezTo>
                      <a:pt x="5976" y="6272"/>
                      <a:pt x="5813" y="6489"/>
                      <a:pt x="5678" y="6679"/>
                    </a:cubicBezTo>
                    <a:cubicBezTo>
                      <a:pt x="5461" y="6950"/>
                      <a:pt x="5244" y="7222"/>
                      <a:pt x="4999" y="7466"/>
                    </a:cubicBezTo>
                    <a:cubicBezTo>
                      <a:pt x="4755" y="7737"/>
                      <a:pt x="4511" y="7981"/>
                      <a:pt x="4267" y="8225"/>
                    </a:cubicBezTo>
                    <a:cubicBezTo>
                      <a:pt x="4110" y="8382"/>
                      <a:pt x="3750" y="8835"/>
                      <a:pt x="3461" y="8835"/>
                    </a:cubicBezTo>
                    <a:cubicBezTo>
                      <a:pt x="3400" y="8835"/>
                      <a:pt x="3343" y="8815"/>
                      <a:pt x="3291" y="8768"/>
                    </a:cubicBezTo>
                    <a:cubicBezTo>
                      <a:pt x="3155" y="8632"/>
                      <a:pt x="3074" y="8225"/>
                      <a:pt x="2992" y="8062"/>
                    </a:cubicBezTo>
                    <a:cubicBezTo>
                      <a:pt x="2911" y="7873"/>
                      <a:pt x="2830" y="7683"/>
                      <a:pt x="2748" y="7520"/>
                    </a:cubicBezTo>
                    <a:cubicBezTo>
                      <a:pt x="2585" y="7113"/>
                      <a:pt x="2423" y="6733"/>
                      <a:pt x="2260" y="6354"/>
                    </a:cubicBezTo>
                    <a:cubicBezTo>
                      <a:pt x="1652" y="4873"/>
                      <a:pt x="1044" y="3392"/>
                      <a:pt x="410" y="1936"/>
                    </a:cubicBezTo>
                    <a:lnTo>
                      <a:pt x="410" y="1936"/>
                    </a:lnTo>
                    <a:lnTo>
                      <a:pt x="2404" y="441"/>
                    </a:lnTo>
                    <a:close/>
                    <a:moveTo>
                      <a:pt x="2504" y="0"/>
                    </a:moveTo>
                    <a:cubicBezTo>
                      <a:pt x="2475" y="0"/>
                      <a:pt x="2447" y="10"/>
                      <a:pt x="2423" y="34"/>
                    </a:cubicBezTo>
                    <a:lnTo>
                      <a:pt x="117" y="1716"/>
                    </a:lnTo>
                    <a:cubicBezTo>
                      <a:pt x="114" y="1718"/>
                      <a:pt x="111" y="1721"/>
                      <a:pt x="108" y="1723"/>
                    </a:cubicBezTo>
                    <a:lnTo>
                      <a:pt x="108" y="1723"/>
                    </a:lnTo>
                    <a:cubicBezTo>
                      <a:pt x="43" y="1755"/>
                      <a:pt x="0" y="1822"/>
                      <a:pt x="36" y="1905"/>
                    </a:cubicBezTo>
                    <a:cubicBezTo>
                      <a:pt x="687" y="3424"/>
                      <a:pt x="1311" y="4916"/>
                      <a:pt x="1934" y="6435"/>
                    </a:cubicBezTo>
                    <a:lnTo>
                      <a:pt x="2857" y="8632"/>
                    </a:lnTo>
                    <a:cubicBezTo>
                      <a:pt x="2997" y="8933"/>
                      <a:pt x="3167" y="9204"/>
                      <a:pt x="3444" y="9204"/>
                    </a:cubicBezTo>
                    <a:cubicBezTo>
                      <a:pt x="3541" y="9204"/>
                      <a:pt x="3652" y="9171"/>
                      <a:pt x="3779" y="9093"/>
                    </a:cubicBezTo>
                    <a:cubicBezTo>
                      <a:pt x="4321" y="8768"/>
                      <a:pt x="4810" y="8171"/>
                      <a:pt x="5244" y="7710"/>
                    </a:cubicBezTo>
                    <a:cubicBezTo>
                      <a:pt x="5461" y="7439"/>
                      <a:pt x="5705" y="7195"/>
                      <a:pt x="5922" y="6923"/>
                    </a:cubicBezTo>
                    <a:cubicBezTo>
                      <a:pt x="5976" y="6815"/>
                      <a:pt x="6112" y="6598"/>
                      <a:pt x="6247" y="6571"/>
                    </a:cubicBezTo>
                    <a:cubicBezTo>
                      <a:pt x="6281" y="6558"/>
                      <a:pt x="6313" y="6553"/>
                      <a:pt x="6341" y="6553"/>
                    </a:cubicBezTo>
                    <a:cubicBezTo>
                      <a:pt x="6564" y="6553"/>
                      <a:pt x="6633" y="6891"/>
                      <a:pt x="6681" y="7059"/>
                    </a:cubicBezTo>
                    <a:cubicBezTo>
                      <a:pt x="7169" y="8578"/>
                      <a:pt x="7658" y="10097"/>
                      <a:pt x="8146" y="11616"/>
                    </a:cubicBezTo>
                    <a:cubicBezTo>
                      <a:pt x="8172" y="11693"/>
                      <a:pt x="8229" y="11728"/>
                      <a:pt x="8290" y="11728"/>
                    </a:cubicBezTo>
                    <a:cubicBezTo>
                      <a:pt x="8357" y="11728"/>
                      <a:pt x="8429" y="11687"/>
                      <a:pt x="8471" y="11616"/>
                    </a:cubicBezTo>
                    <a:cubicBezTo>
                      <a:pt x="9448" y="9066"/>
                      <a:pt x="9692" y="6272"/>
                      <a:pt x="9177" y="3587"/>
                    </a:cubicBezTo>
                    <a:cubicBezTo>
                      <a:pt x="9068" y="3153"/>
                      <a:pt x="9041" y="2502"/>
                      <a:pt x="8553" y="2366"/>
                    </a:cubicBezTo>
                    <a:cubicBezTo>
                      <a:pt x="8482" y="2347"/>
                      <a:pt x="8409" y="2338"/>
                      <a:pt x="8335" y="2338"/>
                    </a:cubicBezTo>
                    <a:cubicBezTo>
                      <a:pt x="7902" y="2338"/>
                      <a:pt x="7436" y="2642"/>
                      <a:pt x="7088" y="2828"/>
                    </a:cubicBezTo>
                    <a:cubicBezTo>
                      <a:pt x="6038" y="3378"/>
                      <a:pt x="5080" y="4089"/>
                      <a:pt x="4214" y="4920"/>
                    </a:cubicBezTo>
                    <a:lnTo>
                      <a:pt x="4214" y="4920"/>
                    </a:lnTo>
                    <a:cubicBezTo>
                      <a:pt x="4053" y="4074"/>
                      <a:pt x="3824" y="3250"/>
                      <a:pt x="3508" y="2448"/>
                    </a:cubicBezTo>
                    <a:cubicBezTo>
                      <a:pt x="3209" y="1661"/>
                      <a:pt x="2884" y="929"/>
                      <a:pt x="2667" y="115"/>
                    </a:cubicBezTo>
                    <a:cubicBezTo>
                      <a:pt x="2648" y="58"/>
                      <a:pt x="2574" y="0"/>
                      <a:pt x="2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649;p80">
                <a:extLst>
                  <a:ext uri="{FF2B5EF4-FFF2-40B4-BE49-F238E27FC236}">
                    <a16:creationId xmlns:a16="http://schemas.microsoft.com/office/drawing/2014/main" id="{4D617BD9-7A68-599F-0AA4-5E20815D47C4}"/>
                  </a:ext>
                </a:extLst>
              </p:cNvPr>
              <p:cNvSpPr/>
              <p:nvPr/>
            </p:nvSpPr>
            <p:spPr>
              <a:xfrm>
                <a:off x="5482525" y="3119175"/>
                <a:ext cx="319400" cy="197175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7887" extrusionOk="0">
                    <a:moveTo>
                      <a:pt x="5340" y="0"/>
                    </a:moveTo>
                    <a:cubicBezTo>
                      <a:pt x="5278" y="0"/>
                      <a:pt x="5216" y="9"/>
                      <a:pt x="5154" y="30"/>
                    </a:cubicBezTo>
                    <a:cubicBezTo>
                      <a:pt x="4882" y="138"/>
                      <a:pt x="4801" y="491"/>
                      <a:pt x="4774" y="789"/>
                    </a:cubicBezTo>
                    <a:cubicBezTo>
                      <a:pt x="4638" y="2281"/>
                      <a:pt x="4801" y="3827"/>
                      <a:pt x="5235" y="5292"/>
                    </a:cubicBezTo>
                    <a:cubicBezTo>
                      <a:pt x="2875" y="4451"/>
                      <a:pt x="1872" y="4641"/>
                      <a:pt x="0" y="4180"/>
                    </a:cubicBezTo>
                    <a:lnTo>
                      <a:pt x="0" y="4180"/>
                    </a:lnTo>
                    <a:lnTo>
                      <a:pt x="353" y="7001"/>
                    </a:lnTo>
                    <a:lnTo>
                      <a:pt x="7757" y="7869"/>
                    </a:lnTo>
                    <a:cubicBezTo>
                      <a:pt x="7802" y="7880"/>
                      <a:pt x="7852" y="7887"/>
                      <a:pt x="7902" y="7887"/>
                    </a:cubicBezTo>
                    <a:cubicBezTo>
                      <a:pt x="7974" y="7887"/>
                      <a:pt x="8047" y="7873"/>
                      <a:pt x="8110" y="7842"/>
                    </a:cubicBezTo>
                    <a:cubicBezTo>
                      <a:pt x="8273" y="7706"/>
                      <a:pt x="8273" y="7462"/>
                      <a:pt x="8219" y="7272"/>
                    </a:cubicBezTo>
                    <a:cubicBezTo>
                      <a:pt x="8002" y="6296"/>
                      <a:pt x="7703" y="5346"/>
                      <a:pt x="7351" y="4424"/>
                    </a:cubicBezTo>
                    <a:cubicBezTo>
                      <a:pt x="7269" y="4234"/>
                      <a:pt x="7188" y="4017"/>
                      <a:pt x="7296" y="3854"/>
                    </a:cubicBezTo>
                    <a:cubicBezTo>
                      <a:pt x="7376" y="3742"/>
                      <a:pt x="7503" y="3706"/>
                      <a:pt x="7644" y="3706"/>
                    </a:cubicBezTo>
                    <a:cubicBezTo>
                      <a:pt x="7742" y="3706"/>
                      <a:pt x="7847" y="3724"/>
                      <a:pt x="7947" y="3746"/>
                    </a:cubicBezTo>
                    <a:cubicBezTo>
                      <a:pt x="9548" y="4071"/>
                      <a:pt x="11148" y="4397"/>
                      <a:pt x="12775" y="4722"/>
                    </a:cubicBezTo>
                    <a:cubicBezTo>
                      <a:pt x="10958" y="2498"/>
                      <a:pt x="8408" y="844"/>
                      <a:pt x="5642" y="57"/>
                    </a:cubicBezTo>
                    <a:cubicBezTo>
                      <a:pt x="5541" y="24"/>
                      <a:pt x="5441" y="0"/>
                      <a:pt x="5340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650;p80">
                <a:extLst>
                  <a:ext uri="{FF2B5EF4-FFF2-40B4-BE49-F238E27FC236}">
                    <a16:creationId xmlns:a16="http://schemas.microsoft.com/office/drawing/2014/main" id="{EF809A4B-BB84-F201-6D5F-56DC44A7ED65}"/>
                  </a:ext>
                </a:extLst>
              </p:cNvPr>
              <p:cNvSpPr/>
              <p:nvPr/>
            </p:nvSpPr>
            <p:spPr>
              <a:xfrm>
                <a:off x="5477850" y="3114600"/>
                <a:ext cx="329175" cy="2056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8225" extrusionOk="0">
                    <a:moveTo>
                      <a:pt x="5564" y="372"/>
                    </a:moveTo>
                    <a:cubicBezTo>
                      <a:pt x="5744" y="372"/>
                      <a:pt x="5947" y="442"/>
                      <a:pt x="6100" y="484"/>
                    </a:cubicBezTo>
                    <a:cubicBezTo>
                      <a:pt x="6643" y="647"/>
                      <a:pt x="7185" y="864"/>
                      <a:pt x="7700" y="1081"/>
                    </a:cubicBezTo>
                    <a:cubicBezTo>
                      <a:pt x="9555" y="1908"/>
                      <a:pt x="11178" y="3129"/>
                      <a:pt x="12506" y="4637"/>
                    </a:cubicBezTo>
                    <a:lnTo>
                      <a:pt x="12506" y="4637"/>
                    </a:lnTo>
                    <a:cubicBezTo>
                      <a:pt x="11108" y="4347"/>
                      <a:pt x="9727" y="4056"/>
                      <a:pt x="8324" y="3766"/>
                    </a:cubicBezTo>
                    <a:cubicBezTo>
                      <a:pt x="8189" y="3745"/>
                      <a:pt x="8022" y="3716"/>
                      <a:pt x="7859" y="3716"/>
                    </a:cubicBezTo>
                    <a:cubicBezTo>
                      <a:pt x="7598" y="3716"/>
                      <a:pt x="7350" y="3791"/>
                      <a:pt x="7266" y="4092"/>
                    </a:cubicBezTo>
                    <a:cubicBezTo>
                      <a:pt x="7212" y="4336"/>
                      <a:pt x="7348" y="4580"/>
                      <a:pt x="7429" y="4797"/>
                    </a:cubicBezTo>
                    <a:cubicBezTo>
                      <a:pt x="7565" y="5149"/>
                      <a:pt x="7700" y="5529"/>
                      <a:pt x="7809" y="5909"/>
                    </a:cubicBezTo>
                    <a:cubicBezTo>
                      <a:pt x="7944" y="6262"/>
                      <a:pt x="8053" y="6641"/>
                      <a:pt x="8134" y="7021"/>
                    </a:cubicBezTo>
                    <a:cubicBezTo>
                      <a:pt x="8161" y="7184"/>
                      <a:pt x="8243" y="7346"/>
                      <a:pt x="8243" y="7482"/>
                    </a:cubicBezTo>
                    <a:cubicBezTo>
                      <a:pt x="8243" y="7797"/>
                      <a:pt x="8131" y="7869"/>
                      <a:pt x="7922" y="7869"/>
                    </a:cubicBezTo>
                    <a:cubicBezTo>
                      <a:pt x="7879" y="7869"/>
                      <a:pt x="7833" y="7866"/>
                      <a:pt x="7782" y="7862"/>
                    </a:cubicBezTo>
                    <a:cubicBezTo>
                      <a:pt x="6995" y="7753"/>
                      <a:pt x="6209" y="7672"/>
                      <a:pt x="5422" y="7591"/>
                    </a:cubicBezTo>
                    <a:cubicBezTo>
                      <a:pt x="3843" y="7406"/>
                      <a:pt x="2264" y="7222"/>
                      <a:pt x="686" y="7038"/>
                    </a:cubicBezTo>
                    <a:lnTo>
                      <a:pt x="686" y="7038"/>
                    </a:lnTo>
                    <a:cubicBezTo>
                      <a:pt x="591" y="6211"/>
                      <a:pt x="495" y="5402"/>
                      <a:pt x="380" y="4576"/>
                    </a:cubicBezTo>
                    <a:lnTo>
                      <a:pt x="380" y="4576"/>
                    </a:lnTo>
                    <a:cubicBezTo>
                      <a:pt x="1098" y="4731"/>
                      <a:pt x="1836" y="4809"/>
                      <a:pt x="2574" y="4932"/>
                    </a:cubicBezTo>
                    <a:cubicBezTo>
                      <a:pt x="3550" y="5068"/>
                      <a:pt x="4473" y="5312"/>
                      <a:pt x="5368" y="5611"/>
                    </a:cubicBezTo>
                    <a:cubicBezTo>
                      <a:pt x="5389" y="5619"/>
                      <a:pt x="5410" y="5623"/>
                      <a:pt x="5429" y="5623"/>
                    </a:cubicBezTo>
                    <a:cubicBezTo>
                      <a:pt x="5534" y="5623"/>
                      <a:pt x="5608" y="5512"/>
                      <a:pt x="5585" y="5421"/>
                    </a:cubicBezTo>
                    <a:cubicBezTo>
                      <a:pt x="5232" y="4173"/>
                      <a:pt x="5069" y="2871"/>
                      <a:pt x="5096" y="1569"/>
                    </a:cubicBezTo>
                    <a:cubicBezTo>
                      <a:pt x="5096" y="1271"/>
                      <a:pt x="5096" y="945"/>
                      <a:pt x="5178" y="647"/>
                    </a:cubicBezTo>
                    <a:cubicBezTo>
                      <a:pt x="5244" y="436"/>
                      <a:pt x="5394" y="372"/>
                      <a:pt x="5564" y="372"/>
                    </a:cubicBezTo>
                    <a:close/>
                    <a:moveTo>
                      <a:pt x="5577" y="1"/>
                    </a:moveTo>
                    <a:cubicBezTo>
                      <a:pt x="5474" y="1"/>
                      <a:pt x="5375" y="16"/>
                      <a:pt x="5286" y="50"/>
                    </a:cubicBezTo>
                    <a:cubicBezTo>
                      <a:pt x="4852" y="186"/>
                      <a:pt x="4798" y="728"/>
                      <a:pt x="4771" y="1108"/>
                    </a:cubicBezTo>
                    <a:cubicBezTo>
                      <a:pt x="4670" y="2492"/>
                      <a:pt x="4827" y="3876"/>
                      <a:pt x="5175" y="5196"/>
                    </a:cubicBezTo>
                    <a:lnTo>
                      <a:pt x="5175" y="5196"/>
                    </a:lnTo>
                    <a:cubicBezTo>
                      <a:pt x="4366" y="4938"/>
                      <a:pt x="3535" y="4729"/>
                      <a:pt x="2682" y="4607"/>
                    </a:cubicBezTo>
                    <a:cubicBezTo>
                      <a:pt x="1869" y="4471"/>
                      <a:pt x="1055" y="4390"/>
                      <a:pt x="241" y="4200"/>
                    </a:cubicBezTo>
                    <a:cubicBezTo>
                      <a:pt x="227" y="4197"/>
                      <a:pt x="212" y="4195"/>
                      <a:pt x="198" y="4195"/>
                    </a:cubicBezTo>
                    <a:cubicBezTo>
                      <a:pt x="100" y="4195"/>
                      <a:pt x="1" y="4269"/>
                      <a:pt x="24" y="4363"/>
                    </a:cubicBezTo>
                    <a:cubicBezTo>
                      <a:pt x="133" y="5312"/>
                      <a:pt x="241" y="6234"/>
                      <a:pt x="377" y="7184"/>
                    </a:cubicBezTo>
                    <a:cubicBezTo>
                      <a:pt x="377" y="7184"/>
                      <a:pt x="377" y="7184"/>
                      <a:pt x="377" y="7185"/>
                    </a:cubicBezTo>
                    <a:lnTo>
                      <a:pt x="377" y="7185"/>
                    </a:lnTo>
                    <a:cubicBezTo>
                      <a:pt x="380" y="7271"/>
                      <a:pt x="434" y="7360"/>
                      <a:pt x="540" y="7374"/>
                    </a:cubicBezTo>
                    <a:cubicBezTo>
                      <a:pt x="2113" y="7536"/>
                      <a:pt x="3686" y="7726"/>
                      <a:pt x="5259" y="7916"/>
                    </a:cubicBezTo>
                    <a:cubicBezTo>
                      <a:pt x="6046" y="7997"/>
                      <a:pt x="6805" y="8106"/>
                      <a:pt x="7592" y="8187"/>
                    </a:cubicBezTo>
                    <a:cubicBezTo>
                      <a:pt x="7739" y="8205"/>
                      <a:pt x="7894" y="8225"/>
                      <a:pt x="8037" y="8225"/>
                    </a:cubicBezTo>
                    <a:cubicBezTo>
                      <a:pt x="8343" y="8225"/>
                      <a:pt x="8595" y="8133"/>
                      <a:pt x="8595" y="7726"/>
                    </a:cubicBezTo>
                    <a:cubicBezTo>
                      <a:pt x="8623" y="7102"/>
                      <a:pt x="8324" y="6397"/>
                      <a:pt x="8134" y="5828"/>
                    </a:cubicBezTo>
                    <a:cubicBezTo>
                      <a:pt x="8026" y="5475"/>
                      <a:pt x="7917" y="5122"/>
                      <a:pt x="7782" y="4797"/>
                    </a:cubicBezTo>
                    <a:cubicBezTo>
                      <a:pt x="7727" y="4661"/>
                      <a:pt x="7592" y="4444"/>
                      <a:pt x="7619" y="4336"/>
                    </a:cubicBezTo>
                    <a:cubicBezTo>
                      <a:pt x="7647" y="4112"/>
                      <a:pt x="7776" y="4054"/>
                      <a:pt x="7924" y="4054"/>
                    </a:cubicBezTo>
                    <a:cubicBezTo>
                      <a:pt x="8063" y="4054"/>
                      <a:pt x="8219" y="4106"/>
                      <a:pt x="8324" y="4119"/>
                    </a:cubicBezTo>
                    <a:cubicBezTo>
                      <a:pt x="9843" y="4444"/>
                      <a:pt x="11389" y="4770"/>
                      <a:pt x="12908" y="5068"/>
                    </a:cubicBezTo>
                    <a:cubicBezTo>
                      <a:pt x="12931" y="5075"/>
                      <a:pt x="12952" y="5078"/>
                      <a:pt x="12972" y="5078"/>
                    </a:cubicBezTo>
                    <a:cubicBezTo>
                      <a:pt x="13115" y="5078"/>
                      <a:pt x="13166" y="4916"/>
                      <a:pt x="13071" y="4797"/>
                    </a:cubicBezTo>
                    <a:cubicBezTo>
                      <a:pt x="11471" y="2817"/>
                      <a:pt x="9355" y="1298"/>
                      <a:pt x="6968" y="430"/>
                    </a:cubicBezTo>
                    <a:cubicBezTo>
                      <a:pt x="6613" y="297"/>
                      <a:pt x="6041" y="1"/>
                      <a:pt x="5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651;p80">
                <a:extLst>
                  <a:ext uri="{FF2B5EF4-FFF2-40B4-BE49-F238E27FC236}">
                    <a16:creationId xmlns:a16="http://schemas.microsoft.com/office/drawing/2014/main" id="{4DA0ABC6-D2B3-B787-C284-066EE7C803A0}"/>
                  </a:ext>
                </a:extLst>
              </p:cNvPr>
              <p:cNvSpPr/>
              <p:nvPr/>
            </p:nvSpPr>
            <p:spPr>
              <a:xfrm>
                <a:off x="6806150" y="3085325"/>
                <a:ext cx="302475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443" extrusionOk="0">
                    <a:moveTo>
                      <a:pt x="10769" y="1"/>
                    </a:moveTo>
                    <a:cubicBezTo>
                      <a:pt x="8382" y="597"/>
                      <a:pt x="5968" y="1221"/>
                      <a:pt x="3554" y="1845"/>
                    </a:cubicBezTo>
                    <a:cubicBezTo>
                      <a:pt x="3446" y="1872"/>
                      <a:pt x="3310" y="1899"/>
                      <a:pt x="3229" y="2008"/>
                    </a:cubicBezTo>
                    <a:cubicBezTo>
                      <a:pt x="3120" y="2171"/>
                      <a:pt x="3229" y="2387"/>
                      <a:pt x="3337" y="2550"/>
                    </a:cubicBezTo>
                    <a:cubicBezTo>
                      <a:pt x="3880" y="3391"/>
                      <a:pt x="4503" y="4178"/>
                      <a:pt x="5182" y="4910"/>
                    </a:cubicBezTo>
                    <a:cubicBezTo>
                      <a:pt x="5317" y="5046"/>
                      <a:pt x="5453" y="5235"/>
                      <a:pt x="5398" y="5425"/>
                    </a:cubicBezTo>
                    <a:cubicBezTo>
                      <a:pt x="5344" y="5642"/>
                      <a:pt x="5073" y="5724"/>
                      <a:pt x="4856" y="5778"/>
                    </a:cubicBezTo>
                    <a:cubicBezTo>
                      <a:pt x="3229" y="6022"/>
                      <a:pt x="1601" y="6293"/>
                      <a:pt x="1" y="6565"/>
                    </a:cubicBezTo>
                    <a:cubicBezTo>
                      <a:pt x="2125" y="7788"/>
                      <a:pt x="4584" y="8442"/>
                      <a:pt x="7042" y="8442"/>
                    </a:cubicBezTo>
                    <a:cubicBezTo>
                      <a:pt x="7471" y="8442"/>
                      <a:pt x="7900" y="8422"/>
                      <a:pt x="8328" y="8382"/>
                    </a:cubicBezTo>
                    <a:cubicBezTo>
                      <a:pt x="8491" y="8382"/>
                      <a:pt x="8653" y="8355"/>
                      <a:pt x="8789" y="8246"/>
                    </a:cubicBezTo>
                    <a:cubicBezTo>
                      <a:pt x="9006" y="8056"/>
                      <a:pt x="8952" y="7704"/>
                      <a:pt x="8870" y="7405"/>
                    </a:cubicBezTo>
                    <a:cubicBezTo>
                      <a:pt x="8436" y="5941"/>
                      <a:pt x="7758" y="4585"/>
                      <a:pt x="6836" y="3364"/>
                    </a:cubicBezTo>
                    <a:cubicBezTo>
                      <a:pt x="9331" y="3310"/>
                      <a:pt x="10199" y="2767"/>
                      <a:pt x="12098" y="2523"/>
                    </a:cubicBezTo>
                    <a:lnTo>
                      <a:pt x="10769" y="1"/>
                    </a:ln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652;p80">
                <a:extLst>
                  <a:ext uri="{FF2B5EF4-FFF2-40B4-BE49-F238E27FC236}">
                    <a16:creationId xmlns:a16="http://schemas.microsoft.com/office/drawing/2014/main" id="{3CBD177B-8624-0EBC-0DBD-A3569C97B820}"/>
                  </a:ext>
                </a:extLst>
              </p:cNvPr>
              <p:cNvSpPr/>
              <p:nvPr/>
            </p:nvSpPr>
            <p:spPr>
              <a:xfrm>
                <a:off x="6800725" y="3081100"/>
                <a:ext cx="313325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2533" h="8780" extrusionOk="0">
                    <a:moveTo>
                      <a:pt x="10912" y="364"/>
                    </a:moveTo>
                    <a:lnTo>
                      <a:pt x="10912" y="364"/>
                    </a:lnTo>
                    <a:cubicBezTo>
                      <a:pt x="11312" y="1097"/>
                      <a:pt x="11692" y="1829"/>
                      <a:pt x="12070" y="2561"/>
                    </a:cubicBezTo>
                    <a:lnTo>
                      <a:pt x="12070" y="2561"/>
                    </a:lnTo>
                    <a:cubicBezTo>
                      <a:pt x="11356" y="2673"/>
                      <a:pt x="10642" y="2843"/>
                      <a:pt x="9928" y="2990"/>
                    </a:cubicBezTo>
                    <a:cubicBezTo>
                      <a:pt x="8979" y="3207"/>
                      <a:pt x="8030" y="3343"/>
                      <a:pt x="7080" y="3343"/>
                    </a:cubicBezTo>
                    <a:cubicBezTo>
                      <a:pt x="6945" y="3370"/>
                      <a:pt x="6836" y="3506"/>
                      <a:pt x="6917" y="3614"/>
                    </a:cubicBezTo>
                    <a:cubicBezTo>
                      <a:pt x="7623" y="4537"/>
                      <a:pt x="8192" y="5567"/>
                      <a:pt x="8599" y="6652"/>
                    </a:cubicBezTo>
                    <a:cubicBezTo>
                      <a:pt x="8789" y="7086"/>
                      <a:pt x="9331" y="8171"/>
                      <a:pt x="8653" y="8361"/>
                    </a:cubicBezTo>
                    <a:cubicBezTo>
                      <a:pt x="8409" y="8442"/>
                      <a:pt x="8111" y="8463"/>
                      <a:pt x="7809" y="8463"/>
                    </a:cubicBezTo>
                    <a:cubicBezTo>
                      <a:pt x="7507" y="8463"/>
                      <a:pt x="7202" y="8442"/>
                      <a:pt x="6945" y="8442"/>
                    </a:cubicBezTo>
                    <a:cubicBezTo>
                      <a:pt x="4780" y="8392"/>
                      <a:pt x="2663" y="7828"/>
                      <a:pt x="744" y="6816"/>
                    </a:cubicBezTo>
                    <a:lnTo>
                      <a:pt x="744" y="6816"/>
                    </a:lnTo>
                    <a:cubicBezTo>
                      <a:pt x="2155" y="6576"/>
                      <a:pt x="3549" y="6354"/>
                      <a:pt x="4965" y="6110"/>
                    </a:cubicBezTo>
                    <a:cubicBezTo>
                      <a:pt x="5317" y="6055"/>
                      <a:pt x="5860" y="5947"/>
                      <a:pt x="5805" y="5486"/>
                    </a:cubicBezTo>
                    <a:cubicBezTo>
                      <a:pt x="5805" y="5269"/>
                      <a:pt x="5643" y="5106"/>
                      <a:pt x="5507" y="4943"/>
                    </a:cubicBezTo>
                    <a:cubicBezTo>
                      <a:pt x="5263" y="4672"/>
                      <a:pt x="5019" y="4401"/>
                      <a:pt x="4775" y="4103"/>
                    </a:cubicBezTo>
                    <a:cubicBezTo>
                      <a:pt x="4531" y="3804"/>
                      <a:pt x="4286" y="3479"/>
                      <a:pt x="4042" y="3126"/>
                    </a:cubicBezTo>
                    <a:cubicBezTo>
                      <a:pt x="3798" y="2801"/>
                      <a:pt x="3391" y="2367"/>
                      <a:pt x="3988" y="2123"/>
                    </a:cubicBezTo>
                    <a:cubicBezTo>
                      <a:pt x="4341" y="1987"/>
                      <a:pt x="4775" y="1933"/>
                      <a:pt x="5127" y="1824"/>
                    </a:cubicBezTo>
                    <a:cubicBezTo>
                      <a:pt x="5534" y="1743"/>
                      <a:pt x="5914" y="1634"/>
                      <a:pt x="6294" y="1526"/>
                    </a:cubicBezTo>
                    <a:lnTo>
                      <a:pt x="10912" y="364"/>
                    </a:lnTo>
                    <a:close/>
                    <a:moveTo>
                      <a:pt x="11006" y="1"/>
                    </a:moveTo>
                    <a:cubicBezTo>
                      <a:pt x="10991" y="1"/>
                      <a:pt x="10975" y="3"/>
                      <a:pt x="10959" y="7"/>
                    </a:cubicBezTo>
                    <a:lnTo>
                      <a:pt x="6185" y="1227"/>
                    </a:lnTo>
                    <a:cubicBezTo>
                      <a:pt x="5426" y="1417"/>
                      <a:pt x="4666" y="1607"/>
                      <a:pt x="3907" y="1797"/>
                    </a:cubicBezTo>
                    <a:cubicBezTo>
                      <a:pt x="3446" y="1906"/>
                      <a:pt x="3066" y="2123"/>
                      <a:pt x="3310" y="2665"/>
                    </a:cubicBezTo>
                    <a:cubicBezTo>
                      <a:pt x="3581" y="3235"/>
                      <a:pt x="4069" y="3804"/>
                      <a:pt x="4476" y="4292"/>
                    </a:cubicBezTo>
                    <a:cubicBezTo>
                      <a:pt x="4720" y="4564"/>
                      <a:pt x="4937" y="4835"/>
                      <a:pt x="5182" y="5079"/>
                    </a:cubicBezTo>
                    <a:cubicBezTo>
                      <a:pt x="5290" y="5215"/>
                      <a:pt x="5561" y="5459"/>
                      <a:pt x="5371" y="5676"/>
                    </a:cubicBezTo>
                    <a:cubicBezTo>
                      <a:pt x="5290" y="5757"/>
                      <a:pt x="4992" y="5784"/>
                      <a:pt x="4883" y="5811"/>
                    </a:cubicBezTo>
                    <a:cubicBezTo>
                      <a:pt x="3310" y="6055"/>
                      <a:pt x="1737" y="6300"/>
                      <a:pt x="164" y="6571"/>
                    </a:cubicBezTo>
                    <a:cubicBezTo>
                      <a:pt x="28" y="6598"/>
                      <a:pt x="1" y="6815"/>
                      <a:pt x="136" y="6869"/>
                    </a:cubicBezTo>
                    <a:cubicBezTo>
                      <a:pt x="2282" y="8106"/>
                      <a:pt x="4756" y="8779"/>
                      <a:pt x="7254" y="8779"/>
                    </a:cubicBezTo>
                    <a:cubicBezTo>
                      <a:pt x="7440" y="8779"/>
                      <a:pt x="7626" y="8775"/>
                      <a:pt x="7813" y="8768"/>
                    </a:cubicBezTo>
                    <a:cubicBezTo>
                      <a:pt x="7904" y="8768"/>
                      <a:pt x="8007" y="8770"/>
                      <a:pt x="8116" y="8770"/>
                    </a:cubicBezTo>
                    <a:cubicBezTo>
                      <a:pt x="8524" y="8770"/>
                      <a:pt x="9009" y="8736"/>
                      <a:pt x="9223" y="8415"/>
                    </a:cubicBezTo>
                    <a:cubicBezTo>
                      <a:pt x="9494" y="8008"/>
                      <a:pt x="9223" y="7385"/>
                      <a:pt x="9087" y="6978"/>
                    </a:cubicBezTo>
                    <a:cubicBezTo>
                      <a:pt x="8685" y="5795"/>
                      <a:pt x="8095" y="4683"/>
                      <a:pt x="7384" y="3683"/>
                    </a:cubicBezTo>
                    <a:lnTo>
                      <a:pt x="7384" y="3683"/>
                    </a:lnTo>
                    <a:cubicBezTo>
                      <a:pt x="8245" y="3643"/>
                      <a:pt x="9083" y="3535"/>
                      <a:pt x="9901" y="3343"/>
                    </a:cubicBezTo>
                    <a:cubicBezTo>
                      <a:pt x="10742" y="3180"/>
                      <a:pt x="11556" y="2963"/>
                      <a:pt x="12369" y="2855"/>
                    </a:cubicBezTo>
                    <a:cubicBezTo>
                      <a:pt x="12505" y="2828"/>
                      <a:pt x="12532" y="2692"/>
                      <a:pt x="12478" y="2584"/>
                    </a:cubicBezTo>
                    <a:cubicBezTo>
                      <a:pt x="12044" y="1770"/>
                      <a:pt x="11583" y="929"/>
                      <a:pt x="11149" y="88"/>
                    </a:cubicBezTo>
                    <a:cubicBezTo>
                      <a:pt x="11136" y="65"/>
                      <a:pt x="11120" y="47"/>
                      <a:pt x="11103" y="34"/>
                    </a:cubicBezTo>
                    <a:lnTo>
                      <a:pt x="11103" y="34"/>
                    </a:lnTo>
                    <a:cubicBezTo>
                      <a:pt x="11077" y="14"/>
                      <a:pt x="11045" y="1"/>
                      <a:pt x="1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653;p80">
                <a:extLst>
                  <a:ext uri="{FF2B5EF4-FFF2-40B4-BE49-F238E27FC236}">
                    <a16:creationId xmlns:a16="http://schemas.microsoft.com/office/drawing/2014/main" id="{D4DDFBA6-5AD0-52D5-82AB-4C08C70F77ED}"/>
                  </a:ext>
                </a:extLst>
              </p:cNvPr>
              <p:cNvSpPr/>
              <p:nvPr/>
            </p:nvSpPr>
            <p:spPr>
              <a:xfrm>
                <a:off x="6766825" y="2654050"/>
                <a:ext cx="223800" cy="2689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10758" extrusionOk="0">
                    <a:moveTo>
                      <a:pt x="6619" y="1"/>
                    </a:moveTo>
                    <a:cubicBezTo>
                      <a:pt x="4774" y="1628"/>
                      <a:pt x="2903" y="3256"/>
                      <a:pt x="1031" y="4910"/>
                    </a:cubicBezTo>
                    <a:cubicBezTo>
                      <a:pt x="923" y="4992"/>
                      <a:pt x="814" y="5073"/>
                      <a:pt x="814" y="5209"/>
                    </a:cubicBezTo>
                    <a:cubicBezTo>
                      <a:pt x="787" y="5399"/>
                      <a:pt x="977" y="5534"/>
                      <a:pt x="1167" y="5643"/>
                    </a:cubicBezTo>
                    <a:cubicBezTo>
                      <a:pt x="2008" y="6158"/>
                      <a:pt x="2930" y="6565"/>
                      <a:pt x="3852" y="6917"/>
                    </a:cubicBezTo>
                    <a:cubicBezTo>
                      <a:pt x="4042" y="6972"/>
                      <a:pt x="4259" y="7080"/>
                      <a:pt x="4313" y="7270"/>
                    </a:cubicBezTo>
                    <a:cubicBezTo>
                      <a:pt x="4368" y="7487"/>
                      <a:pt x="4151" y="7677"/>
                      <a:pt x="3961" y="7813"/>
                    </a:cubicBezTo>
                    <a:cubicBezTo>
                      <a:pt x="2632" y="8789"/>
                      <a:pt x="1330" y="9765"/>
                      <a:pt x="1" y="10742"/>
                    </a:cubicBezTo>
                    <a:cubicBezTo>
                      <a:pt x="219" y="10752"/>
                      <a:pt x="439" y="10757"/>
                      <a:pt x="658" y="10757"/>
                    </a:cubicBezTo>
                    <a:cubicBezTo>
                      <a:pt x="3319" y="10757"/>
                      <a:pt x="5991" y="10000"/>
                      <a:pt x="8246" y="8572"/>
                    </a:cubicBezTo>
                    <a:cubicBezTo>
                      <a:pt x="8382" y="8491"/>
                      <a:pt x="8518" y="8409"/>
                      <a:pt x="8599" y="8246"/>
                    </a:cubicBezTo>
                    <a:cubicBezTo>
                      <a:pt x="8707" y="7975"/>
                      <a:pt x="8490" y="7677"/>
                      <a:pt x="8301" y="7460"/>
                    </a:cubicBezTo>
                    <a:cubicBezTo>
                      <a:pt x="7243" y="6348"/>
                      <a:pt x="5995" y="5426"/>
                      <a:pt x="4639" y="4775"/>
                    </a:cubicBezTo>
                    <a:cubicBezTo>
                      <a:pt x="6836" y="3608"/>
                      <a:pt x="7378" y="2713"/>
                      <a:pt x="8952" y="1628"/>
                    </a:cubicBezTo>
                    <a:lnTo>
                      <a:pt x="6619" y="1"/>
                    </a:ln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654;p80">
                <a:extLst>
                  <a:ext uri="{FF2B5EF4-FFF2-40B4-BE49-F238E27FC236}">
                    <a16:creationId xmlns:a16="http://schemas.microsoft.com/office/drawing/2014/main" id="{8FCB6926-4603-81D4-6086-E971A7BBD7B9}"/>
                  </a:ext>
                </a:extLst>
              </p:cNvPr>
              <p:cNvSpPr/>
              <p:nvPr/>
            </p:nvSpPr>
            <p:spPr>
              <a:xfrm>
                <a:off x="6760725" y="2649400"/>
                <a:ext cx="234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9386" h="11109" extrusionOk="0">
                    <a:moveTo>
                      <a:pt x="6885" y="394"/>
                    </a:moveTo>
                    <a:lnTo>
                      <a:pt x="6885" y="394"/>
                    </a:lnTo>
                    <a:cubicBezTo>
                      <a:pt x="7571" y="868"/>
                      <a:pt x="8238" y="1343"/>
                      <a:pt x="8922" y="1817"/>
                    </a:cubicBezTo>
                    <a:lnTo>
                      <a:pt x="8922" y="1817"/>
                    </a:lnTo>
                    <a:cubicBezTo>
                      <a:pt x="8340" y="2242"/>
                      <a:pt x="7778" y="2706"/>
                      <a:pt x="7215" y="3170"/>
                    </a:cubicBezTo>
                    <a:cubicBezTo>
                      <a:pt x="6483" y="3794"/>
                      <a:pt x="5669" y="4337"/>
                      <a:pt x="4801" y="4798"/>
                    </a:cubicBezTo>
                    <a:cubicBezTo>
                      <a:pt x="4693" y="4852"/>
                      <a:pt x="4693" y="5042"/>
                      <a:pt x="4801" y="5096"/>
                    </a:cubicBezTo>
                    <a:cubicBezTo>
                      <a:pt x="5805" y="5612"/>
                      <a:pt x="6754" y="6208"/>
                      <a:pt x="7595" y="6968"/>
                    </a:cubicBezTo>
                    <a:cubicBezTo>
                      <a:pt x="7948" y="7293"/>
                      <a:pt x="9006" y="8053"/>
                      <a:pt x="8490" y="8568"/>
                    </a:cubicBezTo>
                    <a:cubicBezTo>
                      <a:pt x="8300" y="8731"/>
                      <a:pt x="8002" y="8866"/>
                      <a:pt x="7758" y="9002"/>
                    </a:cubicBezTo>
                    <a:cubicBezTo>
                      <a:pt x="7514" y="9138"/>
                      <a:pt x="7243" y="9273"/>
                      <a:pt x="6971" y="9409"/>
                    </a:cubicBezTo>
                    <a:cubicBezTo>
                      <a:pt x="5091" y="10312"/>
                      <a:pt x="3013" y="10754"/>
                      <a:pt x="915" y="10754"/>
                    </a:cubicBezTo>
                    <a:cubicBezTo>
                      <a:pt x="852" y="10754"/>
                      <a:pt x="788" y="10754"/>
                      <a:pt x="725" y="10753"/>
                    </a:cubicBezTo>
                    <a:lnTo>
                      <a:pt x="725" y="10753"/>
                    </a:lnTo>
                    <a:cubicBezTo>
                      <a:pt x="1880" y="9912"/>
                      <a:pt x="3015" y="9088"/>
                      <a:pt x="4151" y="8243"/>
                    </a:cubicBezTo>
                    <a:cubicBezTo>
                      <a:pt x="4476" y="8026"/>
                      <a:pt x="4937" y="7673"/>
                      <a:pt x="4639" y="7239"/>
                    </a:cubicBezTo>
                    <a:cubicBezTo>
                      <a:pt x="4503" y="7076"/>
                      <a:pt x="4313" y="6995"/>
                      <a:pt x="4151" y="6914"/>
                    </a:cubicBezTo>
                    <a:cubicBezTo>
                      <a:pt x="3771" y="6778"/>
                      <a:pt x="3391" y="6642"/>
                      <a:pt x="3011" y="6480"/>
                    </a:cubicBezTo>
                    <a:cubicBezTo>
                      <a:pt x="2686" y="6317"/>
                      <a:pt x="2360" y="6154"/>
                      <a:pt x="2035" y="5991"/>
                    </a:cubicBezTo>
                    <a:cubicBezTo>
                      <a:pt x="1845" y="5883"/>
                      <a:pt x="1655" y="5801"/>
                      <a:pt x="1492" y="5693"/>
                    </a:cubicBezTo>
                    <a:cubicBezTo>
                      <a:pt x="1248" y="5530"/>
                      <a:pt x="1248" y="5395"/>
                      <a:pt x="1384" y="5205"/>
                    </a:cubicBezTo>
                    <a:cubicBezTo>
                      <a:pt x="1492" y="5042"/>
                      <a:pt x="1736" y="4879"/>
                      <a:pt x="1899" y="4744"/>
                    </a:cubicBezTo>
                    <a:cubicBezTo>
                      <a:pt x="2035" y="4635"/>
                      <a:pt x="2198" y="4500"/>
                      <a:pt x="2333" y="4364"/>
                    </a:cubicBezTo>
                    <a:cubicBezTo>
                      <a:pt x="2659" y="4093"/>
                      <a:pt x="2984" y="3794"/>
                      <a:pt x="3283" y="3523"/>
                    </a:cubicBezTo>
                    <a:cubicBezTo>
                      <a:pt x="4492" y="2471"/>
                      <a:pt x="5677" y="1445"/>
                      <a:pt x="6885" y="394"/>
                    </a:cubicBezTo>
                    <a:close/>
                    <a:moveTo>
                      <a:pt x="6872" y="1"/>
                    </a:moveTo>
                    <a:cubicBezTo>
                      <a:pt x="6848" y="1"/>
                      <a:pt x="6825" y="9"/>
                      <a:pt x="6804" y="22"/>
                    </a:cubicBezTo>
                    <a:lnTo>
                      <a:pt x="6804" y="22"/>
                    </a:lnTo>
                    <a:cubicBezTo>
                      <a:pt x="6787" y="28"/>
                      <a:pt x="6770" y="38"/>
                      <a:pt x="6754" y="51"/>
                    </a:cubicBezTo>
                    <a:lnTo>
                      <a:pt x="3174" y="3170"/>
                    </a:lnTo>
                    <a:cubicBezTo>
                      <a:pt x="2604" y="3713"/>
                      <a:pt x="2008" y="4228"/>
                      <a:pt x="1411" y="4744"/>
                    </a:cubicBezTo>
                    <a:cubicBezTo>
                      <a:pt x="1031" y="5069"/>
                      <a:pt x="624" y="5422"/>
                      <a:pt x="1113" y="5856"/>
                    </a:cubicBezTo>
                    <a:cubicBezTo>
                      <a:pt x="1601" y="6263"/>
                      <a:pt x="2333" y="6534"/>
                      <a:pt x="2930" y="6805"/>
                    </a:cubicBezTo>
                    <a:cubicBezTo>
                      <a:pt x="3228" y="6941"/>
                      <a:pt x="3527" y="7049"/>
                      <a:pt x="3825" y="7185"/>
                    </a:cubicBezTo>
                    <a:cubicBezTo>
                      <a:pt x="3961" y="7212"/>
                      <a:pt x="4286" y="7293"/>
                      <a:pt x="4340" y="7402"/>
                    </a:cubicBezTo>
                    <a:cubicBezTo>
                      <a:pt x="4476" y="7700"/>
                      <a:pt x="4069" y="7890"/>
                      <a:pt x="3934" y="7999"/>
                    </a:cubicBezTo>
                    <a:cubicBezTo>
                      <a:pt x="2659" y="8921"/>
                      <a:pt x="1411" y="9843"/>
                      <a:pt x="136" y="10765"/>
                    </a:cubicBezTo>
                    <a:cubicBezTo>
                      <a:pt x="1" y="10874"/>
                      <a:pt x="55" y="11091"/>
                      <a:pt x="218" y="11091"/>
                    </a:cubicBezTo>
                    <a:cubicBezTo>
                      <a:pt x="458" y="11103"/>
                      <a:pt x="699" y="11109"/>
                      <a:pt x="940" y="11109"/>
                    </a:cubicBezTo>
                    <a:cubicBezTo>
                      <a:pt x="3382" y="11109"/>
                      <a:pt x="5800" y="10486"/>
                      <a:pt x="7948" y="9300"/>
                    </a:cubicBezTo>
                    <a:cubicBezTo>
                      <a:pt x="8328" y="9083"/>
                      <a:pt x="8979" y="8812"/>
                      <a:pt x="9033" y="8297"/>
                    </a:cubicBezTo>
                    <a:cubicBezTo>
                      <a:pt x="9060" y="7782"/>
                      <a:pt x="8490" y="7320"/>
                      <a:pt x="8138" y="7022"/>
                    </a:cubicBezTo>
                    <a:cubicBezTo>
                      <a:pt x="7290" y="6200"/>
                      <a:pt x="6306" y="5515"/>
                      <a:pt x="5247" y="4946"/>
                    </a:cubicBezTo>
                    <a:lnTo>
                      <a:pt x="5247" y="4946"/>
                    </a:lnTo>
                    <a:cubicBezTo>
                      <a:pt x="5977" y="4545"/>
                      <a:pt x="6647" y="4079"/>
                      <a:pt x="7297" y="3550"/>
                    </a:cubicBezTo>
                    <a:cubicBezTo>
                      <a:pt x="7948" y="3008"/>
                      <a:pt x="8572" y="2438"/>
                      <a:pt x="9277" y="1950"/>
                    </a:cubicBezTo>
                    <a:cubicBezTo>
                      <a:pt x="9385" y="1896"/>
                      <a:pt x="9385" y="1733"/>
                      <a:pt x="9277" y="1679"/>
                    </a:cubicBezTo>
                    <a:cubicBezTo>
                      <a:pt x="8517" y="1136"/>
                      <a:pt x="7731" y="567"/>
                      <a:pt x="6944" y="24"/>
                    </a:cubicBezTo>
                    <a:cubicBezTo>
                      <a:pt x="6920" y="8"/>
                      <a:pt x="6896" y="1"/>
                      <a:pt x="6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9" name="Google Shape;2704;p80" descr="n89 zalo Cuong Bui">
            <a:extLst>
              <a:ext uri="{FF2B5EF4-FFF2-40B4-BE49-F238E27FC236}">
                <a16:creationId xmlns:a16="http://schemas.microsoft.com/office/drawing/2014/main" id="{BA945B2B-0602-F98A-36D1-38934BA5E194}"/>
              </a:ext>
            </a:extLst>
          </p:cNvPr>
          <p:cNvGrpSpPr/>
          <p:nvPr/>
        </p:nvGrpSpPr>
        <p:grpSpPr>
          <a:xfrm>
            <a:off x="969682" y="3154701"/>
            <a:ext cx="785087" cy="1090507"/>
            <a:chOff x="2386850" y="4744663"/>
            <a:chExt cx="1171775" cy="1355213"/>
          </a:xfrm>
        </p:grpSpPr>
        <p:grpSp>
          <p:nvGrpSpPr>
            <p:cNvPr id="510" name="Google Shape;2705;p80">
              <a:extLst>
                <a:ext uri="{FF2B5EF4-FFF2-40B4-BE49-F238E27FC236}">
                  <a16:creationId xmlns:a16="http://schemas.microsoft.com/office/drawing/2014/main" id="{65C81FC2-D613-B0B0-CF42-D7B8C978B8BD}"/>
                </a:ext>
              </a:extLst>
            </p:cNvPr>
            <p:cNvGrpSpPr/>
            <p:nvPr/>
          </p:nvGrpSpPr>
          <p:grpSpPr>
            <a:xfrm>
              <a:off x="2386850" y="4744675"/>
              <a:ext cx="1171775" cy="1355200"/>
              <a:chOff x="2386850" y="4744675"/>
              <a:chExt cx="1171775" cy="1355200"/>
            </a:xfrm>
          </p:grpSpPr>
          <p:sp>
            <p:nvSpPr>
              <p:cNvPr id="402" name="Google Shape;2706;p80">
                <a:extLst>
                  <a:ext uri="{FF2B5EF4-FFF2-40B4-BE49-F238E27FC236}">
                    <a16:creationId xmlns:a16="http://schemas.microsoft.com/office/drawing/2014/main" id="{BA9212ED-D8A6-8565-83AC-024B51C76A1C}"/>
                  </a:ext>
                </a:extLst>
              </p:cNvPr>
              <p:cNvSpPr/>
              <p:nvPr/>
            </p:nvSpPr>
            <p:spPr>
              <a:xfrm>
                <a:off x="2458050" y="4917800"/>
                <a:ext cx="973100" cy="1045550"/>
              </a:xfrm>
              <a:custGeom>
                <a:avLst/>
                <a:gdLst/>
                <a:ahLst/>
                <a:cxnLst/>
                <a:rect l="l" t="t" r="r" b="b"/>
                <a:pathLst>
                  <a:path w="38924" h="41822" extrusionOk="0">
                    <a:moveTo>
                      <a:pt x="18795" y="0"/>
                    </a:moveTo>
                    <a:cubicBezTo>
                      <a:pt x="14356" y="0"/>
                      <a:pt x="9915" y="1770"/>
                      <a:pt x="6537" y="5401"/>
                    </a:cubicBezTo>
                    <a:cubicBezTo>
                      <a:pt x="0" y="12426"/>
                      <a:pt x="2496" y="20916"/>
                      <a:pt x="3988" y="24442"/>
                    </a:cubicBezTo>
                    <a:cubicBezTo>
                      <a:pt x="4449" y="25527"/>
                      <a:pt x="4422" y="26801"/>
                      <a:pt x="3852" y="27859"/>
                    </a:cubicBezTo>
                    <a:lnTo>
                      <a:pt x="1330" y="32714"/>
                    </a:lnTo>
                    <a:cubicBezTo>
                      <a:pt x="82" y="35074"/>
                      <a:pt x="760" y="37976"/>
                      <a:pt x="2903" y="39550"/>
                    </a:cubicBezTo>
                    <a:cubicBezTo>
                      <a:pt x="4150" y="40418"/>
                      <a:pt x="5479" y="41069"/>
                      <a:pt x="6619" y="41530"/>
                    </a:cubicBezTo>
                    <a:cubicBezTo>
                      <a:pt x="7109" y="41726"/>
                      <a:pt x="7622" y="41821"/>
                      <a:pt x="8130" y="41821"/>
                    </a:cubicBezTo>
                    <a:cubicBezTo>
                      <a:pt x="9306" y="41821"/>
                      <a:pt x="10453" y="41311"/>
                      <a:pt x="11230" y="40363"/>
                    </a:cubicBezTo>
                    <a:lnTo>
                      <a:pt x="14756" y="36132"/>
                    </a:lnTo>
                    <a:cubicBezTo>
                      <a:pt x="15380" y="35373"/>
                      <a:pt x="16248" y="34857"/>
                      <a:pt x="17224" y="34722"/>
                    </a:cubicBezTo>
                    <a:cubicBezTo>
                      <a:pt x="22351" y="33908"/>
                      <a:pt x="38923" y="30219"/>
                      <a:pt x="36455" y="16277"/>
                    </a:cubicBezTo>
                    <a:cubicBezTo>
                      <a:pt x="34580" y="5599"/>
                      <a:pt x="26691" y="0"/>
                      <a:pt x="187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707;p80">
                <a:extLst>
                  <a:ext uri="{FF2B5EF4-FFF2-40B4-BE49-F238E27FC236}">
                    <a16:creationId xmlns:a16="http://schemas.microsoft.com/office/drawing/2014/main" id="{3168F68F-F0A9-8D55-7D86-E26146B0016E}"/>
                  </a:ext>
                </a:extLst>
              </p:cNvPr>
              <p:cNvSpPr/>
              <p:nvPr/>
            </p:nvSpPr>
            <p:spPr>
              <a:xfrm>
                <a:off x="2460075" y="5218275"/>
                <a:ext cx="794750" cy="745075"/>
              </a:xfrm>
              <a:custGeom>
                <a:avLst/>
                <a:gdLst/>
                <a:ahLst/>
                <a:cxnLst/>
                <a:rect l="l" t="t" r="r" b="b"/>
                <a:pathLst>
                  <a:path w="31790" h="29803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1357" y="5099"/>
                      <a:pt x="2876" y="9954"/>
                      <a:pt x="3907" y="12423"/>
                    </a:cubicBezTo>
                    <a:cubicBezTo>
                      <a:pt x="4368" y="13508"/>
                      <a:pt x="4341" y="14782"/>
                      <a:pt x="3771" y="15840"/>
                    </a:cubicBezTo>
                    <a:lnTo>
                      <a:pt x="1249" y="20695"/>
                    </a:lnTo>
                    <a:cubicBezTo>
                      <a:pt x="1" y="23055"/>
                      <a:pt x="679" y="25957"/>
                      <a:pt x="2822" y="27531"/>
                    </a:cubicBezTo>
                    <a:cubicBezTo>
                      <a:pt x="4042" y="28399"/>
                      <a:pt x="5398" y="29050"/>
                      <a:pt x="6538" y="29511"/>
                    </a:cubicBezTo>
                    <a:cubicBezTo>
                      <a:pt x="7028" y="29707"/>
                      <a:pt x="7541" y="29802"/>
                      <a:pt x="8049" y="29802"/>
                    </a:cubicBezTo>
                    <a:cubicBezTo>
                      <a:pt x="9225" y="29802"/>
                      <a:pt x="10372" y="29292"/>
                      <a:pt x="11149" y="28344"/>
                    </a:cubicBezTo>
                    <a:lnTo>
                      <a:pt x="14675" y="24113"/>
                    </a:lnTo>
                    <a:cubicBezTo>
                      <a:pt x="15299" y="23354"/>
                      <a:pt x="16167" y="22838"/>
                      <a:pt x="17143" y="22703"/>
                    </a:cubicBezTo>
                    <a:cubicBezTo>
                      <a:pt x="20154" y="22214"/>
                      <a:pt x="27070" y="20750"/>
                      <a:pt x="31790" y="16844"/>
                    </a:cubicBezTo>
                    <a:lnTo>
                      <a:pt x="31790" y="16844"/>
                    </a:lnTo>
                    <a:cubicBezTo>
                      <a:pt x="28344" y="19136"/>
                      <a:pt x="24071" y="19649"/>
                      <a:pt x="20935" y="19649"/>
                    </a:cubicBezTo>
                    <a:cubicBezTo>
                      <a:pt x="18394" y="19649"/>
                      <a:pt x="16601" y="19312"/>
                      <a:pt x="16601" y="19312"/>
                    </a:cubicBezTo>
                    <a:cubicBezTo>
                      <a:pt x="16601" y="19312"/>
                      <a:pt x="11015" y="26922"/>
                      <a:pt x="6755" y="26922"/>
                    </a:cubicBezTo>
                    <a:cubicBezTo>
                      <a:pt x="6183" y="26922"/>
                      <a:pt x="5635" y="26784"/>
                      <a:pt x="5127" y="26473"/>
                    </a:cubicBezTo>
                    <a:cubicBezTo>
                      <a:pt x="1493" y="24249"/>
                      <a:pt x="6863" y="13535"/>
                      <a:pt x="6863" y="13535"/>
                    </a:cubicBezTo>
                    <a:cubicBezTo>
                      <a:pt x="2686" y="10551"/>
                      <a:pt x="2659" y="2278"/>
                      <a:pt x="27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2708;p80">
                <a:extLst>
                  <a:ext uri="{FF2B5EF4-FFF2-40B4-BE49-F238E27FC236}">
                    <a16:creationId xmlns:a16="http://schemas.microsoft.com/office/drawing/2014/main" id="{CD18029D-79B0-B609-96EB-0C7F2E9139E8}"/>
                  </a:ext>
                </a:extLst>
              </p:cNvPr>
              <p:cNvSpPr/>
              <p:nvPr/>
            </p:nvSpPr>
            <p:spPr>
              <a:xfrm>
                <a:off x="2457450" y="4913975"/>
                <a:ext cx="937750" cy="1053725"/>
              </a:xfrm>
              <a:custGeom>
                <a:avLst/>
                <a:gdLst/>
                <a:ahLst/>
                <a:cxnLst/>
                <a:rect l="l" t="t" r="r" b="b"/>
                <a:pathLst>
                  <a:path w="37510" h="42149" extrusionOk="0">
                    <a:moveTo>
                      <a:pt x="18790" y="339"/>
                    </a:moveTo>
                    <a:cubicBezTo>
                      <a:pt x="20728" y="339"/>
                      <a:pt x="22668" y="678"/>
                      <a:pt x="24517" y="1350"/>
                    </a:cubicBezTo>
                    <a:cubicBezTo>
                      <a:pt x="28423" y="2760"/>
                      <a:pt x="31651" y="5608"/>
                      <a:pt x="33739" y="9188"/>
                    </a:cubicBezTo>
                    <a:cubicBezTo>
                      <a:pt x="34933" y="11277"/>
                      <a:pt x="35747" y="13555"/>
                      <a:pt x="36208" y="15915"/>
                    </a:cubicBezTo>
                    <a:cubicBezTo>
                      <a:pt x="36642" y="18085"/>
                      <a:pt x="36723" y="20336"/>
                      <a:pt x="36099" y="22506"/>
                    </a:cubicBezTo>
                    <a:cubicBezTo>
                      <a:pt x="35096" y="26141"/>
                      <a:pt x="32329" y="28880"/>
                      <a:pt x="29128" y="30725"/>
                    </a:cubicBezTo>
                    <a:cubicBezTo>
                      <a:pt x="26253" y="32406"/>
                      <a:pt x="23053" y="33491"/>
                      <a:pt x="19798" y="34197"/>
                    </a:cubicBezTo>
                    <a:cubicBezTo>
                      <a:pt x="19201" y="34332"/>
                      <a:pt x="18604" y="34468"/>
                      <a:pt x="18008" y="34576"/>
                    </a:cubicBezTo>
                    <a:cubicBezTo>
                      <a:pt x="17085" y="34739"/>
                      <a:pt x="16217" y="34848"/>
                      <a:pt x="15458" y="35417"/>
                    </a:cubicBezTo>
                    <a:cubicBezTo>
                      <a:pt x="14915" y="35797"/>
                      <a:pt x="14536" y="36285"/>
                      <a:pt x="14129" y="36800"/>
                    </a:cubicBezTo>
                    <a:cubicBezTo>
                      <a:pt x="13559" y="37451"/>
                      <a:pt x="13017" y="38129"/>
                      <a:pt x="12447" y="38780"/>
                    </a:cubicBezTo>
                    <a:cubicBezTo>
                      <a:pt x="12040" y="39296"/>
                      <a:pt x="11606" y="39811"/>
                      <a:pt x="11199" y="40327"/>
                    </a:cubicBezTo>
                    <a:cubicBezTo>
                      <a:pt x="10440" y="41222"/>
                      <a:pt x="9355" y="41791"/>
                      <a:pt x="8162" y="41818"/>
                    </a:cubicBezTo>
                    <a:cubicBezTo>
                      <a:pt x="7375" y="41818"/>
                      <a:pt x="6697" y="41547"/>
                      <a:pt x="5992" y="41249"/>
                    </a:cubicBezTo>
                    <a:cubicBezTo>
                      <a:pt x="5259" y="40896"/>
                      <a:pt x="4527" y="40544"/>
                      <a:pt x="3849" y="40110"/>
                    </a:cubicBezTo>
                    <a:cubicBezTo>
                      <a:pt x="2574" y="39323"/>
                      <a:pt x="1543" y="38319"/>
                      <a:pt x="1109" y="36828"/>
                    </a:cubicBezTo>
                    <a:cubicBezTo>
                      <a:pt x="730" y="35526"/>
                      <a:pt x="892" y="34142"/>
                      <a:pt x="1489" y="32949"/>
                    </a:cubicBezTo>
                    <a:cubicBezTo>
                      <a:pt x="1491" y="32945"/>
                      <a:pt x="1493" y="32942"/>
                      <a:pt x="1495" y="32938"/>
                    </a:cubicBezTo>
                    <a:lnTo>
                      <a:pt x="1495" y="32938"/>
                    </a:lnTo>
                    <a:cubicBezTo>
                      <a:pt x="2144" y="31721"/>
                      <a:pt x="2766" y="30504"/>
                      <a:pt x="3415" y="29287"/>
                    </a:cubicBezTo>
                    <a:cubicBezTo>
                      <a:pt x="3659" y="28826"/>
                      <a:pt x="3903" y="28365"/>
                      <a:pt x="4120" y="27904"/>
                    </a:cubicBezTo>
                    <a:cubicBezTo>
                      <a:pt x="4419" y="27253"/>
                      <a:pt x="4554" y="26521"/>
                      <a:pt x="4500" y="25815"/>
                    </a:cubicBezTo>
                    <a:cubicBezTo>
                      <a:pt x="4446" y="25219"/>
                      <a:pt x="4229" y="24676"/>
                      <a:pt x="4012" y="24134"/>
                    </a:cubicBezTo>
                    <a:cubicBezTo>
                      <a:pt x="2384" y="20065"/>
                      <a:pt x="1842" y="15427"/>
                      <a:pt x="3279" y="11223"/>
                    </a:cubicBezTo>
                    <a:cubicBezTo>
                      <a:pt x="4852" y="6666"/>
                      <a:pt x="8677" y="2950"/>
                      <a:pt x="13180" y="1323"/>
                    </a:cubicBezTo>
                    <a:cubicBezTo>
                      <a:pt x="14992" y="665"/>
                      <a:pt x="16890" y="339"/>
                      <a:pt x="18790" y="339"/>
                    </a:cubicBezTo>
                    <a:close/>
                    <a:moveTo>
                      <a:pt x="18812" y="1"/>
                    </a:moveTo>
                    <a:cubicBezTo>
                      <a:pt x="18056" y="1"/>
                      <a:pt x="17297" y="52"/>
                      <a:pt x="16543" y="156"/>
                    </a:cubicBezTo>
                    <a:cubicBezTo>
                      <a:pt x="12366" y="726"/>
                      <a:pt x="8541" y="2896"/>
                      <a:pt x="5829" y="6123"/>
                    </a:cubicBezTo>
                    <a:cubicBezTo>
                      <a:pt x="3985" y="8348"/>
                      <a:pt x="2710" y="11033"/>
                      <a:pt x="2303" y="13908"/>
                    </a:cubicBezTo>
                    <a:cubicBezTo>
                      <a:pt x="1950" y="16213"/>
                      <a:pt x="2113" y="18573"/>
                      <a:pt x="2628" y="20852"/>
                    </a:cubicBezTo>
                    <a:cubicBezTo>
                      <a:pt x="2845" y="21801"/>
                      <a:pt x="3117" y="22723"/>
                      <a:pt x="3442" y="23618"/>
                    </a:cubicBezTo>
                    <a:cubicBezTo>
                      <a:pt x="3605" y="23998"/>
                      <a:pt x="3768" y="24378"/>
                      <a:pt x="3903" y="24757"/>
                    </a:cubicBezTo>
                    <a:cubicBezTo>
                      <a:pt x="4229" y="25571"/>
                      <a:pt x="4256" y="26466"/>
                      <a:pt x="3985" y="27307"/>
                    </a:cubicBezTo>
                    <a:cubicBezTo>
                      <a:pt x="3822" y="27904"/>
                      <a:pt x="3469" y="28473"/>
                      <a:pt x="3171" y="29016"/>
                    </a:cubicBezTo>
                    <a:cubicBezTo>
                      <a:pt x="2737" y="29830"/>
                      <a:pt x="2303" y="30643"/>
                      <a:pt x="1896" y="31484"/>
                    </a:cubicBezTo>
                    <a:cubicBezTo>
                      <a:pt x="1652" y="31918"/>
                      <a:pt x="1435" y="32352"/>
                      <a:pt x="1191" y="32786"/>
                    </a:cubicBezTo>
                    <a:cubicBezTo>
                      <a:pt x="1191" y="32786"/>
                      <a:pt x="1191" y="32786"/>
                      <a:pt x="1191" y="32786"/>
                    </a:cubicBezTo>
                    <a:lnTo>
                      <a:pt x="1191" y="32786"/>
                    </a:lnTo>
                    <a:cubicBezTo>
                      <a:pt x="1187" y="32792"/>
                      <a:pt x="1184" y="32798"/>
                      <a:pt x="1181" y="32805"/>
                    </a:cubicBezTo>
                    <a:lnTo>
                      <a:pt x="1181" y="32805"/>
                    </a:lnTo>
                    <a:cubicBezTo>
                      <a:pt x="0" y="35161"/>
                      <a:pt x="600" y="38107"/>
                      <a:pt x="2710" y="39730"/>
                    </a:cubicBezTo>
                    <a:cubicBezTo>
                      <a:pt x="3930" y="40679"/>
                      <a:pt x="5395" y="41466"/>
                      <a:pt x="6833" y="41954"/>
                    </a:cubicBezTo>
                    <a:cubicBezTo>
                      <a:pt x="7251" y="42085"/>
                      <a:pt x="7683" y="42148"/>
                      <a:pt x="8112" y="42148"/>
                    </a:cubicBezTo>
                    <a:cubicBezTo>
                      <a:pt x="9021" y="42148"/>
                      <a:pt x="9920" y="41864"/>
                      <a:pt x="10657" y="41330"/>
                    </a:cubicBezTo>
                    <a:cubicBezTo>
                      <a:pt x="11172" y="40923"/>
                      <a:pt x="11579" y="40408"/>
                      <a:pt x="11986" y="39893"/>
                    </a:cubicBezTo>
                    <a:cubicBezTo>
                      <a:pt x="12556" y="39214"/>
                      <a:pt x="13125" y="38509"/>
                      <a:pt x="13722" y="37804"/>
                    </a:cubicBezTo>
                    <a:cubicBezTo>
                      <a:pt x="14102" y="37343"/>
                      <a:pt x="14481" y="36882"/>
                      <a:pt x="14888" y="36421"/>
                    </a:cubicBezTo>
                    <a:cubicBezTo>
                      <a:pt x="15648" y="35498"/>
                      <a:pt x="16624" y="35146"/>
                      <a:pt x="17763" y="34956"/>
                    </a:cubicBezTo>
                    <a:cubicBezTo>
                      <a:pt x="20774" y="34441"/>
                      <a:pt x="23731" y="33627"/>
                      <a:pt x="26552" y="32406"/>
                    </a:cubicBezTo>
                    <a:cubicBezTo>
                      <a:pt x="29915" y="30942"/>
                      <a:pt x="33170" y="28799"/>
                      <a:pt x="35123" y="25598"/>
                    </a:cubicBezTo>
                    <a:cubicBezTo>
                      <a:pt x="37510" y="21692"/>
                      <a:pt x="37157" y="17027"/>
                      <a:pt x="35747" y="12823"/>
                    </a:cubicBezTo>
                    <a:cubicBezTo>
                      <a:pt x="34336" y="8673"/>
                      <a:pt x="31651" y="4957"/>
                      <a:pt x="27881" y="2597"/>
                    </a:cubicBezTo>
                    <a:cubicBezTo>
                      <a:pt x="25162" y="909"/>
                      <a:pt x="22001" y="1"/>
                      <a:pt x="18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2709;p80">
                <a:extLst>
                  <a:ext uri="{FF2B5EF4-FFF2-40B4-BE49-F238E27FC236}">
                    <a16:creationId xmlns:a16="http://schemas.microsoft.com/office/drawing/2014/main" id="{4B11DAD0-2CEE-108C-BCF0-CE197C6AEC3C}"/>
                  </a:ext>
                </a:extLst>
              </p:cNvPr>
              <p:cNvSpPr/>
              <p:nvPr/>
            </p:nvSpPr>
            <p:spPr>
              <a:xfrm>
                <a:off x="2635025" y="5212125"/>
                <a:ext cx="542500" cy="366625"/>
              </a:xfrm>
              <a:custGeom>
                <a:avLst/>
                <a:gdLst/>
                <a:ahLst/>
                <a:cxnLst/>
                <a:rect l="l" t="t" r="r" b="b"/>
                <a:pathLst>
                  <a:path w="21700" h="14665" extrusionOk="0">
                    <a:moveTo>
                      <a:pt x="6808" y="5833"/>
                    </a:moveTo>
                    <a:cubicBezTo>
                      <a:pt x="7248" y="5833"/>
                      <a:pt x="7641" y="6042"/>
                      <a:pt x="7812" y="6593"/>
                    </a:cubicBezTo>
                    <a:cubicBezTo>
                      <a:pt x="8219" y="7786"/>
                      <a:pt x="7080" y="8654"/>
                      <a:pt x="6049" y="8899"/>
                    </a:cubicBezTo>
                    <a:cubicBezTo>
                      <a:pt x="5697" y="8981"/>
                      <a:pt x="5335" y="9021"/>
                      <a:pt x="4973" y="9021"/>
                    </a:cubicBezTo>
                    <a:cubicBezTo>
                      <a:pt x="4797" y="9021"/>
                      <a:pt x="4620" y="9011"/>
                      <a:pt x="4444" y="8992"/>
                    </a:cubicBezTo>
                    <a:lnTo>
                      <a:pt x="4444" y="8992"/>
                    </a:lnTo>
                    <a:cubicBezTo>
                      <a:pt x="4410" y="8075"/>
                      <a:pt x="4676" y="7166"/>
                      <a:pt x="5317" y="6512"/>
                    </a:cubicBezTo>
                    <a:cubicBezTo>
                      <a:pt x="5674" y="6140"/>
                      <a:pt x="6275" y="5833"/>
                      <a:pt x="6808" y="5833"/>
                    </a:cubicBezTo>
                    <a:close/>
                    <a:moveTo>
                      <a:pt x="10886" y="9234"/>
                    </a:moveTo>
                    <a:cubicBezTo>
                      <a:pt x="11443" y="9234"/>
                      <a:pt x="11819" y="9779"/>
                      <a:pt x="11773" y="10363"/>
                    </a:cubicBezTo>
                    <a:cubicBezTo>
                      <a:pt x="11718" y="10960"/>
                      <a:pt x="11311" y="11475"/>
                      <a:pt x="10877" y="11855"/>
                    </a:cubicBezTo>
                    <a:cubicBezTo>
                      <a:pt x="10435" y="12240"/>
                      <a:pt x="9902" y="12511"/>
                      <a:pt x="9334" y="12663"/>
                    </a:cubicBezTo>
                    <a:lnTo>
                      <a:pt x="9334" y="12663"/>
                    </a:lnTo>
                    <a:cubicBezTo>
                      <a:pt x="9194" y="12300"/>
                      <a:pt x="9130" y="11901"/>
                      <a:pt x="9142" y="11502"/>
                    </a:cubicBezTo>
                    <a:cubicBezTo>
                      <a:pt x="9196" y="10607"/>
                      <a:pt x="9684" y="9577"/>
                      <a:pt x="10606" y="9278"/>
                    </a:cubicBezTo>
                    <a:cubicBezTo>
                      <a:pt x="10703" y="9248"/>
                      <a:pt x="10797" y="9234"/>
                      <a:pt x="10886" y="9234"/>
                    </a:cubicBezTo>
                    <a:close/>
                    <a:moveTo>
                      <a:pt x="15437" y="10774"/>
                    </a:moveTo>
                    <a:cubicBezTo>
                      <a:pt x="15543" y="10774"/>
                      <a:pt x="15651" y="10790"/>
                      <a:pt x="15760" y="10824"/>
                    </a:cubicBezTo>
                    <a:cubicBezTo>
                      <a:pt x="16384" y="11041"/>
                      <a:pt x="16736" y="11719"/>
                      <a:pt x="16438" y="12343"/>
                    </a:cubicBezTo>
                    <a:cubicBezTo>
                      <a:pt x="16221" y="12750"/>
                      <a:pt x="15787" y="13048"/>
                      <a:pt x="15380" y="13293"/>
                    </a:cubicBezTo>
                    <a:cubicBezTo>
                      <a:pt x="15278" y="13349"/>
                      <a:pt x="15176" y="13403"/>
                      <a:pt x="15073" y="13455"/>
                    </a:cubicBezTo>
                    <a:lnTo>
                      <a:pt x="15073" y="13455"/>
                    </a:lnTo>
                    <a:cubicBezTo>
                      <a:pt x="14396" y="12973"/>
                      <a:pt x="13936" y="12170"/>
                      <a:pt x="14431" y="11367"/>
                    </a:cubicBezTo>
                    <a:cubicBezTo>
                      <a:pt x="14666" y="11003"/>
                      <a:pt x="15037" y="10774"/>
                      <a:pt x="15437" y="10774"/>
                    </a:cubicBezTo>
                    <a:close/>
                    <a:moveTo>
                      <a:pt x="5042" y="0"/>
                    </a:moveTo>
                    <a:cubicBezTo>
                      <a:pt x="5034" y="0"/>
                      <a:pt x="5027" y="1"/>
                      <a:pt x="5019" y="2"/>
                    </a:cubicBezTo>
                    <a:cubicBezTo>
                      <a:pt x="3690" y="29"/>
                      <a:pt x="2496" y="761"/>
                      <a:pt x="1628" y="1738"/>
                    </a:cubicBezTo>
                    <a:cubicBezTo>
                      <a:pt x="733" y="2714"/>
                      <a:pt x="1" y="3962"/>
                      <a:pt x="136" y="5318"/>
                    </a:cubicBezTo>
                    <a:cubicBezTo>
                      <a:pt x="307" y="7521"/>
                      <a:pt x="2114" y="8982"/>
                      <a:pt x="4147" y="9302"/>
                    </a:cubicBezTo>
                    <a:lnTo>
                      <a:pt x="4147" y="9302"/>
                    </a:lnTo>
                    <a:cubicBezTo>
                      <a:pt x="4220" y="10078"/>
                      <a:pt x="4476" y="10834"/>
                      <a:pt x="4883" y="11421"/>
                    </a:cubicBezTo>
                    <a:cubicBezTo>
                      <a:pt x="5667" y="12565"/>
                      <a:pt x="6976" y="13148"/>
                      <a:pt x="8292" y="13148"/>
                    </a:cubicBezTo>
                    <a:cubicBezTo>
                      <a:pt x="8575" y="13148"/>
                      <a:pt x="8857" y="13121"/>
                      <a:pt x="9135" y="13067"/>
                    </a:cubicBezTo>
                    <a:lnTo>
                      <a:pt x="9135" y="13067"/>
                    </a:lnTo>
                    <a:cubicBezTo>
                      <a:pt x="9155" y="13107"/>
                      <a:pt x="9175" y="13146"/>
                      <a:pt x="9196" y="13184"/>
                    </a:cubicBezTo>
                    <a:cubicBezTo>
                      <a:pt x="9761" y="14191"/>
                      <a:pt x="10926" y="14664"/>
                      <a:pt x="12047" y="14664"/>
                    </a:cubicBezTo>
                    <a:cubicBezTo>
                      <a:pt x="12164" y="14664"/>
                      <a:pt x="12281" y="14659"/>
                      <a:pt x="12396" y="14649"/>
                    </a:cubicBezTo>
                    <a:cubicBezTo>
                      <a:pt x="13129" y="14595"/>
                      <a:pt x="13861" y="14378"/>
                      <a:pt x="14539" y="14079"/>
                    </a:cubicBezTo>
                    <a:cubicBezTo>
                      <a:pt x="14698" y="14007"/>
                      <a:pt x="14860" y="13933"/>
                      <a:pt x="15022" y="13855"/>
                    </a:cubicBezTo>
                    <a:lnTo>
                      <a:pt x="15022" y="13855"/>
                    </a:lnTo>
                    <a:cubicBezTo>
                      <a:pt x="15392" y="14078"/>
                      <a:pt x="15807" y="14228"/>
                      <a:pt x="16194" y="14296"/>
                    </a:cubicBezTo>
                    <a:cubicBezTo>
                      <a:pt x="16439" y="14337"/>
                      <a:pt x="16679" y="14357"/>
                      <a:pt x="16915" y="14357"/>
                    </a:cubicBezTo>
                    <a:cubicBezTo>
                      <a:pt x="19316" y="14357"/>
                      <a:pt x="21194" y="12305"/>
                      <a:pt x="21564" y="9983"/>
                    </a:cubicBezTo>
                    <a:cubicBezTo>
                      <a:pt x="21700" y="9305"/>
                      <a:pt x="21700" y="8627"/>
                      <a:pt x="21618" y="7949"/>
                    </a:cubicBezTo>
                    <a:cubicBezTo>
                      <a:pt x="21605" y="7841"/>
                      <a:pt x="21510" y="7786"/>
                      <a:pt x="21422" y="7786"/>
                    </a:cubicBezTo>
                    <a:cubicBezTo>
                      <a:pt x="21334" y="7786"/>
                      <a:pt x="21252" y="7841"/>
                      <a:pt x="21266" y="7949"/>
                    </a:cubicBezTo>
                    <a:cubicBezTo>
                      <a:pt x="21537" y="10092"/>
                      <a:pt x="20832" y="12452"/>
                      <a:pt x="18825" y="13510"/>
                    </a:cubicBezTo>
                    <a:cubicBezTo>
                      <a:pt x="18241" y="13819"/>
                      <a:pt x="17570" y="13997"/>
                      <a:pt x="16902" y="13997"/>
                    </a:cubicBezTo>
                    <a:cubicBezTo>
                      <a:pt x="16514" y="13997"/>
                      <a:pt x="16128" y="13937"/>
                      <a:pt x="15760" y="13808"/>
                    </a:cubicBezTo>
                    <a:cubicBezTo>
                      <a:pt x="15642" y="13769"/>
                      <a:pt x="15524" y="13719"/>
                      <a:pt x="15409" y="13660"/>
                    </a:cubicBezTo>
                    <a:lnTo>
                      <a:pt x="15409" y="13660"/>
                    </a:lnTo>
                    <a:cubicBezTo>
                      <a:pt x="15721" y="13492"/>
                      <a:pt x="16020" y="13302"/>
                      <a:pt x="16275" y="13076"/>
                    </a:cubicBezTo>
                    <a:cubicBezTo>
                      <a:pt x="17089" y="12343"/>
                      <a:pt x="17116" y="11041"/>
                      <a:pt x="15977" y="10553"/>
                    </a:cubicBezTo>
                    <a:cubicBezTo>
                      <a:pt x="15792" y="10473"/>
                      <a:pt x="15606" y="10436"/>
                      <a:pt x="15425" y="10436"/>
                    </a:cubicBezTo>
                    <a:cubicBezTo>
                      <a:pt x="14626" y="10436"/>
                      <a:pt x="13932" y="11155"/>
                      <a:pt x="13888" y="12018"/>
                    </a:cubicBezTo>
                    <a:cubicBezTo>
                      <a:pt x="13845" y="12686"/>
                      <a:pt x="14198" y="13238"/>
                      <a:pt x="14702" y="13635"/>
                    </a:cubicBezTo>
                    <a:lnTo>
                      <a:pt x="14702" y="13635"/>
                    </a:lnTo>
                    <a:cubicBezTo>
                      <a:pt x="14379" y="13784"/>
                      <a:pt x="14048" y="13914"/>
                      <a:pt x="13698" y="14025"/>
                    </a:cubicBezTo>
                    <a:cubicBezTo>
                      <a:pt x="13172" y="14205"/>
                      <a:pt x="12609" y="14318"/>
                      <a:pt x="12053" y="14318"/>
                    </a:cubicBezTo>
                    <a:cubicBezTo>
                      <a:pt x="11434" y="14318"/>
                      <a:pt x="10823" y="14178"/>
                      <a:pt x="10281" y="13835"/>
                    </a:cubicBezTo>
                    <a:cubicBezTo>
                      <a:pt x="9938" y="13622"/>
                      <a:pt x="9672" y="13327"/>
                      <a:pt x="9484" y="12985"/>
                    </a:cubicBezTo>
                    <a:lnTo>
                      <a:pt x="9484" y="12985"/>
                    </a:lnTo>
                    <a:cubicBezTo>
                      <a:pt x="10025" y="12833"/>
                      <a:pt x="10539" y="12574"/>
                      <a:pt x="10986" y="12208"/>
                    </a:cubicBezTo>
                    <a:cubicBezTo>
                      <a:pt x="11827" y="11530"/>
                      <a:pt x="12668" y="10146"/>
                      <a:pt x="11691" y="9224"/>
                    </a:cubicBezTo>
                    <a:cubicBezTo>
                      <a:pt x="11451" y="8991"/>
                      <a:pt x="11186" y="8895"/>
                      <a:pt x="10918" y="8895"/>
                    </a:cubicBezTo>
                    <a:cubicBezTo>
                      <a:pt x="10187" y="8895"/>
                      <a:pt x="9439" y="9612"/>
                      <a:pt x="9142" y="10228"/>
                    </a:cubicBezTo>
                    <a:cubicBezTo>
                      <a:pt x="8754" y="11003"/>
                      <a:pt x="8711" y="11931"/>
                      <a:pt x="8997" y="12739"/>
                    </a:cubicBezTo>
                    <a:lnTo>
                      <a:pt x="8997" y="12739"/>
                    </a:lnTo>
                    <a:cubicBezTo>
                      <a:pt x="8745" y="12785"/>
                      <a:pt x="8489" y="12808"/>
                      <a:pt x="8233" y="12808"/>
                    </a:cubicBezTo>
                    <a:cubicBezTo>
                      <a:pt x="7245" y="12808"/>
                      <a:pt x="6263" y="12462"/>
                      <a:pt x="5561" y="11747"/>
                    </a:cubicBezTo>
                    <a:cubicBezTo>
                      <a:pt x="4966" y="11126"/>
                      <a:pt x="4578" y="10246"/>
                      <a:pt x="4471" y="9343"/>
                    </a:cubicBezTo>
                    <a:lnTo>
                      <a:pt x="4471" y="9343"/>
                    </a:lnTo>
                    <a:cubicBezTo>
                      <a:pt x="4644" y="9360"/>
                      <a:pt x="4818" y="9368"/>
                      <a:pt x="4992" y="9368"/>
                    </a:cubicBezTo>
                    <a:cubicBezTo>
                      <a:pt x="5264" y="9368"/>
                      <a:pt x="5536" y="9347"/>
                      <a:pt x="5805" y="9305"/>
                    </a:cubicBezTo>
                    <a:cubicBezTo>
                      <a:pt x="6999" y="9116"/>
                      <a:pt x="8219" y="8383"/>
                      <a:pt x="8219" y="7054"/>
                    </a:cubicBezTo>
                    <a:cubicBezTo>
                      <a:pt x="8242" y="6120"/>
                      <a:pt x="7553" y="5496"/>
                      <a:pt x="6720" y="5496"/>
                    </a:cubicBezTo>
                    <a:cubicBezTo>
                      <a:pt x="6538" y="5496"/>
                      <a:pt x="6348" y="5526"/>
                      <a:pt x="6158" y="5589"/>
                    </a:cubicBezTo>
                    <a:cubicBezTo>
                      <a:pt x="4703" y="6074"/>
                      <a:pt x="4094" y="7507"/>
                      <a:pt x="4126" y="8948"/>
                    </a:cubicBezTo>
                    <a:lnTo>
                      <a:pt x="4126" y="8948"/>
                    </a:lnTo>
                    <a:cubicBezTo>
                      <a:pt x="2298" y="8635"/>
                      <a:pt x="663" y="7325"/>
                      <a:pt x="462" y="5372"/>
                    </a:cubicBezTo>
                    <a:cubicBezTo>
                      <a:pt x="326" y="4098"/>
                      <a:pt x="1004" y="2931"/>
                      <a:pt x="1818" y="2009"/>
                    </a:cubicBezTo>
                    <a:cubicBezTo>
                      <a:pt x="2659" y="1087"/>
                      <a:pt x="3744" y="355"/>
                      <a:pt x="5019" y="327"/>
                    </a:cubicBezTo>
                    <a:cubicBezTo>
                      <a:pt x="5228" y="327"/>
                      <a:pt x="5235" y="0"/>
                      <a:pt x="50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2710;p80">
                <a:extLst>
                  <a:ext uri="{FF2B5EF4-FFF2-40B4-BE49-F238E27FC236}">
                    <a16:creationId xmlns:a16="http://schemas.microsoft.com/office/drawing/2014/main" id="{40EA8758-D0A6-6F43-85B4-162D2B0EC1C0}"/>
                  </a:ext>
                </a:extLst>
              </p:cNvPr>
              <p:cNvSpPr/>
              <p:nvPr/>
            </p:nvSpPr>
            <p:spPr>
              <a:xfrm>
                <a:off x="2392275" y="5833300"/>
                <a:ext cx="3038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0477" extrusionOk="0">
                    <a:moveTo>
                      <a:pt x="3337" y="0"/>
                    </a:moveTo>
                    <a:cubicBezTo>
                      <a:pt x="2414" y="434"/>
                      <a:pt x="1411" y="1628"/>
                      <a:pt x="760" y="2387"/>
                    </a:cubicBezTo>
                    <a:cubicBezTo>
                      <a:pt x="516" y="2658"/>
                      <a:pt x="272" y="3011"/>
                      <a:pt x="163" y="3391"/>
                    </a:cubicBezTo>
                    <a:cubicBezTo>
                      <a:pt x="0" y="4096"/>
                      <a:pt x="380" y="4801"/>
                      <a:pt x="787" y="5398"/>
                    </a:cubicBezTo>
                    <a:cubicBezTo>
                      <a:pt x="2143" y="7269"/>
                      <a:pt x="4150" y="8571"/>
                      <a:pt x="6185" y="9684"/>
                    </a:cubicBezTo>
                    <a:cubicBezTo>
                      <a:pt x="6781" y="9982"/>
                      <a:pt x="7378" y="10307"/>
                      <a:pt x="8002" y="10416"/>
                    </a:cubicBezTo>
                    <a:cubicBezTo>
                      <a:pt x="8192" y="10455"/>
                      <a:pt x="8388" y="10476"/>
                      <a:pt x="8584" y="10476"/>
                    </a:cubicBezTo>
                    <a:cubicBezTo>
                      <a:pt x="9061" y="10476"/>
                      <a:pt x="9535" y="10352"/>
                      <a:pt x="9901" y="10063"/>
                    </a:cubicBezTo>
                    <a:cubicBezTo>
                      <a:pt x="10552" y="9575"/>
                      <a:pt x="10796" y="8761"/>
                      <a:pt x="11013" y="7975"/>
                    </a:cubicBezTo>
                    <a:cubicBezTo>
                      <a:pt x="11230" y="7134"/>
                      <a:pt x="12152" y="5751"/>
                      <a:pt x="11365" y="5452"/>
                    </a:cubicBezTo>
                    <a:cubicBezTo>
                      <a:pt x="5805" y="3309"/>
                      <a:pt x="3337" y="0"/>
                      <a:pt x="33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2711;p80">
                <a:extLst>
                  <a:ext uri="{FF2B5EF4-FFF2-40B4-BE49-F238E27FC236}">
                    <a16:creationId xmlns:a16="http://schemas.microsoft.com/office/drawing/2014/main" id="{BC3C91C1-D1F9-0E68-CB97-DC9695BFD5FE}"/>
                  </a:ext>
                </a:extLst>
              </p:cNvPr>
              <p:cNvSpPr/>
              <p:nvPr/>
            </p:nvSpPr>
            <p:spPr>
              <a:xfrm>
                <a:off x="2386850" y="5829200"/>
                <a:ext cx="306525" cy="270675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0827" extrusionOk="0">
                    <a:moveTo>
                      <a:pt x="3506" y="395"/>
                    </a:moveTo>
                    <a:cubicBezTo>
                      <a:pt x="4054" y="1091"/>
                      <a:pt x="4714" y="1694"/>
                      <a:pt x="5398" y="2226"/>
                    </a:cubicBezTo>
                    <a:cubicBezTo>
                      <a:pt x="7212" y="3742"/>
                      <a:pt x="9296" y="4907"/>
                      <a:pt x="11515" y="5774"/>
                    </a:cubicBezTo>
                    <a:lnTo>
                      <a:pt x="11515" y="5774"/>
                    </a:lnTo>
                    <a:cubicBezTo>
                      <a:pt x="11965" y="6043"/>
                      <a:pt x="11551" y="6847"/>
                      <a:pt x="11392" y="7189"/>
                    </a:cubicBezTo>
                    <a:cubicBezTo>
                      <a:pt x="11175" y="7732"/>
                      <a:pt x="11040" y="8274"/>
                      <a:pt x="10850" y="8844"/>
                    </a:cubicBezTo>
                    <a:cubicBezTo>
                      <a:pt x="10579" y="9576"/>
                      <a:pt x="10118" y="10227"/>
                      <a:pt x="9304" y="10417"/>
                    </a:cubicBezTo>
                    <a:cubicBezTo>
                      <a:pt x="9134" y="10456"/>
                      <a:pt x="8964" y="10473"/>
                      <a:pt x="8796" y="10473"/>
                    </a:cubicBezTo>
                    <a:cubicBezTo>
                      <a:pt x="8136" y="10473"/>
                      <a:pt x="7496" y="10205"/>
                      <a:pt x="6890" y="9902"/>
                    </a:cubicBezTo>
                    <a:cubicBezTo>
                      <a:pt x="5588" y="9251"/>
                      <a:pt x="4286" y="8464"/>
                      <a:pt x="3147" y="7542"/>
                    </a:cubicBezTo>
                    <a:cubicBezTo>
                      <a:pt x="2577" y="7081"/>
                      <a:pt x="2062" y="6593"/>
                      <a:pt x="1601" y="6050"/>
                    </a:cubicBezTo>
                    <a:cubicBezTo>
                      <a:pt x="1085" y="5453"/>
                      <a:pt x="489" y="4667"/>
                      <a:pt x="516" y="3826"/>
                    </a:cubicBezTo>
                    <a:cubicBezTo>
                      <a:pt x="543" y="3039"/>
                      <a:pt x="1329" y="2388"/>
                      <a:pt x="1818" y="1846"/>
                    </a:cubicBezTo>
                    <a:cubicBezTo>
                      <a:pt x="2327" y="1312"/>
                      <a:pt x="2860" y="753"/>
                      <a:pt x="3506" y="395"/>
                    </a:cubicBezTo>
                    <a:close/>
                    <a:moveTo>
                      <a:pt x="3558" y="0"/>
                    </a:moveTo>
                    <a:cubicBezTo>
                      <a:pt x="3530" y="0"/>
                      <a:pt x="3501" y="9"/>
                      <a:pt x="3472" y="29"/>
                    </a:cubicBezTo>
                    <a:cubicBezTo>
                      <a:pt x="2740" y="381"/>
                      <a:pt x="2143" y="1005"/>
                      <a:pt x="1601" y="1602"/>
                    </a:cubicBezTo>
                    <a:cubicBezTo>
                      <a:pt x="1113" y="2117"/>
                      <a:pt x="489" y="2687"/>
                      <a:pt x="272" y="3392"/>
                    </a:cubicBezTo>
                    <a:cubicBezTo>
                      <a:pt x="0" y="4206"/>
                      <a:pt x="407" y="5019"/>
                      <a:pt x="868" y="5643"/>
                    </a:cubicBezTo>
                    <a:cubicBezTo>
                      <a:pt x="1384" y="6376"/>
                      <a:pt x="2008" y="7027"/>
                      <a:pt x="2686" y="7596"/>
                    </a:cubicBezTo>
                    <a:cubicBezTo>
                      <a:pt x="4015" y="8735"/>
                      <a:pt x="5615" y="9739"/>
                      <a:pt x="7215" y="10444"/>
                    </a:cubicBezTo>
                    <a:cubicBezTo>
                      <a:pt x="7717" y="10667"/>
                      <a:pt x="8282" y="10826"/>
                      <a:pt x="8840" y="10826"/>
                    </a:cubicBezTo>
                    <a:cubicBezTo>
                      <a:pt x="9098" y="10826"/>
                      <a:pt x="9354" y="10792"/>
                      <a:pt x="9602" y="10715"/>
                    </a:cubicBezTo>
                    <a:cubicBezTo>
                      <a:pt x="10280" y="10471"/>
                      <a:pt x="10741" y="9956"/>
                      <a:pt x="11040" y="9305"/>
                    </a:cubicBezTo>
                    <a:cubicBezTo>
                      <a:pt x="11203" y="8871"/>
                      <a:pt x="11311" y="8437"/>
                      <a:pt x="11447" y="8030"/>
                    </a:cubicBezTo>
                    <a:cubicBezTo>
                      <a:pt x="11555" y="7650"/>
                      <a:pt x="11745" y="7298"/>
                      <a:pt x="11881" y="6945"/>
                    </a:cubicBezTo>
                    <a:cubicBezTo>
                      <a:pt x="12043" y="6457"/>
                      <a:pt x="12260" y="5752"/>
                      <a:pt x="11664" y="5481"/>
                    </a:cubicBezTo>
                    <a:cubicBezTo>
                      <a:pt x="11660" y="5479"/>
                      <a:pt x="11657" y="5477"/>
                      <a:pt x="11654" y="5476"/>
                    </a:cubicBezTo>
                    <a:lnTo>
                      <a:pt x="11654" y="5476"/>
                    </a:lnTo>
                    <a:cubicBezTo>
                      <a:pt x="11641" y="5467"/>
                      <a:pt x="11626" y="5460"/>
                      <a:pt x="11609" y="5453"/>
                    </a:cubicBezTo>
                    <a:cubicBezTo>
                      <a:pt x="9440" y="4613"/>
                      <a:pt x="7351" y="3446"/>
                      <a:pt x="5561" y="1954"/>
                    </a:cubicBezTo>
                    <a:cubicBezTo>
                      <a:pt x="5073" y="1520"/>
                      <a:pt x="4584" y="1087"/>
                      <a:pt x="4150" y="625"/>
                    </a:cubicBezTo>
                    <a:cubicBezTo>
                      <a:pt x="4015" y="490"/>
                      <a:pt x="3906" y="354"/>
                      <a:pt x="3798" y="219"/>
                    </a:cubicBezTo>
                    <a:cubicBezTo>
                      <a:pt x="3774" y="170"/>
                      <a:pt x="3685" y="79"/>
                      <a:pt x="3685" y="79"/>
                    </a:cubicBezTo>
                    <a:lnTo>
                      <a:pt x="3685" y="79"/>
                    </a:lnTo>
                    <a:cubicBezTo>
                      <a:pt x="3685" y="79"/>
                      <a:pt x="3686" y="80"/>
                      <a:pt x="3689" y="83"/>
                    </a:cubicBezTo>
                    <a:cubicBezTo>
                      <a:pt x="3654" y="30"/>
                      <a:pt x="3608" y="0"/>
                      <a:pt x="3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2712;p80">
                <a:extLst>
                  <a:ext uri="{FF2B5EF4-FFF2-40B4-BE49-F238E27FC236}">
                    <a16:creationId xmlns:a16="http://schemas.microsoft.com/office/drawing/2014/main" id="{D6AE7435-84D2-B3D3-A94A-F42EE9A169DE}"/>
                  </a:ext>
                </a:extLst>
              </p:cNvPr>
              <p:cNvSpPr/>
              <p:nvPr/>
            </p:nvSpPr>
            <p:spPr>
              <a:xfrm>
                <a:off x="2552300" y="5109775"/>
                <a:ext cx="86725" cy="166775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671" extrusionOk="0">
                    <a:moveTo>
                      <a:pt x="3226" y="1"/>
                    </a:moveTo>
                    <a:cubicBezTo>
                      <a:pt x="3189" y="1"/>
                      <a:pt x="3151" y="17"/>
                      <a:pt x="3120" y="54"/>
                    </a:cubicBezTo>
                    <a:cubicBezTo>
                      <a:pt x="2360" y="1031"/>
                      <a:pt x="1682" y="2089"/>
                      <a:pt x="1140" y="3201"/>
                    </a:cubicBezTo>
                    <a:cubicBezTo>
                      <a:pt x="896" y="3743"/>
                      <a:pt x="652" y="4313"/>
                      <a:pt x="462" y="4883"/>
                    </a:cubicBezTo>
                    <a:cubicBezTo>
                      <a:pt x="272" y="5398"/>
                      <a:pt x="1" y="5995"/>
                      <a:pt x="218" y="6564"/>
                    </a:cubicBezTo>
                    <a:cubicBezTo>
                      <a:pt x="239" y="6638"/>
                      <a:pt x="300" y="6671"/>
                      <a:pt x="365" y="6671"/>
                    </a:cubicBezTo>
                    <a:cubicBezTo>
                      <a:pt x="467" y="6671"/>
                      <a:pt x="576" y="6589"/>
                      <a:pt x="543" y="6456"/>
                    </a:cubicBezTo>
                    <a:cubicBezTo>
                      <a:pt x="353" y="5940"/>
                      <a:pt x="679" y="5289"/>
                      <a:pt x="841" y="4801"/>
                    </a:cubicBezTo>
                    <a:cubicBezTo>
                      <a:pt x="1031" y="4259"/>
                      <a:pt x="1275" y="3716"/>
                      <a:pt x="1547" y="3174"/>
                    </a:cubicBezTo>
                    <a:cubicBezTo>
                      <a:pt x="2035" y="2143"/>
                      <a:pt x="2659" y="1194"/>
                      <a:pt x="3364" y="299"/>
                    </a:cubicBezTo>
                    <a:cubicBezTo>
                      <a:pt x="3468" y="174"/>
                      <a:pt x="3348" y="1"/>
                      <a:pt x="32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2713;p80">
                <a:extLst>
                  <a:ext uri="{FF2B5EF4-FFF2-40B4-BE49-F238E27FC236}">
                    <a16:creationId xmlns:a16="http://schemas.microsoft.com/office/drawing/2014/main" id="{FDC1A3D5-2B2F-6042-9FA8-1AFBF923AC47}"/>
                  </a:ext>
                </a:extLst>
              </p:cNvPr>
              <p:cNvSpPr/>
              <p:nvPr/>
            </p:nvSpPr>
            <p:spPr>
              <a:xfrm>
                <a:off x="2552975" y="5319975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2714;p80">
                <a:extLst>
                  <a:ext uri="{FF2B5EF4-FFF2-40B4-BE49-F238E27FC236}">
                    <a16:creationId xmlns:a16="http://schemas.microsoft.com/office/drawing/2014/main" id="{647AB1FD-A29E-3FEE-A4C2-3B26E410DF31}"/>
                  </a:ext>
                </a:extLst>
              </p:cNvPr>
              <p:cNvSpPr/>
              <p:nvPr/>
            </p:nvSpPr>
            <p:spPr>
              <a:xfrm>
                <a:off x="3194450" y="5169650"/>
                <a:ext cx="114625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559" extrusionOk="0">
                    <a:moveTo>
                      <a:pt x="1549" y="0"/>
                    </a:moveTo>
                    <a:cubicBezTo>
                      <a:pt x="862" y="0"/>
                      <a:pt x="224" y="692"/>
                      <a:pt x="109" y="1403"/>
                    </a:cubicBezTo>
                    <a:cubicBezTo>
                      <a:pt x="1" y="2271"/>
                      <a:pt x="381" y="3084"/>
                      <a:pt x="706" y="3898"/>
                    </a:cubicBezTo>
                    <a:cubicBezTo>
                      <a:pt x="1574" y="6122"/>
                      <a:pt x="1900" y="8563"/>
                      <a:pt x="1656" y="10950"/>
                    </a:cubicBezTo>
                    <a:cubicBezTo>
                      <a:pt x="1601" y="11493"/>
                      <a:pt x="1520" y="12062"/>
                      <a:pt x="1656" y="12605"/>
                    </a:cubicBezTo>
                    <a:cubicBezTo>
                      <a:pt x="1810" y="13094"/>
                      <a:pt x="2257" y="13558"/>
                      <a:pt x="2766" y="13558"/>
                    </a:cubicBezTo>
                    <a:cubicBezTo>
                      <a:pt x="2794" y="13558"/>
                      <a:pt x="2821" y="13557"/>
                      <a:pt x="2849" y="13554"/>
                    </a:cubicBezTo>
                    <a:cubicBezTo>
                      <a:pt x="3310" y="13500"/>
                      <a:pt x="3663" y="13120"/>
                      <a:pt x="3880" y="12713"/>
                    </a:cubicBezTo>
                    <a:cubicBezTo>
                      <a:pt x="4585" y="11465"/>
                      <a:pt x="4531" y="9947"/>
                      <a:pt x="4368" y="8536"/>
                    </a:cubicBezTo>
                    <a:cubicBezTo>
                      <a:pt x="4151" y="6448"/>
                      <a:pt x="4015" y="4305"/>
                      <a:pt x="3310" y="2325"/>
                    </a:cubicBezTo>
                    <a:cubicBezTo>
                      <a:pt x="2659" y="453"/>
                      <a:pt x="1927" y="73"/>
                      <a:pt x="1927" y="73"/>
                    </a:cubicBezTo>
                    <a:cubicBezTo>
                      <a:pt x="1801" y="23"/>
                      <a:pt x="1674" y="0"/>
                      <a:pt x="1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2715;p80">
                <a:extLst>
                  <a:ext uri="{FF2B5EF4-FFF2-40B4-BE49-F238E27FC236}">
                    <a16:creationId xmlns:a16="http://schemas.microsoft.com/office/drawing/2014/main" id="{4F709B5C-3015-6CF3-27E5-9641B3B880D2}"/>
                  </a:ext>
                </a:extLst>
              </p:cNvPr>
              <p:cNvSpPr/>
              <p:nvPr/>
            </p:nvSpPr>
            <p:spPr>
              <a:xfrm>
                <a:off x="3201925" y="5562225"/>
                <a:ext cx="5255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790" extrusionOk="0">
                    <a:moveTo>
                      <a:pt x="990" y="0"/>
                    </a:moveTo>
                    <a:cubicBezTo>
                      <a:pt x="708" y="0"/>
                      <a:pt x="445" y="162"/>
                      <a:pt x="299" y="428"/>
                    </a:cubicBezTo>
                    <a:cubicBezTo>
                      <a:pt x="0" y="943"/>
                      <a:pt x="380" y="1730"/>
                      <a:pt x="977" y="1784"/>
                    </a:cubicBezTo>
                    <a:cubicBezTo>
                      <a:pt x="1007" y="1788"/>
                      <a:pt x="1036" y="1790"/>
                      <a:pt x="1066" y="1790"/>
                    </a:cubicBezTo>
                    <a:cubicBezTo>
                      <a:pt x="1626" y="1790"/>
                      <a:pt x="2101" y="1080"/>
                      <a:pt x="1818" y="591"/>
                    </a:cubicBezTo>
                    <a:cubicBezTo>
                      <a:pt x="1596" y="175"/>
                      <a:pt x="1283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2716;p80">
                <a:extLst>
                  <a:ext uri="{FF2B5EF4-FFF2-40B4-BE49-F238E27FC236}">
                    <a16:creationId xmlns:a16="http://schemas.microsoft.com/office/drawing/2014/main" id="{DFE8D8BC-26C1-3EAE-61B5-298E7E97D7ED}"/>
                  </a:ext>
                </a:extLst>
              </p:cNvPr>
              <p:cNvSpPr/>
              <p:nvPr/>
            </p:nvSpPr>
            <p:spPr>
              <a:xfrm>
                <a:off x="2482450" y="4783850"/>
                <a:ext cx="11600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6392" extrusionOk="0">
                    <a:moveTo>
                      <a:pt x="1670" y="0"/>
                    </a:moveTo>
                    <a:cubicBezTo>
                      <a:pt x="1176" y="0"/>
                      <a:pt x="710" y="189"/>
                      <a:pt x="435" y="615"/>
                    </a:cubicBezTo>
                    <a:cubicBezTo>
                      <a:pt x="1" y="1320"/>
                      <a:pt x="272" y="2215"/>
                      <a:pt x="652" y="2920"/>
                    </a:cubicBezTo>
                    <a:cubicBezTo>
                      <a:pt x="1493" y="4412"/>
                      <a:pt x="2822" y="5578"/>
                      <a:pt x="4395" y="6202"/>
                    </a:cubicBezTo>
                    <a:lnTo>
                      <a:pt x="4639" y="6392"/>
                    </a:lnTo>
                    <a:cubicBezTo>
                      <a:pt x="4531" y="5524"/>
                      <a:pt x="4422" y="4629"/>
                      <a:pt x="4314" y="3734"/>
                    </a:cubicBezTo>
                    <a:cubicBezTo>
                      <a:pt x="4178" y="2649"/>
                      <a:pt x="3988" y="1482"/>
                      <a:pt x="3256" y="696"/>
                    </a:cubicBezTo>
                    <a:cubicBezTo>
                      <a:pt x="2861" y="258"/>
                      <a:pt x="2246" y="0"/>
                      <a:pt x="1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2717;p80">
                <a:extLst>
                  <a:ext uri="{FF2B5EF4-FFF2-40B4-BE49-F238E27FC236}">
                    <a16:creationId xmlns:a16="http://schemas.microsoft.com/office/drawing/2014/main" id="{52801C0C-3C05-24CF-1F08-C753E7D1E600}"/>
                  </a:ext>
                </a:extLst>
              </p:cNvPr>
              <p:cNvSpPr/>
              <p:nvPr/>
            </p:nvSpPr>
            <p:spPr>
              <a:xfrm>
                <a:off x="2475675" y="4779750"/>
                <a:ext cx="12717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6719" extrusionOk="0">
                    <a:moveTo>
                      <a:pt x="1967" y="352"/>
                    </a:moveTo>
                    <a:cubicBezTo>
                      <a:pt x="2131" y="352"/>
                      <a:pt x="2300" y="376"/>
                      <a:pt x="2469" y="426"/>
                    </a:cubicBezTo>
                    <a:cubicBezTo>
                      <a:pt x="3473" y="697"/>
                      <a:pt x="3961" y="1646"/>
                      <a:pt x="4178" y="2596"/>
                    </a:cubicBezTo>
                    <a:cubicBezTo>
                      <a:pt x="4313" y="3193"/>
                      <a:pt x="4395" y="3844"/>
                      <a:pt x="4476" y="4467"/>
                    </a:cubicBezTo>
                    <a:cubicBezTo>
                      <a:pt x="4543" y="5045"/>
                      <a:pt x="4609" y="5623"/>
                      <a:pt x="4676" y="6186"/>
                    </a:cubicBezTo>
                    <a:lnTo>
                      <a:pt x="4676" y="6186"/>
                    </a:lnTo>
                    <a:cubicBezTo>
                      <a:pt x="3718" y="5806"/>
                      <a:pt x="2865" y="5215"/>
                      <a:pt x="2143" y="4467"/>
                    </a:cubicBezTo>
                    <a:cubicBezTo>
                      <a:pt x="1465" y="3735"/>
                      <a:pt x="706" y="2731"/>
                      <a:pt x="652" y="1701"/>
                    </a:cubicBezTo>
                    <a:cubicBezTo>
                      <a:pt x="607" y="836"/>
                      <a:pt x="1233" y="352"/>
                      <a:pt x="1967" y="352"/>
                    </a:cubicBezTo>
                    <a:close/>
                    <a:moveTo>
                      <a:pt x="1980" y="0"/>
                    </a:moveTo>
                    <a:cubicBezTo>
                      <a:pt x="1303" y="0"/>
                      <a:pt x="654" y="325"/>
                      <a:pt x="408" y="1023"/>
                    </a:cubicBezTo>
                    <a:cubicBezTo>
                      <a:pt x="1" y="2135"/>
                      <a:pt x="814" y="3355"/>
                      <a:pt x="1465" y="4196"/>
                    </a:cubicBezTo>
                    <a:cubicBezTo>
                      <a:pt x="2306" y="5227"/>
                      <a:pt x="3391" y="6041"/>
                      <a:pt x="4612" y="6529"/>
                    </a:cubicBezTo>
                    <a:cubicBezTo>
                      <a:pt x="4635" y="6538"/>
                      <a:pt x="4658" y="6542"/>
                      <a:pt x="4678" y="6542"/>
                    </a:cubicBezTo>
                    <a:cubicBezTo>
                      <a:pt x="4692" y="6542"/>
                      <a:pt x="4705" y="6540"/>
                      <a:pt x="4718" y="6536"/>
                    </a:cubicBezTo>
                    <a:lnTo>
                      <a:pt x="4718" y="6536"/>
                    </a:lnTo>
                    <a:cubicBezTo>
                      <a:pt x="4719" y="6543"/>
                      <a:pt x="4719" y="6549"/>
                      <a:pt x="4720" y="6556"/>
                    </a:cubicBezTo>
                    <a:cubicBezTo>
                      <a:pt x="4734" y="6664"/>
                      <a:pt x="4829" y="6719"/>
                      <a:pt x="4917" y="6719"/>
                    </a:cubicBezTo>
                    <a:cubicBezTo>
                      <a:pt x="5005" y="6719"/>
                      <a:pt x="5086" y="6664"/>
                      <a:pt x="5073" y="6556"/>
                    </a:cubicBezTo>
                    <a:cubicBezTo>
                      <a:pt x="4991" y="5824"/>
                      <a:pt x="4883" y="5091"/>
                      <a:pt x="4802" y="4359"/>
                    </a:cubicBezTo>
                    <a:cubicBezTo>
                      <a:pt x="4720" y="3735"/>
                      <a:pt x="4639" y="3111"/>
                      <a:pt x="4503" y="2487"/>
                    </a:cubicBezTo>
                    <a:cubicBezTo>
                      <a:pt x="4259" y="1457"/>
                      <a:pt x="3717" y="453"/>
                      <a:pt x="2632" y="100"/>
                    </a:cubicBezTo>
                    <a:cubicBezTo>
                      <a:pt x="2420" y="34"/>
                      <a:pt x="2198" y="0"/>
                      <a:pt x="19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2718;p80">
                <a:extLst>
                  <a:ext uri="{FF2B5EF4-FFF2-40B4-BE49-F238E27FC236}">
                    <a16:creationId xmlns:a16="http://schemas.microsoft.com/office/drawing/2014/main" id="{CB60785E-F9D2-F531-D41E-0AD87395E73E}"/>
                  </a:ext>
                </a:extLst>
              </p:cNvPr>
              <p:cNvSpPr/>
              <p:nvPr/>
            </p:nvSpPr>
            <p:spPr>
              <a:xfrm>
                <a:off x="3269725" y="4818875"/>
                <a:ext cx="249575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6266" extrusionOk="0">
                    <a:moveTo>
                      <a:pt x="7270" y="0"/>
                    </a:moveTo>
                    <a:cubicBezTo>
                      <a:pt x="5941" y="0"/>
                      <a:pt x="4747" y="787"/>
                      <a:pt x="3744" y="1655"/>
                    </a:cubicBezTo>
                    <a:cubicBezTo>
                      <a:pt x="2279" y="2957"/>
                      <a:pt x="1004" y="4476"/>
                      <a:pt x="55" y="6184"/>
                    </a:cubicBezTo>
                    <a:lnTo>
                      <a:pt x="1" y="6266"/>
                    </a:lnTo>
                    <a:cubicBezTo>
                      <a:pt x="1221" y="5750"/>
                      <a:pt x="2605" y="5859"/>
                      <a:pt x="3934" y="5723"/>
                    </a:cubicBezTo>
                    <a:cubicBezTo>
                      <a:pt x="5317" y="5588"/>
                      <a:pt x="6673" y="5208"/>
                      <a:pt x="7894" y="4557"/>
                    </a:cubicBezTo>
                    <a:cubicBezTo>
                      <a:pt x="8762" y="4123"/>
                      <a:pt x="9630" y="3445"/>
                      <a:pt x="9792" y="2468"/>
                    </a:cubicBezTo>
                    <a:cubicBezTo>
                      <a:pt x="9982" y="1166"/>
                      <a:pt x="8599" y="27"/>
                      <a:pt x="7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2719;p80">
                <a:extLst>
                  <a:ext uri="{FF2B5EF4-FFF2-40B4-BE49-F238E27FC236}">
                    <a16:creationId xmlns:a16="http://schemas.microsoft.com/office/drawing/2014/main" id="{4A4C0B5A-614A-2C1C-2547-736676104D7E}"/>
                  </a:ext>
                </a:extLst>
              </p:cNvPr>
              <p:cNvSpPr/>
              <p:nvPr/>
            </p:nvSpPr>
            <p:spPr>
              <a:xfrm>
                <a:off x="3264525" y="4814550"/>
                <a:ext cx="2649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6615" extrusionOk="0">
                    <a:moveTo>
                      <a:pt x="7423" y="363"/>
                    </a:moveTo>
                    <a:cubicBezTo>
                      <a:pt x="7442" y="363"/>
                      <a:pt x="7460" y="363"/>
                      <a:pt x="7478" y="363"/>
                    </a:cubicBezTo>
                    <a:cubicBezTo>
                      <a:pt x="8888" y="363"/>
                      <a:pt x="10434" y="1773"/>
                      <a:pt x="9621" y="3238"/>
                    </a:cubicBezTo>
                    <a:cubicBezTo>
                      <a:pt x="9268" y="3862"/>
                      <a:pt x="8644" y="4269"/>
                      <a:pt x="8020" y="4594"/>
                    </a:cubicBezTo>
                    <a:cubicBezTo>
                      <a:pt x="7234" y="5001"/>
                      <a:pt x="6393" y="5300"/>
                      <a:pt x="5525" y="5489"/>
                    </a:cubicBezTo>
                    <a:cubicBezTo>
                      <a:pt x="3909" y="5862"/>
                      <a:pt x="2180" y="5620"/>
                      <a:pt x="587" y="6120"/>
                    </a:cubicBezTo>
                    <a:lnTo>
                      <a:pt x="587" y="6120"/>
                    </a:lnTo>
                    <a:cubicBezTo>
                      <a:pt x="1365" y="4832"/>
                      <a:pt x="2304" y="3640"/>
                      <a:pt x="3382" y="2587"/>
                    </a:cubicBezTo>
                    <a:cubicBezTo>
                      <a:pt x="4455" y="1541"/>
                      <a:pt x="5820" y="363"/>
                      <a:pt x="7423" y="363"/>
                    </a:cubicBezTo>
                    <a:close/>
                    <a:moveTo>
                      <a:pt x="7439" y="1"/>
                    </a:moveTo>
                    <a:cubicBezTo>
                      <a:pt x="6193" y="1"/>
                      <a:pt x="4977" y="765"/>
                      <a:pt x="4060" y="1529"/>
                    </a:cubicBezTo>
                    <a:cubicBezTo>
                      <a:pt x="2460" y="2858"/>
                      <a:pt x="1158" y="4486"/>
                      <a:pt x="127" y="6249"/>
                    </a:cubicBezTo>
                    <a:cubicBezTo>
                      <a:pt x="111" y="6271"/>
                      <a:pt x="101" y="6294"/>
                      <a:pt x="96" y="6316"/>
                    </a:cubicBezTo>
                    <a:lnTo>
                      <a:pt x="96" y="6316"/>
                    </a:lnTo>
                    <a:cubicBezTo>
                      <a:pt x="0" y="6417"/>
                      <a:pt x="54" y="6614"/>
                      <a:pt x="197" y="6614"/>
                    </a:cubicBezTo>
                    <a:cubicBezTo>
                      <a:pt x="217" y="6614"/>
                      <a:pt x="239" y="6610"/>
                      <a:pt x="263" y="6601"/>
                    </a:cubicBezTo>
                    <a:cubicBezTo>
                      <a:pt x="1158" y="6222"/>
                      <a:pt x="2135" y="6167"/>
                      <a:pt x="3111" y="6140"/>
                    </a:cubicBezTo>
                    <a:cubicBezTo>
                      <a:pt x="4060" y="6086"/>
                      <a:pt x="5010" y="5978"/>
                      <a:pt x="5932" y="5733"/>
                    </a:cubicBezTo>
                    <a:cubicBezTo>
                      <a:pt x="7342" y="5381"/>
                      <a:pt x="9322" y="4676"/>
                      <a:pt x="10000" y="3238"/>
                    </a:cubicBezTo>
                    <a:cubicBezTo>
                      <a:pt x="10597" y="1909"/>
                      <a:pt x="9621" y="580"/>
                      <a:pt x="8346" y="146"/>
                    </a:cubicBezTo>
                    <a:cubicBezTo>
                      <a:pt x="8045" y="46"/>
                      <a:pt x="7741" y="1"/>
                      <a:pt x="7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2720;p80">
                <a:extLst>
                  <a:ext uri="{FF2B5EF4-FFF2-40B4-BE49-F238E27FC236}">
                    <a16:creationId xmlns:a16="http://schemas.microsoft.com/office/drawing/2014/main" id="{31BD8B2E-C46B-F045-1B4C-C8F2A1C5A3FE}"/>
                  </a:ext>
                </a:extLst>
              </p:cNvPr>
              <p:cNvSpPr/>
              <p:nvPr/>
            </p:nvSpPr>
            <p:spPr>
              <a:xfrm>
                <a:off x="3389075" y="5615125"/>
                <a:ext cx="1465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3196" extrusionOk="0">
                    <a:moveTo>
                      <a:pt x="1908" y="0"/>
                    </a:moveTo>
                    <a:cubicBezTo>
                      <a:pt x="1290" y="0"/>
                      <a:pt x="670" y="96"/>
                      <a:pt x="82" y="292"/>
                    </a:cubicBezTo>
                    <a:lnTo>
                      <a:pt x="1" y="482"/>
                    </a:lnTo>
                    <a:cubicBezTo>
                      <a:pt x="679" y="2028"/>
                      <a:pt x="2279" y="3140"/>
                      <a:pt x="3961" y="3194"/>
                    </a:cubicBezTo>
                    <a:cubicBezTo>
                      <a:pt x="3992" y="3195"/>
                      <a:pt x="4024" y="3196"/>
                      <a:pt x="4057" y="3196"/>
                    </a:cubicBezTo>
                    <a:cubicBezTo>
                      <a:pt x="4742" y="3196"/>
                      <a:pt x="5541" y="2918"/>
                      <a:pt x="5697" y="2245"/>
                    </a:cubicBezTo>
                    <a:cubicBezTo>
                      <a:pt x="5859" y="1540"/>
                      <a:pt x="5208" y="943"/>
                      <a:pt x="4557" y="617"/>
                    </a:cubicBezTo>
                    <a:cubicBezTo>
                      <a:pt x="3746" y="212"/>
                      <a:pt x="2828" y="0"/>
                      <a:pt x="19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2721;p80">
                <a:extLst>
                  <a:ext uri="{FF2B5EF4-FFF2-40B4-BE49-F238E27FC236}">
                    <a16:creationId xmlns:a16="http://schemas.microsoft.com/office/drawing/2014/main" id="{382E9191-E1E7-C4B6-08B4-17C446ED6FFE}"/>
                  </a:ext>
                </a:extLst>
              </p:cNvPr>
              <p:cNvSpPr/>
              <p:nvPr/>
            </p:nvSpPr>
            <p:spPr>
              <a:xfrm>
                <a:off x="3384325" y="5611225"/>
                <a:ext cx="1546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3537" extrusionOk="0">
                    <a:moveTo>
                      <a:pt x="2123" y="331"/>
                    </a:moveTo>
                    <a:cubicBezTo>
                      <a:pt x="2474" y="331"/>
                      <a:pt x="2826" y="361"/>
                      <a:pt x="3174" y="421"/>
                    </a:cubicBezTo>
                    <a:cubicBezTo>
                      <a:pt x="4015" y="583"/>
                      <a:pt x="5073" y="909"/>
                      <a:pt x="5561" y="1668"/>
                    </a:cubicBezTo>
                    <a:cubicBezTo>
                      <a:pt x="5805" y="2021"/>
                      <a:pt x="5805" y="2482"/>
                      <a:pt x="5480" y="2780"/>
                    </a:cubicBezTo>
                    <a:cubicBezTo>
                      <a:pt x="5208" y="3052"/>
                      <a:pt x="4802" y="3160"/>
                      <a:pt x="4422" y="3187"/>
                    </a:cubicBezTo>
                    <a:cubicBezTo>
                      <a:pt x="4354" y="3192"/>
                      <a:pt x="4287" y="3194"/>
                      <a:pt x="4219" y="3194"/>
                    </a:cubicBezTo>
                    <a:cubicBezTo>
                      <a:pt x="3497" y="3194"/>
                      <a:pt x="2763" y="2938"/>
                      <a:pt x="2143" y="2591"/>
                    </a:cubicBezTo>
                    <a:cubicBezTo>
                      <a:pt x="1372" y="2112"/>
                      <a:pt x="730" y="1424"/>
                      <a:pt x="348" y="604"/>
                    </a:cubicBezTo>
                    <a:lnTo>
                      <a:pt x="348" y="604"/>
                    </a:lnTo>
                    <a:cubicBezTo>
                      <a:pt x="925" y="419"/>
                      <a:pt x="1524" y="331"/>
                      <a:pt x="2123" y="331"/>
                    </a:cubicBezTo>
                    <a:close/>
                    <a:moveTo>
                      <a:pt x="2106" y="0"/>
                    </a:moveTo>
                    <a:cubicBezTo>
                      <a:pt x="1472" y="0"/>
                      <a:pt x="841" y="95"/>
                      <a:pt x="245" y="285"/>
                    </a:cubicBezTo>
                    <a:cubicBezTo>
                      <a:pt x="142" y="323"/>
                      <a:pt x="106" y="416"/>
                      <a:pt x="120" y="495"/>
                    </a:cubicBezTo>
                    <a:lnTo>
                      <a:pt x="120" y="495"/>
                    </a:lnTo>
                    <a:cubicBezTo>
                      <a:pt x="48" y="536"/>
                      <a:pt x="1" y="624"/>
                      <a:pt x="55" y="719"/>
                    </a:cubicBezTo>
                    <a:cubicBezTo>
                      <a:pt x="734" y="2279"/>
                      <a:pt x="2418" y="3536"/>
                      <a:pt x="4152" y="3536"/>
                    </a:cubicBezTo>
                    <a:cubicBezTo>
                      <a:pt x="4287" y="3536"/>
                      <a:pt x="4422" y="3528"/>
                      <a:pt x="4557" y="3513"/>
                    </a:cubicBezTo>
                    <a:cubicBezTo>
                      <a:pt x="5317" y="3431"/>
                      <a:pt x="6185" y="2943"/>
                      <a:pt x="6076" y="2048"/>
                    </a:cubicBezTo>
                    <a:cubicBezTo>
                      <a:pt x="5941" y="1072"/>
                      <a:pt x="4802" y="556"/>
                      <a:pt x="3988" y="285"/>
                    </a:cubicBezTo>
                    <a:cubicBezTo>
                      <a:pt x="3378" y="95"/>
                      <a:pt x="2740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2722;p80">
                <a:extLst>
                  <a:ext uri="{FF2B5EF4-FFF2-40B4-BE49-F238E27FC236}">
                    <a16:creationId xmlns:a16="http://schemas.microsoft.com/office/drawing/2014/main" id="{74B26907-521B-D6B9-DBA2-CD4B04BC786B}"/>
                  </a:ext>
                </a:extLst>
              </p:cNvPr>
              <p:cNvSpPr/>
              <p:nvPr/>
            </p:nvSpPr>
            <p:spPr>
              <a:xfrm>
                <a:off x="2923225" y="4748325"/>
                <a:ext cx="651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152" extrusionOk="0">
                    <a:moveTo>
                      <a:pt x="1513" y="1"/>
                    </a:moveTo>
                    <a:cubicBezTo>
                      <a:pt x="1056" y="1"/>
                      <a:pt x="569" y="300"/>
                      <a:pt x="326" y="706"/>
                    </a:cubicBezTo>
                    <a:cubicBezTo>
                      <a:pt x="0" y="1249"/>
                      <a:pt x="82" y="1385"/>
                      <a:pt x="82" y="2036"/>
                    </a:cubicBezTo>
                    <a:cubicBezTo>
                      <a:pt x="109" y="2551"/>
                      <a:pt x="597" y="3663"/>
                      <a:pt x="868" y="4097"/>
                    </a:cubicBezTo>
                    <a:lnTo>
                      <a:pt x="923" y="4151"/>
                    </a:lnTo>
                    <a:cubicBezTo>
                      <a:pt x="1574" y="3365"/>
                      <a:pt x="1953" y="2741"/>
                      <a:pt x="2279" y="2090"/>
                    </a:cubicBezTo>
                    <a:cubicBezTo>
                      <a:pt x="2577" y="1439"/>
                      <a:pt x="2604" y="489"/>
                      <a:pt x="1953" y="110"/>
                    </a:cubicBezTo>
                    <a:cubicBezTo>
                      <a:pt x="1817" y="35"/>
                      <a:pt x="1667" y="1"/>
                      <a:pt x="1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2723;p80">
                <a:extLst>
                  <a:ext uri="{FF2B5EF4-FFF2-40B4-BE49-F238E27FC236}">
                    <a16:creationId xmlns:a16="http://schemas.microsoft.com/office/drawing/2014/main" id="{0936A305-71F1-82EF-A7AB-1B37A13CCDA6}"/>
                  </a:ext>
                </a:extLst>
              </p:cNvPr>
              <p:cNvSpPr/>
              <p:nvPr/>
            </p:nvSpPr>
            <p:spPr>
              <a:xfrm>
                <a:off x="2919825" y="4744675"/>
                <a:ext cx="726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4487" extrusionOk="0">
                    <a:moveTo>
                      <a:pt x="1611" y="316"/>
                    </a:moveTo>
                    <a:cubicBezTo>
                      <a:pt x="1783" y="316"/>
                      <a:pt x="1956" y="370"/>
                      <a:pt x="2116" y="500"/>
                    </a:cubicBezTo>
                    <a:cubicBezTo>
                      <a:pt x="2578" y="852"/>
                      <a:pt x="2496" y="1612"/>
                      <a:pt x="2279" y="2100"/>
                    </a:cubicBezTo>
                    <a:cubicBezTo>
                      <a:pt x="1979" y="2801"/>
                      <a:pt x="1516" y="3433"/>
                      <a:pt x="1063" y="4038"/>
                    </a:cubicBezTo>
                    <a:lnTo>
                      <a:pt x="1063" y="4038"/>
                    </a:lnTo>
                    <a:cubicBezTo>
                      <a:pt x="804" y="3605"/>
                      <a:pt x="610" y="3110"/>
                      <a:pt x="462" y="2616"/>
                    </a:cubicBezTo>
                    <a:cubicBezTo>
                      <a:pt x="381" y="2344"/>
                      <a:pt x="381" y="2073"/>
                      <a:pt x="381" y="1802"/>
                    </a:cubicBezTo>
                    <a:cubicBezTo>
                      <a:pt x="381" y="1531"/>
                      <a:pt x="408" y="1286"/>
                      <a:pt x="543" y="1042"/>
                    </a:cubicBezTo>
                    <a:cubicBezTo>
                      <a:pt x="738" y="672"/>
                      <a:pt x="1171" y="316"/>
                      <a:pt x="1611" y="316"/>
                    </a:cubicBezTo>
                    <a:close/>
                    <a:moveTo>
                      <a:pt x="1633" y="1"/>
                    </a:moveTo>
                    <a:cubicBezTo>
                      <a:pt x="1265" y="1"/>
                      <a:pt x="882" y="164"/>
                      <a:pt x="598" y="418"/>
                    </a:cubicBezTo>
                    <a:cubicBezTo>
                      <a:pt x="353" y="635"/>
                      <a:pt x="136" y="988"/>
                      <a:pt x="82" y="1314"/>
                    </a:cubicBezTo>
                    <a:cubicBezTo>
                      <a:pt x="1" y="1612"/>
                      <a:pt x="28" y="1992"/>
                      <a:pt x="55" y="2290"/>
                    </a:cubicBezTo>
                    <a:cubicBezTo>
                      <a:pt x="82" y="2643"/>
                      <a:pt x="218" y="2995"/>
                      <a:pt x="353" y="3348"/>
                    </a:cubicBezTo>
                    <a:cubicBezTo>
                      <a:pt x="489" y="3673"/>
                      <a:pt x="652" y="4026"/>
                      <a:pt x="842" y="4324"/>
                    </a:cubicBezTo>
                    <a:cubicBezTo>
                      <a:pt x="868" y="4361"/>
                      <a:pt x="899" y="4385"/>
                      <a:pt x="932" y="4397"/>
                    </a:cubicBezTo>
                    <a:lnTo>
                      <a:pt x="932" y="4397"/>
                    </a:lnTo>
                    <a:cubicBezTo>
                      <a:pt x="961" y="4449"/>
                      <a:pt x="1012" y="4486"/>
                      <a:pt x="1065" y="4486"/>
                    </a:cubicBezTo>
                    <a:cubicBezTo>
                      <a:pt x="1100" y="4486"/>
                      <a:pt x="1136" y="4471"/>
                      <a:pt x="1167" y="4433"/>
                    </a:cubicBezTo>
                    <a:cubicBezTo>
                      <a:pt x="1710" y="3755"/>
                      <a:pt x="2225" y="3049"/>
                      <a:pt x="2578" y="2290"/>
                    </a:cubicBezTo>
                    <a:cubicBezTo>
                      <a:pt x="2822" y="1693"/>
                      <a:pt x="2903" y="880"/>
                      <a:pt x="2442" y="364"/>
                    </a:cubicBezTo>
                    <a:cubicBezTo>
                      <a:pt x="2223" y="109"/>
                      <a:pt x="1933" y="1"/>
                      <a:pt x="1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2724;p80">
                <a:extLst>
                  <a:ext uri="{FF2B5EF4-FFF2-40B4-BE49-F238E27FC236}">
                    <a16:creationId xmlns:a16="http://schemas.microsoft.com/office/drawing/2014/main" id="{AC1F192C-64EF-4AFD-B1D5-68D4E02184C2}"/>
                  </a:ext>
                </a:extLst>
              </p:cNvPr>
              <p:cNvSpPr/>
              <p:nvPr/>
            </p:nvSpPr>
            <p:spPr>
              <a:xfrm>
                <a:off x="3406025" y="5200325"/>
                <a:ext cx="1526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367" extrusionOk="0">
                    <a:moveTo>
                      <a:pt x="3895" y="1"/>
                    </a:moveTo>
                    <a:cubicBezTo>
                      <a:pt x="3538" y="1"/>
                      <a:pt x="3169" y="52"/>
                      <a:pt x="2821" y="121"/>
                    </a:cubicBezTo>
                    <a:cubicBezTo>
                      <a:pt x="1899" y="284"/>
                      <a:pt x="977" y="501"/>
                      <a:pt x="82" y="772"/>
                    </a:cubicBezTo>
                    <a:lnTo>
                      <a:pt x="1" y="827"/>
                    </a:lnTo>
                    <a:cubicBezTo>
                      <a:pt x="597" y="1586"/>
                      <a:pt x="1221" y="2373"/>
                      <a:pt x="2062" y="2861"/>
                    </a:cubicBezTo>
                    <a:cubicBezTo>
                      <a:pt x="2556" y="3174"/>
                      <a:pt x="3160" y="3367"/>
                      <a:pt x="3747" y="3367"/>
                    </a:cubicBezTo>
                    <a:cubicBezTo>
                      <a:pt x="4126" y="3367"/>
                      <a:pt x="4498" y="3286"/>
                      <a:pt x="4829" y="3105"/>
                    </a:cubicBezTo>
                    <a:cubicBezTo>
                      <a:pt x="5697" y="2644"/>
                      <a:pt x="6103" y="1396"/>
                      <a:pt x="5480" y="637"/>
                    </a:cubicBezTo>
                    <a:cubicBezTo>
                      <a:pt x="5101" y="155"/>
                      <a:pt x="4515" y="1"/>
                      <a:pt x="3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2725;p80">
                <a:extLst>
                  <a:ext uri="{FF2B5EF4-FFF2-40B4-BE49-F238E27FC236}">
                    <a16:creationId xmlns:a16="http://schemas.microsoft.com/office/drawing/2014/main" id="{A2D9D280-341A-81DA-A9D5-9EA5DDF14096}"/>
                  </a:ext>
                </a:extLst>
              </p:cNvPr>
              <p:cNvSpPr/>
              <p:nvPr/>
            </p:nvSpPr>
            <p:spPr>
              <a:xfrm>
                <a:off x="3401400" y="5195875"/>
                <a:ext cx="157225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6289" h="3715" extrusionOk="0">
                    <a:moveTo>
                      <a:pt x="4050" y="349"/>
                    </a:moveTo>
                    <a:cubicBezTo>
                      <a:pt x="4631" y="349"/>
                      <a:pt x="5218" y="480"/>
                      <a:pt x="5556" y="950"/>
                    </a:cubicBezTo>
                    <a:cubicBezTo>
                      <a:pt x="6017" y="1574"/>
                      <a:pt x="5719" y="2496"/>
                      <a:pt x="5176" y="2957"/>
                    </a:cubicBezTo>
                    <a:cubicBezTo>
                      <a:pt x="4824" y="3256"/>
                      <a:pt x="4383" y="3378"/>
                      <a:pt x="3932" y="3378"/>
                    </a:cubicBezTo>
                    <a:cubicBezTo>
                      <a:pt x="3481" y="3378"/>
                      <a:pt x="3020" y="3256"/>
                      <a:pt x="2627" y="3066"/>
                    </a:cubicBezTo>
                    <a:cubicBezTo>
                      <a:pt x="1727" y="2641"/>
                      <a:pt x="1080" y="1847"/>
                      <a:pt x="474" y="1067"/>
                    </a:cubicBezTo>
                    <a:lnTo>
                      <a:pt x="474" y="1067"/>
                    </a:lnTo>
                    <a:cubicBezTo>
                      <a:pt x="1402" y="787"/>
                      <a:pt x="2354" y="536"/>
                      <a:pt x="3305" y="408"/>
                    </a:cubicBezTo>
                    <a:cubicBezTo>
                      <a:pt x="3538" y="375"/>
                      <a:pt x="3793" y="349"/>
                      <a:pt x="4050" y="349"/>
                    </a:cubicBezTo>
                    <a:close/>
                    <a:moveTo>
                      <a:pt x="4091" y="1"/>
                    </a:moveTo>
                    <a:cubicBezTo>
                      <a:pt x="3495" y="1"/>
                      <a:pt x="2925" y="109"/>
                      <a:pt x="2356" y="245"/>
                    </a:cubicBezTo>
                    <a:cubicBezTo>
                      <a:pt x="1623" y="381"/>
                      <a:pt x="918" y="571"/>
                      <a:pt x="213" y="760"/>
                    </a:cubicBezTo>
                    <a:cubicBezTo>
                      <a:pt x="169" y="779"/>
                      <a:pt x="140" y="810"/>
                      <a:pt x="124" y="847"/>
                    </a:cubicBezTo>
                    <a:lnTo>
                      <a:pt x="124" y="847"/>
                    </a:lnTo>
                    <a:cubicBezTo>
                      <a:pt x="45" y="902"/>
                      <a:pt x="0" y="1021"/>
                      <a:pt x="77" y="1113"/>
                    </a:cubicBezTo>
                    <a:cubicBezTo>
                      <a:pt x="755" y="1954"/>
                      <a:pt x="1460" y="2876"/>
                      <a:pt x="2464" y="3364"/>
                    </a:cubicBezTo>
                    <a:cubicBezTo>
                      <a:pt x="2915" y="3576"/>
                      <a:pt x="3433" y="3714"/>
                      <a:pt x="3944" y="3714"/>
                    </a:cubicBezTo>
                    <a:cubicBezTo>
                      <a:pt x="4415" y="3714"/>
                      <a:pt x="4881" y="3596"/>
                      <a:pt x="5285" y="3310"/>
                    </a:cubicBezTo>
                    <a:cubicBezTo>
                      <a:pt x="5909" y="2849"/>
                      <a:pt x="6288" y="1981"/>
                      <a:pt x="6071" y="1194"/>
                    </a:cubicBezTo>
                    <a:cubicBezTo>
                      <a:pt x="5800" y="326"/>
                      <a:pt x="4905" y="1"/>
                      <a:pt x="4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1" name="Google Shape;2726;p80">
              <a:extLst>
                <a:ext uri="{FF2B5EF4-FFF2-40B4-BE49-F238E27FC236}">
                  <a16:creationId xmlns:a16="http://schemas.microsoft.com/office/drawing/2014/main" id="{C2DDD28E-DABD-E93F-FB7F-D30546A0557B}"/>
                </a:ext>
              </a:extLst>
            </p:cNvPr>
            <p:cNvGrpSpPr/>
            <p:nvPr/>
          </p:nvGrpSpPr>
          <p:grpSpPr>
            <a:xfrm>
              <a:off x="2386850" y="4744663"/>
              <a:ext cx="1171775" cy="1355200"/>
              <a:chOff x="711125" y="4670475"/>
              <a:chExt cx="1171775" cy="1355200"/>
            </a:xfrm>
          </p:grpSpPr>
          <p:sp>
            <p:nvSpPr>
              <p:cNvPr id="384" name="Google Shape;2727;p80">
                <a:extLst>
                  <a:ext uri="{FF2B5EF4-FFF2-40B4-BE49-F238E27FC236}">
                    <a16:creationId xmlns:a16="http://schemas.microsoft.com/office/drawing/2014/main" id="{450AB061-2101-3F9C-097D-54FAA4593ACC}"/>
                  </a:ext>
                </a:extLst>
              </p:cNvPr>
              <p:cNvSpPr/>
              <p:nvPr/>
            </p:nvSpPr>
            <p:spPr>
              <a:xfrm>
                <a:off x="782325" y="4843600"/>
                <a:ext cx="973100" cy="1045550"/>
              </a:xfrm>
              <a:custGeom>
                <a:avLst/>
                <a:gdLst/>
                <a:ahLst/>
                <a:cxnLst/>
                <a:rect l="l" t="t" r="r" b="b"/>
                <a:pathLst>
                  <a:path w="38924" h="41822" extrusionOk="0">
                    <a:moveTo>
                      <a:pt x="18795" y="0"/>
                    </a:moveTo>
                    <a:cubicBezTo>
                      <a:pt x="14356" y="0"/>
                      <a:pt x="9915" y="1770"/>
                      <a:pt x="6537" y="5401"/>
                    </a:cubicBezTo>
                    <a:cubicBezTo>
                      <a:pt x="0" y="12426"/>
                      <a:pt x="2496" y="20916"/>
                      <a:pt x="3988" y="24442"/>
                    </a:cubicBezTo>
                    <a:cubicBezTo>
                      <a:pt x="4449" y="25527"/>
                      <a:pt x="4422" y="26801"/>
                      <a:pt x="3852" y="27859"/>
                    </a:cubicBezTo>
                    <a:lnTo>
                      <a:pt x="1330" y="32714"/>
                    </a:lnTo>
                    <a:cubicBezTo>
                      <a:pt x="82" y="35074"/>
                      <a:pt x="760" y="37976"/>
                      <a:pt x="2903" y="39550"/>
                    </a:cubicBezTo>
                    <a:cubicBezTo>
                      <a:pt x="4150" y="40418"/>
                      <a:pt x="5479" y="41069"/>
                      <a:pt x="6619" y="41530"/>
                    </a:cubicBezTo>
                    <a:cubicBezTo>
                      <a:pt x="7109" y="41726"/>
                      <a:pt x="7622" y="41821"/>
                      <a:pt x="8130" y="41821"/>
                    </a:cubicBezTo>
                    <a:cubicBezTo>
                      <a:pt x="9306" y="41821"/>
                      <a:pt x="10453" y="41311"/>
                      <a:pt x="11230" y="40363"/>
                    </a:cubicBezTo>
                    <a:lnTo>
                      <a:pt x="14756" y="36132"/>
                    </a:lnTo>
                    <a:cubicBezTo>
                      <a:pt x="15380" y="35373"/>
                      <a:pt x="16248" y="34857"/>
                      <a:pt x="17224" y="34722"/>
                    </a:cubicBezTo>
                    <a:cubicBezTo>
                      <a:pt x="22351" y="33908"/>
                      <a:pt x="38923" y="30219"/>
                      <a:pt x="36455" y="16277"/>
                    </a:cubicBezTo>
                    <a:cubicBezTo>
                      <a:pt x="34580" y="5599"/>
                      <a:pt x="26691" y="0"/>
                      <a:pt x="18795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728;p80">
                <a:extLst>
                  <a:ext uri="{FF2B5EF4-FFF2-40B4-BE49-F238E27FC236}">
                    <a16:creationId xmlns:a16="http://schemas.microsoft.com/office/drawing/2014/main" id="{6FC74F2D-3E08-13A9-2B41-1A8E71CCE659}"/>
                  </a:ext>
                </a:extLst>
              </p:cNvPr>
              <p:cNvSpPr/>
              <p:nvPr/>
            </p:nvSpPr>
            <p:spPr>
              <a:xfrm>
                <a:off x="784350" y="5144075"/>
                <a:ext cx="794750" cy="745075"/>
              </a:xfrm>
              <a:custGeom>
                <a:avLst/>
                <a:gdLst/>
                <a:ahLst/>
                <a:cxnLst/>
                <a:rect l="l" t="t" r="r" b="b"/>
                <a:pathLst>
                  <a:path w="31790" h="29803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1357" y="5099"/>
                      <a:pt x="2876" y="9954"/>
                      <a:pt x="3907" y="12423"/>
                    </a:cubicBezTo>
                    <a:cubicBezTo>
                      <a:pt x="4368" y="13508"/>
                      <a:pt x="4341" y="14782"/>
                      <a:pt x="3771" y="15840"/>
                    </a:cubicBezTo>
                    <a:lnTo>
                      <a:pt x="1249" y="20695"/>
                    </a:lnTo>
                    <a:cubicBezTo>
                      <a:pt x="1" y="23055"/>
                      <a:pt x="679" y="25957"/>
                      <a:pt x="2822" y="27531"/>
                    </a:cubicBezTo>
                    <a:cubicBezTo>
                      <a:pt x="4042" y="28399"/>
                      <a:pt x="5398" y="29050"/>
                      <a:pt x="6538" y="29511"/>
                    </a:cubicBezTo>
                    <a:cubicBezTo>
                      <a:pt x="7028" y="29707"/>
                      <a:pt x="7541" y="29802"/>
                      <a:pt x="8049" y="29802"/>
                    </a:cubicBezTo>
                    <a:cubicBezTo>
                      <a:pt x="9225" y="29802"/>
                      <a:pt x="10372" y="29292"/>
                      <a:pt x="11149" y="28344"/>
                    </a:cubicBezTo>
                    <a:lnTo>
                      <a:pt x="14675" y="24113"/>
                    </a:lnTo>
                    <a:cubicBezTo>
                      <a:pt x="15299" y="23354"/>
                      <a:pt x="16167" y="22838"/>
                      <a:pt x="17143" y="22703"/>
                    </a:cubicBezTo>
                    <a:cubicBezTo>
                      <a:pt x="20154" y="22214"/>
                      <a:pt x="27070" y="20750"/>
                      <a:pt x="31790" y="16844"/>
                    </a:cubicBezTo>
                    <a:lnTo>
                      <a:pt x="31790" y="16844"/>
                    </a:lnTo>
                    <a:cubicBezTo>
                      <a:pt x="28344" y="19136"/>
                      <a:pt x="24071" y="19649"/>
                      <a:pt x="20935" y="19649"/>
                    </a:cubicBezTo>
                    <a:cubicBezTo>
                      <a:pt x="18394" y="19649"/>
                      <a:pt x="16601" y="19312"/>
                      <a:pt x="16601" y="19312"/>
                    </a:cubicBezTo>
                    <a:cubicBezTo>
                      <a:pt x="16601" y="19312"/>
                      <a:pt x="11015" y="26922"/>
                      <a:pt x="6755" y="26922"/>
                    </a:cubicBezTo>
                    <a:cubicBezTo>
                      <a:pt x="6183" y="26922"/>
                      <a:pt x="5635" y="26784"/>
                      <a:pt x="5127" y="26473"/>
                    </a:cubicBezTo>
                    <a:cubicBezTo>
                      <a:pt x="1493" y="24249"/>
                      <a:pt x="6863" y="13535"/>
                      <a:pt x="6863" y="13535"/>
                    </a:cubicBezTo>
                    <a:cubicBezTo>
                      <a:pt x="2686" y="10551"/>
                      <a:pt x="2659" y="2278"/>
                      <a:pt x="2713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729;p80">
                <a:extLst>
                  <a:ext uri="{FF2B5EF4-FFF2-40B4-BE49-F238E27FC236}">
                    <a16:creationId xmlns:a16="http://schemas.microsoft.com/office/drawing/2014/main" id="{1991A4F5-69FE-FE92-9DDF-88C0F70496A3}"/>
                  </a:ext>
                </a:extLst>
              </p:cNvPr>
              <p:cNvSpPr/>
              <p:nvPr/>
            </p:nvSpPr>
            <p:spPr>
              <a:xfrm>
                <a:off x="781725" y="4839775"/>
                <a:ext cx="937750" cy="1053725"/>
              </a:xfrm>
              <a:custGeom>
                <a:avLst/>
                <a:gdLst/>
                <a:ahLst/>
                <a:cxnLst/>
                <a:rect l="l" t="t" r="r" b="b"/>
                <a:pathLst>
                  <a:path w="37510" h="42149" extrusionOk="0">
                    <a:moveTo>
                      <a:pt x="18790" y="339"/>
                    </a:moveTo>
                    <a:cubicBezTo>
                      <a:pt x="20728" y="339"/>
                      <a:pt x="22668" y="678"/>
                      <a:pt x="24517" y="1350"/>
                    </a:cubicBezTo>
                    <a:cubicBezTo>
                      <a:pt x="28423" y="2760"/>
                      <a:pt x="31651" y="5608"/>
                      <a:pt x="33739" y="9188"/>
                    </a:cubicBezTo>
                    <a:cubicBezTo>
                      <a:pt x="34933" y="11277"/>
                      <a:pt x="35747" y="13555"/>
                      <a:pt x="36208" y="15915"/>
                    </a:cubicBezTo>
                    <a:cubicBezTo>
                      <a:pt x="36642" y="18085"/>
                      <a:pt x="36723" y="20336"/>
                      <a:pt x="36099" y="22506"/>
                    </a:cubicBezTo>
                    <a:cubicBezTo>
                      <a:pt x="35096" y="26141"/>
                      <a:pt x="32329" y="28880"/>
                      <a:pt x="29128" y="30725"/>
                    </a:cubicBezTo>
                    <a:cubicBezTo>
                      <a:pt x="26253" y="32406"/>
                      <a:pt x="23053" y="33491"/>
                      <a:pt x="19798" y="34197"/>
                    </a:cubicBezTo>
                    <a:cubicBezTo>
                      <a:pt x="19201" y="34332"/>
                      <a:pt x="18604" y="34468"/>
                      <a:pt x="18008" y="34576"/>
                    </a:cubicBezTo>
                    <a:cubicBezTo>
                      <a:pt x="17085" y="34739"/>
                      <a:pt x="16217" y="34848"/>
                      <a:pt x="15458" y="35417"/>
                    </a:cubicBezTo>
                    <a:cubicBezTo>
                      <a:pt x="14915" y="35797"/>
                      <a:pt x="14536" y="36285"/>
                      <a:pt x="14129" y="36800"/>
                    </a:cubicBezTo>
                    <a:cubicBezTo>
                      <a:pt x="13559" y="37451"/>
                      <a:pt x="13017" y="38129"/>
                      <a:pt x="12447" y="38780"/>
                    </a:cubicBezTo>
                    <a:cubicBezTo>
                      <a:pt x="12040" y="39296"/>
                      <a:pt x="11606" y="39811"/>
                      <a:pt x="11199" y="40327"/>
                    </a:cubicBezTo>
                    <a:cubicBezTo>
                      <a:pt x="10440" y="41222"/>
                      <a:pt x="9355" y="41791"/>
                      <a:pt x="8162" y="41818"/>
                    </a:cubicBezTo>
                    <a:cubicBezTo>
                      <a:pt x="7375" y="41818"/>
                      <a:pt x="6697" y="41547"/>
                      <a:pt x="5992" y="41249"/>
                    </a:cubicBezTo>
                    <a:cubicBezTo>
                      <a:pt x="5259" y="40896"/>
                      <a:pt x="4527" y="40544"/>
                      <a:pt x="3849" y="40110"/>
                    </a:cubicBezTo>
                    <a:cubicBezTo>
                      <a:pt x="2574" y="39323"/>
                      <a:pt x="1543" y="38319"/>
                      <a:pt x="1109" y="36828"/>
                    </a:cubicBezTo>
                    <a:cubicBezTo>
                      <a:pt x="730" y="35526"/>
                      <a:pt x="892" y="34142"/>
                      <a:pt x="1489" y="32949"/>
                    </a:cubicBezTo>
                    <a:cubicBezTo>
                      <a:pt x="1491" y="32945"/>
                      <a:pt x="1493" y="32942"/>
                      <a:pt x="1495" y="32938"/>
                    </a:cubicBezTo>
                    <a:lnTo>
                      <a:pt x="1495" y="32938"/>
                    </a:lnTo>
                    <a:cubicBezTo>
                      <a:pt x="2144" y="31721"/>
                      <a:pt x="2766" y="30504"/>
                      <a:pt x="3415" y="29287"/>
                    </a:cubicBezTo>
                    <a:cubicBezTo>
                      <a:pt x="3659" y="28826"/>
                      <a:pt x="3903" y="28365"/>
                      <a:pt x="4120" y="27904"/>
                    </a:cubicBezTo>
                    <a:cubicBezTo>
                      <a:pt x="4419" y="27253"/>
                      <a:pt x="4554" y="26521"/>
                      <a:pt x="4500" y="25815"/>
                    </a:cubicBezTo>
                    <a:cubicBezTo>
                      <a:pt x="4446" y="25219"/>
                      <a:pt x="4229" y="24676"/>
                      <a:pt x="4012" y="24134"/>
                    </a:cubicBezTo>
                    <a:cubicBezTo>
                      <a:pt x="2384" y="20065"/>
                      <a:pt x="1842" y="15427"/>
                      <a:pt x="3279" y="11223"/>
                    </a:cubicBezTo>
                    <a:cubicBezTo>
                      <a:pt x="4852" y="6666"/>
                      <a:pt x="8677" y="2950"/>
                      <a:pt x="13180" y="1323"/>
                    </a:cubicBezTo>
                    <a:cubicBezTo>
                      <a:pt x="14992" y="665"/>
                      <a:pt x="16890" y="339"/>
                      <a:pt x="18790" y="339"/>
                    </a:cubicBezTo>
                    <a:close/>
                    <a:moveTo>
                      <a:pt x="18812" y="1"/>
                    </a:moveTo>
                    <a:cubicBezTo>
                      <a:pt x="18056" y="1"/>
                      <a:pt x="17297" y="52"/>
                      <a:pt x="16543" y="156"/>
                    </a:cubicBezTo>
                    <a:cubicBezTo>
                      <a:pt x="12366" y="726"/>
                      <a:pt x="8541" y="2896"/>
                      <a:pt x="5829" y="6123"/>
                    </a:cubicBezTo>
                    <a:cubicBezTo>
                      <a:pt x="3985" y="8348"/>
                      <a:pt x="2710" y="11033"/>
                      <a:pt x="2303" y="13908"/>
                    </a:cubicBezTo>
                    <a:cubicBezTo>
                      <a:pt x="1950" y="16213"/>
                      <a:pt x="2113" y="18573"/>
                      <a:pt x="2628" y="20852"/>
                    </a:cubicBezTo>
                    <a:cubicBezTo>
                      <a:pt x="2845" y="21801"/>
                      <a:pt x="3117" y="22723"/>
                      <a:pt x="3442" y="23618"/>
                    </a:cubicBezTo>
                    <a:cubicBezTo>
                      <a:pt x="3605" y="23998"/>
                      <a:pt x="3768" y="24378"/>
                      <a:pt x="3903" y="24757"/>
                    </a:cubicBezTo>
                    <a:cubicBezTo>
                      <a:pt x="4229" y="25571"/>
                      <a:pt x="4256" y="26466"/>
                      <a:pt x="3985" y="27307"/>
                    </a:cubicBezTo>
                    <a:cubicBezTo>
                      <a:pt x="3822" y="27904"/>
                      <a:pt x="3469" y="28473"/>
                      <a:pt x="3171" y="29016"/>
                    </a:cubicBezTo>
                    <a:cubicBezTo>
                      <a:pt x="2737" y="29830"/>
                      <a:pt x="2303" y="30643"/>
                      <a:pt x="1896" y="31484"/>
                    </a:cubicBezTo>
                    <a:cubicBezTo>
                      <a:pt x="1652" y="31918"/>
                      <a:pt x="1435" y="32352"/>
                      <a:pt x="1191" y="32786"/>
                    </a:cubicBezTo>
                    <a:cubicBezTo>
                      <a:pt x="1191" y="32786"/>
                      <a:pt x="1191" y="32786"/>
                      <a:pt x="1191" y="32786"/>
                    </a:cubicBezTo>
                    <a:lnTo>
                      <a:pt x="1191" y="32786"/>
                    </a:lnTo>
                    <a:cubicBezTo>
                      <a:pt x="1187" y="32792"/>
                      <a:pt x="1184" y="32798"/>
                      <a:pt x="1181" y="32805"/>
                    </a:cubicBezTo>
                    <a:lnTo>
                      <a:pt x="1181" y="32805"/>
                    </a:lnTo>
                    <a:cubicBezTo>
                      <a:pt x="0" y="35161"/>
                      <a:pt x="600" y="38107"/>
                      <a:pt x="2710" y="39730"/>
                    </a:cubicBezTo>
                    <a:cubicBezTo>
                      <a:pt x="3930" y="40679"/>
                      <a:pt x="5395" y="41466"/>
                      <a:pt x="6833" y="41954"/>
                    </a:cubicBezTo>
                    <a:cubicBezTo>
                      <a:pt x="7251" y="42085"/>
                      <a:pt x="7683" y="42148"/>
                      <a:pt x="8112" y="42148"/>
                    </a:cubicBezTo>
                    <a:cubicBezTo>
                      <a:pt x="9021" y="42148"/>
                      <a:pt x="9920" y="41864"/>
                      <a:pt x="10657" y="41330"/>
                    </a:cubicBezTo>
                    <a:cubicBezTo>
                      <a:pt x="11172" y="40923"/>
                      <a:pt x="11579" y="40408"/>
                      <a:pt x="11986" y="39893"/>
                    </a:cubicBezTo>
                    <a:cubicBezTo>
                      <a:pt x="12556" y="39214"/>
                      <a:pt x="13125" y="38509"/>
                      <a:pt x="13722" y="37804"/>
                    </a:cubicBezTo>
                    <a:cubicBezTo>
                      <a:pt x="14102" y="37343"/>
                      <a:pt x="14481" y="36882"/>
                      <a:pt x="14888" y="36421"/>
                    </a:cubicBezTo>
                    <a:cubicBezTo>
                      <a:pt x="15648" y="35498"/>
                      <a:pt x="16624" y="35146"/>
                      <a:pt x="17763" y="34956"/>
                    </a:cubicBezTo>
                    <a:cubicBezTo>
                      <a:pt x="20774" y="34441"/>
                      <a:pt x="23731" y="33627"/>
                      <a:pt x="26552" y="32406"/>
                    </a:cubicBezTo>
                    <a:cubicBezTo>
                      <a:pt x="29915" y="30942"/>
                      <a:pt x="33170" y="28799"/>
                      <a:pt x="35123" y="25598"/>
                    </a:cubicBezTo>
                    <a:cubicBezTo>
                      <a:pt x="37510" y="21692"/>
                      <a:pt x="37157" y="17027"/>
                      <a:pt x="35747" y="12823"/>
                    </a:cubicBezTo>
                    <a:cubicBezTo>
                      <a:pt x="34336" y="8673"/>
                      <a:pt x="31651" y="4957"/>
                      <a:pt x="27881" y="2597"/>
                    </a:cubicBezTo>
                    <a:cubicBezTo>
                      <a:pt x="25162" y="909"/>
                      <a:pt x="22001" y="1"/>
                      <a:pt x="18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730;p80">
                <a:extLst>
                  <a:ext uri="{FF2B5EF4-FFF2-40B4-BE49-F238E27FC236}">
                    <a16:creationId xmlns:a16="http://schemas.microsoft.com/office/drawing/2014/main" id="{70355EEF-8136-A1A4-7F62-3765BDFB133B}"/>
                  </a:ext>
                </a:extLst>
              </p:cNvPr>
              <p:cNvSpPr/>
              <p:nvPr/>
            </p:nvSpPr>
            <p:spPr>
              <a:xfrm>
                <a:off x="959300" y="5137925"/>
                <a:ext cx="542500" cy="366625"/>
              </a:xfrm>
              <a:custGeom>
                <a:avLst/>
                <a:gdLst/>
                <a:ahLst/>
                <a:cxnLst/>
                <a:rect l="l" t="t" r="r" b="b"/>
                <a:pathLst>
                  <a:path w="21700" h="14665" extrusionOk="0">
                    <a:moveTo>
                      <a:pt x="6808" y="5833"/>
                    </a:moveTo>
                    <a:cubicBezTo>
                      <a:pt x="7248" y="5833"/>
                      <a:pt x="7641" y="6042"/>
                      <a:pt x="7812" y="6593"/>
                    </a:cubicBezTo>
                    <a:cubicBezTo>
                      <a:pt x="8219" y="7786"/>
                      <a:pt x="7080" y="8654"/>
                      <a:pt x="6049" y="8899"/>
                    </a:cubicBezTo>
                    <a:cubicBezTo>
                      <a:pt x="5697" y="8981"/>
                      <a:pt x="5335" y="9021"/>
                      <a:pt x="4973" y="9021"/>
                    </a:cubicBezTo>
                    <a:cubicBezTo>
                      <a:pt x="4797" y="9021"/>
                      <a:pt x="4620" y="9011"/>
                      <a:pt x="4444" y="8992"/>
                    </a:cubicBezTo>
                    <a:lnTo>
                      <a:pt x="4444" y="8992"/>
                    </a:lnTo>
                    <a:cubicBezTo>
                      <a:pt x="4410" y="8075"/>
                      <a:pt x="4676" y="7166"/>
                      <a:pt x="5317" y="6512"/>
                    </a:cubicBezTo>
                    <a:cubicBezTo>
                      <a:pt x="5674" y="6140"/>
                      <a:pt x="6275" y="5833"/>
                      <a:pt x="6808" y="5833"/>
                    </a:cubicBezTo>
                    <a:close/>
                    <a:moveTo>
                      <a:pt x="10886" y="9234"/>
                    </a:moveTo>
                    <a:cubicBezTo>
                      <a:pt x="11443" y="9234"/>
                      <a:pt x="11819" y="9779"/>
                      <a:pt x="11773" y="10363"/>
                    </a:cubicBezTo>
                    <a:cubicBezTo>
                      <a:pt x="11718" y="10960"/>
                      <a:pt x="11311" y="11475"/>
                      <a:pt x="10877" y="11855"/>
                    </a:cubicBezTo>
                    <a:cubicBezTo>
                      <a:pt x="10435" y="12240"/>
                      <a:pt x="9902" y="12511"/>
                      <a:pt x="9334" y="12663"/>
                    </a:cubicBezTo>
                    <a:lnTo>
                      <a:pt x="9334" y="12663"/>
                    </a:lnTo>
                    <a:cubicBezTo>
                      <a:pt x="9194" y="12300"/>
                      <a:pt x="9130" y="11901"/>
                      <a:pt x="9142" y="11502"/>
                    </a:cubicBezTo>
                    <a:cubicBezTo>
                      <a:pt x="9196" y="10607"/>
                      <a:pt x="9684" y="9577"/>
                      <a:pt x="10606" y="9278"/>
                    </a:cubicBezTo>
                    <a:cubicBezTo>
                      <a:pt x="10703" y="9248"/>
                      <a:pt x="10797" y="9234"/>
                      <a:pt x="10886" y="9234"/>
                    </a:cubicBezTo>
                    <a:close/>
                    <a:moveTo>
                      <a:pt x="15437" y="10774"/>
                    </a:moveTo>
                    <a:cubicBezTo>
                      <a:pt x="15543" y="10774"/>
                      <a:pt x="15651" y="10790"/>
                      <a:pt x="15760" y="10824"/>
                    </a:cubicBezTo>
                    <a:cubicBezTo>
                      <a:pt x="16384" y="11041"/>
                      <a:pt x="16736" y="11719"/>
                      <a:pt x="16438" y="12343"/>
                    </a:cubicBezTo>
                    <a:cubicBezTo>
                      <a:pt x="16221" y="12750"/>
                      <a:pt x="15787" y="13048"/>
                      <a:pt x="15380" y="13293"/>
                    </a:cubicBezTo>
                    <a:cubicBezTo>
                      <a:pt x="15278" y="13349"/>
                      <a:pt x="15176" y="13403"/>
                      <a:pt x="15073" y="13455"/>
                    </a:cubicBezTo>
                    <a:lnTo>
                      <a:pt x="15073" y="13455"/>
                    </a:lnTo>
                    <a:cubicBezTo>
                      <a:pt x="14396" y="12973"/>
                      <a:pt x="13936" y="12170"/>
                      <a:pt x="14431" y="11367"/>
                    </a:cubicBezTo>
                    <a:cubicBezTo>
                      <a:pt x="14666" y="11003"/>
                      <a:pt x="15037" y="10774"/>
                      <a:pt x="15437" y="10774"/>
                    </a:cubicBezTo>
                    <a:close/>
                    <a:moveTo>
                      <a:pt x="5042" y="0"/>
                    </a:moveTo>
                    <a:cubicBezTo>
                      <a:pt x="5034" y="0"/>
                      <a:pt x="5027" y="1"/>
                      <a:pt x="5019" y="2"/>
                    </a:cubicBezTo>
                    <a:cubicBezTo>
                      <a:pt x="3690" y="29"/>
                      <a:pt x="2496" y="761"/>
                      <a:pt x="1628" y="1738"/>
                    </a:cubicBezTo>
                    <a:cubicBezTo>
                      <a:pt x="733" y="2714"/>
                      <a:pt x="1" y="3962"/>
                      <a:pt x="136" y="5318"/>
                    </a:cubicBezTo>
                    <a:cubicBezTo>
                      <a:pt x="307" y="7521"/>
                      <a:pt x="2114" y="8982"/>
                      <a:pt x="4147" y="9302"/>
                    </a:cubicBezTo>
                    <a:lnTo>
                      <a:pt x="4147" y="9302"/>
                    </a:lnTo>
                    <a:cubicBezTo>
                      <a:pt x="4220" y="10078"/>
                      <a:pt x="4476" y="10834"/>
                      <a:pt x="4883" y="11421"/>
                    </a:cubicBezTo>
                    <a:cubicBezTo>
                      <a:pt x="5667" y="12565"/>
                      <a:pt x="6976" y="13148"/>
                      <a:pt x="8292" y="13148"/>
                    </a:cubicBezTo>
                    <a:cubicBezTo>
                      <a:pt x="8575" y="13148"/>
                      <a:pt x="8857" y="13121"/>
                      <a:pt x="9135" y="13067"/>
                    </a:cubicBezTo>
                    <a:lnTo>
                      <a:pt x="9135" y="13067"/>
                    </a:lnTo>
                    <a:cubicBezTo>
                      <a:pt x="9155" y="13107"/>
                      <a:pt x="9175" y="13146"/>
                      <a:pt x="9196" y="13184"/>
                    </a:cubicBezTo>
                    <a:cubicBezTo>
                      <a:pt x="9761" y="14191"/>
                      <a:pt x="10926" y="14664"/>
                      <a:pt x="12047" y="14664"/>
                    </a:cubicBezTo>
                    <a:cubicBezTo>
                      <a:pt x="12164" y="14664"/>
                      <a:pt x="12281" y="14659"/>
                      <a:pt x="12396" y="14649"/>
                    </a:cubicBezTo>
                    <a:cubicBezTo>
                      <a:pt x="13129" y="14595"/>
                      <a:pt x="13861" y="14378"/>
                      <a:pt x="14539" y="14079"/>
                    </a:cubicBezTo>
                    <a:cubicBezTo>
                      <a:pt x="14698" y="14007"/>
                      <a:pt x="14860" y="13933"/>
                      <a:pt x="15022" y="13855"/>
                    </a:cubicBezTo>
                    <a:lnTo>
                      <a:pt x="15022" y="13855"/>
                    </a:lnTo>
                    <a:cubicBezTo>
                      <a:pt x="15392" y="14078"/>
                      <a:pt x="15807" y="14228"/>
                      <a:pt x="16194" y="14296"/>
                    </a:cubicBezTo>
                    <a:cubicBezTo>
                      <a:pt x="16439" y="14337"/>
                      <a:pt x="16679" y="14357"/>
                      <a:pt x="16915" y="14357"/>
                    </a:cubicBezTo>
                    <a:cubicBezTo>
                      <a:pt x="19316" y="14357"/>
                      <a:pt x="21194" y="12305"/>
                      <a:pt x="21564" y="9983"/>
                    </a:cubicBezTo>
                    <a:cubicBezTo>
                      <a:pt x="21700" y="9305"/>
                      <a:pt x="21700" y="8627"/>
                      <a:pt x="21618" y="7949"/>
                    </a:cubicBezTo>
                    <a:cubicBezTo>
                      <a:pt x="21605" y="7841"/>
                      <a:pt x="21510" y="7786"/>
                      <a:pt x="21422" y="7786"/>
                    </a:cubicBezTo>
                    <a:cubicBezTo>
                      <a:pt x="21334" y="7786"/>
                      <a:pt x="21252" y="7841"/>
                      <a:pt x="21266" y="7949"/>
                    </a:cubicBezTo>
                    <a:cubicBezTo>
                      <a:pt x="21537" y="10092"/>
                      <a:pt x="20832" y="12452"/>
                      <a:pt x="18825" y="13510"/>
                    </a:cubicBezTo>
                    <a:cubicBezTo>
                      <a:pt x="18241" y="13819"/>
                      <a:pt x="17570" y="13997"/>
                      <a:pt x="16902" y="13997"/>
                    </a:cubicBezTo>
                    <a:cubicBezTo>
                      <a:pt x="16514" y="13997"/>
                      <a:pt x="16128" y="13937"/>
                      <a:pt x="15760" y="13808"/>
                    </a:cubicBezTo>
                    <a:cubicBezTo>
                      <a:pt x="15642" y="13769"/>
                      <a:pt x="15524" y="13719"/>
                      <a:pt x="15409" y="13660"/>
                    </a:cubicBezTo>
                    <a:lnTo>
                      <a:pt x="15409" y="13660"/>
                    </a:lnTo>
                    <a:cubicBezTo>
                      <a:pt x="15721" y="13492"/>
                      <a:pt x="16020" y="13302"/>
                      <a:pt x="16275" y="13076"/>
                    </a:cubicBezTo>
                    <a:cubicBezTo>
                      <a:pt x="17089" y="12343"/>
                      <a:pt x="17116" y="11041"/>
                      <a:pt x="15977" y="10553"/>
                    </a:cubicBezTo>
                    <a:cubicBezTo>
                      <a:pt x="15792" y="10473"/>
                      <a:pt x="15606" y="10436"/>
                      <a:pt x="15425" y="10436"/>
                    </a:cubicBezTo>
                    <a:cubicBezTo>
                      <a:pt x="14626" y="10436"/>
                      <a:pt x="13932" y="11155"/>
                      <a:pt x="13888" y="12018"/>
                    </a:cubicBezTo>
                    <a:cubicBezTo>
                      <a:pt x="13845" y="12686"/>
                      <a:pt x="14198" y="13238"/>
                      <a:pt x="14702" y="13635"/>
                    </a:cubicBezTo>
                    <a:lnTo>
                      <a:pt x="14702" y="13635"/>
                    </a:lnTo>
                    <a:cubicBezTo>
                      <a:pt x="14379" y="13784"/>
                      <a:pt x="14048" y="13914"/>
                      <a:pt x="13698" y="14025"/>
                    </a:cubicBezTo>
                    <a:cubicBezTo>
                      <a:pt x="13172" y="14205"/>
                      <a:pt x="12609" y="14318"/>
                      <a:pt x="12053" y="14318"/>
                    </a:cubicBezTo>
                    <a:cubicBezTo>
                      <a:pt x="11434" y="14318"/>
                      <a:pt x="10823" y="14178"/>
                      <a:pt x="10281" y="13835"/>
                    </a:cubicBezTo>
                    <a:cubicBezTo>
                      <a:pt x="9938" y="13622"/>
                      <a:pt x="9672" y="13327"/>
                      <a:pt x="9484" y="12985"/>
                    </a:cubicBezTo>
                    <a:lnTo>
                      <a:pt x="9484" y="12985"/>
                    </a:lnTo>
                    <a:cubicBezTo>
                      <a:pt x="10025" y="12833"/>
                      <a:pt x="10539" y="12574"/>
                      <a:pt x="10986" y="12208"/>
                    </a:cubicBezTo>
                    <a:cubicBezTo>
                      <a:pt x="11827" y="11530"/>
                      <a:pt x="12668" y="10146"/>
                      <a:pt x="11691" y="9224"/>
                    </a:cubicBezTo>
                    <a:cubicBezTo>
                      <a:pt x="11451" y="8991"/>
                      <a:pt x="11186" y="8895"/>
                      <a:pt x="10918" y="8895"/>
                    </a:cubicBezTo>
                    <a:cubicBezTo>
                      <a:pt x="10187" y="8895"/>
                      <a:pt x="9439" y="9612"/>
                      <a:pt x="9142" y="10228"/>
                    </a:cubicBezTo>
                    <a:cubicBezTo>
                      <a:pt x="8754" y="11003"/>
                      <a:pt x="8711" y="11931"/>
                      <a:pt x="8997" y="12739"/>
                    </a:cubicBezTo>
                    <a:lnTo>
                      <a:pt x="8997" y="12739"/>
                    </a:lnTo>
                    <a:cubicBezTo>
                      <a:pt x="8745" y="12785"/>
                      <a:pt x="8489" y="12808"/>
                      <a:pt x="8233" y="12808"/>
                    </a:cubicBezTo>
                    <a:cubicBezTo>
                      <a:pt x="7245" y="12808"/>
                      <a:pt x="6263" y="12462"/>
                      <a:pt x="5561" y="11747"/>
                    </a:cubicBezTo>
                    <a:cubicBezTo>
                      <a:pt x="4966" y="11126"/>
                      <a:pt x="4578" y="10246"/>
                      <a:pt x="4471" y="9343"/>
                    </a:cubicBezTo>
                    <a:lnTo>
                      <a:pt x="4471" y="9343"/>
                    </a:lnTo>
                    <a:cubicBezTo>
                      <a:pt x="4644" y="9360"/>
                      <a:pt x="4818" y="9368"/>
                      <a:pt x="4992" y="9368"/>
                    </a:cubicBezTo>
                    <a:cubicBezTo>
                      <a:pt x="5264" y="9368"/>
                      <a:pt x="5536" y="9347"/>
                      <a:pt x="5805" y="9305"/>
                    </a:cubicBezTo>
                    <a:cubicBezTo>
                      <a:pt x="6999" y="9116"/>
                      <a:pt x="8219" y="8383"/>
                      <a:pt x="8219" y="7054"/>
                    </a:cubicBezTo>
                    <a:cubicBezTo>
                      <a:pt x="8242" y="6120"/>
                      <a:pt x="7553" y="5496"/>
                      <a:pt x="6720" y="5496"/>
                    </a:cubicBezTo>
                    <a:cubicBezTo>
                      <a:pt x="6538" y="5496"/>
                      <a:pt x="6348" y="5526"/>
                      <a:pt x="6158" y="5589"/>
                    </a:cubicBezTo>
                    <a:cubicBezTo>
                      <a:pt x="4703" y="6074"/>
                      <a:pt x="4094" y="7507"/>
                      <a:pt x="4126" y="8948"/>
                    </a:cubicBezTo>
                    <a:lnTo>
                      <a:pt x="4126" y="8948"/>
                    </a:lnTo>
                    <a:cubicBezTo>
                      <a:pt x="2298" y="8635"/>
                      <a:pt x="663" y="7325"/>
                      <a:pt x="462" y="5372"/>
                    </a:cubicBezTo>
                    <a:cubicBezTo>
                      <a:pt x="326" y="4098"/>
                      <a:pt x="1004" y="2931"/>
                      <a:pt x="1818" y="2009"/>
                    </a:cubicBezTo>
                    <a:cubicBezTo>
                      <a:pt x="2659" y="1087"/>
                      <a:pt x="3744" y="355"/>
                      <a:pt x="5019" y="327"/>
                    </a:cubicBezTo>
                    <a:cubicBezTo>
                      <a:pt x="5228" y="327"/>
                      <a:pt x="5235" y="0"/>
                      <a:pt x="50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731;p80">
                <a:extLst>
                  <a:ext uri="{FF2B5EF4-FFF2-40B4-BE49-F238E27FC236}">
                    <a16:creationId xmlns:a16="http://schemas.microsoft.com/office/drawing/2014/main" id="{E1D807AC-6656-425B-D814-AD8285D648E3}"/>
                  </a:ext>
                </a:extLst>
              </p:cNvPr>
              <p:cNvSpPr/>
              <p:nvPr/>
            </p:nvSpPr>
            <p:spPr>
              <a:xfrm>
                <a:off x="716550" y="5759100"/>
                <a:ext cx="3038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0477" extrusionOk="0">
                    <a:moveTo>
                      <a:pt x="3337" y="0"/>
                    </a:moveTo>
                    <a:cubicBezTo>
                      <a:pt x="2414" y="434"/>
                      <a:pt x="1411" y="1628"/>
                      <a:pt x="760" y="2387"/>
                    </a:cubicBezTo>
                    <a:cubicBezTo>
                      <a:pt x="516" y="2658"/>
                      <a:pt x="272" y="3011"/>
                      <a:pt x="163" y="3391"/>
                    </a:cubicBezTo>
                    <a:cubicBezTo>
                      <a:pt x="0" y="4096"/>
                      <a:pt x="380" y="4801"/>
                      <a:pt x="787" y="5398"/>
                    </a:cubicBezTo>
                    <a:cubicBezTo>
                      <a:pt x="2143" y="7269"/>
                      <a:pt x="4150" y="8571"/>
                      <a:pt x="6185" y="9684"/>
                    </a:cubicBezTo>
                    <a:cubicBezTo>
                      <a:pt x="6781" y="9982"/>
                      <a:pt x="7378" y="10307"/>
                      <a:pt x="8002" y="10416"/>
                    </a:cubicBezTo>
                    <a:cubicBezTo>
                      <a:pt x="8192" y="10455"/>
                      <a:pt x="8388" y="10476"/>
                      <a:pt x="8584" y="10476"/>
                    </a:cubicBezTo>
                    <a:cubicBezTo>
                      <a:pt x="9061" y="10476"/>
                      <a:pt x="9535" y="10352"/>
                      <a:pt x="9901" y="10063"/>
                    </a:cubicBezTo>
                    <a:cubicBezTo>
                      <a:pt x="10552" y="9575"/>
                      <a:pt x="10796" y="8761"/>
                      <a:pt x="11013" y="7975"/>
                    </a:cubicBezTo>
                    <a:cubicBezTo>
                      <a:pt x="11230" y="7134"/>
                      <a:pt x="12152" y="5751"/>
                      <a:pt x="11365" y="5452"/>
                    </a:cubicBezTo>
                    <a:cubicBezTo>
                      <a:pt x="5805" y="3309"/>
                      <a:pt x="3337" y="0"/>
                      <a:pt x="3337" y="0"/>
                    </a:cubicBezTo>
                    <a:close/>
                  </a:path>
                </a:pathLst>
              </a:custGeom>
              <a:solidFill>
                <a:srgbClr val="6C72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732;p80">
                <a:extLst>
                  <a:ext uri="{FF2B5EF4-FFF2-40B4-BE49-F238E27FC236}">
                    <a16:creationId xmlns:a16="http://schemas.microsoft.com/office/drawing/2014/main" id="{7DE3EE9A-16FB-E557-8206-F2A8506408F6}"/>
                  </a:ext>
                </a:extLst>
              </p:cNvPr>
              <p:cNvSpPr/>
              <p:nvPr/>
            </p:nvSpPr>
            <p:spPr>
              <a:xfrm>
                <a:off x="711125" y="5755000"/>
                <a:ext cx="306525" cy="270675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0827" extrusionOk="0">
                    <a:moveTo>
                      <a:pt x="3506" y="395"/>
                    </a:moveTo>
                    <a:cubicBezTo>
                      <a:pt x="4054" y="1091"/>
                      <a:pt x="4714" y="1694"/>
                      <a:pt x="5398" y="2226"/>
                    </a:cubicBezTo>
                    <a:cubicBezTo>
                      <a:pt x="7212" y="3742"/>
                      <a:pt x="9296" y="4907"/>
                      <a:pt x="11515" y="5774"/>
                    </a:cubicBezTo>
                    <a:lnTo>
                      <a:pt x="11515" y="5774"/>
                    </a:lnTo>
                    <a:cubicBezTo>
                      <a:pt x="11965" y="6043"/>
                      <a:pt x="11551" y="6847"/>
                      <a:pt x="11392" y="7189"/>
                    </a:cubicBezTo>
                    <a:cubicBezTo>
                      <a:pt x="11175" y="7732"/>
                      <a:pt x="11040" y="8274"/>
                      <a:pt x="10850" y="8844"/>
                    </a:cubicBezTo>
                    <a:cubicBezTo>
                      <a:pt x="10579" y="9576"/>
                      <a:pt x="10118" y="10227"/>
                      <a:pt x="9304" y="10417"/>
                    </a:cubicBezTo>
                    <a:cubicBezTo>
                      <a:pt x="9134" y="10456"/>
                      <a:pt x="8964" y="10473"/>
                      <a:pt x="8796" y="10473"/>
                    </a:cubicBezTo>
                    <a:cubicBezTo>
                      <a:pt x="8136" y="10473"/>
                      <a:pt x="7496" y="10205"/>
                      <a:pt x="6890" y="9902"/>
                    </a:cubicBezTo>
                    <a:cubicBezTo>
                      <a:pt x="5588" y="9251"/>
                      <a:pt x="4286" y="8464"/>
                      <a:pt x="3147" y="7542"/>
                    </a:cubicBezTo>
                    <a:cubicBezTo>
                      <a:pt x="2577" y="7081"/>
                      <a:pt x="2062" y="6593"/>
                      <a:pt x="1601" y="6050"/>
                    </a:cubicBezTo>
                    <a:cubicBezTo>
                      <a:pt x="1085" y="5453"/>
                      <a:pt x="489" y="4667"/>
                      <a:pt x="516" y="3826"/>
                    </a:cubicBezTo>
                    <a:cubicBezTo>
                      <a:pt x="543" y="3039"/>
                      <a:pt x="1329" y="2388"/>
                      <a:pt x="1818" y="1846"/>
                    </a:cubicBezTo>
                    <a:cubicBezTo>
                      <a:pt x="2327" y="1312"/>
                      <a:pt x="2860" y="753"/>
                      <a:pt x="3506" y="395"/>
                    </a:cubicBezTo>
                    <a:close/>
                    <a:moveTo>
                      <a:pt x="3558" y="0"/>
                    </a:moveTo>
                    <a:cubicBezTo>
                      <a:pt x="3530" y="0"/>
                      <a:pt x="3501" y="9"/>
                      <a:pt x="3472" y="29"/>
                    </a:cubicBezTo>
                    <a:cubicBezTo>
                      <a:pt x="2740" y="381"/>
                      <a:pt x="2143" y="1005"/>
                      <a:pt x="1601" y="1602"/>
                    </a:cubicBezTo>
                    <a:cubicBezTo>
                      <a:pt x="1113" y="2117"/>
                      <a:pt x="489" y="2687"/>
                      <a:pt x="272" y="3392"/>
                    </a:cubicBezTo>
                    <a:cubicBezTo>
                      <a:pt x="0" y="4206"/>
                      <a:pt x="407" y="5019"/>
                      <a:pt x="868" y="5643"/>
                    </a:cubicBezTo>
                    <a:cubicBezTo>
                      <a:pt x="1384" y="6376"/>
                      <a:pt x="2008" y="7027"/>
                      <a:pt x="2686" y="7596"/>
                    </a:cubicBezTo>
                    <a:cubicBezTo>
                      <a:pt x="4015" y="8735"/>
                      <a:pt x="5615" y="9739"/>
                      <a:pt x="7215" y="10444"/>
                    </a:cubicBezTo>
                    <a:cubicBezTo>
                      <a:pt x="7717" y="10667"/>
                      <a:pt x="8282" y="10826"/>
                      <a:pt x="8840" y="10826"/>
                    </a:cubicBezTo>
                    <a:cubicBezTo>
                      <a:pt x="9098" y="10826"/>
                      <a:pt x="9354" y="10792"/>
                      <a:pt x="9602" y="10715"/>
                    </a:cubicBezTo>
                    <a:cubicBezTo>
                      <a:pt x="10280" y="10471"/>
                      <a:pt x="10741" y="9956"/>
                      <a:pt x="11040" y="9305"/>
                    </a:cubicBezTo>
                    <a:cubicBezTo>
                      <a:pt x="11203" y="8871"/>
                      <a:pt x="11311" y="8437"/>
                      <a:pt x="11447" y="8030"/>
                    </a:cubicBezTo>
                    <a:cubicBezTo>
                      <a:pt x="11555" y="7650"/>
                      <a:pt x="11745" y="7298"/>
                      <a:pt x="11881" y="6945"/>
                    </a:cubicBezTo>
                    <a:cubicBezTo>
                      <a:pt x="12043" y="6457"/>
                      <a:pt x="12260" y="5752"/>
                      <a:pt x="11664" y="5481"/>
                    </a:cubicBezTo>
                    <a:cubicBezTo>
                      <a:pt x="11660" y="5479"/>
                      <a:pt x="11657" y="5477"/>
                      <a:pt x="11654" y="5476"/>
                    </a:cubicBezTo>
                    <a:lnTo>
                      <a:pt x="11654" y="5476"/>
                    </a:lnTo>
                    <a:cubicBezTo>
                      <a:pt x="11641" y="5467"/>
                      <a:pt x="11626" y="5460"/>
                      <a:pt x="11609" y="5453"/>
                    </a:cubicBezTo>
                    <a:cubicBezTo>
                      <a:pt x="9440" y="4613"/>
                      <a:pt x="7351" y="3446"/>
                      <a:pt x="5561" y="1954"/>
                    </a:cubicBezTo>
                    <a:cubicBezTo>
                      <a:pt x="5073" y="1520"/>
                      <a:pt x="4584" y="1087"/>
                      <a:pt x="4150" y="625"/>
                    </a:cubicBezTo>
                    <a:cubicBezTo>
                      <a:pt x="4015" y="490"/>
                      <a:pt x="3906" y="354"/>
                      <a:pt x="3798" y="219"/>
                    </a:cubicBezTo>
                    <a:cubicBezTo>
                      <a:pt x="3774" y="170"/>
                      <a:pt x="3685" y="79"/>
                      <a:pt x="3685" y="79"/>
                    </a:cubicBezTo>
                    <a:lnTo>
                      <a:pt x="3685" y="79"/>
                    </a:lnTo>
                    <a:cubicBezTo>
                      <a:pt x="3685" y="79"/>
                      <a:pt x="3686" y="80"/>
                      <a:pt x="3689" y="83"/>
                    </a:cubicBezTo>
                    <a:cubicBezTo>
                      <a:pt x="3654" y="30"/>
                      <a:pt x="3608" y="0"/>
                      <a:pt x="35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733;p80">
                <a:extLst>
                  <a:ext uri="{FF2B5EF4-FFF2-40B4-BE49-F238E27FC236}">
                    <a16:creationId xmlns:a16="http://schemas.microsoft.com/office/drawing/2014/main" id="{8E40E50D-EEF6-664B-E6F9-B7E04041A3B9}"/>
                  </a:ext>
                </a:extLst>
              </p:cNvPr>
              <p:cNvSpPr/>
              <p:nvPr/>
            </p:nvSpPr>
            <p:spPr>
              <a:xfrm>
                <a:off x="1518725" y="5095450"/>
                <a:ext cx="114625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559" extrusionOk="0">
                    <a:moveTo>
                      <a:pt x="1549" y="0"/>
                    </a:moveTo>
                    <a:cubicBezTo>
                      <a:pt x="862" y="0"/>
                      <a:pt x="224" y="692"/>
                      <a:pt x="109" y="1403"/>
                    </a:cubicBezTo>
                    <a:cubicBezTo>
                      <a:pt x="1" y="2271"/>
                      <a:pt x="381" y="3084"/>
                      <a:pt x="706" y="3898"/>
                    </a:cubicBezTo>
                    <a:cubicBezTo>
                      <a:pt x="1574" y="6122"/>
                      <a:pt x="1900" y="8563"/>
                      <a:pt x="1656" y="10950"/>
                    </a:cubicBezTo>
                    <a:cubicBezTo>
                      <a:pt x="1601" y="11493"/>
                      <a:pt x="1520" y="12062"/>
                      <a:pt x="1656" y="12605"/>
                    </a:cubicBezTo>
                    <a:cubicBezTo>
                      <a:pt x="1810" y="13094"/>
                      <a:pt x="2257" y="13558"/>
                      <a:pt x="2766" y="13558"/>
                    </a:cubicBezTo>
                    <a:cubicBezTo>
                      <a:pt x="2794" y="13558"/>
                      <a:pt x="2821" y="13557"/>
                      <a:pt x="2849" y="13554"/>
                    </a:cubicBezTo>
                    <a:cubicBezTo>
                      <a:pt x="3310" y="13500"/>
                      <a:pt x="3663" y="13120"/>
                      <a:pt x="3880" y="12713"/>
                    </a:cubicBezTo>
                    <a:cubicBezTo>
                      <a:pt x="4585" y="11465"/>
                      <a:pt x="4531" y="9947"/>
                      <a:pt x="4368" y="8536"/>
                    </a:cubicBezTo>
                    <a:cubicBezTo>
                      <a:pt x="4151" y="6448"/>
                      <a:pt x="4015" y="4305"/>
                      <a:pt x="3310" y="2325"/>
                    </a:cubicBezTo>
                    <a:cubicBezTo>
                      <a:pt x="2659" y="453"/>
                      <a:pt x="1927" y="73"/>
                      <a:pt x="1927" y="73"/>
                    </a:cubicBezTo>
                    <a:cubicBezTo>
                      <a:pt x="1801" y="23"/>
                      <a:pt x="1674" y="0"/>
                      <a:pt x="1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734;p80">
                <a:extLst>
                  <a:ext uri="{FF2B5EF4-FFF2-40B4-BE49-F238E27FC236}">
                    <a16:creationId xmlns:a16="http://schemas.microsoft.com/office/drawing/2014/main" id="{3EB5A491-843C-F718-52F2-7DDF09D0B455}"/>
                  </a:ext>
                </a:extLst>
              </p:cNvPr>
              <p:cNvSpPr/>
              <p:nvPr/>
            </p:nvSpPr>
            <p:spPr>
              <a:xfrm>
                <a:off x="1526200" y="5488025"/>
                <a:ext cx="5255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790" extrusionOk="0">
                    <a:moveTo>
                      <a:pt x="990" y="0"/>
                    </a:moveTo>
                    <a:cubicBezTo>
                      <a:pt x="708" y="0"/>
                      <a:pt x="445" y="162"/>
                      <a:pt x="299" y="428"/>
                    </a:cubicBezTo>
                    <a:cubicBezTo>
                      <a:pt x="0" y="943"/>
                      <a:pt x="380" y="1730"/>
                      <a:pt x="977" y="1784"/>
                    </a:cubicBezTo>
                    <a:cubicBezTo>
                      <a:pt x="1007" y="1788"/>
                      <a:pt x="1036" y="1790"/>
                      <a:pt x="1066" y="1790"/>
                    </a:cubicBezTo>
                    <a:cubicBezTo>
                      <a:pt x="1626" y="1790"/>
                      <a:pt x="2101" y="1080"/>
                      <a:pt x="1818" y="591"/>
                    </a:cubicBezTo>
                    <a:cubicBezTo>
                      <a:pt x="1596" y="175"/>
                      <a:pt x="1283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735;p80">
                <a:extLst>
                  <a:ext uri="{FF2B5EF4-FFF2-40B4-BE49-F238E27FC236}">
                    <a16:creationId xmlns:a16="http://schemas.microsoft.com/office/drawing/2014/main" id="{A4000738-C58E-2371-18C2-C11FD9EF4F6B}"/>
                  </a:ext>
                </a:extLst>
              </p:cNvPr>
              <p:cNvSpPr/>
              <p:nvPr/>
            </p:nvSpPr>
            <p:spPr>
              <a:xfrm>
                <a:off x="806725" y="4709650"/>
                <a:ext cx="11600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6392" extrusionOk="0">
                    <a:moveTo>
                      <a:pt x="1670" y="0"/>
                    </a:moveTo>
                    <a:cubicBezTo>
                      <a:pt x="1176" y="0"/>
                      <a:pt x="710" y="189"/>
                      <a:pt x="435" y="615"/>
                    </a:cubicBezTo>
                    <a:cubicBezTo>
                      <a:pt x="1" y="1320"/>
                      <a:pt x="272" y="2215"/>
                      <a:pt x="652" y="2920"/>
                    </a:cubicBezTo>
                    <a:cubicBezTo>
                      <a:pt x="1493" y="4412"/>
                      <a:pt x="2822" y="5578"/>
                      <a:pt x="4395" y="6202"/>
                    </a:cubicBezTo>
                    <a:lnTo>
                      <a:pt x="4639" y="6392"/>
                    </a:lnTo>
                    <a:cubicBezTo>
                      <a:pt x="4531" y="5524"/>
                      <a:pt x="4422" y="4629"/>
                      <a:pt x="4314" y="3734"/>
                    </a:cubicBezTo>
                    <a:cubicBezTo>
                      <a:pt x="4178" y="2649"/>
                      <a:pt x="3988" y="1482"/>
                      <a:pt x="3256" y="696"/>
                    </a:cubicBezTo>
                    <a:cubicBezTo>
                      <a:pt x="2861" y="258"/>
                      <a:pt x="2246" y="0"/>
                      <a:pt x="16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2736;p80">
                <a:extLst>
                  <a:ext uri="{FF2B5EF4-FFF2-40B4-BE49-F238E27FC236}">
                    <a16:creationId xmlns:a16="http://schemas.microsoft.com/office/drawing/2014/main" id="{AAEF12E3-E39D-71A1-FC41-55AAB25DD049}"/>
                  </a:ext>
                </a:extLst>
              </p:cNvPr>
              <p:cNvSpPr/>
              <p:nvPr/>
            </p:nvSpPr>
            <p:spPr>
              <a:xfrm>
                <a:off x="799950" y="4705550"/>
                <a:ext cx="12717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6719" extrusionOk="0">
                    <a:moveTo>
                      <a:pt x="1967" y="352"/>
                    </a:moveTo>
                    <a:cubicBezTo>
                      <a:pt x="2131" y="352"/>
                      <a:pt x="2300" y="376"/>
                      <a:pt x="2469" y="426"/>
                    </a:cubicBezTo>
                    <a:cubicBezTo>
                      <a:pt x="3473" y="697"/>
                      <a:pt x="3961" y="1646"/>
                      <a:pt x="4178" y="2596"/>
                    </a:cubicBezTo>
                    <a:cubicBezTo>
                      <a:pt x="4313" y="3193"/>
                      <a:pt x="4395" y="3844"/>
                      <a:pt x="4476" y="4467"/>
                    </a:cubicBezTo>
                    <a:cubicBezTo>
                      <a:pt x="4543" y="5045"/>
                      <a:pt x="4609" y="5623"/>
                      <a:pt x="4676" y="6186"/>
                    </a:cubicBezTo>
                    <a:lnTo>
                      <a:pt x="4676" y="6186"/>
                    </a:lnTo>
                    <a:cubicBezTo>
                      <a:pt x="3718" y="5806"/>
                      <a:pt x="2865" y="5215"/>
                      <a:pt x="2143" y="4467"/>
                    </a:cubicBezTo>
                    <a:cubicBezTo>
                      <a:pt x="1465" y="3735"/>
                      <a:pt x="706" y="2731"/>
                      <a:pt x="652" y="1701"/>
                    </a:cubicBezTo>
                    <a:cubicBezTo>
                      <a:pt x="607" y="836"/>
                      <a:pt x="1233" y="352"/>
                      <a:pt x="1967" y="352"/>
                    </a:cubicBezTo>
                    <a:close/>
                    <a:moveTo>
                      <a:pt x="1980" y="0"/>
                    </a:moveTo>
                    <a:cubicBezTo>
                      <a:pt x="1303" y="0"/>
                      <a:pt x="654" y="325"/>
                      <a:pt x="408" y="1023"/>
                    </a:cubicBezTo>
                    <a:cubicBezTo>
                      <a:pt x="1" y="2135"/>
                      <a:pt x="814" y="3355"/>
                      <a:pt x="1465" y="4196"/>
                    </a:cubicBezTo>
                    <a:cubicBezTo>
                      <a:pt x="2306" y="5227"/>
                      <a:pt x="3391" y="6041"/>
                      <a:pt x="4612" y="6529"/>
                    </a:cubicBezTo>
                    <a:cubicBezTo>
                      <a:pt x="4635" y="6538"/>
                      <a:pt x="4658" y="6542"/>
                      <a:pt x="4678" y="6542"/>
                    </a:cubicBezTo>
                    <a:cubicBezTo>
                      <a:pt x="4692" y="6542"/>
                      <a:pt x="4705" y="6540"/>
                      <a:pt x="4718" y="6536"/>
                    </a:cubicBezTo>
                    <a:lnTo>
                      <a:pt x="4718" y="6536"/>
                    </a:lnTo>
                    <a:cubicBezTo>
                      <a:pt x="4719" y="6543"/>
                      <a:pt x="4719" y="6549"/>
                      <a:pt x="4720" y="6556"/>
                    </a:cubicBezTo>
                    <a:cubicBezTo>
                      <a:pt x="4734" y="6664"/>
                      <a:pt x="4829" y="6719"/>
                      <a:pt x="4917" y="6719"/>
                    </a:cubicBezTo>
                    <a:cubicBezTo>
                      <a:pt x="5005" y="6719"/>
                      <a:pt x="5086" y="6664"/>
                      <a:pt x="5073" y="6556"/>
                    </a:cubicBezTo>
                    <a:cubicBezTo>
                      <a:pt x="4991" y="5824"/>
                      <a:pt x="4883" y="5091"/>
                      <a:pt x="4802" y="4359"/>
                    </a:cubicBezTo>
                    <a:cubicBezTo>
                      <a:pt x="4720" y="3735"/>
                      <a:pt x="4639" y="3111"/>
                      <a:pt x="4503" y="2487"/>
                    </a:cubicBezTo>
                    <a:cubicBezTo>
                      <a:pt x="4259" y="1457"/>
                      <a:pt x="3717" y="453"/>
                      <a:pt x="2632" y="100"/>
                    </a:cubicBezTo>
                    <a:cubicBezTo>
                      <a:pt x="2420" y="34"/>
                      <a:pt x="2198" y="0"/>
                      <a:pt x="1980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2737;p80">
                <a:extLst>
                  <a:ext uri="{FF2B5EF4-FFF2-40B4-BE49-F238E27FC236}">
                    <a16:creationId xmlns:a16="http://schemas.microsoft.com/office/drawing/2014/main" id="{BD68F409-ABD6-4C98-96DA-FE1AB6E770AF}"/>
                  </a:ext>
                </a:extLst>
              </p:cNvPr>
              <p:cNvSpPr/>
              <p:nvPr/>
            </p:nvSpPr>
            <p:spPr>
              <a:xfrm>
                <a:off x="1594000" y="4744675"/>
                <a:ext cx="249575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6266" extrusionOk="0">
                    <a:moveTo>
                      <a:pt x="7270" y="0"/>
                    </a:moveTo>
                    <a:cubicBezTo>
                      <a:pt x="5941" y="0"/>
                      <a:pt x="4747" y="787"/>
                      <a:pt x="3744" y="1655"/>
                    </a:cubicBezTo>
                    <a:cubicBezTo>
                      <a:pt x="2279" y="2957"/>
                      <a:pt x="1004" y="4476"/>
                      <a:pt x="55" y="6184"/>
                    </a:cubicBezTo>
                    <a:lnTo>
                      <a:pt x="1" y="6266"/>
                    </a:lnTo>
                    <a:cubicBezTo>
                      <a:pt x="1221" y="5750"/>
                      <a:pt x="2605" y="5859"/>
                      <a:pt x="3934" y="5723"/>
                    </a:cubicBezTo>
                    <a:cubicBezTo>
                      <a:pt x="5317" y="5588"/>
                      <a:pt x="6673" y="5208"/>
                      <a:pt x="7894" y="4557"/>
                    </a:cubicBezTo>
                    <a:cubicBezTo>
                      <a:pt x="8762" y="4123"/>
                      <a:pt x="9630" y="3445"/>
                      <a:pt x="9792" y="2468"/>
                    </a:cubicBezTo>
                    <a:cubicBezTo>
                      <a:pt x="9982" y="1166"/>
                      <a:pt x="8599" y="27"/>
                      <a:pt x="7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2738;p80">
                <a:extLst>
                  <a:ext uri="{FF2B5EF4-FFF2-40B4-BE49-F238E27FC236}">
                    <a16:creationId xmlns:a16="http://schemas.microsoft.com/office/drawing/2014/main" id="{BC6E7ADC-8AC2-6EAC-E7E8-3A7989D246A0}"/>
                  </a:ext>
                </a:extLst>
              </p:cNvPr>
              <p:cNvSpPr/>
              <p:nvPr/>
            </p:nvSpPr>
            <p:spPr>
              <a:xfrm>
                <a:off x="1588800" y="4740350"/>
                <a:ext cx="2649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6615" extrusionOk="0">
                    <a:moveTo>
                      <a:pt x="7423" y="363"/>
                    </a:moveTo>
                    <a:cubicBezTo>
                      <a:pt x="7442" y="363"/>
                      <a:pt x="7460" y="363"/>
                      <a:pt x="7478" y="363"/>
                    </a:cubicBezTo>
                    <a:cubicBezTo>
                      <a:pt x="8888" y="363"/>
                      <a:pt x="10434" y="1773"/>
                      <a:pt x="9621" y="3238"/>
                    </a:cubicBezTo>
                    <a:cubicBezTo>
                      <a:pt x="9268" y="3862"/>
                      <a:pt x="8644" y="4269"/>
                      <a:pt x="8020" y="4594"/>
                    </a:cubicBezTo>
                    <a:cubicBezTo>
                      <a:pt x="7234" y="5001"/>
                      <a:pt x="6393" y="5300"/>
                      <a:pt x="5525" y="5489"/>
                    </a:cubicBezTo>
                    <a:cubicBezTo>
                      <a:pt x="3909" y="5862"/>
                      <a:pt x="2180" y="5620"/>
                      <a:pt x="587" y="6120"/>
                    </a:cubicBezTo>
                    <a:lnTo>
                      <a:pt x="587" y="6120"/>
                    </a:lnTo>
                    <a:cubicBezTo>
                      <a:pt x="1365" y="4832"/>
                      <a:pt x="2304" y="3640"/>
                      <a:pt x="3382" y="2587"/>
                    </a:cubicBezTo>
                    <a:cubicBezTo>
                      <a:pt x="4455" y="1541"/>
                      <a:pt x="5820" y="363"/>
                      <a:pt x="7423" y="363"/>
                    </a:cubicBezTo>
                    <a:close/>
                    <a:moveTo>
                      <a:pt x="7439" y="1"/>
                    </a:moveTo>
                    <a:cubicBezTo>
                      <a:pt x="6193" y="1"/>
                      <a:pt x="4977" y="765"/>
                      <a:pt x="4060" y="1529"/>
                    </a:cubicBezTo>
                    <a:cubicBezTo>
                      <a:pt x="2460" y="2858"/>
                      <a:pt x="1158" y="4486"/>
                      <a:pt x="127" y="6249"/>
                    </a:cubicBezTo>
                    <a:cubicBezTo>
                      <a:pt x="111" y="6271"/>
                      <a:pt x="101" y="6294"/>
                      <a:pt x="96" y="6316"/>
                    </a:cubicBezTo>
                    <a:lnTo>
                      <a:pt x="96" y="6316"/>
                    </a:lnTo>
                    <a:cubicBezTo>
                      <a:pt x="0" y="6417"/>
                      <a:pt x="54" y="6614"/>
                      <a:pt x="197" y="6614"/>
                    </a:cubicBezTo>
                    <a:cubicBezTo>
                      <a:pt x="217" y="6614"/>
                      <a:pt x="239" y="6610"/>
                      <a:pt x="263" y="6601"/>
                    </a:cubicBezTo>
                    <a:cubicBezTo>
                      <a:pt x="1158" y="6222"/>
                      <a:pt x="2135" y="6167"/>
                      <a:pt x="3111" y="6140"/>
                    </a:cubicBezTo>
                    <a:cubicBezTo>
                      <a:pt x="4060" y="6086"/>
                      <a:pt x="5010" y="5978"/>
                      <a:pt x="5932" y="5733"/>
                    </a:cubicBezTo>
                    <a:cubicBezTo>
                      <a:pt x="7342" y="5381"/>
                      <a:pt x="9322" y="4676"/>
                      <a:pt x="10000" y="3238"/>
                    </a:cubicBezTo>
                    <a:cubicBezTo>
                      <a:pt x="10597" y="1909"/>
                      <a:pt x="9621" y="580"/>
                      <a:pt x="8346" y="146"/>
                    </a:cubicBezTo>
                    <a:cubicBezTo>
                      <a:pt x="8045" y="46"/>
                      <a:pt x="7741" y="1"/>
                      <a:pt x="7439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2739;p80">
                <a:extLst>
                  <a:ext uri="{FF2B5EF4-FFF2-40B4-BE49-F238E27FC236}">
                    <a16:creationId xmlns:a16="http://schemas.microsoft.com/office/drawing/2014/main" id="{13D6ECF4-82B2-44D4-9ECB-63C97EB55831}"/>
                  </a:ext>
                </a:extLst>
              </p:cNvPr>
              <p:cNvSpPr/>
              <p:nvPr/>
            </p:nvSpPr>
            <p:spPr>
              <a:xfrm>
                <a:off x="1713350" y="5540925"/>
                <a:ext cx="1465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3196" extrusionOk="0">
                    <a:moveTo>
                      <a:pt x="1908" y="0"/>
                    </a:moveTo>
                    <a:cubicBezTo>
                      <a:pt x="1290" y="0"/>
                      <a:pt x="670" y="96"/>
                      <a:pt x="82" y="292"/>
                    </a:cubicBezTo>
                    <a:lnTo>
                      <a:pt x="1" y="482"/>
                    </a:lnTo>
                    <a:cubicBezTo>
                      <a:pt x="679" y="2028"/>
                      <a:pt x="2279" y="3140"/>
                      <a:pt x="3961" y="3194"/>
                    </a:cubicBezTo>
                    <a:cubicBezTo>
                      <a:pt x="3992" y="3195"/>
                      <a:pt x="4024" y="3196"/>
                      <a:pt x="4057" y="3196"/>
                    </a:cubicBezTo>
                    <a:cubicBezTo>
                      <a:pt x="4742" y="3196"/>
                      <a:pt x="5541" y="2918"/>
                      <a:pt x="5697" y="2245"/>
                    </a:cubicBezTo>
                    <a:cubicBezTo>
                      <a:pt x="5859" y="1540"/>
                      <a:pt x="5208" y="943"/>
                      <a:pt x="4557" y="617"/>
                    </a:cubicBezTo>
                    <a:cubicBezTo>
                      <a:pt x="3746" y="212"/>
                      <a:pt x="2828" y="0"/>
                      <a:pt x="1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740;p80">
                <a:extLst>
                  <a:ext uri="{FF2B5EF4-FFF2-40B4-BE49-F238E27FC236}">
                    <a16:creationId xmlns:a16="http://schemas.microsoft.com/office/drawing/2014/main" id="{495485AB-2DE6-4313-3378-44C800BE7B22}"/>
                  </a:ext>
                </a:extLst>
              </p:cNvPr>
              <p:cNvSpPr/>
              <p:nvPr/>
            </p:nvSpPr>
            <p:spPr>
              <a:xfrm>
                <a:off x="1708600" y="5537025"/>
                <a:ext cx="1546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3537" extrusionOk="0">
                    <a:moveTo>
                      <a:pt x="2123" y="331"/>
                    </a:moveTo>
                    <a:cubicBezTo>
                      <a:pt x="2474" y="331"/>
                      <a:pt x="2826" y="361"/>
                      <a:pt x="3174" y="421"/>
                    </a:cubicBezTo>
                    <a:cubicBezTo>
                      <a:pt x="4015" y="583"/>
                      <a:pt x="5073" y="909"/>
                      <a:pt x="5561" y="1668"/>
                    </a:cubicBezTo>
                    <a:cubicBezTo>
                      <a:pt x="5805" y="2021"/>
                      <a:pt x="5805" y="2482"/>
                      <a:pt x="5480" y="2780"/>
                    </a:cubicBezTo>
                    <a:cubicBezTo>
                      <a:pt x="5208" y="3052"/>
                      <a:pt x="4802" y="3160"/>
                      <a:pt x="4422" y="3187"/>
                    </a:cubicBezTo>
                    <a:cubicBezTo>
                      <a:pt x="4354" y="3192"/>
                      <a:pt x="4287" y="3194"/>
                      <a:pt x="4219" y="3194"/>
                    </a:cubicBezTo>
                    <a:cubicBezTo>
                      <a:pt x="3497" y="3194"/>
                      <a:pt x="2763" y="2938"/>
                      <a:pt x="2143" y="2591"/>
                    </a:cubicBezTo>
                    <a:cubicBezTo>
                      <a:pt x="1372" y="2112"/>
                      <a:pt x="730" y="1424"/>
                      <a:pt x="348" y="604"/>
                    </a:cubicBezTo>
                    <a:lnTo>
                      <a:pt x="348" y="604"/>
                    </a:lnTo>
                    <a:cubicBezTo>
                      <a:pt x="925" y="419"/>
                      <a:pt x="1524" y="331"/>
                      <a:pt x="2123" y="331"/>
                    </a:cubicBezTo>
                    <a:close/>
                    <a:moveTo>
                      <a:pt x="2106" y="0"/>
                    </a:moveTo>
                    <a:cubicBezTo>
                      <a:pt x="1472" y="0"/>
                      <a:pt x="841" y="95"/>
                      <a:pt x="245" y="285"/>
                    </a:cubicBezTo>
                    <a:cubicBezTo>
                      <a:pt x="142" y="323"/>
                      <a:pt x="106" y="416"/>
                      <a:pt x="120" y="495"/>
                    </a:cubicBezTo>
                    <a:lnTo>
                      <a:pt x="120" y="495"/>
                    </a:lnTo>
                    <a:cubicBezTo>
                      <a:pt x="48" y="536"/>
                      <a:pt x="1" y="624"/>
                      <a:pt x="55" y="719"/>
                    </a:cubicBezTo>
                    <a:cubicBezTo>
                      <a:pt x="734" y="2279"/>
                      <a:pt x="2418" y="3536"/>
                      <a:pt x="4152" y="3536"/>
                    </a:cubicBezTo>
                    <a:cubicBezTo>
                      <a:pt x="4287" y="3536"/>
                      <a:pt x="4422" y="3528"/>
                      <a:pt x="4557" y="3513"/>
                    </a:cubicBezTo>
                    <a:cubicBezTo>
                      <a:pt x="5317" y="3431"/>
                      <a:pt x="6185" y="2943"/>
                      <a:pt x="6076" y="2048"/>
                    </a:cubicBezTo>
                    <a:cubicBezTo>
                      <a:pt x="5941" y="1072"/>
                      <a:pt x="4802" y="556"/>
                      <a:pt x="3988" y="285"/>
                    </a:cubicBezTo>
                    <a:cubicBezTo>
                      <a:pt x="3378" y="95"/>
                      <a:pt x="2740" y="0"/>
                      <a:pt x="2106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741;p80">
                <a:extLst>
                  <a:ext uri="{FF2B5EF4-FFF2-40B4-BE49-F238E27FC236}">
                    <a16:creationId xmlns:a16="http://schemas.microsoft.com/office/drawing/2014/main" id="{FF47268B-F797-62DB-4F43-2408099330E9}"/>
                  </a:ext>
                </a:extLst>
              </p:cNvPr>
              <p:cNvSpPr/>
              <p:nvPr/>
            </p:nvSpPr>
            <p:spPr>
              <a:xfrm>
                <a:off x="1247500" y="4674125"/>
                <a:ext cx="651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152" extrusionOk="0">
                    <a:moveTo>
                      <a:pt x="1513" y="1"/>
                    </a:moveTo>
                    <a:cubicBezTo>
                      <a:pt x="1056" y="1"/>
                      <a:pt x="569" y="300"/>
                      <a:pt x="326" y="706"/>
                    </a:cubicBezTo>
                    <a:cubicBezTo>
                      <a:pt x="0" y="1249"/>
                      <a:pt x="82" y="1385"/>
                      <a:pt x="82" y="2036"/>
                    </a:cubicBezTo>
                    <a:cubicBezTo>
                      <a:pt x="109" y="2551"/>
                      <a:pt x="597" y="3663"/>
                      <a:pt x="868" y="4097"/>
                    </a:cubicBezTo>
                    <a:lnTo>
                      <a:pt x="923" y="4151"/>
                    </a:lnTo>
                    <a:cubicBezTo>
                      <a:pt x="1574" y="3365"/>
                      <a:pt x="1953" y="2741"/>
                      <a:pt x="2279" y="2090"/>
                    </a:cubicBezTo>
                    <a:cubicBezTo>
                      <a:pt x="2577" y="1439"/>
                      <a:pt x="2604" y="489"/>
                      <a:pt x="1953" y="110"/>
                    </a:cubicBezTo>
                    <a:cubicBezTo>
                      <a:pt x="1817" y="35"/>
                      <a:pt x="1667" y="1"/>
                      <a:pt x="1513" y="1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742;p80">
                <a:extLst>
                  <a:ext uri="{FF2B5EF4-FFF2-40B4-BE49-F238E27FC236}">
                    <a16:creationId xmlns:a16="http://schemas.microsoft.com/office/drawing/2014/main" id="{1F9F5289-6AF5-BECB-7682-E514BEF05873}"/>
                  </a:ext>
                </a:extLst>
              </p:cNvPr>
              <p:cNvSpPr/>
              <p:nvPr/>
            </p:nvSpPr>
            <p:spPr>
              <a:xfrm>
                <a:off x="1244100" y="4670475"/>
                <a:ext cx="726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4487" extrusionOk="0">
                    <a:moveTo>
                      <a:pt x="1611" y="316"/>
                    </a:moveTo>
                    <a:cubicBezTo>
                      <a:pt x="1783" y="316"/>
                      <a:pt x="1956" y="370"/>
                      <a:pt x="2116" y="500"/>
                    </a:cubicBezTo>
                    <a:cubicBezTo>
                      <a:pt x="2578" y="852"/>
                      <a:pt x="2496" y="1612"/>
                      <a:pt x="2279" y="2100"/>
                    </a:cubicBezTo>
                    <a:cubicBezTo>
                      <a:pt x="1979" y="2801"/>
                      <a:pt x="1516" y="3433"/>
                      <a:pt x="1063" y="4038"/>
                    </a:cubicBezTo>
                    <a:lnTo>
                      <a:pt x="1063" y="4038"/>
                    </a:lnTo>
                    <a:cubicBezTo>
                      <a:pt x="804" y="3605"/>
                      <a:pt x="610" y="3110"/>
                      <a:pt x="462" y="2616"/>
                    </a:cubicBezTo>
                    <a:cubicBezTo>
                      <a:pt x="381" y="2344"/>
                      <a:pt x="381" y="2073"/>
                      <a:pt x="381" y="1802"/>
                    </a:cubicBezTo>
                    <a:cubicBezTo>
                      <a:pt x="381" y="1531"/>
                      <a:pt x="408" y="1286"/>
                      <a:pt x="543" y="1042"/>
                    </a:cubicBezTo>
                    <a:cubicBezTo>
                      <a:pt x="738" y="672"/>
                      <a:pt x="1171" y="316"/>
                      <a:pt x="1611" y="316"/>
                    </a:cubicBezTo>
                    <a:close/>
                    <a:moveTo>
                      <a:pt x="1633" y="1"/>
                    </a:moveTo>
                    <a:cubicBezTo>
                      <a:pt x="1265" y="1"/>
                      <a:pt x="882" y="164"/>
                      <a:pt x="598" y="418"/>
                    </a:cubicBezTo>
                    <a:cubicBezTo>
                      <a:pt x="353" y="635"/>
                      <a:pt x="136" y="988"/>
                      <a:pt x="82" y="1314"/>
                    </a:cubicBezTo>
                    <a:cubicBezTo>
                      <a:pt x="1" y="1612"/>
                      <a:pt x="28" y="1992"/>
                      <a:pt x="55" y="2290"/>
                    </a:cubicBezTo>
                    <a:cubicBezTo>
                      <a:pt x="82" y="2643"/>
                      <a:pt x="218" y="2995"/>
                      <a:pt x="353" y="3348"/>
                    </a:cubicBezTo>
                    <a:cubicBezTo>
                      <a:pt x="489" y="3673"/>
                      <a:pt x="652" y="4026"/>
                      <a:pt x="842" y="4324"/>
                    </a:cubicBezTo>
                    <a:cubicBezTo>
                      <a:pt x="868" y="4361"/>
                      <a:pt x="899" y="4385"/>
                      <a:pt x="932" y="4397"/>
                    </a:cubicBezTo>
                    <a:lnTo>
                      <a:pt x="932" y="4397"/>
                    </a:lnTo>
                    <a:cubicBezTo>
                      <a:pt x="961" y="4449"/>
                      <a:pt x="1012" y="4486"/>
                      <a:pt x="1065" y="4486"/>
                    </a:cubicBezTo>
                    <a:cubicBezTo>
                      <a:pt x="1100" y="4486"/>
                      <a:pt x="1136" y="4471"/>
                      <a:pt x="1167" y="4433"/>
                    </a:cubicBezTo>
                    <a:cubicBezTo>
                      <a:pt x="1710" y="3755"/>
                      <a:pt x="2225" y="3049"/>
                      <a:pt x="2578" y="2290"/>
                    </a:cubicBezTo>
                    <a:cubicBezTo>
                      <a:pt x="2822" y="1693"/>
                      <a:pt x="2903" y="880"/>
                      <a:pt x="2442" y="364"/>
                    </a:cubicBezTo>
                    <a:cubicBezTo>
                      <a:pt x="2223" y="109"/>
                      <a:pt x="1933" y="1"/>
                      <a:pt x="16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743;p80">
                <a:extLst>
                  <a:ext uri="{FF2B5EF4-FFF2-40B4-BE49-F238E27FC236}">
                    <a16:creationId xmlns:a16="http://schemas.microsoft.com/office/drawing/2014/main" id="{DA77AC2D-C47E-CD2F-D1FA-1960A7D9E1AA}"/>
                  </a:ext>
                </a:extLst>
              </p:cNvPr>
              <p:cNvSpPr/>
              <p:nvPr/>
            </p:nvSpPr>
            <p:spPr>
              <a:xfrm>
                <a:off x="1730300" y="5126125"/>
                <a:ext cx="1526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367" extrusionOk="0">
                    <a:moveTo>
                      <a:pt x="3895" y="1"/>
                    </a:moveTo>
                    <a:cubicBezTo>
                      <a:pt x="3538" y="1"/>
                      <a:pt x="3169" y="52"/>
                      <a:pt x="2821" y="121"/>
                    </a:cubicBezTo>
                    <a:cubicBezTo>
                      <a:pt x="1899" y="284"/>
                      <a:pt x="977" y="501"/>
                      <a:pt x="82" y="772"/>
                    </a:cubicBezTo>
                    <a:lnTo>
                      <a:pt x="1" y="827"/>
                    </a:lnTo>
                    <a:cubicBezTo>
                      <a:pt x="597" y="1586"/>
                      <a:pt x="1221" y="2373"/>
                      <a:pt x="2062" y="2861"/>
                    </a:cubicBezTo>
                    <a:cubicBezTo>
                      <a:pt x="2556" y="3174"/>
                      <a:pt x="3160" y="3367"/>
                      <a:pt x="3747" y="3367"/>
                    </a:cubicBezTo>
                    <a:cubicBezTo>
                      <a:pt x="4126" y="3367"/>
                      <a:pt x="4498" y="3286"/>
                      <a:pt x="4829" y="3105"/>
                    </a:cubicBezTo>
                    <a:cubicBezTo>
                      <a:pt x="5697" y="2644"/>
                      <a:pt x="6103" y="1396"/>
                      <a:pt x="5480" y="637"/>
                    </a:cubicBezTo>
                    <a:cubicBezTo>
                      <a:pt x="5101" y="155"/>
                      <a:pt x="4515" y="1"/>
                      <a:pt x="3895" y="1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744;p80">
                <a:extLst>
                  <a:ext uri="{FF2B5EF4-FFF2-40B4-BE49-F238E27FC236}">
                    <a16:creationId xmlns:a16="http://schemas.microsoft.com/office/drawing/2014/main" id="{C29BA9E3-78AE-7F64-BD97-6B1CEC2B848C}"/>
                  </a:ext>
                </a:extLst>
              </p:cNvPr>
              <p:cNvSpPr/>
              <p:nvPr/>
            </p:nvSpPr>
            <p:spPr>
              <a:xfrm>
                <a:off x="1725675" y="5121675"/>
                <a:ext cx="157225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6289" h="3715" extrusionOk="0">
                    <a:moveTo>
                      <a:pt x="4050" y="349"/>
                    </a:moveTo>
                    <a:cubicBezTo>
                      <a:pt x="4631" y="349"/>
                      <a:pt x="5218" y="480"/>
                      <a:pt x="5556" y="950"/>
                    </a:cubicBezTo>
                    <a:cubicBezTo>
                      <a:pt x="6017" y="1574"/>
                      <a:pt x="5719" y="2496"/>
                      <a:pt x="5176" y="2957"/>
                    </a:cubicBezTo>
                    <a:cubicBezTo>
                      <a:pt x="4824" y="3256"/>
                      <a:pt x="4383" y="3378"/>
                      <a:pt x="3932" y="3378"/>
                    </a:cubicBezTo>
                    <a:cubicBezTo>
                      <a:pt x="3481" y="3378"/>
                      <a:pt x="3020" y="3256"/>
                      <a:pt x="2627" y="3066"/>
                    </a:cubicBezTo>
                    <a:cubicBezTo>
                      <a:pt x="1727" y="2641"/>
                      <a:pt x="1080" y="1847"/>
                      <a:pt x="474" y="1067"/>
                    </a:cubicBezTo>
                    <a:lnTo>
                      <a:pt x="474" y="1067"/>
                    </a:lnTo>
                    <a:cubicBezTo>
                      <a:pt x="1402" y="787"/>
                      <a:pt x="2354" y="536"/>
                      <a:pt x="3305" y="408"/>
                    </a:cubicBezTo>
                    <a:cubicBezTo>
                      <a:pt x="3538" y="375"/>
                      <a:pt x="3793" y="349"/>
                      <a:pt x="4050" y="349"/>
                    </a:cubicBezTo>
                    <a:close/>
                    <a:moveTo>
                      <a:pt x="4091" y="1"/>
                    </a:moveTo>
                    <a:cubicBezTo>
                      <a:pt x="3495" y="1"/>
                      <a:pt x="2925" y="109"/>
                      <a:pt x="2356" y="245"/>
                    </a:cubicBezTo>
                    <a:cubicBezTo>
                      <a:pt x="1623" y="381"/>
                      <a:pt x="918" y="571"/>
                      <a:pt x="213" y="760"/>
                    </a:cubicBezTo>
                    <a:cubicBezTo>
                      <a:pt x="169" y="779"/>
                      <a:pt x="140" y="810"/>
                      <a:pt x="124" y="847"/>
                    </a:cubicBezTo>
                    <a:lnTo>
                      <a:pt x="124" y="847"/>
                    </a:lnTo>
                    <a:cubicBezTo>
                      <a:pt x="45" y="902"/>
                      <a:pt x="0" y="1021"/>
                      <a:pt x="77" y="1113"/>
                    </a:cubicBezTo>
                    <a:cubicBezTo>
                      <a:pt x="755" y="1954"/>
                      <a:pt x="1460" y="2876"/>
                      <a:pt x="2464" y="3364"/>
                    </a:cubicBezTo>
                    <a:cubicBezTo>
                      <a:pt x="2915" y="3576"/>
                      <a:pt x="3433" y="3714"/>
                      <a:pt x="3944" y="3714"/>
                    </a:cubicBezTo>
                    <a:cubicBezTo>
                      <a:pt x="4415" y="3714"/>
                      <a:pt x="4881" y="3596"/>
                      <a:pt x="5285" y="3310"/>
                    </a:cubicBezTo>
                    <a:cubicBezTo>
                      <a:pt x="5909" y="2849"/>
                      <a:pt x="6288" y="1981"/>
                      <a:pt x="6071" y="1194"/>
                    </a:cubicBezTo>
                    <a:cubicBezTo>
                      <a:pt x="5800" y="326"/>
                      <a:pt x="4905" y="1"/>
                      <a:pt x="40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4" descr="n89 zalo Cuong Bui">
            <a:extLst>
              <a:ext uri="{FF2B5EF4-FFF2-40B4-BE49-F238E27FC236}">
                <a16:creationId xmlns:a16="http://schemas.microsoft.com/office/drawing/2014/main" id="{9EE87509-ADA7-B767-26A1-69D9F9C4B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t="22768" r="12909"/>
          <a:stretch/>
        </p:blipFill>
        <p:spPr bwMode="auto">
          <a:xfrm>
            <a:off x="6436670" y="3632381"/>
            <a:ext cx="2695100" cy="1529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 descr="n89 zalo Cuong Bui"/>
          <p:cNvSpPr txBox="1">
            <a:spLocks noGrp="1"/>
          </p:cNvSpPr>
          <p:nvPr>
            <p:ph type="ctrTitle"/>
          </p:nvPr>
        </p:nvSpPr>
        <p:spPr>
          <a:xfrm>
            <a:off x="361813" y="772437"/>
            <a:ext cx="8782187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800" dirty="0" err="1">
                <a:solidFill>
                  <a:schemeClr val="dk1"/>
                </a:solidFill>
              </a:rPr>
              <a:t>Bài</a:t>
            </a:r>
            <a:r>
              <a:rPr lang="en-US" sz="7800" dirty="0">
                <a:solidFill>
                  <a:schemeClr val="dk1"/>
                </a:solidFill>
              </a:rPr>
              <a:t> 22</a:t>
            </a:r>
            <a:endParaRPr sz="7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300" dirty="0">
                <a:solidFill>
                  <a:schemeClr val="dk1"/>
                </a:solidFill>
              </a:rPr>
              <a:t> </a:t>
            </a:r>
            <a:r>
              <a:rPr lang="en" sz="6500" dirty="0">
                <a:solidFill>
                  <a:schemeClr val="accent3"/>
                </a:solidFill>
              </a:rPr>
              <a:t>Cường độ dòng điện</a:t>
            </a:r>
            <a:endParaRPr sz="6500" dirty="0">
              <a:solidFill>
                <a:schemeClr val="accent3"/>
              </a:solidFill>
            </a:endParaRPr>
          </a:p>
        </p:txBody>
      </p:sp>
      <p:grpSp>
        <p:nvGrpSpPr>
          <p:cNvPr id="406" name="Google Shape;406;p44" descr="n89 zalo Cuong Bui"/>
          <p:cNvGrpSpPr/>
          <p:nvPr/>
        </p:nvGrpSpPr>
        <p:grpSpPr>
          <a:xfrm>
            <a:off x="7070858" y="370382"/>
            <a:ext cx="1049059" cy="778108"/>
            <a:chOff x="6224675" y="2055325"/>
            <a:chExt cx="920550" cy="682850"/>
          </a:xfrm>
        </p:grpSpPr>
        <p:sp>
          <p:nvSpPr>
            <p:cNvPr id="407" name="Google Shape;407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8" name="Google Shape;408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9" name="Google Shape;439;p44" descr="n89 zalo Cuong Bui"/>
          <p:cNvGrpSpPr/>
          <p:nvPr/>
        </p:nvGrpSpPr>
        <p:grpSpPr>
          <a:xfrm>
            <a:off x="1362226" y="540000"/>
            <a:ext cx="368024" cy="469826"/>
            <a:chOff x="5905475" y="2032050"/>
            <a:chExt cx="454350" cy="580175"/>
          </a:xfrm>
        </p:grpSpPr>
        <p:sp>
          <p:nvSpPr>
            <p:cNvPr id="440" name="Google Shape;440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44" descr="n89 zalo Cuong Bui"/>
          <p:cNvGrpSpPr/>
          <p:nvPr/>
        </p:nvGrpSpPr>
        <p:grpSpPr>
          <a:xfrm>
            <a:off x="8151362" y="1508842"/>
            <a:ext cx="272648" cy="332583"/>
            <a:chOff x="8203301" y="1315421"/>
            <a:chExt cx="307868" cy="375546"/>
          </a:xfrm>
        </p:grpSpPr>
        <p:sp>
          <p:nvSpPr>
            <p:cNvPr id="463" name="Google Shape;463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2704;p80" descr="n89 zalo Cuong Bui">
            <a:extLst>
              <a:ext uri="{FF2B5EF4-FFF2-40B4-BE49-F238E27FC236}">
                <a16:creationId xmlns:a16="http://schemas.microsoft.com/office/drawing/2014/main" id="{BA945B2B-0602-F98A-36D1-38934BA5E194}"/>
              </a:ext>
            </a:extLst>
          </p:cNvPr>
          <p:cNvGrpSpPr/>
          <p:nvPr/>
        </p:nvGrpSpPr>
        <p:grpSpPr>
          <a:xfrm>
            <a:off x="1038349" y="3408494"/>
            <a:ext cx="785087" cy="1090507"/>
            <a:chOff x="2386850" y="4744663"/>
            <a:chExt cx="1171775" cy="1355213"/>
          </a:xfrm>
        </p:grpSpPr>
        <p:grpSp>
          <p:nvGrpSpPr>
            <p:cNvPr id="510" name="Google Shape;2705;p80">
              <a:extLst>
                <a:ext uri="{FF2B5EF4-FFF2-40B4-BE49-F238E27FC236}">
                  <a16:creationId xmlns:a16="http://schemas.microsoft.com/office/drawing/2014/main" id="{65C81FC2-D613-B0B0-CF42-D7B8C978B8BD}"/>
                </a:ext>
              </a:extLst>
            </p:cNvPr>
            <p:cNvGrpSpPr/>
            <p:nvPr/>
          </p:nvGrpSpPr>
          <p:grpSpPr>
            <a:xfrm>
              <a:off x="2386850" y="4744675"/>
              <a:ext cx="1171775" cy="1355200"/>
              <a:chOff x="2386850" y="4744675"/>
              <a:chExt cx="1171775" cy="1355200"/>
            </a:xfrm>
          </p:grpSpPr>
          <p:sp>
            <p:nvSpPr>
              <p:cNvPr id="402" name="Google Shape;2706;p80">
                <a:extLst>
                  <a:ext uri="{FF2B5EF4-FFF2-40B4-BE49-F238E27FC236}">
                    <a16:creationId xmlns:a16="http://schemas.microsoft.com/office/drawing/2014/main" id="{BA9212ED-D8A6-8565-83AC-024B51C76A1C}"/>
                  </a:ext>
                </a:extLst>
              </p:cNvPr>
              <p:cNvSpPr/>
              <p:nvPr/>
            </p:nvSpPr>
            <p:spPr>
              <a:xfrm>
                <a:off x="2458050" y="4917800"/>
                <a:ext cx="973100" cy="1045550"/>
              </a:xfrm>
              <a:custGeom>
                <a:avLst/>
                <a:gdLst/>
                <a:ahLst/>
                <a:cxnLst/>
                <a:rect l="l" t="t" r="r" b="b"/>
                <a:pathLst>
                  <a:path w="38924" h="41822" extrusionOk="0">
                    <a:moveTo>
                      <a:pt x="18795" y="0"/>
                    </a:moveTo>
                    <a:cubicBezTo>
                      <a:pt x="14356" y="0"/>
                      <a:pt x="9915" y="1770"/>
                      <a:pt x="6537" y="5401"/>
                    </a:cubicBezTo>
                    <a:cubicBezTo>
                      <a:pt x="0" y="12426"/>
                      <a:pt x="2496" y="20916"/>
                      <a:pt x="3988" y="24442"/>
                    </a:cubicBezTo>
                    <a:cubicBezTo>
                      <a:pt x="4449" y="25527"/>
                      <a:pt x="4422" y="26801"/>
                      <a:pt x="3852" y="27859"/>
                    </a:cubicBezTo>
                    <a:lnTo>
                      <a:pt x="1330" y="32714"/>
                    </a:lnTo>
                    <a:cubicBezTo>
                      <a:pt x="82" y="35074"/>
                      <a:pt x="760" y="37976"/>
                      <a:pt x="2903" y="39550"/>
                    </a:cubicBezTo>
                    <a:cubicBezTo>
                      <a:pt x="4150" y="40418"/>
                      <a:pt x="5479" y="41069"/>
                      <a:pt x="6619" y="41530"/>
                    </a:cubicBezTo>
                    <a:cubicBezTo>
                      <a:pt x="7109" y="41726"/>
                      <a:pt x="7622" y="41821"/>
                      <a:pt x="8130" y="41821"/>
                    </a:cubicBezTo>
                    <a:cubicBezTo>
                      <a:pt x="9306" y="41821"/>
                      <a:pt x="10453" y="41311"/>
                      <a:pt x="11230" y="40363"/>
                    </a:cubicBezTo>
                    <a:lnTo>
                      <a:pt x="14756" y="36132"/>
                    </a:lnTo>
                    <a:cubicBezTo>
                      <a:pt x="15380" y="35373"/>
                      <a:pt x="16248" y="34857"/>
                      <a:pt x="17224" y="34722"/>
                    </a:cubicBezTo>
                    <a:cubicBezTo>
                      <a:pt x="22351" y="33908"/>
                      <a:pt x="38923" y="30219"/>
                      <a:pt x="36455" y="16277"/>
                    </a:cubicBezTo>
                    <a:cubicBezTo>
                      <a:pt x="34580" y="5599"/>
                      <a:pt x="26691" y="0"/>
                      <a:pt x="187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707;p80">
                <a:extLst>
                  <a:ext uri="{FF2B5EF4-FFF2-40B4-BE49-F238E27FC236}">
                    <a16:creationId xmlns:a16="http://schemas.microsoft.com/office/drawing/2014/main" id="{3168F68F-F0A9-8D55-7D86-E26146B0016E}"/>
                  </a:ext>
                </a:extLst>
              </p:cNvPr>
              <p:cNvSpPr/>
              <p:nvPr/>
            </p:nvSpPr>
            <p:spPr>
              <a:xfrm>
                <a:off x="2460075" y="5218275"/>
                <a:ext cx="794750" cy="745075"/>
              </a:xfrm>
              <a:custGeom>
                <a:avLst/>
                <a:gdLst/>
                <a:ahLst/>
                <a:cxnLst/>
                <a:rect l="l" t="t" r="r" b="b"/>
                <a:pathLst>
                  <a:path w="31790" h="29803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1357" y="5099"/>
                      <a:pt x="2876" y="9954"/>
                      <a:pt x="3907" y="12423"/>
                    </a:cubicBezTo>
                    <a:cubicBezTo>
                      <a:pt x="4368" y="13508"/>
                      <a:pt x="4341" y="14782"/>
                      <a:pt x="3771" y="15840"/>
                    </a:cubicBezTo>
                    <a:lnTo>
                      <a:pt x="1249" y="20695"/>
                    </a:lnTo>
                    <a:cubicBezTo>
                      <a:pt x="1" y="23055"/>
                      <a:pt x="679" y="25957"/>
                      <a:pt x="2822" y="27531"/>
                    </a:cubicBezTo>
                    <a:cubicBezTo>
                      <a:pt x="4042" y="28399"/>
                      <a:pt x="5398" y="29050"/>
                      <a:pt x="6538" y="29511"/>
                    </a:cubicBezTo>
                    <a:cubicBezTo>
                      <a:pt x="7028" y="29707"/>
                      <a:pt x="7541" y="29802"/>
                      <a:pt x="8049" y="29802"/>
                    </a:cubicBezTo>
                    <a:cubicBezTo>
                      <a:pt x="9225" y="29802"/>
                      <a:pt x="10372" y="29292"/>
                      <a:pt x="11149" y="28344"/>
                    </a:cubicBezTo>
                    <a:lnTo>
                      <a:pt x="14675" y="24113"/>
                    </a:lnTo>
                    <a:cubicBezTo>
                      <a:pt x="15299" y="23354"/>
                      <a:pt x="16167" y="22838"/>
                      <a:pt x="17143" y="22703"/>
                    </a:cubicBezTo>
                    <a:cubicBezTo>
                      <a:pt x="20154" y="22214"/>
                      <a:pt x="27070" y="20750"/>
                      <a:pt x="31790" y="16844"/>
                    </a:cubicBezTo>
                    <a:lnTo>
                      <a:pt x="31790" y="16844"/>
                    </a:lnTo>
                    <a:cubicBezTo>
                      <a:pt x="28344" y="19136"/>
                      <a:pt x="24071" y="19649"/>
                      <a:pt x="20935" y="19649"/>
                    </a:cubicBezTo>
                    <a:cubicBezTo>
                      <a:pt x="18394" y="19649"/>
                      <a:pt x="16601" y="19312"/>
                      <a:pt x="16601" y="19312"/>
                    </a:cubicBezTo>
                    <a:cubicBezTo>
                      <a:pt x="16601" y="19312"/>
                      <a:pt x="11015" y="26922"/>
                      <a:pt x="6755" y="26922"/>
                    </a:cubicBezTo>
                    <a:cubicBezTo>
                      <a:pt x="6183" y="26922"/>
                      <a:pt x="5635" y="26784"/>
                      <a:pt x="5127" y="26473"/>
                    </a:cubicBezTo>
                    <a:cubicBezTo>
                      <a:pt x="1493" y="24249"/>
                      <a:pt x="6863" y="13535"/>
                      <a:pt x="6863" y="13535"/>
                    </a:cubicBezTo>
                    <a:cubicBezTo>
                      <a:pt x="2686" y="10551"/>
                      <a:pt x="2659" y="2278"/>
                      <a:pt x="27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2708;p80">
                <a:extLst>
                  <a:ext uri="{FF2B5EF4-FFF2-40B4-BE49-F238E27FC236}">
                    <a16:creationId xmlns:a16="http://schemas.microsoft.com/office/drawing/2014/main" id="{CD18029D-79B0-B609-96EB-0C7F2E9139E8}"/>
                  </a:ext>
                </a:extLst>
              </p:cNvPr>
              <p:cNvSpPr/>
              <p:nvPr/>
            </p:nvSpPr>
            <p:spPr>
              <a:xfrm>
                <a:off x="2457450" y="4913975"/>
                <a:ext cx="937750" cy="1053725"/>
              </a:xfrm>
              <a:custGeom>
                <a:avLst/>
                <a:gdLst/>
                <a:ahLst/>
                <a:cxnLst/>
                <a:rect l="l" t="t" r="r" b="b"/>
                <a:pathLst>
                  <a:path w="37510" h="42149" extrusionOk="0">
                    <a:moveTo>
                      <a:pt x="18790" y="339"/>
                    </a:moveTo>
                    <a:cubicBezTo>
                      <a:pt x="20728" y="339"/>
                      <a:pt x="22668" y="678"/>
                      <a:pt x="24517" y="1350"/>
                    </a:cubicBezTo>
                    <a:cubicBezTo>
                      <a:pt x="28423" y="2760"/>
                      <a:pt x="31651" y="5608"/>
                      <a:pt x="33739" y="9188"/>
                    </a:cubicBezTo>
                    <a:cubicBezTo>
                      <a:pt x="34933" y="11277"/>
                      <a:pt x="35747" y="13555"/>
                      <a:pt x="36208" y="15915"/>
                    </a:cubicBezTo>
                    <a:cubicBezTo>
                      <a:pt x="36642" y="18085"/>
                      <a:pt x="36723" y="20336"/>
                      <a:pt x="36099" y="22506"/>
                    </a:cubicBezTo>
                    <a:cubicBezTo>
                      <a:pt x="35096" y="26141"/>
                      <a:pt x="32329" y="28880"/>
                      <a:pt x="29128" y="30725"/>
                    </a:cubicBezTo>
                    <a:cubicBezTo>
                      <a:pt x="26253" y="32406"/>
                      <a:pt x="23053" y="33491"/>
                      <a:pt x="19798" y="34197"/>
                    </a:cubicBezTo>
                    <a:cubicBezTo>
                      <a:pt x="19201" y="34332"/>
                      <a:pt x="18604" y="34468"/>
                      <a:pt x="18008" y="34576"/>
                    </a:cubicBezTo>
                    <a:cubicBezTo>
                      <a:pt x="17085" y="34739"/>
                      <a:pt x="16217" y="34848"/>
                      <a:pt x="15458" y="35417"/>
                    </a:cubicBezTo>
                    <a:cubicBezTo>
                      <a:pt x="14915" y="35797"/>
                      <a:pt x="14536" y="36285"/>
                      <a:pt x="14129" y="36800"/>
                    </a:cubicBezTo>
                    <a:cubicBezTo>
                      <a:pt x="13559" y="37451"/>
                      <a:pt x="13017" y="38129"/>
                      <a:pt x="12447" y="38780"/>
                    </a:cubicBezTo>
                    <a:cubicBezTo>
                      <a:pt x="12040" y="39296"/>
                      <a:pt x="11606" y="39811"/>
                      <a:pt x="11199" y="40327"/>
                    </a:cubicBezTo>
                    <a:cubicBezTo>
                      <a:pt x="10440" y="41222"/>
                      <a:pt x="9355" y="41791"/>
                      <a:pt x="8162" y="41818"/>
                    </a:cubicBezTo>
                    <a:cubicBezTo>
                      <a:pt x="7375" y="41818"/>
                      <a:pt x="6697" y="41547"/>
                      <a:pt x="5992" y="41249"/>
                    </a:cubicBezTo>
                    <a:cubicBezTo>
                      <a:pt x="5259" y="40896"/>
                      <a:pt x="4527" y="40544"/>
                      <a:pt x="3849" y="40110"/>
                    </a:cubicBezTo>
                    <a:cubicBezTo>
                      <a:pt x="2574" y="39323"/>
                      <a:pt x="1543" y="38319"/>
                      <a:pt x="1109" y="36828"/>
                    </a:cubicBezTo>
                    <a:cubicBezTo>
                      <a:pt x="730" y="35526"/>
                      <a:pt x="892" y="34142"/>
                      <a:pt x="1489" y="32949"/>
                    </a:cubicBezTo>
                    <a:cubicBezTo>
                      <a:pt x="1491" y="32945"/>
                      <a:pt x="1493" y="32942"/>
                      <a:pt x="1495" y="32938"/>
                    </a:cubicBezTo>
                    <a:lnTo>
                      <a:pt x="1495" y="32938"/>
                    </a:lnTo>
                    <a:cubicBezTo>
                      <a:pt x="2144" y="31721"/>
                      <a:pt x="2766" y="30504"/>
                      <a:pt x="3415" y="29287"/>
                    </a:cubicBezTo>
                    <a:cubicBezTo>
                      <a:pt x="3659" y="28826"/>
                      <a:pt x="3903" y="28365"/>
                      <a:pt x="4120" y="27904"/>
                    </a:cubicBezTo>
                    <a:cubicBezTo>
                      <a:pt x="4419" y="27253"/>
                      <a:pt x="4554" y="26521"/>
                      <a:pt x="4500" y="25815"/>
                    </a:cubicBezTo>
                    <a:cubicBezTo>
                      <a:pt x="4446" y="25219"/>
                      <a:pt x="4229" y="24676"/>
                      <a:pt x="4012" y="24134"/>
                    </a:cubicBezTo>
                    <a:cubicBezTo>
                      <a:pt x="2384" y="20065"/>
                      <a:pt x="1842" y="15427"/>
                      <a:pt x="3279" y="11223"/>
                    </a:cubicBezTo>
                    <a:cubicBezTo>
                      <a:pt x="4852" y="6666"/>
                      <a:pt x="8677" y="2950"/>
                      <a:pt x="13180" y="1323"/>
                    </a:cubicBezTo>
                    <a:cubicBezTo>
                      <a:pt x="14992" y="665"/>
                      <a:pt x="16890" y="339"/>
                      <a:pt x="18790" y="339"/>
                    </a:cubicBezTo>
                    <a:close/>
                    <a:moveTo>
                      <a:pt x="18812" y="1"/>
                    </a:moveTo>
                    <a:cubicBezTo>
                      <a:pt x="18056" y="1"/>
                      <a:pt x="17297" y="52"/>
                      <a:pt x="16543" y="156"/>
                    </a:cubicBezTo>
                    <a:cubicBezTo>
                      <a:pt x="12366" y="726"/>
                      <a:pt x="8541" y="2896"/>
                      <a:pt x="5829" y="6123"/>
                    </a:cubicBezTo>
                    <a:cubicBezTo>
                      <a:pt x="3985" y="8348"/>
                      <a:pt x="2710" y="11033"/>
                      <a:pt x="2303" y="13908"/>
                    </a:cubicBezTo>
                    <a:cubicBezTo>
                      <a:pt x="1950" y="16213"/>
                      <a:pt x="2113" y="18573"/>
                      <a:pt x="2628" y="20852"/>
                    </a:cubicBezTo>
                    <a:cubicBezTo>
                      <a:pt x="2845" y="21801"/>
                      <a:pt x="3117" y="22723"/>
                      <a:pt x="3442" y="23618"/>
                    </a:cubicBezTo>
                    <a:cubicBezTo>
                      <a:pt x="3605" y="23998"/>
                      <a:pt x="3768" y="24378"/>
                      <a:pt x="3903" y="24757"/>
                    </a:cubicBezTo>
                    <a:cubicBezTo>
                      <a:pt x="4229" y="25571"/>
                      <a:pt x="4256" y="26466"/>
                      <a:pt x="3985" y="27307"/>
                    </a:cubicBezTo>
                    <a:cubicBezTo>
                      <a:pt x="3822" y="27904"/>
                      <a:pt x="3469" y="28473"/>
                      <a:pt x="3171" y="29016"/>
                    </a:cubicBezTo>
                    <a:cubicBezTo>
                      <a:pt x="2737" y="29830"/>
                      <a:pt x="2303" y="30643"/>
                      <a:pt x="1896" y="31484"/>
                    </a:cubicBezTo>
                    <a:cubicBezTo>
                      <a:pt x="1652" y="31918"/>
                      <a:pt x="1435" y="32352"/>
                      <a:pt x="1191" y="32786"/>
                    </a:cubicBezTo>
                    <a:cubicBezTo>
                      <a:pt x="1191" y="32786"/>
                      <a:pt x="1191" y="32786"/>
                      <a:pt x="1191" y="32786"/>
                    </a:cubicBezTo>
                    <a:lnTo>
                      <a:pt x="1191" y="32786"/>
                    </a:lnTo>
                    <a:cubicBezTo>
                      <a:pt x="1187" y="32792"/>
                      <a:pt x="1184" y="32798"/>
                      <a:pt x="1181" y="32805"/>
                    </a:cubicBezTo>
                    <a:lnTo>
                      <a:pt x="1181" y="32805"/>
                    </a:lnTo>
                    <a:cubicBezTo>
                      <a:pt x="0" y="35161"/>
                      <a:pt x="600" y="38107"/>
                      <a:pt x="2710" y="39730"/>
                    </a:cubicBezTo>
                    <a:cubicBezTo>
                      <a:pt x="3930" y="40679"/>
                      <a:pt x="5395" y="41466"/>
                      <a:pt x="6833" y="41954"/>
                    </a:cubicBezTo>
                    <a:cubicBezTo>
                      <a:pt x="7251" y="42085"/>
                      <a:pt x="7683" y="42148"/>
                      <a:pt x="8112" y="42148"/>
                    </a:cubicBezTo>
                    <a:cubicBezTo>
                      <a:pt x="9021" y="42148"/>
                      <a:pt x="9920" y="41864"/>
                      <a:pt x="10657" y="41330"/>
                    </a:cubicBezTo>
                    <a:cubicBezTo>
                      <a:pt x="11172" y="40923"/>
                      <a:pt x="11579" y="40408"/>
                      <a:pt x="11986" y="39893"/>
                    </a:cubicBezTo>
                    <a:cubicBezTo>
                      <a:pt x="12556" y="39214"/>
                      <a:pt x="13125" y="38509"/>
                      <a:pt x="13722" y="37804"/>
                    </a:cubicBezTo>
                    <a:cubicBezTo>
                      <a:pt x="14102" y="37343"/>
                      <a:pt x="14481" y="36882"/>
                      <a:pt x="14888" y="36421"/>
                    </a:cubicBezTo>
                    <a:cubicBezTo>
                      <a:pt x="15648" y="35498"/>
                      <a:pt x="16624" y="35146"/>
                      <a:pt x="17763" y="34956"/>
                    </a:cubicBezTo>
                    <a:cubicBezTo>
                      <a:pt x="20774" y="34441"/>
                      <a:pt x="23731" y="33627"/>
                      <a:pt x="26552" y="32406"/>
                    </a:cubicBezTo>
                    <a:cubicBezTo>
                      <a:pt x="29915" y="30942"/>
                      <a:pt x="33170" y="28799"/>
                      <a:pt x="35123" y="25598"/>
                    </a:cubicBezTo>
                    <a:cubicBezTo>
                      <a:pt x="37510" y="21692"/>
                      <a:pt x="37157" y="17027"/>
                      <a:pt x="35747" y="12823"/>
                    </a:cubicBezTo>
                    <a:cubicBezTo>
                      <a:pt x="34336" y="8673"/>
                      <a:pt x="31651" y="4957"/>
                      <a:pt x="27881" y="2597"/>
                    </a:cubicBezTo>
                    <a:cubicBezTo>
                      <a:pt x="25162" y="909"/>
                      <a:pt x="22001" y="1"/>
                      <a:pt x="18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2709;p80">
                <a:extLst>
                  <a:ext uri="{FF2B5EF4-FFF2-40B4-BE49-F238E27FC236}">
                    <a16:creationId xmlns:a16="http://schemas.microsoft.com/office/drawing/2014/main" id="{4B11DAD0-2CEE-108C-BCF0-CE197C6AEC3C}"/>
                  </a:ext>
                </a:extLst>
              </p:cNvPr>
              <p:cNvSpPr/>
              <p:nvPr/>
            </p:nvSpPr>
            <p:spPr>
              <a:xfrm>
                <a:off x="2635025" y="5212125"/>
                <a:ext cx="542500" cy="366625"/>
              </a:xfrm>
              <a:custGeom>
                <a:avLst/>
                <a:gdLst/>
                <a:ahLst/>
                <a:cxnLst/>
                <a:rect l="l" t="t" r="r" b="b"/>
                <a:pathLst>
                  <a:path w="21700" h="14665" extrusionOk="0">
                    <a:moveTo>
                      <a:pt x="6808" y="5833"/>
                    </a:moveTo>
                    <a:cubicBezTo>
                      <a:pt x="7248" y="5833"/>
                      <a:pt x="7641" y="6042"/>
                      <a:pt x="7812" y="6593"/>
                    </a:cubicBezTo>
                    <a:cubicBezTo>
                      <a:pt x="8219" y="7786"/>
                      <a:pt x="7080" y="8654"/>
                      <a:pt x="6049" y="8899"/>
                    </a:cubicBezTo>
                    <a:cubicBezTo>
                      <a:pt x="5697" y="8981"/>
                      <a:pt x="5335" y="9021"/>
                      <a:pt x="4973" y="9021"/>
                    </a:cubicBezTo>
                    <a:cubicBezTo>
                      <a:pt x="4797" y="9021"/>
                      <a:pt x="4620" y="9011"/>
                      <a:pt x="4444" y="8992"/>
                    </a:cubicBezTo>
                    <a:lnTo>
                      <a:pt x="4444" y="8992"/>
                    </a:lnTo>
                    <a:cubicBezTo>
                      <a:pt x="4410" y="8075"/>
                      <a:pt x="4676" y="7166"/>
                      <a:pt x="5317" y="6512"/>
                    </a:cubicBezTo>
                    <a:cubicBezTo>
                      <a:pt x="5674" y="6140"/>
                      <a:pt x="6275" y="5833"/>
                      <a:pt x="6808" y="5833"/>
                    </a:cubicBezTo>
                    <a:close/>
                    <a:moveTo>
                      <a:pt x="10886" y="9234"/>
                    </a:moveTo>
                    <a:cubicBezTo>
                      <a:pt x="11443" y="9234"/>
                      <a:pt x="11819" y="9779"/>
                      <a:pt x="11773" y="10363"/>
                    </a:cubicBezTo>
                    <a:cubicBezTo>
                      <a:pt x="11718" y="10960"/>
                      <a:pt x="11311" y="11475"/>
                      <a:pt x="10877" y="11855"/>
                    </a:cubicBezTo>
                    <a:cubicBezTo>
                      <a:pt x="10435" y="12240"/>
                      <a:pt x="9902" y="12511"/>
                      <a:pt x="9334" y="12663"/>
                    </a:cubicBezTo>
                    <a:lnTo>
                      <a:pt x="9334" y="12663"/>
                    </a:lnTo>
                    <a:cubicBezTo>
                      <a:pt x="9194" y="12300"/>
                      <a:pt x="9130" y="11901"/>
                      <a:pt x="9142" y="11502"/>
                    </a:cubicBezTo>
                    <a:cubicBezTo>
                      <a:pt x="9196" y="10607"/>
                      <a:pt x="9684" y="9577"/>
                      <a:pt x="10606" y="9278"/>
                    </a:cubicBezTo>
                    <a:cubicBezTo>
                      <a:pt x="10703" y="9248"/>
                      <a:pt x="10797" y="9234"/>
                      <a:pt x="10886" y="9234"/>
                    </a:cubicBezTo>
                    <a:close/>
                    <a:moveTo>
                      <a:pt x="15437" y="10774"/>
                    </a:moveTo>
                    <a:cubicBezTo>
                      <a:pt x="15543" y="10774"/>
                      <a:pt x="15651" y="10790"/>
                      <a:pt x="15760" y="10824"/>
                    </a:cubicBezTo>
                    <a:cubicBezTo>
                      <a:pt x="16384" y="11041"/>
                      <a:pt x="16736" y="11719"/>
                      <a:pt x="16438" y="12343"/>
                    </a:cubicBezTo>
                    <a:cubicBezTo>
                      <a:pt x="16221" y="12750"/>
                      <a:pt x="15787" y="13048"/>
                      <a:pt x="15380" y="13293"/>
                    </a:cubicBezTo>
                    <a:cubicBezTo>
                      <a:pt x="15278" y="13349"/>
                      <a:pt x="15176" y="13403"/>
                      <a:pt x="15073" y="13455"/>
                    </a:cubicBezTo>
                    <a:lnTo>
                      <a:pt x="15073" y="13455"/>
                    </a:lnTo>
                    <a:cubicBezTo>
                      <a:pt x="14396" y="12973"/>
                      <a:pt x="13936" y="12170"/>
                      <a:pt x="14431" y="11367"/>
                    </a:cubicBezTo>
                    <a:cubicBezTo>
                      <a:pt x="14666" y="11003"/>
                      <a:pt x="15037" y="10774"/>
                      <a:pt x="15437" y="10774"/>
                    </a:cubicBezTo>
                    <a:close/>
                    <a:moveTo>
                      <a:pt x="5042" y="0"/>
                    </a:moveTo>
                    <a:cubicBezTo>
                      <a:pt x="5034" y="0"/>
                      <a:pt x="5027" y="1"/>
                      <a:pt x="5019" y="2"/>
                    </a:cubicBezTo>
                    <a:cubicBezTo>
                      <a:pt x="3690" y="29"/>
                      <a:pt x="2496" y="761"/>
                      <a:pt x="1628" y="1738"/>
                    </a:cubicBezTo>
                    <a:cubicBezTo>
                      <a:pt x="733" y="2714"/>
                      <a:pt x="1" y="3962"/>
                      <a:pt x="136" y="5318"/>
                    </a:cubicBezTo>
                    <a:cubicBezTo>
                      <a:pt x="307" y="7521"/>
                      <a:pt x="2114" y="8982"/>
                      <a:pt x="4147" y="9302"/>
                    </a:cubicBezTo>
                    <a:lnTo>
                      <a:pt x="4147" y="9302"/>
                    </a:lnTo>
                    <a:cubicBezTo>
                      <a:pt x="4220" y="10078"/>
                      <a:pt x="4476" y="10834"/>
                      <a:pt x="4883" y="11421"/>
                    </a:cubicBezTo>
                    <a:cubicBezTo>
                      <a:pt x="5667" y="12565"/>
                      <a:pt x="6976" y="13148"/>
                      <a:pt x="8292" y="13148"/>
                    </a:cubicBezTo>
                    <a:cubicBezTo>
                      <a:pt x="8575" y="13148"/>
                      <a:pt x="8857" y="13121"/>
                      <a:pt x="9135" y="13067"/>
                    </a:cubicBezTo>
                    <a:lnTo>
                      <a:pt x="9135" y="13067"/>
                    </a:lnTo>
                    <a:cubicBezTo>
                      <a:pt x="9155" y="13107"/>
                      <a:pt x="9175" y="13146"/>
                      <a:pt x="9196" y="13184"/>
                    </a:cubicBezTo>
                    <a:cubicBezTo>
                      <a:pt x="9761" y="14191"/>
                      <a:pt x="10926" y="14664"/>
                      <a:pt x="12047" y="14664"/>
                    </a:cubicBezTo>
                    <a:cubicBezTo>
                      <a:pt x="12164" y="14664"/>
                      <a:pt x="12281" y="14659"/>
                      <a:pt x="12396" y="14649"/>
                    </a:cubicBezTo>
                    <a:cubicBezTo>
                      <a:pt x="13129" y="14595"/>
                      <a:pt x="13861" y="14378"/>
                      <a:pt x="14539" y="14079"/>
                    </a:cubicBezTo>
                    <a:cubicBezTo>
                      <a:pt x="14698" y="14007"/>
                      <a:pt x="14860" y="13933"/>
                      <a:pt x="15022" y="13855"/>
                    </a:cubicBezTo>
                    <a:lnTo>
                      <a:pt x="15022" y="13855"/>
                    </a:lnTo>
                    <a:cubicBezTo>
                      <a:pt x="15392" y="14078"/>
                      <a:pt x="15807" y="14228"/>
                      <a:pt x="16194" y="14296"/>
                    </a:cubicBezTo>
                    <a:cubicBezTo>
                      <a:pt x="16439" y="14337"/>
                      <a:pt x="16679" y="14357"/>
                      <a:pt x="16915" y="14357"/>
                    </a:cubicBezTo>
                    <a:cubicBezTo>
                      <a:pt x="19316" y="14357"/>
                      <a:pt x="21194" y="12305"/>
                      <a:pt x="21564" y="9983"/>
                    </a:cubicBezTo>
                    <a:cubicBezTo>
                      <a:pt x="21700" y="9305"/>
                      <a:pt x="21700" y="8627"/>
                      <a:pt x="21618" y="7949"/>
                    </a:cubicBezTo>
                    <a:cubicBezTo>
                      <a:pt x="21605" y="7841"/>
                      <a:pt x="21510" y="7786"/>
                      <a:pt x="21422" y="7786"/>
                    </a:cubicBezTo>
                    <a:cubicBezTo>
                      <a:pt x="21334" y="7786"/>
                      <a:pt x="21252" y="7841"/>
                      <a:pt x="21266" y="7949"/>
                    </a:cubicBezTo>
                    <a:cubicBezTo>
                      <a:pt x="21537" y="10092"/>
                      <a:pt x="20832" y="12452"/>
                      <a:pt x="18825" y="13510"/>
                    </a:cubicBezTo>
                    <a:cubicBezTo>
                      <a:pt x="18241" y="13819"/>
                      <a:pt x="17570" y="13997"/>
                      <a:pt x="16902" y="13997"/>
                    </a:cubicBezTo>
                    <a:cubicBezTo>
                      <a:pt x="16514" y="13997"/>
                      <a:pt x="16128" y="13937"/>
                      <a:pt x="15760" y="13808"/>
                    </a:cubicBezTo>
                    <a:cubicBezTo>
                      <a:pt x="15642" y="13769"/>
                      <a:pt x="15524" y="13719"/>
                      <a:pt x="15409" y="13660"/>
                    </a:cubicBezTo>
                    <a:lnTo>
                      <a:pt x="15409" y="13660"/>
                    </a:lnTo>
                    <a:cubicBezTo>
                      <a:pt x="15721" y="13492"/>
                      <a:pt x="16020" y="13302"/>
                      <a:pt x="16275" y="13076"/>
                    </a:cubicBezTo>
                    <a:cubicBezTo>
                      <a:pt x="17089" y="12343"/>
                      <a:pt x="17116" y="11041"/>
                      <a:pt x="15977" y="10553"/>
                    </a:cubicBezTo>
                    <a:cubicBezTo>
                      <a:pt x="15792" y="10473"/>
                      <a:pt x="15606" y="10436"/>
                      <a:pt x="15425" y="10436"/>
                    </a:cubicBezTo>
                    <a:cubicBezTo>
                      <a:pt x="14626" y="10436"/>
                      <a:pt x="13932" y="11155"/>
                      <a:pt x="13888" y="12018"/>
                    </a:cubicBezTo>
                    <a:cubicBezTo>
                      <a:pt x="13845" y="12686"/>
                      <a:pt x="14198" y="13238"/>
                      <a:pt x="14702" y="13635"/>
                    </a:cubicBezTo>
                    <a:lnTo>
                      <a:pt x="14702" y="13635"/>
                    </a:lnTo>
                    <a:cubicBezTo>
                      <a:pt x="14379" y="13784"/>
                      <a:pt x="14048" y="13914"/>
                      <a:pt x="13698" y="14025"/>
                    </a:cubicBezTo>
                    <a:cubicBezTo>
                      <a:pt x="13172" y="14205"/>
                      <a:pt x="12609" y="14318"/>
                      <a:pt x="12053" y="14318"/>
                    </a:cubicBezTo>
                    <a:cubicBezTo>
                      <a:pt x="11434" y="14318"/>
                      <a:pt x="10823" y="14178"/>
                      <a:pt x="10281" y="13835"/>
                    </a:cubicBezTo>
                    <a:cubicBezTo>
                      <a:pt x="9938" y="13622"/>
                      <a:pt x="9672" y="13327"/>
                      <a:pt x="9484" y="12985"/>
                    </a:cubicBezTo>
                    <a:lnTo>
                      <a:pt x="9484" y="12985"/>
                    </a:lnTo>
                    <a:cubicBezTo>
                      <a:pt x="10025" y="12833"/>
                      <a:pt x="10539" y="12574"/>
                      <a:pt x="10986" y="12208"/>
                    </a:cubicBezTo>
                    <a:cubicBezTo>
                      <a:pt x="11827" y="11530"/>
                      <a:pt x="12668" y="10146"/>
                      <a:pt x="11691" y="9224"/>
                    </a:cubicBezTo>
                    <a:cubicBezTo>
                      <a:pt x="11451" y="8991"/>
                      <a:pt x="11186" y="8895"/>
                      <a:pt x="10918" y="8895"/>
                    </a:cubicBezTo>
                    <a:cubicBezTo>
                      <a:pt x="10187" y="8895"/>
                      <a:pt x="9439" y="9612"/>
                      <a:pt x="9142" y="10228"/>
                    </a:cubicBezTo>
                    <a:cubicBezTo>
                      <a:pt x="8754" y="11003"/>
                      <a:pt x="8711" y="11931"/>
                      <a:pt x="8997" y="12739"/>
                    </a:cubicBezTo>
                    <a:lnTo>
                      <a:pt x="8997" y="12739"/>
                    </a:lnTo>
                    <a:cubicBezTo>
                      <a:pt x="8745" y="12785"/>
                      <a:pt x="8489" y="12808"/>
                      <a:pt x="8233" y="12808"/>
                    </a:cubicBezTo>
                    <a:cubicBezTo>
                      <a:pt x="7245" y="12808"/>
                      <a:pt x="6263" y="12462"/>
                      <a:pt x="5561" y="11747"/>
                    </a:cubicBezTo>
                    <a:cubicBezTo>
                      <a:pt x="4966" y="11126"/>
                      <a:pt x="4578" y="10246"/>
                      <a:pt x="4471" y="9343"/>
                    </a:cubicBezTo>
                    <a:lnTo>
                      <a:pt x="4471" y="9343"/>
                    </a:lnTo>
                    <a:cubicBezTo>
                      <a:pt x="4644" y="9360"/>
                      <a:pt x="4818" y="9368"/>
                      <a:pt x="4992" y="9368"/>
                    </a:cubicBezTo>
                    <a:cubicBezTo>
                      <a:pt x="5264" y="9368"/>
                      <a:pt x="5536" y="9347"/>
                      <a:pt x="5805" y="9305"/>
                    </a:cubicBezTo>
                    <a:cubicBezTo>
                      <a:pt x="6999" y="9116"/>
                      <a:pt x="8219" y="8383"/>
                      <a:pt x="8219" y="7054"/>
                    </a:cubicBezTo>
                    <a:cubicBezTo>
                      <a:pt x="8242" y="6120"/>
                      <a:pt x="7553" y="5496"/>
                      <a:pt x="6720" y="5496"/>
                    </a:cubicBezTo>
                    <a:cubicBezTo>
                      <a:pt x="6538" y="5496"/>
                      <a:pt x="6348" y="5526"/>
                      <a:pt x="6158" y="5589"/>
                    </a:cubicBezTo>
                    <a:cubicBezTo>
                      <a:pt x="4703" y="6074"/>
                      <a:pt x="4094" y="7507"/>
                      <a:pt x="4126" y="8948"/>
                    </a:cubicBezTo>
                    <a:lnTo>
                      <a:pt x="4126" y="8948"/>
                    </a:lnTo>
                    <a:cubicBezTo>
                      <a:pt x="2298" y="8635"/>
                      <a:pt x="663" y="7325"/>
                      <a:pt x="462" y="5372"/>
                    </a:cubicBezTo>
                    <a:cubicBezTo>
                      <a:pt x="326" y="4098"/>
                      <a:pt x="1004" y="2931"/>
                      <a:pt x="1818" y="2009"/>
                    </a:cubicBezTo>
                    <a:cubicBezTo>
                      <a:pt x="2659" y="1087"/>
                      <a:pt x="3744" y="355"/>
                      <a:pt x="5019" y="327"/>
                    </a:cubicBezTo>
                    <a:cubicBezTo>
                      <a:pt x="5228" y="327"/>
                      <a:pt x="5235" y="0"/>
                      <a:pt x="50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2710;p80">
                <a:extLst>
                  <a:ext uri="{FF2B5EF4-FFF2-40B4-BE49-F238E27FC236}">
                    <a16:creationId xmlns:a16="http://schemas.microsoft.com/office/drawing/2014/main" id="{40EA8758-D0A6-6F43-85B4-162D2B0EC1C0}"/>
                  </a:ext>
                </a:extLst>
              </p:cNvPr>
              <p:cNvSpPr/>
              <p:nvPr/>
            </p:nvSpPr>
            <p:spPr>
              <a:xfrm>
                <a:off x="2392275" y="5833300"/>
                <a:ext cx="3038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0477" extrusionOk="0">
                    <a:moveTo>
                      <a:pt x="3337" y="0"/>
                    </a:moveTo>
                    <a:cubicBezTo>
                      <a:pt x="2414" y="434"/>
                      <a:pt x="1411" y="1628"/>
                      <a:pt x="760" y="2387"/>
                    </a:cubicBezTo>
                    <a:cubicBezTo>
                      <a:pt x="516" y="2658"/>
                      <a:pt x="272" y="3011"/>
                      <a:pt x="163" y="3391"/>
                    </a:cubicBezTo>
                    <a:cubicBezTo>
                      <a:pt x="0" y="4096"/>
                      <a:pt x="380" y="4801"/>
                      <a:pt x="787" y="5398"/>
                    </a:cubicBezTo>
                    <a:cubicBezTo>
                      <a:pt x="2143" y="7269"/>
                      <a:pt x="4150" y="8571"/>
                      <a:pt x="6185" y="9684"/>
                    </a:cubicBezTo>
                    <a:cubicBezTo>
                      <a:pt x="6781" y="9982"/>
                      <a:pt x="7378" y="10307"/>
                      <a:pt x="8002" y="10416"/>
                    </a:cubicBezTo>
                    <a:cubicBezTo>
                      <a:pt x="8192" y="10455"/>
                      <a:pt x="8388" y="10476"/>
                      <a:pt x="8584" y="10476"/>
                    </a:cubicBezTo>
                    <a:cubicBezTo>
                      <a:pt x="9061" y="10476"/>
                      <a:pt x="9535" y="10352"/>
                      <a:pt x="9901" y="10063"/>
                    </a:cubicBezTo>
                    <a:cubicBezTo>
                      <a:pt x="10552" y="9575"/>
                      <a:pt x="10796" y="8761"/>
                      <a:pt x="11013" y="7975"/>
                    </a:cubicBezTo>
                    <a:cubicBezTo>
                      <a:pt x="11230" y="7134"/>
                      <a:pt x="12152" y="5751"/>
                      <a:pt x="11365" y="5452"/>
                    </a:cubicBezTo>
                    <a:cubicBezTo>
                      <a:pt x="5805" y="3309"/>
                      <a:pt x="3337" y="0"/>
                      <a:pt x="33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2711;p80">
                <a:extLst>
                  <a:ext uri="{FF2B5EF4-FFF2-40B4-BE49-F238E27FC236}">
                    <a16:creationId xmlns:a16="http://schemas.microsoft.com/office/drawing/2014/main" id="{BC3C91C1-D1F9-0E68-CB97-DC9695BFD5FE}"/>
                  </a:ext>
                </a:extLst>
              </p:cNvPr>
              <p:cNvSpPr/>
              <p:nvPr/>
            </p:nvSpPr>
            <p:spPr>
              <a:xfrm>
                <a:off x="2386850" y="5829200"/>
                <a:ext cx="306525" cy="270675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0827" extrusionOk="0">
                    <a:moveTo>
                      <a:pt x="3506" y="395"/>
                    </a:moveTo>
                    <a:cubicBezTo>
                      <a:pt x="4054" y="1091"/>
                      <a:pt x="4714" y="1694"/>
                      <a:pt x="5398" y="2226"/>
                    </a:cubicBezTo>
                    <a:cubicBezTo>
                      <a:pt x="7212" y="3742"/>
                      <a:pt x="9296" y="4907"/>
                      <a:pt x="11515" y="5774"/>
                    </a:cubicBezTo>
                    <a:lnTo>
                      <a:pt x="11515" y="5774"/>
                    </a:lnTo>
                    <a:cubicBezTo>
                      <a:pt x="11965" y="6043"/>
                      <a:pt x="11551" y="6847"/>
                      <a:pt x="11392" y="7189"/>
                    </a:cubicBezTo>
                    <a:cubicBezTo>
                      <a:pt x="11175" y="7732"/>
                      <a:pt x="11040" y="8274"/>
                      <a:pt x="10850" y="8844"/>
                    </a:cubicBezTo>
                    <a:cubicBezTo>
                      <a:pt x="10579" y="9576"/>
                      <a:pt x="10118" y="10227"/>
                      <a:pt x="9304" y="10417"/>
                    </a:cubicBezTo>
                    <a:cubicBezTo>
                      <a:pt x="9134" y="10456"/>
                      <a:pt x="8964" y="10473"/>
                      <a:pt x="8796" y="10473"/>
                    </a:cubicBezTo>
                    <a:cubicBezTo>
                      <a:pt x="8136" y="10473"/>
                      <a:pt x="7496" y="10205"/>
                      <a:pt x="6890" y="9902"/>
                    </a:cubicBezTo>
                    <a:cubicBezTo>
                      <a:pt x="5588" y="9251"/>
                      <a:pt x="4286" y="8464"/>
                      <a:pt x="3147" y="7542"/>
                    </a:cubicBezTo>
                    <a:cubicBezTo>
                      <a:pt x="2577" y="7081"/>
                      <a:pt x="2062" y="6593"/>
                      <a:pt x="1601" y="6050"/>
                    </a:cubicBezTo>
                    <a:cubicBezTo>
                      <a:pt x="1085" y="5453"/>
                      <a:pt x="489" y="4667"/>
                      <a:pt x="516" y="3826"/>
                    </a:cubicBezTo>
                    <a:cubicBezTo>
                      <a:pt x="543" y="3039"/>
                      <a:pt x="1329" y="2388"/>
                      <a:pt x="1818" y="1846"/>
                    </a:cubicBezTo>
                    <a:cubicBezTo>
                      <a:pt x="2327" y="1312"/>
                      <a:pt x="2860" y="753"/>
                      <a:pt x="3506" y="395"/>
                    </a:cubicBezTo>
                    <a:close/>
                    <a:moveTo>
                      <a:pt x="3558" y="0"/>
                    </a:moveTo>
                    <a:cubicBezTo>
                      <a:pt x="3530" y="0"/>
                      <a:pt x="3501" y="9"/>
                      <a:pt x="3472" y="29"/>
                    </a:cubicBezTo>
                    <a:cubicBezTo>
                      <a:pt x="2740" y="381"/>
                      <a:pt x="2143" y="1005"/>
                      <a:pt x="1601" y="1602"/>
                    </a:cubicBezTo>
                    <a:cubicBezTo>
                      <a:pt x="1113" y="2117"/>
                      <a:pt x="489" y="2687"/>
                      <a:pt x="272" y="3392"/>
                    </a:cubicBezTo>
                    <a:cubicBezTo>
                      <a:pt x="0" y="4206"/>
                      <a:pt x="407" y="5019"/>
                      <a:pt x="868" y="5643"/>
                    </a:cubicBezTo>
                    <a:cubicBezTo>
                      <a:pt x="1384" y="6376"/>
                      <a:pt x="2008" y="7027"/>
                      <a:pt x="2686" y="7596"/>
                    </a:cubicBezTo>
                    <a:cubicBezTo>
                      <a:pt x="4015" y="8735"/>
                      <a:pt x="5615" y="9739"/>
                      <a:pt x="7215" y="10444"/>
                    </a:cubicBezTo>
                    <a:cubicBezTo>
                      <a:pt x="7717" y="10667"/>
                      <a:pt x="8282" y="10826"/>
                      <a:pt x="8840" y="10826"/>
                    </a:cubicBezTo>
                    <a:cubicBezTo>
                      <a:pt x="9098" y="10826"/>
                      <a:pt x="9354" y="10792"/>
                      <a:pt x="9602" y="10715"/>
                    </a:cubicBezTo>
                    <a:cubicBezTo>
                      <a:pt x="10280" y="10471"/>
                      <a:pt x="10741" y="9956"/>
                      <a:pt x="11040" y="9305"/>
                    </a:cubicBezTo>
                    <a:cubicBezTo>
                      <a:pt x="11203" y="8871"/>
                      <a:pt x="11311" y="8437"/>
                      <a:pt x="11447" y="8030"/>
                    </a:cubicBezTo>
                    <a:cubicBezTo>
                      <a:pt x="11555" y="7650"/>
                      <a:pt x="11745" y="7298"/>
                      <a:pt x="11881" y="6945"/>
                    </a:cubicBezTo>
                    <a:cubicBezTo>
                      <a:pt x="12043" y="6457"/>
                      <a:pt x="12260" y="5752"/>
                      <a:pt x="11664" y="5481"/>
                    </a:cubicBezTo>
                    <a:cubicBezTo>
                      <a:pt x="11660" y="5479"/>
                      <a:pt x="11657" y="5477"/>
                      <a:pt x="11654" y="5476"/>
                    </a:cubicBezTo>
                    <a:lnTo>
                      <a:pt x="11654" y="5476"/>
                    </a:lnTo>
                    <a:cubicBezTo>
                      <a:pt x="11641" y="5467"/>
                      <a:pt x="11626" y="5460"/>
                      <a:pt x="11609" y="5453"/>
                    </a:cubicBezTo>
                    <a:cubicBezTo>
                      <a:pt x="9440" y="4613"/>
                      <a:pt x="7351" y="3446"/>
                      <a:pt x="5561" y="1954"/>
                    </a:cubicBezTo>
                    <a:cubicBezTo>
                      <a:pt x="5073" y="1520"/>
                      <a:pt x="4584" y="1087"/>
                      <a:pt x="4150" y="625"/>
                    </a:cubicBezTo>
                    <a:cubicBezTo>
                      <a:pt x="4015" y="490"/>
                      <a:pt x="3906" y="354"/>
                      <a:pt x="3798" y="219"/>
                    </a:cubicBezTo>
                    <a:cubicBezTo>
                      <a:pt x="3774" y="170"/>
                      <a:pt x="3685" y="79"/>
                      <a:pt x="3685" y="79"/>
                    </a:cubicBezTo>
                    <a:lnTo>
                      <a:pt x="3685" y="79"/>
                    </a:lnTo>
                    <a:cubicBezTo>
                      <a:pt x="3685" y="79"/>
                      <a:pt x="3686" y="80"/>
                      <a:pt x="3689" y="83"/>
                    </a:cubicBezTo>
                    <a:cubicBezTo>
                      <a:pt x="3654" y="30"/>
                      <a:pt x="3608" y="0"/>
                      <a:pt x="3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2712;p80">
                <a:extLst>
                  <a:ext uri="{FF2B5EF4-FFF2-40B4-BE49-F238E27FC236}">
                    <a16:creationId xmlns:a16="http://schemas.microsoft.com/office/drawing/2014/main" id="{D6AE7435-84D2-B3D3-A94A-F42EE9A169DE}"/>
                  </a:ext>
                </a:extLst>
              </p:cNvPr>
              <p:cNvSpPr/>
              <p:nvPr/>
            </p:nvSpPr>
            <p:spPr>
              <a:xfrm>
                <a:off x="2552300" y="5109775"/>
                <a:ext cx="86725" cy="166775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671" extrusionOk="0">
                    <a:moveTo>
                      <a:pt x="3226" y="1"/>
                    </a:moveTo>
                    <a:cubicBezTo>
                      <a:pt x="3189" y="1"/>
                      <a:pt x="3151" y="17"/>
                      <a:pt x="3120" y="54"/>
                    </a:cubicBezTo>
                    <a:cubicBezTo>
                      <a:pt x="2360" y="1031"/>
                      <a:pt x="1682" y="2089"/>
                      <a:pt x="1140" y="3201"/>
                    </a:cubicBezTo>
                    <a:cubicBezTo>
                      <a:pt x="896" y="3743"/>
                      <a:pt x="652" y="4313"/>
                      <a:pt x="462" y="4883"/>
                    </a:cubicBezTo>
                    <a:cubicBezTo>
                      <a:pt x="272" y="5398"/>
                      <a:pt x="1" y="5995"/>
                      <a:pt x="218" y="6564"/>
                    </a:cubicBezTo>
                    <a:cubicBezTo>
                      <a:pt x="239" y="6638"/>
                      <a:pt x="300" y="6671"/>
                      <a:pt x="365" y="6671"/>
                    </a:cubicBezTo>
                    <a:cubicBezTo>
                      <a:pt x="467" y="6671"/>
                      <a:pt x="576" y="6589"/>
                      <a:pt x="543" y="6456"/>
                    </a:cubicBezTo>
                    <a:cubicBezTo>
                      <a:pt x="353" y="5940"/>
                      <a:pt x="679" y="5289"/>
                      <a:pt x="841" y="4801"/>
                    </a:cubicBezTo>
                    <a:cubicBezTo>
                      <a:pt x="1031" y="4259"/>
                      <a:pt x="1275" y="3716"/>
                      <a:pt x="1547" y="3174"/>
                    </a:cubicBezTo>
                    <a:cubicBezTo>
                      <a:pt x="2035" y="2143"/>
                      <a:pt x="2659" y="1194"/>
                      <a:pt x="3364" y="299"/>
                    </a:cubicBezTo>
                    <a:cubicBezTo>
                      <a:pt x="3468" y="174"/>
                      <a:pt x="3348" y="1"/>
                      <a:pt x="32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2713;p80">
                <a:extLst>
                  <a:ext uri="{FF2B5EF4-FFF2-40B4-BE49-F238E27FC236}">
                    <a16:creationId xmlns:a16="http://schemas.microsoft.com/office/drawing/2014/main" id="{FDC1A3D5-2B2F-6042-9FA8-1AFBF923AC47}"/>
                  </a:ext>
                </a:extLst>
              </p:cNvPr>
              <p:cNvSpPr/>
              <p:nvPr/>
            </p:nvSpPr>
            <p:spPr>
              <a:xfrm>
                <a:off x="2552975" y="5319975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2714;p80">
                <a:extLst>
                  <a:ext uri="{FF2B5EF4-FFF2-40B4-BE49-F238E27FC236}">
                    <a16:creationId xmlns:a16="http://schemas.microsoft.com/office/drawing/2014/main" id="{647AB1FD-A29E-3FEE-A4C2-3B26E410DF31}"/>
                  </a:ext>
                </a:extLst>
              </p:cNvPr>
              <p:cNvSpPr/>
              <p:nvPr/>
            </p:nvSpPr>
            <p:spPr>
              <a:xfrm>
                <a:off x="3194450" y="5169650"/>
                <a:ext cx="114625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559" extrusionOk="0">
                    <a:moveTo>
                      <a:pt x="1549" y="0"/>
                    </a:moveTo>
                    <a:cubicBezTo>
                      <a:pt x="862" y="0"/>
                      <a:pt x="224" y="692"/>
                      <a:pt x="109" y="1403"/>
                    </a:cubicBezTo>
                    <a:cubicBezTo>
                      <a:pt x="1" y="2271"/>
                      <a:pt x="381" y="3084"/>
                      <a:pt x="706" y="3898"/>
                    </a:cubicBezTo>
                    <a:cubicBezTo>
                      <a:pt x="1574" y="6122"/>
                      <a:pt x="1900" y="8563"/>
                      <a:pt x="1656" y="10950"/>
                    </a:cubicBezTo>
                    <a:cubicBezTo>
                      <a:pt x="1601" y="11493"/>
                      <a:pt x="1520" y="12062"/>
                      <a:pt x="1656" y="12605"/>
                    </a:cubicBezTo>
                    <a:cubicBezTo>
                      <a:pt x="1810" y="13094"/>
                      <a:pt x="2257" y="13558"/>
                      <a:pt x="2766" y="13558"/>
                    </a:cubicBezTo>
                    <a:cubicBezTo>
                      <a:pt x="2794" y="13558"/>
                      <a:pt x="2821" y="13557"/>
                      <a:pt x="2849" y="13554"/>
                    </a:cubicBezTo>
                    <a:cubicBezTo>
                      <a:pt x="3310" y="13500"/>
                      <a:pt x="3663" y="13120"/>
                      <a:pt x="3880" y="12713"/>
                    </a:cubicBezTo>
                    <a:cubicBezTo>
                      <a:pt x="4585" y="11465"/>
                      <a:pt x="4531" y="9947"/>
                      <a:pt x="4368" y="8536"/>
                    </a:cubicBezTo>
                    <a:cubicBezTo>
                      <a:pt x="4151" y="6448"/>
                      <a:pt x="4015" y="4305"/>
                      <a:pt x="3310" y="2325"/>
                    </a:cubicBezTo>
                    <a:cubicBezTo>
                      <a:pt x="2659" y="453"/>
                      <a:pt x="1927" y="73"/>
                      <a:pt x="1927" y="73"/>
                    </a:cubicBezTo>
                    <a:cubicBezTo>
                      <a:pt x="1801" y="23"/>
                      <a:pt x="1674" y="0"/>
                      <a:pt x="1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2715;p80">
                <a:extLst>
                  <a:ext uri="{FF2B5EF4-FFF2-40B4-BE49-F238E27FC236}">
                    <a16:creationId xmlns:a16="http://schemas.microsoft.com/office/drawing/2014/main" id="{4F709B5C-3015-6CF3-27E5-9641B3B880D2}"/>
                  </a:ext>
                </a:extLst>
              </p:cNvPr>
              <p:cNvSpPr/>
              <p:nvPr/>
            </p:nvSpPr>
            <p:spPr>
              <a:xfrm>
                <a:off x="3201925" y="5562225"/>
                <a:ext cx="5255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790" extrusionOk="0">
                    <a:moveTo>
                      <a:pt x="990" y="0"/>
                    </a:moveTo>
                    <a:cubicBezTo>
                      <a:pt x="708" y="0"/>
                      <a:pt x="445" y="162"/>
                      <a:pt x="299" y="428"/>
                    </a:cubicBezTo>
                    <a:cubicBezTo>
                      <a:pt x="0" y="943"/>
                      <a:pt x="380" y="1730"/>
                      <a:pt x="977" y="1784"/>
                    </a:cubicBezTo>
                    <a:cubicBezTo>
                      <a:pt x="1007" y="1788"/>
                      <a:pt x="1036" y="1790"/>
                      <a:pt x="1066" y="1790"/>
                    </a:cubicBezTo>
                    <a:cubicBezTo>
                      <a:pt x="1626" y="1790"/>
                      <a:pt x="2101" y="1080"/>
                      <a:pt x="1818" y="591"/>
                    </a:cubicBezTo>
                    <a:cubicBezTo>
                      <a:pt x="1596" y="175"/>
                      <a:pt x="1283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2716;p80">
                <a:extLst>
                  <a:ext uri="{FF2B5EF4-FFF2-40B4-BE49-F238E27FC236}">
                    <a16:creationId xmlns:a16="http://schemas.microsoft.com/office/drawing/2014/main" id="{DFE8D8BC-26C1-3EAE-61B5-298E7E97D7ED}"/>
                  </a:ext>
                </a:extLst>
              </p:cNvPr>
              <p:cNvSpPr/>
              <p:nvPr/>
            </p:nvSpPr>
            <p:spPr>
              <a:xfrm>
                <a:off x="2482450" y="4783850"/>
                <a:ext cx="11600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6392" extrusionOk="0">
                    <a:moveTo>
                      <a:pt x="1670" y="0"/>
                    </a:moveTo>
                    <a:cubicBezTo>
                      <a:pt x="1176" y="0"/>
                      <a:pt x="710" y="189"/>
                      <a:pt x="435" y="615"/>
                    </a:cubicBezTo>
                    <a:cubicBezTo>
                      <a:pt x="1" y="1320"/>
                      <a:pt x="272" y="2215"/>
                      <a:pt x="652" y="2920"/>
                    </a:cubicBezTo>
                    <a:cubicBezTo>
                      <a:pt x="1493" y="4412"/>
                      <a:pt x="2822" y="5578"/>
                      <a:pt x="4395" y="6202"/>
                    </a:cubicBezTo>
                    <a:lnTo>
                      <a:pt x="4639" y="6392"/>
                    </a:lnTo>
                    <a:cubicBezTo>
                      <a:pt x="4531" y="5524"/>
                      <a:pt x="4422" y="4629"/>
                      <a:pt x="4314" y="3734"/>
                    </a:cubicBezTo>
                    <a:cubicBezTo>
                      <a:pt x="4178" y="2649"/>
                      <a:pt x="3988" y="1482"/>
                      <a:pt x="3256" y="696"/>
                    </a:cubicBezTo>
                    <a:cubicBezTo>
                      <a:pt x="2861" y="258"/>
                      <a:pt x="2246" y="0"/>
                      <a:pt x="1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2717;p80">
                <a:extLst>
                  <a:ext uri="{FF2B5EF4-FFF2-40B4-BE49-F238E27FC236}">
                    <a16:creationId xmlns:a16="http://schemas.microsoft.com/office/drawing/2014/main" id="{52801C0C-3C05-24CF-1F08-C753E7D1E600}"/>
                  </a:ext>
                </a:extLst>
              </p:cNvPr>
              <p:cNvSpPr/>
              <p:nvPr/>
            </p:nvSpPr>
            <p:spPr>
              <a:xfrm>
                <a:off x="2475675" y="4779750"/>
                <a:ext cx="12717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6719" extrusionOk="0">
                    <a:moveTo>
                      <a:pt x="1967" y="352"/>
                    </a:moveTo>
                    <a:cubicBezTo>
                      <a:pt x="2131" y="352"/>
                      <a:pt x="2300" y="376"/>
                      <a:pt x="2469" y="426"/>
                    </a:cubicBezTo>
                    <a:cubicBezTo>
                      <a:pt x="3473" y="697"/>
                      <a:pt x="3961" y="1646"/>
                      <a:pt x="4178" y="2596"/>
                    </a:cubicBezTo>
                    <a:cubicBezTo>
                      <a:pt x="4313" y="3193"/>
                      <a:pt x="4395" y="3844"/>
                      <a:pt x="4476" y="4467"/>
                    </a:cubicBezTo>
                    <a:cubicBezTo>
                      <a:pt x="4543" y="5045"/>
                      <a:pt x="4609" y="5623"/>
                      <a:pt x="4676" y="6186"/>
                    </a:cubicBezTo>
                    <a:lnTo>
                      <a:pt x="4676" y="6186"/>
                    </a:lnTo>
                    <a:cubicBezTo>
                      <a:pt x="3718" y="5806"/>
                      <a:pt x="2865" y="5215"/>
                      <a:pt x="2143" y="4467"/>
                    </a:cubicBezTo>
                    <a:cubicBezTo>
                      <a:pt x="1465" y="3735"/>
                      <a:pt x="706" y="2731"/>
                      <a:pt x="652" y="1701"/>
                    </a:cubicBezTo>
                    <a:cubicBezTo>
                      <a:pt x="607" y="836"/>
                      <a:pt x="1233" y="352"/>
                      <a:pt x="1967" y="352"/>
                    </a:cubicBezTo>
                    <a:close/>
                    <a:moveTo>
                      <a:pt x="1980" y="0"/>
                    </a:moveTo>
                    <a:cubicBezTo>
                      <a:pt x="1303" y="0"/>
                      <a:pt x="654" y="325"/>
                      <a:pt x="408" y="1023"/>
                    </a:cubicBezTo>
                    <a:cubicBezTo>
                      <a:pt x="1" y="2135"/>
                      <a:pt x="814" y="3355"/>
                      <a:pt x="1465" y="4196"/>
                    </a:cubicBezTo>
                    <a:cubicBezTo>
                      <a:pt x="2306" y="5227"/>
                      <a:pt x="3391" y="6041"/>
                      <a:pt x="4612" y="6529"/>
                    </a:cubicBezTo>
                    <a:cubicBezTo>
                      <a:pt x="4635" y="6538"/>
                      <a:pt x="4658" y="6542"/>
                      <a:pt x="4678" y="6542"/>
                    </a:cubicBezTo>
                    <a:cubicBezTo>
                      <a:pt x="4692" y="6542"/>
                      <a:pt x="4705" y="6540"/>
                      <a:pt x="4718" y="6536"/>
                    </a:cubicBezTo>
                    <a:lnTo>
                      <a:pt x="4718" y="6536"/>
                    </a:lnTo>
                    <a:cubicBezTo>
                      <a:pt x="4719" y="6543"/>
                      <a:pt x="4719" y="6549"/>
                      <a:pt x="4720" y="6556"/>
                    </a:cubicBezTo>
                    <a:cubicBezTo>
                      <a:pt x="4734" y="6664"/>
                      <a:pt x="4829" y="6719"/>
                      <a:pt x="4917" y="6719"/>
                    </a:cubicBezTo>
                    <a:cubicBezTo>
                      <a:pt x="5005" y="6719"/>
                      <a:pt x="5086" y="6664"/>
                      <a:pt x="5073" y="6556"/>
                    </a:cubicBezTo>
                    <a:cubicBezTo>
                      <a:pt x="4991" y="5824"/>
                      <a:pt x="4883" y="5091"/>
                      <a:pt x="4802" y="4359"/>
                    </a:cubicBezTo>
                    <a:cubicBezTo>
                      <a:pt x="4720" y="3735"/>
                      <a:pt x="4639" y="3111"/>
                      <a:pt x="4503" y="2487"/>
                    </a:cubicBezTo>
                    <a:cubicBezTo>
                      <a:pt x="4259" y="1457"/>
                      <a:pt x="3717" y="453"/>
                      <a:pt x="2632" y="100"/>
                    </a:cubicBezTo>
                    <a:cubicBezTo>
                      <a:pt x="2420" y="34"/>
                      <a:pt x="2198" y="0"/>
                      <a:pt x="19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2718;p80">
                <a:extLst>
                  <a:ext uri="{FF2B5EF4-FFF2-40B4-BE49-F238E27FC236}">
                    <a16:creationId xmlns:a16="http://schemas.microsoft.com/office/drawing/2014/main" id="{CB60785E-F9D2-F531-D41E-0AD87395E73E}"/>
                  </a:ext>
                </a:extLst>
              </p:cNvPr>
              <p:cNvSpPr/>
              <p:nvPr/>
            </p:nvSpPr>
            <p:spPr>
              <a:xfrm>
                <a:off x="3269725" y="4818875"/>
                <a:ext cx="249575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6266" extrusionOk="0">
                    <a:moveTo>
                      <a:pt x="7270" y="0"/>
                    </a:moveTo>
                    <a:cubicBezTo>
                      <a:pt x="5941" y="0"/>
                      <a:pt x="4747" y="787"/>
                      <a:pt x="3744" y="1655"/>
                    </a:cubicBezTo>
                    <a:cubicBezTo>
                      <a:pt x="2279" y="2957"/>
                      <a:pt x="1004" y="4476"/>
                      <a:pt x="55" y="6184"/>
                    </a:cubicBezTo>
                    <a:lnTo>
                      <a:pt x="1" y="6266"/>
                    </a:lnTo>
                    <a:cubicBezTo>
                      <a:pt x="1221" y="5750"/>
                      <a:pt x="2605" y="5859"/>
                      <a:pt x="3934" y="5723"/>
                    </a:cubicBezTo>
                    <a:cubicBezTo>
                      <a:pt x="5317" y="5588"/>
                      <a:pt x="6673" y="5208"/>
                      <a:pt x="7894" y="4557"/>
                    </a:cubicBezTo>
                    <a:cubicBezTo>
                      <a:pt x="8762" y="4123"/>
                      <a:pt x="9630" y="3445"/>
                      <a:pt x="9792" y="2468"/>
                    </a:cubicBezTo>
                    <a:cubicBezTo>
                      <a:pt x="9982" y="1166"/>
                      <a:pt x="8599" y="27"/>
                      <a:pt x="7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2719;p80">
                <a:extLst>
                  <a:ext uri="{FF2B5EF4-FFF2-40B4-BE49-F238E27FC236}">
                    <a16:creationId xmlns:a16="http://schemas.microsoft.com/office/drawing/2014/main" id="{4A4C0B5A-614A-2C1C-2547-736676104D7E}"/>
                  </a:ext>
                </a:extLst>
              </p:cNvPr>
              <p:cNvSpPr/>
              <p:nvPr/>
            </p:nvSpPr>
            <p:spPr>
              <a:xfrm>
                <a:off x="3264525" y="4814550"/>
                <a:ext cx="2649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6615" extrusionOk="0">
                    <a:moveTo>
                      <a:pt x="7423" y="363"/>
                    </a:moveTo>
                    <a:cubicBezTo>
                      <a:pt x="7442" y="363"/>
                      <a:pt x="7460" y="363"/>
                      <a:pt x="7478" y="363"/>
                    </a:cubicBezTo>
                    <a:cubicBezTo>
                      <a:pt x="8888" y="363"/>
                      <a:pt x="10434" y="1773"/>
                      <a:pt x="9621" y="3238"/>
                    </a:cubicBezTo>
                    <a:cubicBezTo>
                      <a:pt x="9268" y="3862"/>
                      <a:pt x="8644" y="4269"/>
                      <a:pt x="8020" y="4594"/>
                    </a:cubicBezTo>
                    <a:cubicBezTo>
                      <a:pt x="7234" y="5001"/>
                      <a:pt x="6393" y="5300"/>
                      <a:pt x="5525" y="5489"/>
                    </a:cubicBezTo>
                    <a:cubicBezTo>
                      <a:pt x="3909" y="5862"/>
                      <a:pt x="2180" y="5620"/>
                      <a:pt x="587" y="6120"/>
                    </a:cubicBezTo>
                    <a:lnTo>
                      <a:pt x="587" y="6120"/>
                    </a:lnTo>
                    <a:cubicBezTo>
                      <a:pt x="1365" y="4832"/>
                      <a:pt x="2304" y="3640"/>
                      <a:pt x="3382" y="2587"/>
                    </a:cubicBezTo>
                    <a:cubicBezTo>
                      <a:pt x="4455" y="1541"/>
                      <a:pt x="5820" y="363"/>
                      <a:pt x="7423" y="363"/>
                    </a:cubicBezTo>
                    <a:close/>
                    <a:moveTo>
                      <a:pt x="7439" y="1"/>
                    </a:moveTo>
                    <a:cubicBezTo>
                      <a:pt x="6193" y="1"/>
                      <a:pt x="4977" y="765"/>
                      <a:pt x="4060" y="1529"/>
                    </a:cubicBezTo>
                    <a:cubicBezTo>
                      <a:pt x="2460" y="2858"/>
                      <a:pt x="1158" y="4486"/>
                      <a:pt x="127" y="6249"/>
                    </a:cubicBezTo>
                    <a:cubicBezTo>
                      <a:pt x="111" y="6271"/>
                      <a:pt x="101" y="6294"/>
                      <a:pt x="96" y="6316"/>
                    </a:cubicBezTo>
                    <a:lnTo>
                      <a:pt x="96" y="6316"/>
                    </a:lnTo>
                    <a:cubicBezTo>
                      <a:pt x="0" y="6417"/>
                      <a:pt x="54" y="6614"/>
                      <a:pt x="197" y="6614"/>
                    </a:cubicBezTo>
                    <a:cubicBezTo>
                      <a:pt x="217" y="6614"/>
                      <a:pt x="239" y="6610"/>
                      <a:pt x="263" y="6601"/>
                    </a:cubicBezTo>
                    <a:cubicBezTo>
                      <a:pt x="1158" y="6222"/>
                      <a:pt x="2135" y="6167"/>
                      <a:pt x="3111" y="6140"/>
                    </a:cubicBezTo>
                    <a:cubicBezTo>
                      <a:pt x="4060" y="6086"/>
                      <a:pt x="5010" y="5978"/>
                      <a:pt x="5932" y="5733"/>
                    </a:cubicBezTo>
                    <a:cubicBezTo>
                      <a:pt x="7342" y="5381"/>
                      <a:pt x="9322" y="4676"/>
                      <a:pt x="10000" y="3238"/>
                    </a:cubicBezTo>
                    <a:cubicBezTo>
                      <a:pt x="10597" y="1909"/>
                      <a:pt x="9621" y="580"/>
                      <a:pt x="8346" y="146"/>
                    </a:cubicBezTo>
                    <a:cubicBezTo>
                      <a:pt x="8045" y="46"/>
                      <a:pt x="7741" y="1"/>
                      <a:pt x="7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2720;p80">
                <a:extLst>
                  <a:ext uri="{FF2B5EF4-FFF2-40B4-BE49-F238E27FC236}">
                    <a16:creationId xmlns:a16="http://schemas.microsoft.com/office/drawing/2014/main" id="{31BD8B2E-C46B-F045-1B4C-C8F2A1C5A3FE}"/>
                  </a:ext>
                </a:extLst>
              </p:cNvPr>
              <p:cNvSpPr/>
              <p:nvPr/>
            </p:nvSpPr>
            <p:spPr>
              <a:xfrm>
                <a:off x="3389075" y="5615125"/>
                <a:ext cx="1465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3196" extrusionOk="0">
                    <a:moveTo>
                      <a:pt x="1908" y="0"/>
                    </a:moveTo>
                    <a:cubicBezTo>
                      <a:pt x="1290" y="0"/>
                      <a:pt x="670" y="96"/>
                      <a:pt x="82" y="292"/>
                    </a:cubicBezTo>
                    <a:lnTo>
                      <a:pt x="1" y="482"/>
                    </a:lnTo>
                    <a:cubicBezTo>
                      <a:pt x="679" y="2028"/>
                      <a:pt x="2279" y="3140"/>
                      <a:pt x="3961" y="3194"/>
                    </a:cubicBezTo>
                    <a:cubicBezTo>
                      <a:pt x="3992" y="3195"/>
                      <a:pt x="4024" y="3196"/>
                      <a:pt x="4057" y="3196"/>
                    </a:cubicBezTo>
                    <a:cubicBezTo>
                      <a:pt x="4742" y="3196"/>
                      <a:pt x="5541" y="2918"/>
                      <a:pt x="5697" y="2245"/>
                    </a:cubicBezTo>
                    <a:cubicBezTo>
                      <a:pt x="5859" y="1540"/>
                      <a:pt x="5208" y="943"/>
                      <a:pt x="4557" y="617"/>
                    </a:cubicBezTo>
                    <a:cubicBezTo>
                      <a:pt x="3746" y="212"/>
                      <a:pt x="2828" y="0"/>
                      <a:pt x="19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2721;p80">
                <a:extLst>
                  <a:ext uri="{FF2B5EF4-FFF2-40B4-BE49-F238E27FC236}">
                    <a16:creationId xmlns:a16="http://schemas.microsoft.com/office/drawing/2014/main" id="{382E9191-E1E7-C4B6-08B4-17C446ED6FFE}"/>
                  </a:ext>
                </a:extLst>
              </p:cNvPr>
              <p:cNvSpPr/>
              <p:nvPr/>
            </p:nvSpPr>
            <p:spPr>
              <a:xfrm>
                <a:off x="3384325" y="5611225"/>
                <a:ext cx="1546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3537" extrusionOk="0">
                    <a:moveTo>
                      <a:pt x="2123" y="331"/>
                    </a:moveTo>
                    <a:cubicBezTo>
                      <a:pt x="2474" y="331"/>
                      <a:pt x="2826" y="361"/>
                      <a:pt x="3174" y="421"/>
                    </a:cubicBezTo>
                    <a:cubicBezTo>
                      <a:pt x="4015" y="583"/>
                      <a:pt x="5073" y="909"/>
                      <a:pt x="5561" y="1668"/>
                    </a:cubicBezTo>
                    <a:cubicBezTo>
                      <a:pt x="5805" y="2021"/>
                      <a:pt x="5805" y="2482"/>
                      <a:pt x="5480" y="2780"/>
                    </a:cubicBezTo>
                    <a:cubicBezTo>
                      <a:pt x="5208" y="3052"/>
                      <a:pt x="4802" y="3160"/>
                      <a:pt x="4422" y="3187"/>
                    </a:cubicBezTo>
                    <a:cubicBezTo>
                      <a:pt x="4354" y="3192"/>
                      <a:pt x="4287" y="3194"/>
                      <a:pt x="4219" y="3194"/>
                    </a:cubicBezTo>
                    <a:cubicBezTo>
                      <a:pt x="3497" y="3194"/>
                      <a:pt x="2763" y="2938"/>
                      <a:pt x="2143" y="2591"/>
                    </a:cubicBezTo>
                    <a:cubicBezTo>
                      <a:pt x="1372" y="2112"/>
                      <a:pt x="730" y="1424"/>
                      <a:pt x="348" y="604"/>
                    </a:cubicBezTo>
                    <a:lnTo>
                      <a:pt x="348" y="604"/>
                    </a:lnTo>
                    <a:cubicBezTo>
                      <a:pt x="925" y="419"/>
                      <a:pt x="1524" y="331"/>
                      <a:pt x="2123" y="331"/>
                    </a:cubicBezTo>
                    <a:close/>
                    <a:moveTo>
                      <a:pt x="2106" y="0"/>
                    </a:moveTo>
                    <a:cubicBezTo>
                      <a:pt x="1472" y="0"/>
                      <a:pt x="841" y="95"/>
                      <a:pt x="245" y="285"/>
                    </a:cubicBezTo>
                    <a:cubicBezTo>
                      <a:pt x="142" y="323"/>
                      <a:pt x="106" y="416"/>
                      <a:pt x="120" y="495"/>
                    </a:cubicBezTo>
                    <a:lnTo>
                      <a:pt x="120" y="495"/>
                    </a:lnTo>
                    <a:cubicBezTo>
                      <a:pt x="48" y="536"/>
                      <a:pt x="1" y="624"/>
                      <a:pt x="55" y="719"/>
                    </a:cubicBezTo>
                    <a:cubicBezTo>
                      <a:pt x="734" y="2279"/>
                      <a:pt x="2418" y="3536"/>
                      <a:pt x="4152" y="3536"/>
                    </a:cubicBezTo>
                    <a:cubicBezTo>
                      <a:pt x="4287" y="3536"/>
                      <a:pt x="4422" y="3528"/>
                      <a:pt x="4557" y="3513"/>
                    </a:cubicBezTo>
                    <a:cubicBezTo>
                      <a:pt x="5317" y="3431"/>
                      <a:pt x="6185" y="2943"/>
                      <a:pt x="6076" y="2048"/>
                    </a:cubicBezTo>
                    <a:cubicBezTo>
                      <a:pt x="5941" y="1072"/>
                      <a:pt x="4802" y="556"/>
                      <a:pt x="3988" y="285"/>
                    </a:cubicBezTo>
                    <a:cubicBezTo>
                      <a:pt x="3378" y="95"/>
                      <a:pt x="2740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2722;p80">
                <a:extLst>
                  <a:ext uri="{FF2B5EF4-FFF2-40B4-BE49-F238E27FC236}">
                    <a16:creationId xmlns:a16="http://schemas.microsoft.com/office/drawing/2014/main" id="{74B26907-521B-D6B9-DBA2-CD4B04BC786B}"/>
                  </a:ext>
                </a:extLst>
              </p:cNvPr>
              <p:cNvSpPr/>
              <p:nvPr/>
            </p:nvSpPr>
            <p:spPr>
              <a:xfrm>
                <a:off x="2923225" y="4748325"/>
                <a:ext cx="651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152" extrusionOk="0">
                    <a:moveTo>
                      <a:pt x="1513" y="1"/>
                    </a:moveTo>
                    <a:cubicBezTo>
                      <a:pt x="1056" y="1"/>
                      <a:pt x="569" y="300"/>
                      <a:pt x="326" y="706"/>
                    </a:cubicBezTo>
                    <a:cubicBezTo>
                      <a:pt x="0" y="1249"/>
                      <a:pt x="82" y="1385"/>
                      <a:pt x="82" y="2036"/>
                    </a:cubicBezTo>
                    <a:cubicBezTo>
                      <a:pt x="109" y="2551"/>
                      <a:pt x="597" y="3663"/>
                      <a:pt x="868" y="4097"/>
                    </a:cubicBezTo>
                    <a:lnTo>
                      <a:pt x="923" y="4151"/>
                    </a:lnTo>
                    <a:cubicBezTo>
                      <a:pt x="1574" y="3365"/>
                      <a:pt x="1953" y="2741"/>
                      <a:pt x="2279" y="2090"/>
                    </a:cubicBezTo>
                    <a:cubicBezTo>
                      <a:pt x="2577" y="1439"/>
                      <a:pt x="2604" y="489"/>
                      <a:pt x="1953" y="110"/>
                    </a:cubicBezTo>
                    <a:cubicBezTo>
                      <a:pt x="1817" y="35"/>
                      <a:pt x="1667" y="1"/>
                      <a:pt x="1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2723;p80">
                <a:extLst>
                  <a:ext uri="{FF2B5EF4-FFF2-40B4-BE49-F238E27FC236}">
                    <a16:creationId xmlns:a16="http://schemas.microsoft.com/office/drawing/2014/main" id="{0936A305-71F1-82EF-A7AB-1B37A13CCDA6}"/>
                  </a:ext>
                </a:extLst>
              </p:cNvPr>
              <p:cNvSpPr/>
              <p:nvPr/>
            </p:nvSpPr>
            <p:spPr>
              <a:xfrm>
                <a:off x="2919825" y="4744675"/>
                <a:ext cx="726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4487" extrusionOk="0">
                    <a:moveTo>
                      <a:pt x="1611" y="316"/>
                    </a:moveTo>
                    <a:cubicBezTo>
                      <a:pt x="1783" y="316"/>
                      <a:pt x="1956" y="370"/>
                      <a:pt x="2116" y="500"/>
                    </a:cubicBezTo>
                    <a:cubicBezTo>
                      <a:pt x="2578" y="852"/>
                      <a:pt x="2496" y="1612"/>
                      <a:pt x="2279" y="2100"/>
                    </a:cubicBezTo>
                    <a:cubicBezTo>
                      <a:pt x="1979" y="2801"/>
                      <a:pt x="1516" y="3433"/>
                      <a:pt x="1063" y="4038"/>
                    </a:cubicBezTo>
                    <a:lnTo>
                      <a:pt x="1063" y="4038"/>
                    </a:lnTo>
                    <a:cubicBezTo>
                      <a:pt x="804" y="3605"/>
                      <a:pt x="610" y="3110"/>
                      <a:pt x="462" y="2616"/>
                    </a:cubicBezTo>
                    <a:cubicBezTo>
                      <a:pt x="381" y="2344"/>
                      <a:pt x="381" y="2073"/>
                      <a:pt x="381" y="1802"/>
                    </a:cubicBezTo>
                    <a:cubicBezTo>
                      <a:pt x="381" y="1531"/>
                      <a:pt x="408" y="1286"/>
                      <a:pt x="543" y="1042"/>
                    </a:cubicBezTo>
                    <a:cubicBezTo>
                      <a:pt x="738" y="672"/>
                      <a:pt x="1171" y="316"/>
                      <a:pt x="1611" y="316"/>
                    </a:cubicBezTo>
                    <a:close/>
                    <a:moveTo>
                      <a:pt x="1633" y="1"/>
                    </a:moveTo>
                    <a:cubicBezTo>
                      <a:pt x="1265" y="1"/>
                      <a:pt x="882" y="164"/>
                      <a:pt x="598" y="418"/>
                    </a:cubicBezTo>
                    <a:cubicBezTo>
                      <a:pt x="353" y="635"/>
                      <a:pt x="136" y="988"/>
                      <a:pt x="82" y="1314"/>
                    </a:cubicBezTo>
                    <a:cubicBezTo>
                      <a:pt x="1" y="1612"/>
                      <a:pt x="28" y="1992"/>
                      <a:pt x="55" y="2290"/>
                    </a:cubicBezTo>
                    <a:cubicBezTo>
                      <a:pt x="82" y="2643"/>
                      <a:pt x="218" y="2995"/>
                      <a:pt x="353" y="3348"/>
                    </a:cubicBezTo>
                    <a:cubicBezTo>
                      <a:pt x="489" y="3673"/>
                      <a:pt x="652" y="4026"/>
                      <a:pt x="842" y="4324"/>
                    </a:cubicBezTo>
                    <a:cubicBezTo>
                      <a:pt x="868" y="4361"/>
                      <a:pt x="899" y="4385"/>
                      <a:pt x="932" y="4397"/>
                    </a:cubicBezTo>
                    <a:lnTo>
                      <a:pt x="932" y="4397"/>
                    </a:lnTo>
                    <a:cubicBezTo>
                      <a:pt x="961" y="4449"/>
                      <a:pt x="1012" y="4486"/>
                      <a:pt x="1065" y="4486"/>
                    </a:cubicBezTo>
                    <a:cubicBezTo>
                      <a:pt x="1100" y="4486"/>
                      <a:pt x="1136" y="4471"/>
                      <a:pt x="1167" y="4433"/>
                    </a:cubicBezTo>
                    <a:cubicBezTo>
                      <a:pt x="1710" y="3755"/>
                      <a:pt x="2225" y="3049"/>
                      <a:pt x="2578" y="2290"/>
                    </a:cubicBezTo>
                    <a:cubicBezTo>
                      <a:pt x="2822" y="1693"/>
                      <a:pt x="2903" y="880"/>
                      <a:pt x="2442" y="364"/>
                    </a:cubicBezTo>
                    <a:cubicBezTo>
                      <a:pt x="2223" y="109"/>
                      <a:pt x="1933" y="1"/>
                      <a:pt x="1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2724;p80">
                <a:extLst>
                  <a:ext uri="{FF2B5EF4-FFF2-40B4-BE49-F238E27FC236}">
                    <a16:creationId xmlns:a16="http://schemas.microsoft.com/office/drawing/2014/main" id="{AC1F192C-64EF-4AFD-B1D5-68D4E02184C2}"/>
                  </a:ext>
                </a:extLst>
              </p:cNvPr>
              <p:cNvSpPr/>
              <p:nvPr/>
            </p:nvSpPr>
            <p:spPr>
              <a:xfrm>
                <a:off x="3406025" y="5200325"/>
                <a:ext cx="1526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367" extrusionOk="0">
                    <a:moveTo>
                      <a:pt x="3895" y="1"/>
                    </a:moveTo>
                    <a:cubicBezTo>
                      <a:pt x="3538" y="1"/>
                      <a:pt x="3169" y="52"/>
                      <a:pt x="2821" y="121"/>
                    </a:cubicBezTo>
                    <a:cubicBezTo>
                      <a:pt x="1899" y="284"/>
                      <a:pt x="977" y="501"/>
                      <a:pt x="82" y="772"/>
                    </a:cubicBezTo>
                    <a:lnTo>
                      <a:pt x="1" y="827"/>
                    </a:lnTo>
                    <a:cubicBezTo>
                      <a:pt x="597" y="1586"/>
                      <a:pt x="1221" y="2373"/>
                      <a:pt x="2062" y="2861"/>
                    </a:cubicBezTo>
                    <a:cubicBezTo>
                      <a:pt x="2556" y="3174"/>
                      <a:pt x="3160" y="3367"/>
                      <a:pt x="3747" y="3367"/>
                    </a:cubicBezTo>
                    <a:cubicBezTo>
                      <a:pt x="4126" y="3367"/>
                      <a:pt x="4498" y="3286"/>
                      <a:pt x="4829" y="3105"/>
                    </a:cubicBezTo>
                    <a:cubicBezTo>
                      <a:pt x="5697" y="2644"/>
                      <a:pt x="6103" y="1396"/>
                      <a:pt x="5480" y="637"/>
                    </a:cubicBezTo>
                    <a:cubicBezTo>
                      <a:pt x="5101" y="155"/>
                      <a:pt x="4515" y="1"/>
                      <a:pt x="3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2725;p80">
                <a:extLst>
                  <a:ext uri="{FF2B5EF4-FFF2-40B4-BE49-F238E27FC236}">
                    <a16:creationId xmlns:a16="http://schemas.microsoft.com/office/drawing/2014/main" id="{A2D9D280-341A-81DA-A9D5-9EA5DDF14096}"/>
                  </a:ext>
                </a:extLst>
              </p:cNvPr>
              <p:cNvSpPr/>
              <p:nvPr/>
            </p:nvSpPr>
            <p:spPr>
              <a:xfrm>
                <a:off x="3401400" y="5195875"/>
                <a:ext cx="157225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6289" h="3715" extrusionOk="0">
                    <a:moveTo>
                      <a:pt x="4050" y="349"/>
                    </a:moveTo>
                    <a:cubicBezTo>
                      <a:pt x="4631" y="349"/>
                      <a:pt x="5218" y="480"/>
                      <a:pt x="5556" y="950"/>
                    </a:cubicBezTo>
                    <a:cubicBezTo>
                      <a:pt x="6017" y="1574"/>
                      <a:pt x="5719" y="2496"/>
                      <a:pt x="5176" y="2957"/>
                    </a:cubicBezTo>
                    <a:cubicBezTo>
                      <a:pt x="4824" y="3256"/>
                      <a:pt x="4383" y="3378"/>
                      <a:pt x="3932" y="3378"/>
                    </a:cubicBezTo>
                    <a:cubicBezTo>
                      <a:pt x="3481" y="3378"/>
                      <a:pt x="3020" y="3256"/>
                      <a:pt x="2627" y="3066"/>
                    </a:cubicBezTo>
                    <a:cubicBezTo>
                      <a:pt x="1727" y="2641"/>
                      <a:pt x="1080" y="1847"/>
                      <a:pt x="474" y="1067"/>
                    </a:cubicBezTo>
                    <a:lnTo>
                      <a:pt x="474" y="1067"/>
                    </a:lnTo>
                    <a:cubicBezTo>
                      <a:pt x="1402" y="787"/>
                      <a:pt x="2354" y="536"/>
                      <a:pt x="3305" y="408"/>
                    </a:cubicBezTo>
                    <a:cubicBezTo>
                      <a:pt x="3538" y="375"/>
                      <a:pt x="3793" y="349"/>
                      <a:pt x="4050" y="349"/>
                    </a:cubicBezTo>
                    <a:close/>
                    <a:moveTo>
                      <a:pt x="4091" y="1"/>
                    </a:moveTo>
                    <a:cubicBezTo>
                      <a:pt x="3495" y="1"/>
                      <a:pt x="2925" y="109"/>
                      <a:pt x="2356" y="245"/>
                    </a:cubicBezTo>
                    <a:cubicBezTo>
                      <a:pt x="1623" y="381"/>
                      <a:pt x="918" y="571"/>
                      <a:pt x="213" y="760"/>
                    </a:cubicBezTo>
                    <a:cubicBezTo>
                      <a:pt x="169" y="779"/>
                      <a:pt x="140" y="810"/>
                      <a:pt x="124" y="847"/>
                    </a:cubicBezTo>
                    <a:lnTo>
                      <a:pt x="124" y="847"/>
                    </a:lnTo>
                    <a:cubicBezTo>
                      <a:pt x="45" y="902"/>
                      <a:pt x="0" y="1021"/>
                      <a:pt x="77" y="1113"/>
                    </a:cubicBezTo>
                    <a:cubicBezTo>
                      <a:pt x="755" y="1954"/>
                      <a:pt x="1460" y="2876"/>
                      <a:pt x="2464" y="3364"/>
                    </a:cubicBezTo>
                    <a:cubicBezTo>
                      <a:pt x="2915" y="3576"/>
                      <a:pt x="3433" y="3714"/>
                      <a:pt x="3944" y="3714"/>
                    </a:cubicBezTo>
                    <a:cubicBezTo>
                      <a:pt x="4415" y="3714"/>
                      <a:pt x="4881" y="3596"/>
                      <a:pt x="5285" y="3310"/>
                    </a:cubicBezTo>
                    <a:cubicBezTo>
                      <a:pt x="5909" y="2849"/>
                      <a:pt x="6288" y="1981"/>
                      <a:pt x="6071" y="1194"/>
                    </a:cubicBezTo>
                    <a:cubicBezTo>
                      <a:pt x="5800" y="326"/>
                      <a:pt x="4905" y="1"/>
                      <a:pt x="4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1" name="Google Shape;2726;p80">
              <a:extLst>
                <a:ext uri="{FF2B5EF4-FFF2-40B4-BE49-F238E27FC236}">
                  <a16:creationId xmlns:a16="http://schemas.microsoft.com/office/drawing/2014/main" id="{C2DDD28E-DABD-E93F-FB7F-D30546A0557B}"/>
                </a:ext>
              </a:extLst>
            </p:cNvPr>
            <p:cNvGrpSpPr/>
            <p:nvPr/>
          </p:nvGrpSpPr>
          <p:grpSpPr>
            <a:xfrm>
              <a:off x="2386850" y="4744663"/>
              <a:ext cx="1171775" cy="1355200"/>
              <a:chOff x="711125" y="4670475"/>
              <a:chExt cx="1171775" cy="1355200"/>
            </a:xfrm>
          </p:grpSpPr>
          <p:sp>
            <p:nvSpPr>
              <p:cNvPr id="384" name="Google Shape;2727;p80">
                <a:extLst>
                  <a:ext uri="{FF2B5EF4-FFF2-40B4-BE49-F238E27FC236}">
                    <a16:creationId xmlns:a16="http://schemas.microsoft.com/office/drawing/2014/main" id="{450AB061-2101-3F9C-097D-54FAA4593ACC}"/>
                  </a:ext>
                </a:extLst>
              </p:cNvPr>
              <p:cNvSpPr/>
              <p:nvPr/>
            </p:nvSpPr>
            <p:spPr>
              <a:xfrm>
                <a:off x="782325" y="4843600"/>
                <a:ext cx="973100" cy="1045550"/>
              </a:xfrm>
              <a:custGeom>
                <a:avLst/>
                <a:gdLst/>
                <a:ahLst/>
                <a:cxnLst/>
                <a:rect l="l" t="t" r="r" b="b"/>
                <a:pathLst>
                  <a:path w="38924" h="41822" extrusionOk="0">
                    <a:moveTo>
                      <a:pt x="18795" y="0"/>
                    </a:moveTo>
                    <a:cubicBezTo>
                      <a:pt x="14356" y="0"/>
                      <a:pt x="9915" y="1770"/>
                      <a:pt x="6537" y="5401"/>
                    </a:cubicBezTo>
                    <a:cubicBezTo>
                      <a:pt x="0" y="12426"/>
                      <a:pt x="2496" y="20916"/>
                      <a:pt x="3988" y="24442"/>
                    </a:cubicBezTo>
                    <a:cubicBezTo>
                      <a:pt x="4449" y="25527"/>
                      <a:pt x="4422" y="26801"/>
                      <a:pt x="3852" y="27859"/>
                    </a:cubicBezTo>
                    <a:lnTo>
                      <a:pt x="1330" y="32714"/>
                    </a:lnTo>
                    <a:cubicBezTo>
                      <a:pt x="82" y="35074"/>
                      <a:pt x="760" y="37976"/>
                      <a:pt x="2903" y="39550"/>
                    </a:cubicBezTo>
                    <a:cubicBezTo>
                      <a:pt x="4150" y="40418"/>
                      <a:pt x="5479" y="41069"/>
                      <a:pt x="6619" y="41530"/>
                    </a:cubicBezTo>
                    <a:cubicBezTo>
                      <a:pt x="7109" y="41726"/>
                      <a:pt x="7622" y="41821"/>
                      <a:pt x="8130" y="41821"/>
                    </a:cubicBezTo>
                    <a:cubicBezTo>
                      <a:pt x="9306" y="41821"/>
                      <a:pt x="10453" y="41311"/>
                      <a:pt x="11230" y="40363"/>
                    </a:cubicBezTo>
                    <a:lnTo>
                      <a:pt x="14756" y="36132"/>
                    </a:lnTo>
                    <a:cubicBezTo>
                      <a:pt x="15380" y="35373"/>
                      <a:pt x="16248" y="34857"/>
                      <a:pt x="17224" y="34722"/>
                    </a:cubicBezTo>
                    <a:cubicBezTo>
                      <a:pt x="22351" y="33908"/>
                      <a:pt x="38923" y="30219"/>
                      <a:pt x="36455" y="16277"/>
                    </a:cubicBezTo>
                    <a:cubicBezTo>
                      <a:pt x="34580" y="5599"/>
                      <a:pt x="26691" y="0"/>
                      <a:pt x="18795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728;p80">
                <a:extLst>
                  <a:ext uri="{FF2B5EF4-FFF2-40B4-BE49-F238E27FC236}">
                    <a16:creationId xmlns:a16="http://schemas.microsoft.com/office/drawing/2014/main" id="{6FC74F2D-3E08-13A9-2B41-1A8E71CCE659}"/>
                  </a:ext>
                </a:extLst>
              </p:cNvPr>
              <p:cNvSpPr/>
              <p:nvPr/>
            </p:nvSpPr>
            <p:spPr>
              <a:xfrm>
                <a:off x="784350" y="5144075"/>
                <a:ext cx="794750" cy="745075"/>
              </a:xfrm>
              <a:custGeom>
                <a:avLst/>
                <a:gdLst/>
                <a:ahLst/>
                <a:cxnLst/>
                <a:rect l="l" t="t" r="r" b="b"/>
                <a:pathLst>
                  <a:path w="31790" h="29803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1357" y="5099"/>
                      <a:pt x="2876" y="9954"/>
                      <a:pt x="3907" y="12423"/>
                    </a:cubicBezTo>
                    <a:cubicBezTo>
                      <a:pt x="4368" y="13508"/>
                      <a:pt x="4341" y="14782"/>
                      <a:pt x="3771" y="15840"/>
                    </a:cubicBezTo>
                    <a:lnTo>
                      <a:pt x="1249" y="20695"/>
                    </a:lnTo>
                    <a:cubicBezTo>
                      <a:pt x="1" y="23055"/>
                      <a:pt x="679" y="25957"/>
                      <a:pt x="2822" y="27531"/>
                    </a:cubicBezTo>
                    <a:cubicBezTo>
                      <a:pt x="4042" y="28399"/>
                      <a:pt x="5398" y="29050"/>
                      <a:pt x="6538" y="29511"/>
                    </a:cubicBezTo>
                    <a:cubicBezTo>
                      <a:pt x="7028" y="29707"/>
                      <a:pt x="7541" y="29802"/>
                      <a:pt x="8049" y="29802"/>
                    </a:cubicBezTo>
                    <a:cubicBezTo>
                      <a:pt x="9225" y="29802"/>
                      <a:pt x="10372" y="29292"/>
                      <a:pt x="11149" y="28344"/>
                    </a:cubicBezTo>
                    <a:lnTo>
                      <a:pt x="14675" y="24113"/>
                    </a:lnTo>
                    <a:cubicBezTo>
                      <a:pt x="15299" y="23354"/>
                      <a:pt x="16167" y="22838"/>
                      <a:pt x="17143" y="22703"/>
                    </a:cubicBezTo>
                    <a:cubicBezTo>
                      <a:pt x="20154" y="22214"/>
                      <a:pt x="27070" y="20750"/>
                      <a:pt x="31790" y="16844"/>
                    </a:cubicBezTo>
                    <a:lnTo>
                      <a:pt x="31790" y="16844"/>
                    </a:lnTo>
                    <a:cubicBezTo>
                      <a:pt x="28344" y="19136"/>
                      <a:pt x="24071" y="19649"/>
                      <a:pt x="20935" y="19649"/>
                    </a:cubicBezTo>
                    <a:cubicBezTo>
                      <a:pt x="18394" y="19649"/>
                      <a:pt x="16601" y="19312"/>
                      <a:pt x="16601" y="19312"/>
                    </a:cubicBezTo>
                    <a:cubicBezTo>
                      <a:pt x="16601" y="19312"/>
                      <a:pt x="11015" y="26922"/>
                      <a:pt x="6755" y="26922"/>
                    </a:cubicBezTo>
                    <a:cubicBezTo>
                      <a:pt x="6183" y="26922"/>
                      <a:pt x="5635" y="26784"/>
                      <a:pt x="5127" y="26473"/>
                    </a:cubicBezTo>
                    <a:cubicBezTo>
                      <a:pt x="1493" y="24249"/>
                      <a:pt x="6863" y="13535"/>
                      <a:pt x="6863" y="13535"/>
                    </a:cubicBezTo>
                    <a:cubicBezTo>
                      <a:pt x="2686" y="10551"/>
                      <a:pt x="2659" y="2278"/>
                      <a:pt x="2713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729;p80">
                <a:extLst>
                  <a:ext uri="{FF2B5EF4-FFF2-40B4-BE49-F238E27FC236}">
                    <a16:creationId xmlns:a16="http://schemas.microsoft.com/office/drawing/2014/main" id="{1991A4F5-69FE-FE92-9DDF-88C0F70496A3}"/>
                  </a:ext>
                </a:extLst>
              </p:cNvPr>
              <p:cNvSpPr/>
              <p:nvPr/>
            </p:nvSpPr>
            <p:spPr>
              <a:xfrm>
                <a:off x="781725" y="4839775"/>
                <a:ext cx="937750" cy="1053725"/>
              </a:xfrm>
              <a:custGeom>
                <a:avLst/>
                <a:gdLst/>
                <a:ahLst/>
                <a:cxnLst/>
                <a:rect l="l" t="t" r="r" b="b"/>
                <a:pathLst>
                  <a:path w="37510" h="42149" extrusionOk="0">
                    <a:moveTo>
                      <a:pt x="18790" y="339"/>
                    </a:moveTo>
                    <a:cubicBezTo>
                      <a:pt x="20728" y="339"/>
                      <a:pt x="22668" y="678"/>
                      <a:pt x="24517" y="1350"/>
                    </a:cubicBezTo>
                    <a:cubicBezTo>
                      <a:pt x="28423" y="2760"/>
                      <a:pt x="31651" y="5608"/>
                      <a:pt x="33739" y="9188"/>
                    </a:cubicBezTo>
                    <a:cubicBezTo>
                      <a:pt x="34933" y="11277"/>
                      <a:pt x="35747" y="13555"/>
                      <a:pt x="36208" y="15915"/>
                    </a:cubicBezTo>
                    <a:cubicBezTo>
                      <a:pt x="36642" y="18085"/>
                      <a:pt x="36723" y="20336"/>
                      <a:pt x="36099" y="22506"/>
                    </a:cubicBezTo>
                    <a:cubicBezTo>
                      <a:pt x="35096" y="26141"/>
                      <a:pt x="32329" y="28880"/>
                      <a:pt x="29128" y="30725"/>
                    </a:cubicBezTo>
                    <a:cubicBezTo>
                      <a:pt x="26253" y="32406"/>
                      <a:pt x="23053" y="33491"/>
                      <a:pt x="19798" y="34197"/>
                    </a:cubicBezTo>
                    <a:cubicBezTo>
                      <a:pt x="19201" y="34332"/>
                      <a:pt x="18604" y="34468"/>
                      <a:pt x="18008" y="34576"/>
                    </a:cubicBezTo>
                    <a:cubicBezTo>
                      <a:pt x="17085" y="34739"/>
                      <a:pt x="16217" y="34848"/>
                      <a:pt x="15458" y="35417"/>
                    </a:cubicBezTo>
                    <a:cubicBezTo>
                      <a:pt x="14915" y="35797"/>
                      <a:pt x="14536" y="36285"/>
                      <a:pt x="14129" y="36800"/>
                    </a:cubicBezTo>
                    <a:cubicBezTo>
                      <a:pt x="13559" y="37451"/>
                      <a:pt x="13017" y="38129"/>
                      <a:pt x="12447" y="38780"/>
                    </a:cubicBezTo>
                    <a:cubicBezTo>
                      <a:pt x="12040" y="39296"/>
                      <a:pt x="11606" y="39811"/>
                      <a:pt x="11199" y="40327"/>
                    </a:cubicBezTo>
                    <a:cubicBezTo>
                      <a:pt x="10440" y="41222"/>
                      <a:pt x="9355" y="41791"/>
                      <a:pt x="8162" y="41818"/>
                    </a:cubicBezTo>
                    <a:cubicBezTo>
                      <a:pt x="7375" y="41818"/>
                      <a:pt x="6697" y="41547"/>
                      <a:pt x="5992" y="41249"/>
                    </a:cubicBezTo>
                    <a:cubicBezTo>
                      <a:pt x="5259" y="40896"/>
                      <a:pt x="4527" y="40544"/>
                      <a:pt x="3849" y="40110"/>
                    </a:cubicBezTo>
                    <a:cubicBezTo>
                      <a:pt x="2574" y="39323"/>
                      <a:pt x="1543" y="38319"/>
                      <a:pt x="1109" y="36828"/>
                    </a:cubicBezTo>
                    <a:cubicBezTo>
                      <a:pt x="730" y="35526"/>
                      <a:pt x="892" y="34142"/>
                      <a:pt x="1489" y="32949"/>
                    </a:cubicBezTo>
                    <a:cubicBezTo>
                      <a:pt x="1491" y="32945"/>
                      <a:pt x="1493" y="32942"/>
                      <a:pt x="1495" y="32938"/>
                    </a:cubicBezTo>
                    <a:lnTo>
                      <a:pt x="1495" y="32938"/>
                    </a:lnTo>
                    <a:cubicBezTo>
                      <a:pt x="2144" y="31721"/>
                      <a:pt x="2766" y="30504"/>
                      <a:pt x="3415" y="29287"/>
                    </a:cubicBezTo>
                    <a:cubicBezTo>
                      <a:pt x="3659" y="28826"/>
                      <a:pt x="3903" y="28365"/>
                      <a:pt x="4120" y="27904"/>
                    </a:cubicBezTo>
                    <a:cubicBezTo>
                      <a:pt x="4419" y="27253"/>
                      <a:pt x="4554" y="26521"/>
                      <a:pt x="4500" y="25815"/>
                    </a:cubicBezTo>
                    <a:cubicBezTo>
                      <a:pt x="4446" y="25219"/>
                      <a:pt x="4229" y="24676"/>
                      <a:pt x="4012" y="24134"/>
                    </a:cubicBezTo>
                    <a:cubicBezTo>
                      <a:pt x="2384" y="20065"/>
                      <a:pt x="1842" y="15427"/>
                      <a:pt x="3279" y="11223"/>
                    </a:cubicBezTo>
                    <a:cubicBezTo>
                      <a:pt x="4852" y="6666"/>
                      <a:pt x="8677" y="2950"/>
                      <a:pt x="13180" y="1323"/>
                    </a:cubicBezTo>
                    <a:cubicBezTo>
                      <a:pt x="14992" y="665"/>
                      <a:pt x="16890" y="339"/>
                      <a:pt x="18790" y="339"/>
                    </a:cubicBezTo>
                    <a:close/>
                    <a:moveTo>
                      <a:pt x="18812" y="1"/>
                    </a:moveTo>
                    <a:cubicBezTo>
                      <a:pt x="18056" y="1"/>
                      <a:pt x="17297" y="52"/>
                      <a:pt x="16543" y="156"/>
                    </a:cubicBezTo>
                    <a:cubicBezTo>
                      <a:pt x="12366" y="726"/>
                      <a:pt x="8541" y="2896"/>
                      <a:pt x="5829" y="6123"/>
                    </a:cubicBezTo>
                    <a:cubicBezTo>
                      <a:pt x="3985" y="8348"/>
                      <a:pt x="2710" y="11033"/>
                      <a:pt x="2303" y="13908"/>
                    </a:cubicBezTo>
                    <a:cubicBezTo>
                      <a:pt x="1950" y="16213"/>
                      <a:pt x="2113" y="18573"/>
                      <a:pt x="2628" y="20852"/>
                    </a:cubicBezTo>
                    <a:cubicBezTo>
                      <a:pt x="2845" y="21801"/>
                      <a:pt x="3117" y="22723"/>
                      <a:pt x="3442" y="23618"/>
                    </a:cubicBezTo>
                    <a:cubicBezTo>
                      <a:pt x="3605" y="23998"/>
                      <a:pt x="3768" y="24378"/>
                      <a:pt x="3903" y="24757"/>
                    </a:cubicBezTo>
                    <a:cubicBezTo>
                      <a:pt x="4229" y="25571"/>
                      <a:pt x="4256" y="26466"/>
                      <a:pt x="3985" y="27307"/>
                    </a:cubicBezTo>
                    <a:cubicBezTo>
                      <a:pt x="3822" y="27904"/>
                      <a:pt x="3469" y="28473"/>
                      <a:pt x="3171" y="29016"/>
                    </a:cubicBezTo>
                    <a:cubicBezTo>
                      <a:pt x="2737" y="29830"/>
                      <a:pt x="2303" y="30643"/>
                      <a:pt x="1896" y="31484"/>
                    </a:cubicBezTo>
                    <a:cubicBezTo>
                      <a:pt x="1652" y="31918"/>
                      <a:pt x="1435" y="32352"/>
                      <a:pt x="1191" y="32786"/>
                    </a:cubicBezTo>
                    <a:cubicBezTo>
                      <a:pt x="1191" y="32786"/>
                      <a:pt x="1191" y="32786"/>
                      <a:pt x="1191" y="32786"/>
                    </a:cubicBezTo>
                    <a:lnTo>
                      <a:pt x="1191" y="32786"/>
                    </a:lnTo>
                    <a:cubicBezTo>
                      <a:pt x="1187" y="32792"/>
                      <a:pt x="1184" y="32798"/>
                      <a:pt x="1181" y="32805"/>
                    </a:cubicBezTo>
                    <a:lnTo>
                      <a:pt x="1181" y="32805"/>
                    </a:lnTo>
                    <a:cubicBezTo>
                      <a:pt x="0" y="35161"/>
                      <a:pt x="600" y="38107"/>
                      <a:pt x="2710" y="39730"/>
                    </a:cubicBezTo>
                    <a:cubicBezTo>
                      <a:pt x="3930" y="40679"/>
                      <a:pt x="5395" y="41466"/>
                      <a:pt x="6833" y="41954"/>
                    </a:cubicBezTo>
                    <a:cubicBezTo>
                      <a:pt x="7251" y="42085"/>
                      <a:pt x="7683" y="42148"/>
                      <a:pt x="8112" y="42148"/>
                    </a:cubicBezTo>
                    <a:cubicBezTo>
                      <a:pt x="9021" y="42148"/>
                      <a:pt x="9920" y="41864"/>
                      <a:pt x="10657" y="41330"/>
                    </a:cubicBezTo>
                    <a:cubicBezTo>
                      <a:pt x="11172" y="40923"/>
                      <a:pt x="11579" y="40408"/>
                      <a:pt x="11986" y="39893"/>
                    </a:cubicBezTo>
                    <a:cubicBezTo>
                      <a:pt x="12556" y="39214"/>
                      <a:pt x="13125" y="38509"/>
                      <a:pt x="13722" y="37804"/>
                    </a:cubicBezTo>
                    <a:cubicBezTo>
                      <a:pt x="14102" y="37343"/>
                      <a:pt x="14481" y="36882"/>
                      <a:pt x="14888" y="36421"/>
                    </a:cubicBezTo>
                    <a:cubicBezTo>
                      <a:pt x="15648" y="35498"/>
                      <a:pt x="16624" y="35146"/>
                      <a:pt x="17763" y="34956"/>
                    </a:cubicBezTo>
                    <a:cubicBezTo>
                      <a:pt x="20774" y="34441"/>
                      <a:pt x="23731" y="33627"/>
                      <a:pt x="26552" y="32406"/>
                    </a:cubicBezTo>
                    <a:cubicBezTo>
                      <a:pt x="29915" y="30942"/>
                      <a:pt x="33170" y="28799"/>
                      <a:pt x="35123" y="25598"/>
                    </a:cubicBezTo>
                    <a:cubicBezTo>
                      <a:pt x="37510" y="21692"/>
                      <a:pt x="37157" y="17027"/>
                      <a:pt x="35747" y="12823"/>
                    </a:cubicBezTo>
                    <a:cubicBezTo>
                      <a:pt x="34336" y="8673"/>
                      <a:pt x="31651" y="4957"/>
                      <a:pt x="27881" y="2597"/>
                    </a:cubicBezTo>
                    <a:cubicBezTo>
                      <a:pt x="25162" y="909"/>
                      <a:pt x="22001" y="1"/>
                      <a:pt x="18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730;p80">
                <a:extLst>
                  <a:ext uri="{FF2B5EF4-FFF2-40B4-BE49-F238E27FC236}">
                    <a16:creationId xmlns:a16="http://schemas.microsoft.com/office/drawing/2014/main" id="{70355EEF-8136-A1A4-7F62-3765BDFB133B}"/>
                  </a:ext>
                </a:extLst>
              </p:cNvPr>
              <p:cNvSpPr/>
              <p:nvPr/>
            </p:nvSpPr>
            <p:spPr>
              <a:xfrm>
                <a:off x="959300" y="5137925"/>
                <a:ext cx="542500" cy="366625"/>
              </a:xfrm>
              <a:custGeom>
                <a:avLst/>
                <a:gdLst/>
                <a:ahLst/>
                <a:cxnLst/>
                <a:rect l="l" t="t" r="r" b="b"/>
                <a:pathLst>
                  <a:path w="21700" h="14665" extrusionOk="0">
                    <a:moveTo>
                      <a:pt x="6808" y="5833"/>
                    </a:moveTo>
                    <a:cubicBezTo>
                      <a:pt x="7248" y="5833"/>
                      <a:pt x="7641" y="6042"/>
                      <a:pt x="7812" y="6593"/>
                    </a:cubicBezTo>
                    <a:cubicBezTo>
                      <a:pt x="8219" y="7786"/>
                      <a:pt x="7080" y="8654"/>
                      <a:pt x="6049" y="8899"/>
                    </a:cubicBezTo>
                    <a:cubicBezTo>
                      <a:pt x="5697" y="8981"/>
                      <a:pt x="5335" y="9021"/>
                      <a:pt x="4973" y="9021"/>
                    </a:cubicBezTo>
                    <a:cubicBezTo>
                      <a:pt x="4797" y="9021"/>
                      <a:pt x="4620" y="9011"/>
                      <a:pt x="4444" y="8992"/>
                    </a:cubicBezTo>
                    <a:lnTo>
                      <a:pt x="4444" y="8992"/>
                    </a:lnTo>
                    <a:cubicBezTo>
                      <a:pt x="4410" y="8075"/>
                      <a:pt x="4676" y="7166"/>
                      <a:pt x="5317" y="6512"/>
                    </a:cubicBezTo>
                    <a:cubicBezTo>
                      <a:pt x="5674" y="6140"/>
                      <a:pt x="6275" y="5833"/>
                      <a:pt x="6808" y="5833"/>
                    </a:cubicBezTo>
                    <a:close/>
                    <a:moveTo>
                      <a:pt x="10886" y="9234"/>
                    </a:moveTo>
                    <a:cubicBezTo>
                      <a:pt x="11443" y="9234"/>
                      <a:pt x="11819" y="9779"/>
                      <a:pt x="11773" y="10363"/>
                    </a:cubicBezTo>
                    <a:cubicBezTo>
                      <a:pt x="11718" y="10960"/>
                      <a:pt x="11311" y="11475"/>
                      <a:pt x="10877" y="11855"/>
                    </a:cubicBezTo>
                    <a:cubicBezTo>
                      <a:pt x="10435" y="12240"/>
                      <a:pt x="9902" y="12511"/>
                      <a:pt x="9334" y="12663"/>
                    </a:cubicBezTo>
                    <a:lnTo>
                      <a:pt x="9334" y="12663"/>
                    </a:lnTo>
                    <a:cubicBezTo>
                      <a:pt x="9194" y="12300"/>
                      <a:pt x="9130" y="11901"/>
                      <a:pt x="9142" y="11502"/>
                    </a:cubicBezTo>
                    <a:cubicBezTo>
                      <a:pt x="9196" y="10607"/>
                      <a:pt x="9684" y="9577"/>
                      <a:pt x="10606" y="9278"/>
                    </a:cubicBezTo>
                    <a:cubicBezTo>
                      <a:pt x="10703" y="9248"/>
                      <a:pt x="10797" y="9234"/>
                      <a:pt x="10886" y="9234"/>
                    </a:cubicBezTo>
                    <a:close/>
                    <a:moveTo>
                      <a:pt x="15437" y="10774"/>
                    </a:moveTo>
                    <a:cubicBezTo>
                      <a:pt x="15543" y="10774"/>
                      <a:pt x="15651" y="10790"/>
                      <a:pt x="15760" y="10824"/>
                    </a:cubicBezTo>
                    <a:cubicBezTo>
                      <a:pt x="16384" y="11041"/>
                      <a:pt x="16736" y="11719"/>
                      <a:pt x="16438" y="12343"/>
                    </a:cubicBezTo>
                    <a:cubicBezTo>
                      <a:pt x="16221" y="12750"/>
                      <a:pt x="15787" y="13048"/>
                      <a:pt x="15380" y="13293"/>
                    </a:cubicBezTo>
                    <a:cubicBezTo>
                      <a:pt x="15278" y="13349"/>
                      <a:pt x="15176" y="13403"/>
                      <a:pt x="15073" y="13455"/>
                    </a:cubicBezTo>
                    <a:lnTo>
                      <a:pt x="15073" y="13455"/>
                    </a:lnTo>
                    <a:cubicBezTo>
                      <a:pt x="14396" y="12973"/>
                      <a:pt x="13936" y="12170"/>
                      <a:pt x="14431" y="11367"/>
                    </a:cubicBezTo>
                    <a:cubicBezTo>
                      <a:pt x="14666" y="11003"/>
                      <a:pt x="15037" y="10774"/>
                      <a:pt x="15437" y="10774"/>
                    </a:cubicBezTo>
                    <a:close/>
                    <a:moveTo>
                      <a:pt x="5042" y="0"/>
                    </a:moveTo>
                    <a:cubicBezTo>
                      <a:pt x="5034" y="0"/>
                      <a:pt x="5027" y="1"/>
                      <a:pt x="5019" y="2"/>
                    </a:cubicBezTo>
                    <a:cubicBezTo>
                      <a:pt x="3690" y="29"/>
                      <a:pt x="2496" y="761"/>
                      <a:pt x="1628" y="1738"/>
                    </a:cubicBezTo>
                    <a:cubicBezTo>
                      <a:pt x="733" y="2714"/>
                      <a:pt x="1" y="3962"/>
                      <a:pt x="136" y="5318"/>
                    </a:cubicBezTo>
                    <a:cubicBezTo>
                      <a:pt x="307" y="7521"/>
                      <a:pt x="2114" y="8982"/>
                      <a:pt x="4147" y="9302"/>
                    </a:cubicBezTo>
                    <a:lnTo>
                      <a:pt x="4147" y="9302"/>
                    </a:lnTo>
                    <a:cubicBezTo>
                      <a:pt x="4220" y="10078"/>
                      <a:pt x="4476" y="10834"/>
                      <a:pt x="4883" y="11421"/>
                    </a:cubicBezTo>
                    <a:cubicBezTo>
                      <a:pt x="5667" y="12565"/>
                      <a:pt x="6976" y="13148"/>
                      <a:pt x="8292" y="13148"/>
                    </a:cubicBezTo>
                    <a:cubicBezTo>
                      <a:pt x="8575" y="13148"/>
                      <a:pt x="8857" y="13121"/>
                      <a:pt x="9135" y="13067"/>
                    </a:cubicBezTo>
                    <a:lnTo>
                      <a:pt x="9135" y="13067"/>
                    </a:lnTo>
                    <a:cubicBezTo>
                      <a:pt x="9155" y="13107"/>
                      <a:pt x="9175" y="13146"/>
                      <a:pt x="9196" y="13184"/>
                    </a:cubicBezTo>
                    <a:cubicBezTo>
                      <a:pt x="9761" y="14191"/>
                      <a:pt x="10926" y="14664"/>
                      <a:pt x="12047" y="14664"/>
                    </a:cubicBezTo>
                    <a:cubicBezTo>
                      <a:pt x="12164" y="14664"/>
                      <a:pt x="12281" y="14659"/>
                      <a:pt x="12396" y="14649"/>
                    </a:cubicBezTo>
                    <a:cubicBezTo>
                      <a:pt x="13129" y="14595"/>
                      <a:pt x="13861" y="14378"/>
                      <a:pt x="14539" y="14079"/>
                    </a:cubicBezTo>
                    <a:cubicBezTo>
                      <a:pt x="14698" y="14007"/>
                      <a:pt x="14860" y="13933"/>
                      <a:pt x="15022" y="13855"/>
                    </a:cubicBezTo>
                    <a:lnTo>
                      <a:pt x="15022" y="13855"/>
                    </a:lnTo>
                    <a:cubicBezTo>
                      <a:pt x="15392" y="14078"/>
                      <a:pt x="15807" y="14228"/>
                      <a:pt x="16194" y="14296"/>
                    </a:cubicBezTo>
                    <a:cubicBezTo>
                      <a:pt x="16439" y="14337"/>
                      <a:pt x="16679" y="14357"/>
                      <a:pt x="16915" y="14357"/>
                    </a:cubicBezTo>
                    <a:cubicBezTo>
                      <a:pt x="19316" y="14357"/>
                      <a:pt x="21194" y="12305"/>
                      <a:pt x="21564" y="9983"/>
                    </a:cubicBezTo>
                    <a:cubicBezTo>
                      <a:pt x="21700" y="9305"/>
                      <a:pt x="21700" y="8627"/>
                      <a:pt x="21618" y="7949"/>
                    </a:cubicBezTo>
                    <a:cubicBezTo>
                      <a:pt x="21605" y="7841"/>
                      <a:pt x="21510" y="7786"/>
                      <a:pt x="21422" y="7786"/>
                    </a:cubicBezTo>
                    <a:cubicBezTo>
                      <a:pt x="21334" y="7786"/>
                      <a:pt x="21252" y="7841"/>
                      <a:pt x="21266" y="7949"/>
                    </a:cubicBezTo>
                    <a:cubicBezTo>
                      <a:pt x="21537" y="10092"/>
                      <a:pt x="20832" y="12452"/>
                      <a:pt x="18825" y="13510"/>
                    </a:cubicBezTo>
                    <a:cubicBezTo>
                      <a:pt x="18241" y="13819"/>
                      <a:pt x="17570" y="13997"/>
                      <a:pt x="16902" y="13997"/>
                    </a:cubicBezTo>
                    <a:cubicBezTo>
                      <a:pt x="16514" y="13997"/>
                      <a:pt x="16128" y="13937"/>
                      <a:pt x="15760" y="13808"/>
                    </a:cubicBezTo>
                    <a:cubicBezTo>
                      <a:pt x="15642" y="13769"/>
                      <a:pt x="15524" y="13719"/>
                      <a:pt x="15409" y="13660"/>
                    </a:cubicBezTo>
                    <a:lnTo>
                      <a:pt x="15409" y="13660"/>
                    </a:lnTo>
                    <a:cubicBezTo>
                      <a:pt x="15721" y="13492"/>
                      <a:pt x="16020" y="13302"/>
                      <a:pt x="16275" y="13076"/>
                    </a:cubicBezTo>
                    <a:cubicBezTo>
                      <a:pt x="17089" y="12343"/>
                      <a:pt x="17116" y="11041"/>
                      <a:pt x="15977" y="10553"/>
                    </a:cubicBezTo>
                    <a:cubicBezTo>
                      <a:pt x="15792" y="10473"/>
                      <a:pt x="15606" y="10436"/>
                      <a:pt x="15425" y="10436"/>
                    </a:cubicBezTo>
                    <a:cubicBezTo>
                      <a:pt x="14626" y="10436"/>
                      <a:pt x="13932" y="11155"/>
                      <a:pt x="13888" y="12018"/>
                    </a:cubicBezTo>
                    <a:cubicBezTo>
                      <a:pt x="13845" y="12686"/>
                      <a:pt x="14198" y="13238"/>
                      <a:pt x="14702" y="13635"/>
                    </a:cubicBezTo>
                    <a:lnTo>
                      <a:pt x="14702" y="13635"/>
                    </a:lnTo>
                    <a:cubicBezTo>
                      <a:pt x="14379" y="13784"/>
                      <a:pt x="14048" y="13914"/>
                      <a:pt x="13698" y="14025"/>
                    </a:cubicBezTo>
                    <a:cubicBezTo>
                      <a:pt x="13172" y="14205"/>
                      <a:pt x="12609" y="14318"/>
                      <a:pt x="12053" y="14318"/>
                    </a:cubicBezTo>
                    <a:cubicBezTo>
                      <a:pt x="11434" y="14318"/>
                      <a:pt x="10823" y="14178"/>
                      <a:pt x="10281" y="13835"/>
                    </a:cubicBezTo>
                    <a:cubicBezTo>
                      <a:pt x="9938" y="13622"/>
                      <a:pt x="9672" y="13327"/>
                      <a:pt x="9484" y="12985"/>
                    </a:cubicBezTo>
                    <a:lnTo>
                      <a:pt x="9484" y="12985"/>
                    </a:lnTo>
                    <a:cubicBezTo>
                      <a:pt x="10025" y="12833"/>
                      <a:pt x="10539" y="12574"/>
                      <a:pt x="10986" y="12208"/>
                    </a:cubicBezTo>
                    <a:cubicBezTo>
                      <a:pt x="11827" y="11530"/>
                      <a:pt x="12668" y="10146"/>
                      <a:pt x="11691" y="9224"/>
                    </a:cubicBezTo>
                    <a:cubicBezTo>
                      <a:pt x="11451" y="8991"/>
                      <a:pt x="11186" y="8895"/>
                      <a:pt x="10918" y="8895"/>
                    </a:cubicBezTo>
                    <a:cubicBezTo>
                      <a:pt x="10187" y="8895"/>
                      <a:pt x="9439" y="9612"/>
                      <a:pt x="9142" y="10228"/>
                    </a:cubicBezTo>
                    <a:cubicBezTo>
                      <a:pt x="8754" y="11003"/>
                      <a:pt x="8711" y="11931"/>
                      <a:pt x="8997" y="12739"/>
                    </a:cubicBezTo>
                    <a:lnTo>
                      <a:pt x="8997" y="12739"/>
                    </a:lnTo>
                    <a:cubicBezTo>
                      <a:pt x="8745" y="12785"/>
                      <a:pt x="8489" y="12808"/>
                      <a:pt x="8233" y="12808"/>
                    </a:cubicBezTo>
                    <a:cubicBezTo>
                      <a:pt x="7245" y="12808"/>
                      <a:pt x="6263" y="12462"/>
                      <a:pt x="5561" y="11747"/>
                    </a:cubicBezTo>
                    <a:cubicBezTo>
                      <a:pt x="4966" y="11126"/>
                      <a:pt x="4578" y="10246"/>
                      <a:pt x="4471" y="9343"/>
                    </a:cubicBezTo>
                    <a:lnTo>
                      <a:pt x="4471" y="9343"/>
                    </a:lnTo>
                    <a:cubicBezTo>
                      <a:pt x="4644" y="9360"/>
                      <a:pt x="4818" y="9368"/>
                      <a:pt x="4992" y="9368"/>
                    </a:cubicBezTo>
                    <a:cubicBezTo>
                      <a:pt x="5264" y="9368"/>
                      <a:pt x="5536" y="9347"/>
                      <a:pt x="5805" y="9305"/>
                    </a:cubicBezTo>
                    <a:cubicBezTo>
                      <a:pt x="6999" y="9116"/>
                      <a:pt x="8219" y="8383"/>
                      <a:pt x="8219" y="7054"/>
                    </a:cubicBezTo>
                    <a:cubicBezTo>
                      <a:pt x="8242" y="6120"/>
                      <a:pt x="7553" y="5496"/>
                      <a:pt x="6720" y="5496"/>
                    </a:cubicBezTo>
                    <a:cubicBezTo>
                      <a:pt x="6538" y="5496"/>
                      <a:pt x="6348" y="5526"/>
                      <a:pt x="6158" y="5589"/>
                    </a:cubicBezTo>
                    <a:cubicBezTo>
                      <a:pt x="4703" y="6074"/>
                      <a:pt x="4094" y="7507"/>
                      <a:pt x="4126" y="8948"/>
                    </a:cubicBezTo>
                    <a:lnTo>
                      <a:pt x="4126" y="8948"/>
                    </a:lnTo>
                    <a:cubicBezTo>
                      <a:pt x="2298" y="8635"/>
                      <a:pt x="663" y="7325"/>
                      <a:pt x="462" y="5372"/>
                    </a:cubicBezTo>
                    <a:cubicBezTo>
                      <a:pt x="326" y="4098"/>
                      <a:pt x="1004" y="2931"/>
                      <a:pt x="1818" y="2009"/>
                    </a:cubicBezTo>
                    <a:cubicBezTo>
                      <a:pt x="2659" y="1087"/>
                      <a:pt x="3744" y="355"/>
                      <a:pt x="5019" y="327"/>
                    </a:cubicBezTo>
                    <a:cubicBezTo>
                      <a:pt x="5228" y="327"/>
                      <a:pt x="5235" y="0"/>
                      <a:pt x="50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731;p80">
                <a:extLst>
                  <a:ext uri="{FF2B5EF4-FFF2-40B4-BE49-F238E27FC236}">
                    <a16:creationId xmlns:a16="http://schemas.microsoft.com/office/drawing/2014/main" id="{E1D807AC-6656-425B-D814-AD8285D648E3}"/>
                  </a:ext>
                </a:extLst>
              </p:cNvPr>
              <p:cNvSpPr/>
              <p:nvPr/>
            </p:nvSpPr>
            <p:spPr>
              <a:xfrm>
                <a:off x="716550" y="5759100"/>
                <a:ext cx="3038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0477" extrusionOk="0">
                    <a:moveTo>
                      <a:pt x="3337" y="0"/>
                    </a:moveTo>
                    <a:cubicBezTo>
                      <a:pt x="2414" y="434"/>
                      <a:pt x="1411" y="1628"/>
                      <a:pt x="760" y="2387"/>
                    </a:cubicBezTo>
                    <a:cubicBezTo>
                      <a:pt x="516" y="2658"/>
                      <a:pt x="272" y="3011"/>
                      <a:pt x="163" y="3391"/>
                    </a:cubicBezTo>
                    <a:cubicBezTo>
                      <a:pt x="0" y="4096"/>
                      <a:pt x="380" y="4801"/>
                      <a:pt x="787" y="5398"/>
                    </a:cubicBezTo>
                    <a:cubicBezTo>
                      <a:pt x="2143" y="7269"/>
                      <a:pt x="4150" y="8571"/>
                      <a:pt x="6185" y="9684"/>
                    </a:cubicBezTo>
                    <a:cubicBezTo>
                      <a:pt x="6781" y="9982"/>
                      <a:pt x="7378" y="10307"/>
                      <a:pt x="8002" y="10416"/>
                    </a:cubicBezTo>
                    <a:cubicBezTo>
                      <a:pt x="8192" y="10455"/>
                      <a:pt x="8388" y="10476"/>
                      <a:pt x="8584" y="10476"/>
                    </a:cubicBezTo>
                    <a:cubicBezTo>
                      <a:pt x="9061" y="10476"/>
                      <a:pt x="9535" y="10352"/>
                      <a:pt x="9901" y="10063"/>
                    </a:cubicBezTo>
                    <a:cubicBezTo>
                      <a:pt x="10552" y="9575"/>
                      <a:pt x="10796" y="8761"/>
                      <a:pt x="11013" y="7975"/>
                    </a:cubicBezTo>
                    <a:cubicBezTo>
                      <a:pt x="11230" y="7134"/>
                      <a:pt x="12152" y="5751"/>
                      <a:pt x="11365" y="5452"/>
                    </a:cubicBezTo>
                    <a:cubicBezTo>
                      <a:pt x="5805" y="3309"/>
                      <a:pt x="3337" y="0"/>
                      <a:pt x="3337" y="0"/>
                    </a:cubicBezTo>
                    <a:close/>
                  </a:path>
                </a:pathLst>
              </a:custGeom>
              <a:solidFill>
                <a:srgbClr val="6C72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732;p80">
                <a:extLst>
                  <a:ext uri="{FF2B5EF4-FFF2-40B4-BE49-F238E27FC236}">
                    <a16:creationId xmlns:a16="http://schemas.microsoft.com/office/drawing/2014/main" id="{7DE3EE9A-16FB-E557-8206-F2A8506408F6}"/>
                  </a:ext>
                </a:extLst>
              </p:cNvPr>
              <p:cNvSpPr/>
              <p:nvPr/>
            </p:nvSpPr>
            <p:spPr>
              <a:xfrm>
                <a:off x="711125" y="5755000"/>
                <a:ext cx="306525" cy="270675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0827" extrusionOk="0">
                    <a:moveTo>
                      <a:pt x="3506" y="395"/>
                    </a:moveTo>
                    <a:cubicBezTo>
                      <a:pt x="4054" y="1091"/>
                      <a:pt x="4714" y="1694"/>
                      <a:pt x="5398" y="2226"/>
                    </a:cubicBezTo>
                    <a:cubicBezTo>
                      <a:pt x="7212" y="3742"/>
                      <a:pt x="9296" y="4907"/>
                      <a:pt x="11515" y="5774"/>
                    </a:cubicBezTo>
                    <a:lnTo>
                      <a:pt x="11515" y="5774"/>
                    </a:lnTo>
                    <a:cubicBezTo>
                      <a:pt x="11965" y="6043"/>
                      <a:pt x="11551" y="6847"/>
                      <a:pt x="11392" y="7189"/>
                    </a:cubicBezTo>
                    <a:cubicBezTo>
                      <a:pt x="11175" y="7732"/>
                      <a:pt x="11040" y="8274"/>
                      <a:pt x="10850" y="8844"/>
                    </a:cubicBezTo>
                    <a:cubicBezTo>
                      <a:pt x="10579" y="9576"/>
                      <a:pt x="10118" y="10227"/>
                      <a:pt x="9304" y="10417"/>
                    </a:cubicBezTo>
                    <a:cubicBezTo>
                      <a:pt x="9134" y="10456"/>
                      <a:pt x="8964" y="10473"/>
                      <a:pt x="8796" y="10473"/>
                    </a:cubicBezTo>
                    <a:cubicBezTo>
                      <a:pt x="8136" y="10473"/>
                      <a:pt x="7496" y="10205"/>
                      <a:pt x="6890" y="9902"/>
                    </a:cubicBezTo>
                    <a:cubicBezTo>
                      <a:pt x="5588" y="9251"/>
                      <a:pt x="4286" y="8464"/>
                      <a:pt x="3147" y="7542"/>
                    </a:cubicBezTo>
                    <a:cubicBezTo>
                      <a:pt x="2577" y="7081"/>
                      <a:pt x="2062" y="6593"/>
                      <a:pt x="1601" y="6050"/>
                    </a:cubicBezTo>
                    <a:cubicBezTo>
                      <a:pt x="1085" y="5453"/>
                      <a:pt x="489" y="4667"/>
                      <a:pt x="516" y="3826"/>
                    </a:cubicBezTo>
                    <a:cubicBezTo>
                      <a:pt x="543" y="3039"/>
                      <a:pt x="1329" y="2388"/>
                      <a:pt x="1818" y="1846"/>
                    </a:cubicBezTo>
                    <a:cubicBezTo>
                      <a:pt x="2327" y="1312"/>
                      <a:pt x="2860" y="753"/>
                      <a:pt x="3506" y="395"/>
                    </a:cubicBezTo>
                    <a:close/>
                    <a:moveTo>
                      <a:pt x="3558" y="0"/>
                    </a:moveTo>
                    <a:cubicBezTo>
                      <a:pt x="3530" y="0"/>
                      <a:pt x="3501" y="9"/>
                      <a:pt x="3472" y="29"/>
                    </a:cubicBezTo>
                    <a:cubicBezTo>
                      <a:pt x="2740" y="381"/>
                      <a:pt x="2143" y="1005"/>
                      <a:pt x="1601" y="1602"/>
                    </a:cubicBezTo>
                    <a:cubicBezTo>
                      <a:pt x="1113" y="2117"/>
                      <a:pt x="489" y="2687"/>
                      <a:pt x="272" y="3392"/>
                    </a:cubicBezTo>
                    <a:cubicBezTo>
                      <a:pt x="0" y="4206"/>
                      <a:pt x="407" y="5019"/>
                      <a:pt x="868" y="5643"/>
                    </a:cubicBezTo>
                    <a:cubicBezTo>
                      <a:pt x="1384" y="6376"/>
                      <a:pt x="2008" y="7027"/>
                      <a:pt x="2686" y="7596"/>
                    </a:cubicBezTo>
                    <a:cubicBezTo>
                      <a:pt x="4015" y="8735"/>
                      <a:pt x="5615" y="9739"/>
                      <a:pt x="7215" y="10444"/>
                    </a:cubicBezTo>
                    <a:cubicBezTo>
                      <a:pt x="7717" y="10667"/>
                      <a:pt x="8282" y="10826"/>
                      <a:pt x="8840" y="10826"/>
                    </a:cubicBezTo>
                    <a:cubicBezTo>
                      <a:pt x="9098" y="10826"/>
                      <a:pt x="9354" y="10792"/>
                      <a:pt x="9602" y="10715"/>
                    </a:cubicBezTo>
                    <a:cubicBezTo>
                      <a:pt x="10280" y="10471"/>
                      <a:pt x="10741" y="9956"/>
                      <a:pt x="11040" y="9305"/>
                    </a:cubicBezTo>
                    <a:cubicBezTo>
                      <a:pt x="11203" y="8871"/>
                      <a:pt x="11311" y="8437"/>
                      <a:pt x="11447" y="8030"/>
                    </a:cubicBezTo>
                    <a:cubicBezTo>
                      <a:pt x="11555" y="7650"/>
                      <a:pt x="11745" y="7298"/>
                      <a:pt x="11881" y="6945"/>
                    </a:cubicBezTo>
                    <a:cubicBezTo>
                      <a:pt x="12043" y="6457"/>
                      <a:pt x="12260" y="5752"/>
                      <a:pt x="11664" y="5481"/>
                    </a:cubicBezTo>
                    <a:cubicBezTo>
                      <a:pt x="11660" y="5479"/>
                      <a:pt x="11657" y="5477"/>
                      <a:pt x="11654" y="5476"/>
                    </a:cubicBezTo>
                    <a:lnTo>
                      <a:pt x="11654" y="5476"/>
                    </a:lnTo>
                    <a:cubicBezTo>
                      <a:pt x="11641" y="5467"/>
                      <a:pt x="11626" y="5460"/>
                      <a:pt x="11609" y="5453"/>
                    </a:cubicBezTo>
                    <a:cubicBezTo>
                      <a:pt x="9440" y="4613"/>
                      <a:pt x="7351" y="3446"/>
                      <a:pt x="5561" y="1954"/>
                    </a:cubicBezTo>
                    <a:cubicBezTo>
                      <a:pt x="5073" y="1520"/>
                      <a:pt x="4584" y="1087"/>
                      <a:pt x="4150" y="625"/>
                    </a:cubicBezTo>
                    <a:cubicBezTo>
                      <a:pt x="4015" y="490"/>
                      <a:pt x="3906" y="354"/>
                      <a:pt x="3798" y="219"/>
                    </a:cubicBezTo>
                    <a:cubicBezTo>
                      <a:pt x="3774" y="170"/>
                      <a:pt x="3685" y="79"/>
                      <a:pt x="3685" y="79"/>
                    </a:cubicBezTo>
                    <a:lnTo>
                      <a:pt x="3685" y="79"/>
                    </a:lnTo>
                    <a:cubicBezTo>
                      <a:pt x="3685" y="79"/>
                      <a:pt x="3686" y="80"/>
                      <a:pt x="3689" y="83"/>
                    </a:cubicBezTo>
                    <a:cubicBezTo>
                      <a:pt x="3654" y="30"/>
                      <a:pt x="3608" y="0"/>
                      <a:pt x="35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733;p80">
                <a:extLst>
                  <a:ext uri="{FF2B5EF4-FFF2-40B4-BE49-F238E27FC236}">
                    <a16:creationId xmlns:a16="http://schemas.microsoft.com/office/drawing/2014/main" id="{8E40E50D-EEF6-664B-E6F9-B7E04041A3B9}"/>
                  </a:ext>
                </a:extLst>
              </p:cNvPr>
              <p:cNvSpPr/>
              <p:nvPr/>
            </p:nvSpPr>
            <p:spPr>
              <a:xfrm>
                <a:off x="1518725" y="5095450"/>
                <a:ext cx="114625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559" extrusionOk="0">
                    <a:moveTo>
                      <a:pt x="1549" y="0"/>
                    </a:moveTo>
                    <a:cubicBezTo>
                      <a:pt x="862" y="0"/>
                      <a:pt x="224" y="692"/>
                      <a:pt x="109" y="1403"/>
                    </a:cubicBezTo>
                    <a:cubicBezTo>
                      <a:pt x="1" y="2271"/>
                      <a:pt x="381" y="3084"/>
                      <a:pt x="706" y="3898"/>
                    </a:cubicBezTo>
                    <a:cubicBezTo>
                      <a:pt x="1574" y="6122"/>
                      <a:pt x="1900" y="8563"/>
                      <a:pt x="1656" y="10950"/>
                    </a:cubicBezTo>
                    <a:cubicBezTo>
                      <a:pt x="1601" y="11493"/>
                      <a:pt x="1520" y="12062"/>
                      <a:pt x="1656" y="12605"/>
                    </a:cubicBezTo>
                    <a:cubicBezTo>
                      <a:pt x="1810" y="13094"/>
                      <a:pt x="2257" y="13558"/>
                      <a:pt x="2766" y="13558"/>
                    </a:cubicBezTo>
                    <a:cubicBezTo>
                      <a:pt x="2794" y="13558"/>
                      <a:pt x="2821" y="13557"/>
                      <a:pt x="2849" y="13554"/>
                    </a:cubicBezTo>
                    <a:cubicBezTo>
                      <a:pt x="3310" y="13500"/>
                      <a:pt x="3663" y="13120"/>
                      <a:pt x="3880" y="12713"/>
                    </a:cubicBezTo>
                    <a:cubicBezTo>
                      <a:pt x="4585" y="11465"/>
                      <a:pt x="4531" y="9947"/>
                      <a:pt x="4368" y="8536"/>
                    </a:cubicBezTo>
                    <a:cubicBezTo>
                      <a:pt x="4151" y="6448"/>
                      <a:pt x="4015" y="4305"/>
                      <a:pt x="3310" y="2325"/>
                    </a:cubicBezTo>
                    <a:cubicBezTo>
                      <a:pt x="2659" y="453"/>
                      <a:pt x="1927" y="73"/>
                      <a:pt x="1927" y="73"/>
                    </a:cubicBezTo>
                    <a:cubicBezTo>
                      <a:pt x="1801" y="23"/>
                      <a:pt x="1674" y="0"/>
                      <a:pt x="1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734;p80">
                <a:extLst>
                  <a:ext uri="{FF2B5EF4-FFF2-40B4-BE49-F238E27FC236}">
                    <a16:creationId xmlns:a16="http://schemas.microsoft.com/office/drawing/2014/main" id="{3EB5A491-843C-F718-52F2-7DDF09D0B455}"/>
                  </a:ext>
                </a:extLst>
              </p:cNvPr>
              <p:cNvSpPr/>
              <p:nvPr/>
            </p:nvSpPr>
            <p:spPr>
              <a:xfrm>
                <a:off x="1526200" y="5488025"/>
                <a:ext cx="5255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790" extrusionOk="0">
                    <a:moveTo>
                      <a:pt x="990" y="0"/>
                    </a:moveTo>
                    <a:cubicBezTo>
                      <a:pt x="708" y="0"/>
                      <a:pt x="445" y="162"/>
                      <a:pt x="299" y="428"/>
                    </a:cubicBezTo>
                    <a:cubicBezTo>
                      <a:pt x="0" y="943"/>
                      <a:pt x="380" y="1730"/>
                      <a:pt x="977" y="1784"/>
                    </a:cubicBezTo>
                    <a:cubicBezTo>
                      <a:pt x="1007" y="1788"/>
                      <a:pt x="1036" y="1790"/>
                      <a:pt x="1066" y="1790"/>
                    </a:cubicBezTo>
                    <a:cubicBezTo>
                      <a:pt x="1626" y="1790"/>
                      <a:pt x="2101" y="1080"/>
                      <a:pt x="1818" y="591"/>
                    </a:cubicBezTo>
                    <a:cubicBezTo>
                      <a:pt x="1596" y="175"/>
                      <a:pt x="1283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735;p80">
                <a:extLst>
                  <a:ext uri="{FF2B5EF4-FFF2-40B4-BE49-F238E27FC236}">
                    <a16:creationId xmlns:a16="http://schemas.microsoft.com/office/drawing/2014/main" id="{A4000738-C58E-2371-18C2-C11FD9EF4F6B}"/>
                  </a:ext>
                </a:extLst>
              </p:cNvPr>
              <p:cNvSpPr/>
              <p:nvPr/>
            </p:nvSpPr>
            <p:spPr>
              <a:xfrm>
                <a:off x="806725" y="4709650"/>
                <a:ext cx="11600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6392" extrusionOk="0">
                    <a:moveTo>
                      <a:pt x="1670" y="0"/>
                    </a:moveTo>
                    <a:cubicBezTo>
                      <a:pt x="1176" y="0"/>
                      <a:pt x="710" y="189"/>
                      <a:pt x="435" y="615"/>
                    </a:cubicBezTo>
                    <a:cubicBezTo>
                      <a:pt x="1" y="1320"/>
                      <a:pt x="272" y="2215"/>
                      <a:pt x="652" y="2920"/>
                    </a:cubicBezTo>
                    <a:cubicBezTo>
                      <a:pt x="1493" y="4412"/>
                      <a:pt x="2822" y="5578"/>
                      <a:pt x="4395" y="6202"/>
                    </a:cubicBezTo>
                    <a:lnTo>
                      <a:pt x="4639" y="6392"/>
                    </a:lnTo>
                    <a:cubicBezTo>
                      <a:pt x="4531" y="5524"/>
                      <a:pt x="4422" y="4629"/>
                      <a:pt x="4314" y="3734"/>
                    </a:cubicBezTo>
                    <a:cubicBezTo>
                      <a:pt x="4178" y="2649"/>
                      <a:pt x="3988" y="1482"/>
                      <a:pt x="3256" y="696"/>
                    </a:cubicBezTo>
                    <a:cubicBezTo>
                      <a:pt x="2861" y="258"/>
                      <a:pt x="2246" y="0"/>
                      <a:pt x="16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2736;p80">
                <a:extLst>
                  <a:ext uri="{FF2B5EF4-FFF2-40B4-BE49-F238E27FC236}">
                    <a16:creationId xmlns:a16="http://schemas.microsoft.com/office/drawing/2014/main" id="{AAEF12E3-E39D-71A1-FC41-55AAB25DD049}"/>
                  </a:ext>
                </a:extLst>
              </p:cNvPr>
              <p:cNvSpPr/>
              <p:nvPr/>
            </p:nvSpPr>
            <p:spPr>
              <a:xfrm>
                <a:off x="799950" y="4705550"/>
                <a:ext cx="12717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6719" extrusionOk="0">
                    <a:moveTo>
                      <a:pt x="1967" y="352"/>
                    </a:moveTo>
                    <a:cubicBezTo>
                      <a:pt x="2131" y="352"/>
                      <a:pt x="2300" y="376"/>
                      <a:pt x="2469" y="426"/>
                    </a:cubicBezTo>
                    <a:cubicBezTo>
                      <a:pt x="3473" y="697"/>
                      <a:pt x="3961" y="1646"/>
                      <a:pt x="4178" y="2596"/>
                    </a:cubicBezTo>
                    <a:cubicBezTo>
                      <a:pt x="4313" y="3193"/>
                      <a:pt x="4395" y="3844"/>
                      <a:pt x="4476" y="4467"/>
                    </a:cubicBezTo>
                    <a:cubicBezTo>
                      <a:pt x="4543" y="5045"/>
                      <a:pt x="4609" y="5623"/>
                      <a:pt x="4676" y="6186"/>
                    </a:cubicBezTo>
                    <a:lnTo>
                      <a:pt x="4676" y="6186"/>
                    </a:lnTo>
                    <a:cubicBezTo>
                      <a:pt x="3718" y="5806"/>
                      <a:pt x="2865" y="5215"/>
                      <a:pt x="2143" y="4467"/>
                    </a:cubicBezTo>
                    <a:cubicBezTo>
                      <a:pt x="1465" y="3735"/>
                      <a:pt x="706" y="2731"/>
                      <a:pt x="652" y="1701"/>
                    </a:cubicBezTo>
                    <a:cubicBezTo>
                      <a:pt x="607" y="836"/>
                      <a:pt x="1233" y="352"/>
                      <a:pt x="1967" y="352"/>
                    </a:cubicBezTo>
                    <a:close/>
                    <a:moveTo>
                      <a:pt x="1980" y="0"/>
                    </a:moveTo>
                    <a:cubicBezTo>
                      <a:pt x="1303" y="0"/>
                      <a:pt x="654" y="325"/>
                      <a:pt x="408" y="1023"/>
                    </a:cubicBezTo>
                    <a:cubicBezTo>
                      <a:pt x="1" y="2135"/>
                      <a:pt x="814" y="3355"/>
                      <a:pt x="1465" y="4196"/>
                    </a:cubicBezTo>
                    <a:cubicBezTo>
                      <a:pt x="2306" y="5227"/>
                      <a:pt x="3391" y="6041"/>
                      <a:pt x="4612" y="6529"/>
                    </a:cubicBezTo>
                    <a:cubicBezTo>
                      <a:pt x="4635" y="6538"/>
                      <a:pt x="4658" y="6542"/>
                      <a:pt x="4678" y="6542"/>
                    </a:cubicBezTo>
                    <a:cubicBezTo>
                      <a:pt x="4692" y="6542"/>
                      <a:pt x="4705" y="6540"/>
                      <a:pt x="4718" y="6536"/>
                    </a:cubicBezTo>
                    <a:lnTo>
                      <a:pt x="4718" y="6536"/>
                    </a:lnTo>
                    <a:cubicBezTo>
                      <a:pt x="4719" y="6543"/>
                      <a:pt x="4719" y="6549"/>
                      <a:pt x="4720" y="6556"/>
                    </a:cubicBezTo>
                    <a:cubicBezTo>
                      <a:pt x="4734" y="6664"/>
                      <a:pt x="4829" y="6719"/>
                      <a:pt x="4917" y="6719"/>
                    </a:cubicBezTo>
                    <a:cubicBezTo>
                      <a:pt x="5005" y="6719"/>
                      <a:pt x="5086" y="6664"/>
                      <a:pt x="5073" y="6556"/>
                    </a:cubicBezTo>
                    <a:cubicBezTo>
                      <a:pt x="4991" y="5824"/>
                      <a:pt x="4883" y="5091"/>
                      <a:pt x="4802" y="4359"/>
                    </a:cubicBezTo>
                    <a:cubicBezTo>
                      <a:pt x="4720" y="3735"/>
                      <a:pt x="4639" y="3111"/>
                      <a:pt x="4503" y="2487"/>
                    </a:cubicBezTo>
                    <a:cubicBezTo>
                      <a:pt x="4259" y="1457"/>
                      <a:pt x="3717" y="453"/>
                      <a:pt x="2632" y="100"/>
                    </a:cubicBezTo>
                    <a:cubicBezTo>
                      <a:pt x="2420" y="34"/>
                      <a:pt x="2198" y="0"/>
                      <a:pt x="1980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2737;p80">
                <a:extLst>
                  <a:ext uri="{FF2B5EF4-FFF2-40B4-BE49-F238E27FC236}">
                    <a16:creationId xmlns:a16="http://schemas.microsoft.com/office/drawing/2014/main" id="{BD68F409-ABD6-4C98-96DA-FE1AB6E770AF}"/>
                  </a:ext>
                </a:extLst>
              </p:cNvPr>
              <p:cNvSpPr/>
              <p:nvPr/>
            </p:nvSpPr>
            <p:spPr>
              <a:xfrm>
                <a:off x="1594000" y="4744675"/>
                <a:ext cx="249575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6266" extrusionOk="0">
                    <a:moveTo>
                      <a:pt x="7270" y="0"/>
                    </a:moveTo>
                    <a:cubicBezTo>
                      <a:pt x="5941" y="0"/>
                      <a:pt x="4747" y="787"/>
                      <a:pt x="3744" y="1655"/>
                    </a:cubicBezTo>
                    <a:cubicBezTo>
                      <a:pt x="2279" y="2957"/>
                      <a:pt x="1004" y="4476"/>
                      <a:pt x="55" y="6184"/>
                    </a:cubicBezTo>
                    <a:lnTo>
                      <a:pt x="1" y="6266"/>
                    </a:lnTo>
                    <a:cubicBezTo>
                      <a:pt x="1221" y="5750"/>
                      <a:pt x="2605" y="5859"/>
                      <a:pt x="3934" y="5723"/>
                    </a:cubicBezTo>
                    <a:cubicBezTo>
                      <a:pt x="5317" y="5588"/>
                      <a:pt x="6673" y="5208"/>
                      <a:pt x="7894" y="4557"/>
                    </a:cubicBezTo>
                    <a:cubicBezTo>
                      <a:pt x="8762" y="4123"/>
                      <a:pt x="9630" y="3445"/>
                      <a:pt x="9792" y="2468"/>
                    </a:cubicBezTo>
                    <a:cubicBezTo>
                      <a:pt x="9982" y="1166"/>
                      <a:pt x="8599" y="27"/>
                      <a:pt x="7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2738;p80">
                <a:extLst>
                  <a:ext uri="{FF2B5EF4-FFF2-40B4-BE49-F238E27FC236}">
                    <a16:creationId xmlns:a16="http://schemas.microsoft.com/office/drawing/2014/main" id="{BC6E7ADC-8AC2-6EAC-E7E8-3A7989D246A0}"/>
                  </a:ext>
                </a:extLst>
              </p:cNvPr>
              <p:cNvSpPr/>
              <p:nvPr/>
            </p:nvSpPr>
            <p:spPr>
              <a:xfrm>
                <a:off x="1588800" y="4740350"/>
                <a:ext cx="2649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6615" extrusionOk="0">
                    <a:moveTo>
                      <a:pt x="7423" y="363"/>
                    </a:moveTo>
                    <a:cubicBezTo>
                      <a:pt x="7442" y="363"/>
                      <a:pt x="7460" y="363"/>
                      <a:pt x="7478" y="363"/>
                    </a:cubicBezTo>
                    <a:cubicBezTo>
                      <a:pt x="8888" y="363"/>
                      <a:pt x="10434" y="1773"/>
                      <a:pt x="9621" y="3238"/>
                    </a:cubicBezTo>
                    <a:cubicBezTo>
                      <a:pt x="9268" y="3862"/>
                      <a:pt x="8644" y="4269"/>
                      <a:pt x="8020" y="4594"/>
                    </a:cubicBezTo>
                    <a:cubicBezTo>
                      <a:pt x="7234" y="5001"/>
                      <a:pt x="6393" y="5300"/>
                      <a:pt x="5525" y="5489"/>
                    </a:cubicBezTo>
                    <a:cubicBezTo>
                      <a:pt x="3909" y="5862"/>
                      <a:pt x="2180" y="5620"/>
                      <a:pt x="587" y="6120"/>
                    </a:cubicBezTo>
                    <a:lnTo>
                      <a:pt x="587" y="6120"/>
                    </a:lnTo>
                    <a:cubicBezTo>
                      <a:pt x="1365" y="4832"/>
                      <a:pt x="2304" y="3640"/>
                      <a:pt x="3382" y="2587"/>
                    </a:cubicBezTo>
                    <a:cubicBezTo>
                      <a:pt x="4455" y="1541"/>
                      <a:pt x="5820" y="363"/>
                      <a:pt x="7423" y="363"/>
                    </a:cubicBezTo>
                    <a:close/>
                    <a:moveTo>
                      <a:pt x="7439" y="1"/>
                    </a:moveTo>
                    <a:cubicBezTo>
                      <a:pt x="6193" y="1"/>
                      <a:pt x="4977" y="765"/>
                      <a:pt x="4060" y="1529"/>
                    </a:cubicBezTo>
                    <a:cubicBezTo>
                      <a:pt x="2460" y="2858"/>
                      <a:pt x="1158" y="4486"/>
                      <a:pt x="127" y="6249"/>
                    </a:cubicBezTo>
                    <a:cubicBezTo>
                      <a:pt x="111" y="6271"/>
                      <a:pt x="101" y="6294"/>
                      <a:pt x="96" y="6316"/>
                    </a:cubicBezTo>
                    <a:lnTo>
                      <a:pt x="96" y="6316"/>
                    </a:lnTo>
                    <a:cubicBezTo>
                      <a:pt x="0" y="6417"/>
                      <a:pt x="54" y="6614"/>
                      <a:pt x="197" y="6614"/>
                    </a:cubicBezTo>
                    <a:cubicBezTo>
                      <a:pt x="217" y="6614"/>
                      <a:pt x="239" y="6610"/>
                      <a:pt x="263" y="6601"/>
                    </a:cubicBezTo>
                    <a:cubicBezTo>
                      <a:pt x="1158" y="6222"/>
                      <a:pt x="2135" y="6167"/>
                      <a:pt x="3111" y="6140"/>
                    </a:cubicBezTo>
                    <a:cubicBezTo>
                      <a:pt x="4060" y="6086"/>
                      <a:pt x="5010" y="5978"/>
                      <a:pt x="5932" y="5733"/>
                    </a:cubicBezTo>
                    <a:cubicBezTo>
                      <a:pt x="7342" y="5381"/>
                      <a:pt x="9322" y="4676"/>
                      <a:pt x="10000" y="3238"/>
                    </a:cubicBezTo>
                    <a:cubicBezTo>
                      <a:pt x="10597" y="1909"/>
                      <a:pt x="9621" y="580"/>
                      <a:pt x="8346" y="146"/>
                    </a:cubicBezTo>
                    <a:cubicBezTo>
                      <a:pt x="8045" y="46"/>
                      <a:pt x="7741" y="1"/>
                      <a:pt x="7439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2739;p80">
                <a:extLst>
                  <a:ext uri="{FF2B5EF4-FFF2-40B4-BE49-F238E27FC236}">
                    <a16:creationId xmlns:a16="http://schemas.microsoft.com/office/drawing/2014/main" id="{13D6ECF4-82B2-44D4-9ECB-63C97EB55831}"/>
                  </a:ext>
                </a:extLst>
              </p:cNvPr>
              <p:cNvSpPr/>
              <p:nvPr/>
            </p:nvSpPr>
            <p:spPr>
              <a:xfrm>
                <a:off x="1713350" y="5540925"/>
                <a:ext cx="1465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3196" extrusionOk="0">
                    <a:moveTo>
                      <a:pt x="1908" y="0"/>
                    </a:moveTo>
                    <a:cubicBezTo>
                      <a:pt x="1290" y="0"/>
                      <a:pt x="670" y="96"/>
                      <a:pt x="82" y="292"/>
                    </a:cubicBezTo>
                    <a:lnTo>
                      <a:pt x="1" y="482"/>
                    </a:lnTo>
                    <a:cubicBezTo>
                      <a:pt x="679" y="2028"/>
                      <a:pt x="2279" y="3140"/>
                      <a:pt x="3961" y="3194"/>
                    </a:cubicBezTo>
                    <a:cubicBezTo>
                      <a:pt x="3992" y="3195"/>
                      <a:pt x="4024" y="3196"/>
                      <a:pt x="4057" y="3196"/>
                    </a:cubicBezTo>
                    <a:cubicBezTo>
                      <a:pt x="4742" y="3196"/>
                      <a:pt x="5541" y="2918"/>
                      <a:pt x="5697" y="2245"/>
                    </a:cubicBezTo>
                    <a:cubicBezTo>
                      <a:pt x="5859" y="1540"/>
                      <a:pt x="5208" y="943"/>
                      <a:pt x="4557" y="617"/>
                    </a:cubicBezTo>
                    <a:cubicBezTo>
                      <a:pt x="3746" y="212"/>
                      <a:pt x="2828" y="0"/>
                      <a:pt x="1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740;p80">
                <a:extLst>
                  <a:ext uri="{FF2B5EF4-FFF2-40B4-BE49-F238E27FC236}">
                    <a16:creationId xmlns:a16="http://schemas.microsoft.com/office/drawing/2014/main" id="{495485AB-2DE6-4313-3378-44C800BE7B22}"/>
                  </a:ext>
                </a:extLst>
              </p:cNvPr>
              <p:cNvSpPr/>
              <p:nvPr/>
            </p:nvSpPr>
            <p:spPr>
              <a:xfrm>
                <a:off x="1708600" y="5537025"/>
                <a:ext cx="1546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3537" extrusionOk="0">
                    <a:moveTo>
                      <a:pt x="2123" y="331"/>
                    </a:moveTo>
                    <a:cubicBezTo>
                      <a:pt x="2474" y="331"/>
                      <a:pt x="2826" y="361"/>
                      <a:pt x="3174" y="421"/>
                    </a:cubicBezTo>
                    <a:cubicBezTo>
                      <a:pt x="4015" y="583"/>
                      <a:pt x="5073" y="909"/>
                      <a:pt x="5561" y="1668"/>
                    </a:cubicBezTo>
                    <a:cubicBezTo>
                      <a:pt x="5805" y="2021"/>
                      <a:pt x="5805" y="2482"/>
                      <a:pt x="5480" y="2780"/>
                    </a:cubicBezTo>
                    <a:cubicBezTo>
                      <a:pt x="5208" y="3052"/>
                      <a:pt x="4802" y="3160"/>
                      <a:pt x="4422" y="3187"/>
                    </a:cubicBezTo>
                    <a:cubicBezTo>
                      <a:pt x="4354" y="3192"/>
                      <a:pt x="4287" y="3194"/>
                      <a:pt x="4219" y="3194"/>
                    </a:cubicBezTo>
                    <a:cubicBezTo>
                      <a:pt x="3497" y="3194"/>
                      <a:pt x="2763" y="2938"/>
                      <a:pt x="2143" y="2591"/>
                    </a:cubicBezTo>
                    <a:cubicBezTo>
                      <a:pt x="1372" y="2112"/>
                      <a:pt x="730" y="1424"/>
                      <a:pt x="348" y="604"/>
                    </a:cubicBezTo>
                    <a:lnTo>
                      <a:pt x="348" y="604"/>
                    </a:lnTo>
                    <a:cubicBezTo>
                      <a:pt x="925" y="419"/>
                      <a:pt x="1524" y="331"/>
                      <a:pt x="2123" y="331"/>
                    </a:cubicBezTo>
                    <a:close/>
                    <a:moveTo>
                      <a:pt x="2106" y="0"/>
                    </a:moveTo>
                    <a:cubicBezTo>
                      <a:pt x="1472" y="0"/>
                      <a:pt x="841" y="95"/>
                      <a:pt x="245" y="285"/>
                    </a:cubicBezTo>
                    <a:cubicBezTo>
                      <a:pt x="142" y="323"/>
                      <a:pt x="106" y="416"/>
                      <a:pt x="120" y="495"/>
                    </a:cubicBezTo>
                    <a:lnTo>
                      <a:pt x="120" y="495"/>
                    </a:lnTo>
                    <a:cubicBezTo>
                      <a:pt x="48" y="536"/>
                      <a:pt x="1" y="624"/>
                      <a:pt x="55" y="719"/>
                    </a:cubicBezTo>
                    <a:cubicBezTo>
                      <a:pt x="734" y="2279"/>
                      <a:pt x="2418" y="3536"/>
                      <a:pt x="4152" y="3536"/>
                    </a:cubicBezTo>
                    <a:cubicBezTo>
                      <a:pt x="4287" y="3536"/>
                      <a:pt x="4422" y="3528"/>
                      <a:pt x="4557" y="3513"/>
                    </a:cubicBezTo>
                    <a:cubicBezTo>
                      <a:pt x="5317" y="3431"/>
                      <a:pt x="6185" y="2943"/>
                      <a:pt x="6076" y="2048"/>
                    </a:cubicBezTo>
                    <a:cubicBezTo>
                      <a:pt x="5941" y="1072"/>
                      <a:pt x="4802" y="556"/>
                      <a:pt x="3988" y="285"/>
                    </a:cubicBezTo>
                    <a:cubicBezTo>
                      <a:pt x="3378" y="95"/>
                      <a:pt x="2740" y="0"/>
                      <a:pt x="2106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741;p80">
                <a:extLst>
                  <a:ext uri="{FF2B5EF4-FFF2-40B4-BE49-F238E27FC236}">
                    <a16:creationId xmlns:a16="http://schemas.microsoft.com/office/drawing/2014/main" id="{FF47268B-F797-62DB-4F43-2408099330E9}"/>
                  </a:ext>
                </a:extLst>
              </p:cNvPr>
              <p:cNvSpPr/>
              <p:nvPr/>
            </p:nvSpPr>
            <p:spPr>
              <a:xfrm>
                <a:off x="1247500" y="4674125"/>
                <a:ext cx="651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152" extrusionOk="0">
                    <a:moveTo>
                      <a:pt x="1513" y="1"/>
                    </a:moveTo>
                    <a:cubicBezTo>
                      <a:pt x="1056" y="1"/>
                      <a:pt x="569" y="300"/>
                      <a:pt x="326" y="706"/>
                    </a:cubicBezTo>
                    <a:cubicBezTo>
                      <a:pt x="0" y="1249"/>
                      <a:pt x="82" y="1385"/>
                      <a:pt x="82" y="2036"/>
                    </a:cubicBezTo>
                    <a:cubicBezTo>
                      <a:pt x="109" y="2551"/>
                      <a:pt x="597" y="3663"/>
                      <a:pt x="868" y="4097"/>
                    </a:cubicBezTo>
                    <a:lnTo>
                      <a:pt x="923" y="4151"/>
                    </a:lnTo>
                    <a:cubicBezTo>
                      <a:pt x="1574" y="3365"/>
                      <a:pt x="1953" y="2741"/>
                      <a:pt x="2279" y="2090"/>
                    </a:cubicBezTo>
                    <a:cubicBezTo>
                      <a:pt x="2577" y="1439"/>
                      <a:pt x="2604" y="489"/>
                      <a:pt x="1953" y="110"/>
                    </a:cubicBezTo>
                    <a:cubicBezTo>
                      <a:pt x="1817" y="35"/>
                      <a:pt x="1667" y="1"/>
                      <a:pt x="1513" y="1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742;p80">
                <a:extLst>
                  <a:ext uri="{FF2B5EF4-FFF2-40B4-BE49-F238E27FC236}">
                    <a16:creationId xmlns:a16="http://schemas.microsoft.com/office/drawing/2014/main" id="{1F9F5289-6AF5-BECB-7682-E514BEF05873}"/>
                  </a:ext>
                </a:extLst>
              </p:cNvPr>
              <p:cNvSpPr/>
              <p:nvPr/>
            </p:nvSpPr>
            <p:spPr>
              <a:xfrm>
                <a:off x="1244100" y="4670475"/>
                <a:ext cx="726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4487" extrusionOk="0">
                    <a:moveTo>
                      <a:pt x="1611" y="316"/>
                    </a:moveTo>
                    <a:cubicBezTo>
                      <a:pt x="1783" y="316"/>
                      <a:pt x="1956" y="370"/>
                      <a:pt x="2116" y="500"/>
                    </a:cubicBezTo>
                    <a:cubicBezTo>
                      <a:pt x="2578" y="852"/>
                      <a:pt x="2496" y="1612"/>
                      <a:pt x="2279" y="2100"/>
                    </a:cubicBezTo>
                    <a:cubicBezTo>
                      <a:pt x="1979" y="2801"/>
                      <a:pt x="1516" y="3433"/>
                      <a:pt x="1063" y="4038"/>
                    </a:cubicBezTo>
                    <a:lnTo>
                      <a:pt x="1063" y="4038"/>
                    </a:lnTo>
                    <a:cubicBezTo>
                      <a:pt x="804" y="3605"/>
                      <a:pt x="610" y="3110"/>
                      <a:pt x="462" y="2616"/>
                    </a:cubicBezTo>
                    <a:cubicBezTo>
                      <a:pt x="381" y="2344"/>
                      <a:pt x="381" y="2073"/>
                      <a:pt x="381" y="1802"/>
                    </a:cubicBezTo>
                    <a:cubicBezTo>
                      <a:pt x="381" y="1531"/>
                      <a:pt x="408" y="1286"/>
                      <a:pt x="543" y="1042"/>
                    </a:cubicBezTo>
                    <a:cubicBezTo>
                      <a:pt x="738" y="672"/>
                      <a:pt x="1171" y="316"/>
                      <a:pt x="1611" y="316"/>
                    </a:cubicBezTo>
                    <a:close/>
                    <a:moveTo>
                      <a:pt x="1633" y="1"/>
                    </a:moveTo>
                    <a:cubicBezTo>
                      <a:pt x="1265" y="1"/>
                      <a:pt x="882" y="164"/>
                      <a:pt x="598" y="418"/>
                    </a:cubicBezTo>
                    <a:cubicBezTo>
                      <a:pt x="353" y="635"/>
                      <a:pt x="136" y="988"/>
                      <a:pt x="82" y="1314"/>
                    </a:cubicBezTo>
                    <a:cubicBezTo>
                      <a:pt x="1" y="1612"/>
                      <a:pt x="28" y="1992"/>
                      <a:pt x="55" y="2290"/>
                    </a:cubicBezTo>
                    <a:cubicBezTo>
                      <a:pt x="82" y="2643"/>
                      <a:pt x="218" y="2995"/>
                      <a:pt x="353" y="3348"/>
                    </a:cubicBezTo>
                    <a:cubicBezTo>
                      <a:pt x="489" y="3673"/>
                      <a:pt x="652" y="4026"/>
                      <a:pt x="842" y="4324"/>
                    </a:cubicBezTo>
                    <a:cubicBezTo>
                      <a:pt x="868" y="4361"/>
                      <a:pt x="899" y="4385"/>
                      <a:pt x="932" y="4397"/>
                    </a:cubicBezTo>
                    <a:lnTo>
                      <a:pt x="932" y="4397"/>
                    </a:lnTo>
                    <a:cubicBezTo>
                      <a:pt x="961" y="4449"/>
                      <a:pt x="1012" y="4486"/>
                      <a:pt x="1065" y="4486"/>
                    </a:cubicBezTo>
                    <a:cubicBezTo>
                      <a:pt x="1100" y="4486"/>
                      <a:pt x="1136" y="4471"/>
                      <a:pt x="1167" y="4433"/>
                    </a:cubicBezTo>
                    <a:cubicBezTo>
                      <a:pt x="1710" y="3755"/>
                      <a:pt x="2225" y="3049"/>
                      <a:pt x="2578" y="2290"/>
                    </a:cubicBezTo>
                    <a:cubicBezTo>
                      <a:pt x="2822" y="1693"/>
                      <a:pt x="2903" y="880"/>
                      <a:pt x="2442" y="364"/>
                    </a:cubicBezTo>
                    <a:cubicBezTo>
                      <a:pt x="2223" y="109"/>
                      <a:pt x="1933" y="1"/>
                      <a:pt x="16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743;p80">
                <a:extLst>
                  <a:ext uri="{FF2B5EF4-FFF2-40B4-BE49-F238E27FC236}">
                    <a16:creationId xmlns:a16="http://schemas.microsoft.com/office/drawing/2014/main" id="{DA77AC2D-C47E-CD2F-D1FA-1960A7D9E1AA}"/>
                  </a:ext>
                </a:extLst>
              </p:cNvPr>
              <p:cNvSpPr/>
              <p:nvPr/>
            </p:nvSpPr>
            <p:spPr>
              <a:xfrm>
                <a:off x="1730300" y="5126125"/>
                <a:ext cx="1526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367" extrusionOk="0">
                    <a:moveTo>
                      <a:pt x="3895" y="1"/>
                    </a:moveTo>
                    <a:cubicBezTo>
                      <a:pt x="3538" y="1"/>
                      <a:pt x="3169" y="52"/>
                      <a:pt x="2821" y="121"/>
                    </a:cubicBezTo>
                    <a:cubicBezTo>
                      <a:pt x="1899" y="284"/>
                      <a:pt x="977" y="501"/>
                      <a:pt x="82" y="772"/>
                    </a:cubicBezTo>
                    <a:lnTo>
                      <a:pt x="1" y="827"/>
                    </a:lnTo>
                    <a:cubicBezTo>
                      <a:pt x="597" y="1586"/>
                      <a:pt x="1221" y="2373"/>
                      <a:pt x="2062" y="2861"/>
                    </a:cubicBezTo>
                    <a:cubicBezTo>
                      <a:pt x="2556" y="3174"/>
                      <a:pt x="3160" y="3367"/>
                      <a:pt x="3747" y="3367"/>
                    </a:cubicBezTo>
                    <a:cubicBezTo>
                      <a:pt x="4126" y="3367"/>
                      <a:pt x="4498" y="3286"/>
                      <a:pt x="4829" y="3105"/>
                    </a:cubicBezTo>
                    <a:cubicBezTo>
                      <a:pt x="5697" y="2644"/>
                      <a:pt x="6103" y="1396"/>
                      <a:pt x="5480" y="637"/>
                    </a:cubicBezTo>
                    <a:cubicBezTo>
                      <a:pt x="5101" y="155"/>
                      <a:pt x="4515" y="1"/>
                      <a:pt x="3895" y="1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744;p80">
                <a:extLst>
                  <a:ext uri="{FF2B5EF4-FFF2-40B4-BE49-F238E27FC236}">
                    <a16:creationId xmlns:a16="http://schemas.microsoft.com/office/drawing/2014/main" id="{C29BA9E3-78AE-7F64-BD97-6B1CEC2B848C}"/>
                  </a:ext>
                </a:extLst>
              </p:cNvPr>
              <p:cNvSpPr/>
              <p:nvPr/>
            </p:nvSpPr>
            <p:spPr>
              <a:xfrm>
                <a:off x="1725675" y="5121675"/>
                <a:ext cx="157225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6289" h="3715" extrusionOk="0">
                    <a:moveTo>
                      <a:pt x="4050" y="349"/>
                    </a:moveTo>
                    <a:cubicBezTo>
                      <a:pt x="4631" y="349"/>
                      <a:pt x="5218" y="480"/>
                      <a:pt x="5556" y="950"/>
                    </a:cubicBezTo>
                    <a:cubicBezTo>
                      <a:pt x="6017" y="1574"/>
                      <a:pt x="5719" y="2496"/>
                      <a:pt x="5176" y="2957"/>
                    </a:cubicBezTo>
                    <a:cubicBezTo>
                      <a:pt x="4824" y="3256"/>
                      <a:pt x="4383" y="3378"/>
                      <a:pt x="3932" y="3378"/>
                    </a:cubicBezTo>
                    <a:cubicBezTo>
                      <a:pt x="3481" y="3378"/>
                      <a:pt x="3020" y="3256"/>
                      <a:pt x="2627" y="3066"/>
                    </a:cubicBezTo>
                    <a:cubicBezTo>
                      <a:pt x="1727" y="2641"/>
                      <a:pt x="1080" y="1847"/>
                      <a:pt x="474" y="1067"/>
                    </a:cubicBezTo>
                    <a:lnTo>
                      <a:pt x="474" y="1067"/>
                    </a:lnTo>
                    <a:cubicBezTo>
                      <a:pt x="1402" y="787"/>
                      <a:pt x="2354" y="536"/>
                      <a:pt x="3305" y="408"/>
                    </a:cubicBezTo>
                    <a:cubicBezTo>
                      <a:pt x="3538" y="375"/>
                      <a:pt x="3793" y="349"/>
                      <a:pt x="4050" y="349"/>
                    </a:cubicBezTo>
                    <a:close/>
                    <a:moveTo>
                      <a:pt x="4091" y="1"/>
                    </a:moveTo>
                    <a:cubicBezTo>
                      <a:pt x="3495" y="1"/>
                      <a:pt x="2925" y="109"/>
                      <a:pt x="2356" y="245"/>
                    </a:cubicBezTo>
                    <a:cubicBezTo>
                      <a:pt x="1623" y="381"/>
                      <a:pt x="918" y="571"/>
                      <a:pt x="213" y="760"/>
                    </a:cubicBezTo>
                    <a:cubicBezTo>
                      <a:pt x="169" y="779"/>
                      <a:pt x="140" y="810"/>
                      <a:pt x="124" y="847"/>
                    </a:cubicBezTo>
                    <a:lnTo>
                      <a:pt x="124" y="847"/>
                    </a:lnTo>
                    <a:cubicBezTo>
                      <a:pt x="45" y="902"/>
                      <a:pt x="0" y="1021"/>
                      <a:pt x="77" y="1113"/>
                    </a:cubicBezTo>
                    <a:cubicBezTo>
                      <a:pt x="755" y="1954"/>
                      <a:pt x="1460" y="2876"/>
                      <a:pt x="2464" y="3364"/>
                    </a:cubicBezTo>
                    <a:cubicBezTo>
                      <a:pt x="2915" y="3576"/>
                      <a:pt x="3433" y="3714"/>
                      <a:pt x="3944" y="3714"/>
                    </a:cubicBezTo>
                    <a:cubicBezTo>
                      <a:pt x="4415" y="3714"/>
                      <a:pt x="4881" y="3596"/>
                      <a:pt x="5285" y="3310"/>
                    </a:cubicBezTo>
                    <a:cubicBezTo>
                      <a:pt x="5909" y="2849"/>
                      <a:pt x="6288" y="1981"/>
                      <a:pt x="6071" y="1194"/>
                    </a:cubicBezTo>
                    <a:cubicBezTo>
                      <a:pt x="5800" y="326"/>
                      <a:pt x="4905" y="1"/>
                      <a:pt x="40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 descr="n89 zalo Cuong Bui">
            <a:extLst>
              <a:ext uri="{FF2B5EF4-FFF2-40B4-BE49-F238E27FC236}">
                <a16:creationId xmlns:a16="http://schemas.microsoft.com/office/drawing/2014/main" id="{6917DEFB-FCCC-40E5-6B56-3AFD4B290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70"/>
          <a:stretch/>
        </p:blipFill>
        <p:spPr bwMode="auto">
          <a:xfrm>
            <a:off x="99957" y="87302"/>
            <a:ext cx="1710122" cy="1490345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8" name="Picture 447" descr="n89 zalo Cuong Bui">
            <a:extLst>
              <a:ext uri="{FF2B5EF4-FFF2-40B4-BE49-F238E27FC236}">
                <a16:creationId xmlns:a16="http://schemas.microsoft.com/office/drawing/2014/main" id="{BCD4830B-E680-28EC-2AA0-D3D4BB57B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r="9507"/>
          <a:stretch/>
        </p:blipFill>
        <p:spPr bwMode="auto">
          <a:xfrm>
            <a:off x="5485203" y="3769391"/>
            <a:ext cx="1900579" cy="1304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n89 zalo Cuong Bui">
            <a:extLst>
              <a:ext uri="{FF2B5EF4-FFF2-40B4-BE49-F238E27FC236}">
                <a16:creationId xmlns:a16="http://schemas.microsoft.com/office/drawing/2014/main" id="{446A073B-5683-C780-AC76-5144E2870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r="13420"/>
          <a:stretch/>
        </p:blipFill>
        <p:spPr bwMode="auto">
          <a:xfrm>
            <a:off x="7300374" y="3702291"/>
            <a:ext cx="1854651" cy="13674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n89 zalo Cuong Bui">
            <a:extLst>
              <a:ext uri="{FF2B5EF4-FFF2-40B4-BE49-F238E27FC236}">
                <a16:creationId xmlns:a16="http://schemas.microsoft.com/office/drawing/2014/main" id="{7A678788-CD3B-7571-E351-7F61A07276BE}"/>
              </a:ext>
            </a:extLst>
          </p:cNvPr>
          <p:cNvSpPr txBox="1"/>
          <p:nvPr/>
        </p:nvSpPr>
        <p:spPr>
          <a:xfrm>
            <a:off x="905676" y="2854363"/>
            <a:ext cx="521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FF67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 LÝ 11 KNTT</a:t>
            </a:r>
          </a:p>
        </p:txBody>
      </p:sp>
      <p:sp>
        <p:nvSpPr>
          <p:cNvPr id="4" name="TextBox 3" descr="n89 zalo Cuong Bui">
            <a:extLst>
              <a:ext uri="{FF2B5EF4-FFF2-40B4-BE49-F238E27FC236}">
                <a16:creationId xmlns:a16="http://schemas.microsoft.com/office/drawing/2014/main" id="{5AB94F26-0D6F-2FC5-3CA9-5776C0A9F815}"/>
              </a:ext>
            </a:extLst>
          </p:cNvPr>
          <p:cNvSpPr txBox="1"/>
          <p:nvPr/>
        </p:nvSpPr>
        <p:spPr>
          <a:xfrm>
            <a:off x="349566" y="5780782"/>
            <a:ext cx="3010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FF67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 Đình Khang</a:t>
            </a:r>
          </a:p>
          <a:p>
            <a:pPr algn="just"/>
            <a:r>
              <a:rPr lang="en-US" sz="3200" b="1">
                <a:solidFill>
                  <a:srgbClr val="FF67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09.73.72.88.89</a:t>
            </a:r>
          </a:p>
        </p:txBody>
      </p:sp>
      <p:sp>
        <p:nvSpPr>
          <p:cNvPr id="5" name="TextBox 4" descr="n89 zalo Cuong Bui">
            <a:extLst>
              <a:ext uri="{FF2B5EF4-FFF2-40B4-BE49-F238E27FC236}">
                <a16:creationId xmlns:a16="http://schemas.microsoft.com/office/drawing/2014/main" id="{C7D7115C-DCC9-CA81-6946-362FEA15DEED}"/>
              </a:ext>
            </a:extLst>
          </p:cNvPr>
          <p:cNvSpPr txBox="1"/>
          <p:nvPr/>
        </p:nvSpPr>
        <p:spPr>
          <a:xfrm>
            <a:off x="501966" y="5933182"/>
            <a:ext cx="3010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FF67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 Đình Khang</a:t>
            </a:r>
          </a:p>
          <a:p>
            <a:pPr algn="just"/>
            <a:r>
              <a:rPr lang="en-US" sz="3200" b="1">
                <a:solidFill>
                  <a:srgbClr val="FF67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09.73.72.88.89</a:t>
            </a:r>
          </a:p>
        </p:txBody>
      </p:sp>
    </p:spTree>
    <p:extLst>
      <p:ext uri="{BB962C8B-B14F-4D97-AF65-F5344CB8AC3E}">
        <p14:creationId xmlns:p14="http://schemas.microsoft.com/office/powerpoint/2010/main" val="35470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4;p48" descr="n89 zalo Cuong Bui">
            <a:extLst>
              <a:ext uri="{FF2B5EF4-FFF2-40B4-BE49-F238E27FC236}">
                <a16:creationId xmlns:a16="http://schemas.microsoft.com/office/drawing/2014/main" id="{55DA577A-BA72-3022-0707-ADBC6C9F9A46}"/>
              </a:ext>
            </a:extLst>
          </p:cNvPr>
          <p:cNvSpPr/>
          <p:nvPr/>
        </p:nvSpPr>
        <p:spPr>
          <a:xfrm>
            <a:off x="641636" y="470376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46" descr="n89 zalo Cuong Bui"/>
          <p:cNvSpPr/>
          <p:nvPr/>
        </p:nvSpPr>
        <p:spPr>
          <a:xfrm>
            <a:off x="3815752" y="1795925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529" name="Google Shape;529;p46" descr="n89 zalo Cuong Bui"/>
          <p:cNvSpPr/>
          <p:nvPr/>
        </p:nvSpPr>
        <p:spPr>
          <a:xfrm rot="10800000" flipH="1">
            <a:off x="3815752" y="3127088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530" name="Google Shape;530;p46" descr="n89 zalo Cuong Bui"/>
          <p:cNvSpPr/>
          <p:nvPr/>
        </p:nvSpPr>
        <p:spPr>
          <a:xfrm>
            <a:off x="1074255" y="1795925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531" name="Google Shape;531;p46" descr="n89 zalo Cuong Bui"/>
          <p:cNvSpPr/>
          <p:nvPr/>
        </p:nvSpPr>
        <p:spPr>
          <a:xfrm rot="10800000" flipH="1">
            <a:off x="1071717" y="3127088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532" name="Google Shape;532;p46" descr="n89 zalo Cuong Bui"/>
          <p:cNvSpPr txBox="1">
            <a:spLocks noGrp="1"/>
          </p:cNvSpPr>
          <p:nvPr>
            <p:ph type="title" idx="2"/>
          </p:nvPr>
        </p:nvSpPr>
        <p:spPr>
          <a:xfrm rot="1545">
            <a:off x="3831880" y="1799750"/>
            <a:ext cx="667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03</a:t>
            </a:r>
            <a:endParaRPr>
              <a:latin typeface="+mj-lt"/>
            </a:endParaRPr>
          </a:p>
        </p:txBody>
      </p:sp>
      <p:sp>
        <p:nvSpPr>
          <p:cNvPr id="533" name="Google Shape;533;p46" descr="n89 zalo Cuong Bui"/>
          <p:cNvSpPr txBox="1">
            <a:spLocks noGrp="1"/>
          </p:cNvSpPr>
          <p:nvPr>
            <p:ph type="title" idx="3"/>
          </p:nvPr>
        </p:nvSpPr>
        <p:spPr>
          <a:xfrm>
            <a:off x="1828952" y="1681218"/>
            <a:ext cx="1438231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n-lt"/>
              </a:rPr>
              <a:t>C</a:t>
            </a:r>
            <a:r>
              <a:rPr lang="vi-VN" dirty="0">
                <a:latin typeface="+mn-lt"/>
              </a:rPr>
              <a:t>ường độ dòng điện </a:t>
            </a:r>
            <a:endParaRPr dirty="0">
              <a:latin typeface="+mn-lt"/>
            </a:endParaRPr>
          </a:p>
        </p:txBody>
      </p:sp>
      <p:sp>
        <p:nvSpPr>
          <p:cNvPr id="535" name="Google Shape;535;p46" descr="n89 zalo Cuong Bui"/>
          <p:cNvSpPr txBox="1">
            <a:spLocks noGrp="1"/>
          </p:cNvSpPr>
          <p:nvPr>
            <p:ph type="title" idx="4"/>
          </p:nvPr>
        </p:nvSpPr>
        <p:spPr>
          <a:xfrm>
            <a:off x="1868823" y="2997733"/>
            <a:ext cx="1438231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n-lt"/>
              </a:rPr>
              <a:t>C</a:t>
            </a:r>
            <a:r>
              <a:rPr lang="vi-VN" dirty="0">
                <a:latin typeface="+mn-lt"/>
              </a:rPr>
              <a:t>ông thức tính cường độ dòng điện</a:t>
            </a:r>
            <a:endParaRPr dirty="0">
              <a:latin typeface="+mn-lt"/>
            </a:endParaRPr>
          </a:p>
        </p:txBody>
      </p:sp>
      <p:sp>
        <p:nvSpPr>
          <p:cNvPr id="537" name="Google Shape;537;p46" descr="n89 zalo Cuong Bui"/>
          <p:cNvSpPr txBox="1">
            <a:spLocks noGrp="1"/>
          </p:cNvSpPr>
          <p:nvPr>
            <p:ph type="title" idx="6"/>
          </p:nvPr>
        </p:nvSpPr>
        <p:spPr>
          <a:xfrm rot="1545">
            <a:off x="3831880" y="3127171"/>
            <a:ext cx="667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04</a:t>
            </a:r>
            <a:endParaRPr>
              <a:latin typeface="+mj-lt"/>
            </a:endParaRPr>
          </a:p>
        </p:txBody>
      </p:sp>
      <p:sp>
        <p:nvSpPr>
          <p:cNvPr id="538" name="Google Shape;538;p46" descr="n89 zalo Cuong Bui"/>
          <p:cNvSpPr txBox="1">
            <a:spLocks noGrp="1"/>
          </p:cNvSpPr>
          <p:nvPr>
            <p:ph type="title" idx="7"/>
          </p:nvPr>
        </p:nvSpPr>
        <p:spPr>
          <a:xfrm>
            <a:off x="4623325" y="3051736"/>
            <a:ext cx="3687928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n-lt"/>
              </a:rPr>
              <a:t>Biểu thức liên hệ giữa cường độ dòng điện với mật độ và tốc độ của các hạt mang điện</a:t>
            </a:r>
            <a:endParaRPr dirty="0">
              <a:latin typeface="+mn-lt"/>
            </a:endParaRPr>
          </a:p>
        </p:txBody>
      </p:sp>
      <p:sp>
        <p:nvSpPr>
          <p:cNvPr id="540" name="Google Shape;540;p46" descr="n89 zalo Cuong Bui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Nội dung chính</a:t>
            </a:r>
            <a:endParaRPr b="1" dirty="0">
              <a:solidFill>
                <a:schemeClr val="bg1"/>
              </a:solidFill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541" name="Google Shape;541;p46" descr="n89 zalo Cuong Bui"/>
          <p:cNvSpPr txBox="1">
            <a:spLocks noGrp="1"/>
          </p:cNvSpPr>
          <p:nvPr>
            <p:ph type="title" idx="9"/>
          </p:nvPr>
        </p:nvSpPr>
        <p:spPr>
          <a:xfrm rot="1538">
            <a:off x="1108152" y="1799750"/>
            <a:ext cx="670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01</a:t>
            </a:r>
            <a:endParaRPr>
              <a:latin typeface="+mj-lt"/>
            </a:endParaRPr>
          </a:p>
        </p:txBody>
      </p:sp>
      <p:sp>
        <p:nvSpPr>
          <p:cNvPr id="542" name="Google Shape;542;p46" descr="n89 zalo Cuong Bui"/>
          <p:cNvSpPr txBox="1">
            <a:spLocks noGrp="1"/>
          </p:cNvSpPr>
          <p:nvPr>
            <p:ph type="title" idx="13"/>
          </p:nvPr>
        </p:nvSpPr>
        <p:spPr>
          <a:xfrm rot="3107">
            <a:off x="1108152" y="3127321"/>
            <a:ext cx="663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02</a:t>
            </a:r>
            <a:endParaRPr>
              <a:latin typeface="+mj-lt"/>
            </a:endParaRPr>
          </a:p>
        </p:txBody>
      </p:sp>
      <p:sp>
        <p:nvSpPr>
          <p:cNvPr id="543" name="Google Shape;543;p46" descr="n89 zalo Cuong Bui"/>
          <p:cNvSpPr txBox="1">
            <a:spLocks noGrp="1"/>
          </p:cNvSpPr>
          <p:nvPr>
            <p:ph type="title" idx="14"/>
          </p:nvPr>
        </p:nvSpPr>
        <p:spPr>
          <a:xfrm>
            <a:off x="4623315" y="1724315"/>
            <a:ext cx="3687928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j-lt"/>
              </a:rPr>
              <a:t>Dòng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điện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chạy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trong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dây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dẫn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kim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loại</a:t>
            </a:r>
            <a:endParaRPr dirty="0">
              <a:latin typeface="+mj-lt"/>
            </a:endParaRPr>
          </a:p>
        </p:txBody>
      </p:sp>
      <p:grpSp>
        <p:nvGrpSpPr>
          <p:cNvPr id="545" name="Google Shape;545;p46" descr="n89 zalo Cuong Bui"/>
          <p:cNvGrpSpPr/>
          <p:nvPr/>
        </p:nvGrpSpPr>
        <p:grpSpPr>
          <a:xfrm rot="1611013">
            <a:off x="8206294" y="849255"/>
            <a:ext cx="339775" cy="728413"/>
            <a:chOff x="7941975" y="230788"/>
            <a:chExt cx="339775" cy="728413"/>
          </a:xfrm>
        </p:grpSpPr>
        <p:sp>
          <p:nvSpPr>
            <p:cNvPr id="546" name="Google Shape;546;p46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57" name="Google Shape;557;p46" descr="n89 zalo Cuong Bui"/>
          <p:cNvGrpSpPr/>
          <p:nvPr/>
        </p:nvGrpSpPr>
        <p:grpSpPr>
          <a:xfrm>
            <a:off x="8311243" y="4305377"/>
            <a:ext cx="277437" cy="391513"/>
            <a:chOff x="8424292" y="4284416"/>
            <a:chExt cx="277437" cy="391513"/>
          </a:xfrm>
        </p:grpSpPr>
        <p:grpSp>
          <p:nvGrpSpPr>
            <p:cNvPr id="558" name="Google Shape;558;p46"/>
            <p:cNvGrpSpPr/>
            <p:nvPr/>
          </p:nvGrpSpPr>
          <p:grpSpPr>
            <a:xfrm>
              <a:off x="8424292" y="4480091"/>
              <a:ext cx="129879" cy="195839"/>
              <a:chOff x="7509313" y="3231788"/>
              <a:chExt cx="249575" cy="365575"/>
            </a:xfrm>
          </p:grpSpPr>
          <p:sp>
            <p:nvSpPr>
              <p:cNvPr id="559" name="Google Shape;559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60" name="Google Shape;560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61" name="Google Shape;561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562" name="Google Shape;562;p46"/>
            <p:cNvGrpSpPr/>
            <p:nvPr/>
          </p:nvGrpSpPr>
          <p:grpSpPr>
            <a:xfrm>
              <a:off x="8571875" y="4284416"/>
              <a:ext cx="129854" cy="195839"/>
              <a:chOff x="7509313" y="3231788"/>
              <a:chExt cx="249575" cy="365575"/>
            </a:xfrm>
          </p:grpSpPr>
          <p:sp>
            <p:nvSpPr>
              <p:cNvPr id="563" name="Google Shape;563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64" name="Google Shape;564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65" name="Google Shape;565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566" name="Google Shape;566;p46" descr="n89 zalo Cuong Bui"/>
          <p:cNvGrpSpPr/>
          <p:nvPr/>
        </p:nvGrpSpPr>
        <p:grpSpPr>
          <a:xfrm rot="5973186">
            <a:off x="1583400" y="813978"/>
            <a:ext cx="525721" cy="428640"/>
            <a:chOff x="5426900" y="3064075"/>
            <a:chExt cx="281450" cy="229525"/>
          </a:xfrm>
        </p:grpSpPr>
        <p:sp>
          <p:nvSpPr>
            <p:cNvPr id="567" name="Google Shape;567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68" name="Google Shape;568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69" name="Google Shape;569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72" name="Google Shape;572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73" name="Google Shape;573;p4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74" name="Google Shape;574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75" name="Google Shape;575;p4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" grpId="0" animBg="1"/>
      <p:bldP spid="529" grpId="0" animBg="1"/>
      <p:bldP spid="530" grpId="0" animBg="1"/>
      <p:bldP spid="531" grpId="0" animBg="1"/>
      <p:bldP spid="532" grpId="0"/>
      <p:bldP spid="533" grpId="0"/>
      <p:bldP spid="535" grpId="0"/>
      <p:bldP spid="537" grpId="0"/>
      <p:bldP spid="538" grpId="0"/>
      <p:bldP spid="541" grpId="0"/>
      <p:bldP spid="542" grpId="0"/>
      <p:bldP spid="5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8" descr="n89 zalo Cuong Bui"/>
          <p:cNvSpPr/>
          <p:nvPr/>
        </p:nvSpPr>
        <p:spPr>
          <a:xfrm>
            <a:off x="6998322" y="1081212"/>
            <a:ext cx="125204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4" name="Google Shape;634;p48" descr="n89 zalo Cuong Bui"/>
          <p:cNvSpPr/>
          <p:nvPr/>
        </p:nvSpPr>
        <p:spPr>
          <a:xfrm>
            <a:off x="3148669" y="2399016"/>
            <a:ext cx="5211560" cy="115716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8" descr="n89 zalo Cuong Bui"/>
          <p:cNvSpPr txBox="1">
            <a:spLocks noGrp="1"/>
          </p:cNvSpPr>
          <p:nvPr>
            <p:ph type="title"/>
          </p:nvPr>
        </p:nvSpPr>
        <p:spPr>
          <a:xfrm>
            <a:off x="6991505" y="1305196"/>
            <a:ext cx="125580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637" name="Google Shape;637;p48" descr="n89 zalo Cuong Bui"/>
          <p:cNvSpPr txBox="1">
            <a:spLocks noGrp="1"/>
          </p:cNvSpPr>
          <p:nvPr>
            <p:ph type="title" idx="2"/>
          </p:nvPr>
        </p:nvSpPr>
        <p:spPr>
          <a:xfrm>
            <a:off x="3029286" y="2786003"/>
            <a:ext cx="5326375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Mali Medium" panose="020B0604020202020204" charset="-34"/>
                <a:cs typeface="Mali Medium" panose="020B0604020202020204" charset="-34"/>
              </a:rPr>
              <a:t>Cường độ dòng điện </a:t>
            </a:r>
          </a:p>
        </p:txBody>
      </p:sp>
      <p:grpSp>
        <p:nvGrpSpPr>
          <p:cNvPr id="657" name="Google Shape;657;p48" descr="n89 zalo Cuong Bui"/>
          <p:cNvGrpSpPr/>
          <p:nvPr/>
        </p:nvGrpSpPr>
        <p:grpSpPr>
          <a:xfrm>
            <a:off x="613239" y="335363"/>
            <a:ext cx="320453" cy="409255"/>
            <a:chOff x="5905475" y="2032050"/>
            <a:chExt cx="454350" cy="580175"/>
          </a:xfrm>
        </p:grpSpPr>
        <p:sp>
          <p:nvSpPr>
            <p:cNvPr id="658" name="Google Shape;658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8" descr="n89 zalo Cuong Bui"/>
          <p:cNvGrpSpPr/>
          <p:nvPr/>
        </p:nvGrpSpPr>
        <p:grpSpPr>
          <a:xfrm>
            <a:off x="3692139" y="4354061"/>
            <a:ext cx="110713" cy="138697"/>
            <a:chOff x="7249250" y="2312150"/>
            <a:chExt cx="433317" cy="542846"/>
          </a:xfrm>
        </p:grpSpPr>
        <p:sp>
          <p:nvSpPr>
            <p:cNvPr id="665" name="Google Shape;665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48" descr="n89 zalo Cuong Bui"/>
          <p:cNvGrpSpPr/>
          <p:nvPr/>
        </p:nvGrpSpPr>
        <p:grpSpPr>
          <a:xfrm rot="5973083">
            <a:off x="5773056" y="1813103"/>
            <a:ext cx="330415" cy="269366"/>
            <a:chOff x="5426900" y="3064075"/>
            <a:chExt cx="281450" cy="229525"/>
          </a:xfrm>
        </p:grpSpPr>
        <p:sp>
          <p:nvSpPr>
            <p:cNvPr id="701" name="Google Shape;701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406;p44" descr="n89 zalo Cuong Bui">
            <a:extLst>
              <a:ext uri="{FF2B5EF4-FFF2-40B4-BE49-F238E27FC236}">
                <a16:creationId xmlns:a16="http://schemas.microsoft.com/office/drawing/2014/main" id="{9EB93A1E-D504-0ADE-EA68-A08C8D7E1380}"/>
              </a:ext>
            </a:extLst>
          </p:cNvPr>
          <p:cNvGrpSpPr/>
          <p:nvPr/>
        </p:nvGrpSpPr>
        <p:grpSpPr>
          <a:xfrm>
            <a:off x="2381907" y="3553349"/>
            <a:ext cx="1049059" cy="778108"/>
            <a:chOff x="6224675" y="2055325"/>
            <a:chExt cx="920550" cy="682850"/>
          </a:xfrm>
        </p:grpSpPr>
        <p:sp>
          <p:nvSpPr>
            <p:cNvPr id="5" name="Google Shape;407;p44">
              <a:extLst>
                <a:ext uri="{FF2B5EF4-FFF2-40B4-BE49-F238E27FC236}">
                  <a16:creationId xmlns:a16="http://schemas.microsoft.com/office/drawing/2014/main" id="{5BBD845C-97F4-DE63-39B4-C5E1701F9B4B}"/>
                </a:ext>
              </a:extLst>
            </p:cNvPr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408;p44">
              <a:extLst>
                <a:ext uri="{FF2B5EF4-FFF2-40B4-BE49-F238E27FC236}">
                  <a16:creationId xmlns:a16="http://schemas.microsoft.com/office/drawing/2014/main" id="{42590226-BE1E-28BB-6BAE-513A07A829A0}"/>
                </a:ext>
              </a:extLst>
            </p:cNvPr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7" name="Google Shape;409;p44">
                <a:extLst>
                  <a:ext uri="{FF2B5EF4-FFF2-40B4-BE49-F238E27FC236}">
                    <a16:creationId xmlns:a16="http://schemas.microsoft.com/office/drawing/2014/main" id="{C712C524-D2D0-A8B0-4992-15966C41C4E4}"/>
                  </a:ext>
                </a:extLst>
              </p:cNvPr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10;p44">
                <a:extLst>
                  <a:ext uri="{FF2B5EF4-FFF2-40B4-BE49-F238E27FC236}">
                    <a16:creationId xmlns:a16="http://schemas.microsoft.com/office/drawing/2014/main" id="{2FD95634-2A43-1C8B-FA7E-FED26F5A6DCE}"/>
                  </a:ext>
                </a:extLst>
              </p:cNvPr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11;p44">
                <a:extLst>
                  <a:ext uri="{FF2B5EF4-FFF2-40B4-BE49-F238E27FC236}">
                    <a16:creationId xmlns:a16="http://schemas.microsoft.com/office/drawing/2014/main" id="{2B57097C-B1FC-C3CA-FCA4-CF6470A9FFF7}"/>
                  </a:ext>
                </a:extLst>
              </p:cNvPr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12;p44">
                <a:extLst>
                  <a:ext uri="{FF2B5EF4-FFF2-40B4-BE49-F238E27FC236}">
                    <a16:creationId xmlns:a16="http://schemas.microsoft.com/office/drawing/2014/main" id="{016BA669-875E-FFA8-BC15-2F86D0069524}"/>
                  </a:ext>
                </a:extLst>
              </p:cNvPr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13;p44">
                <a:extLst>
                  <a:ext uri="{FF2B5EF4-FFF2-40B4-BE49-F238E27FC236}">
                    <a16:creationId xmlns:a16="http://schemas.microsoft.com/office/drawing/2014/main" id="{B435C3A9-DF7E-48A2-5A45-FBF9CBDA8185}"/>
                  </a:ext>
                </a:extLst>
              </p:cNvPr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14;p44">
                <a:extLst>
                  <a:ext uri="{FF2B5EF4-FFF2-40B4-BE49-F238E27FC236}">
                    <a16:creationId xmlns:a16="http://schemas.microsoft.com/office/drawing/2014/main" id="{F0428AAE-946B-DE2F-A354-F4AB43279600}"/>
                  </a:ext>
                </a:extLst>
              </p:cNvPr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15;p44">
                <a:extLst>
                  <a:ext uri="{FF2B5EF4-FFF2-40B4-BE49-F238E27FC236}">
                    <a16:creationId xmlns:a16="http://schemas.microsoft.com/office/drawing/2014/main" id="{8FE2ED77-7B2E-11E8-EE28-D8F6AA710E36}"/>
                  </a:ext>
                </a:extLst>
              </p:cNvPr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16;p44">
                <a:extLst>
                  <a:ext uri="{FF2B5EF4-FFF2-40B4-BE49-F238E27FC236}">
                    <a16:creationId xmlns:a16="http://schemas.microsoft.com/office/drawing/2014/main" id="{004C7EB3-A4C5-57E6-FF0A-01914F2C9531}"/>
                  </a:ext>
                </a:extLst>
              </p:cNvPr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17;p44">
                <a:extLst>
                  <a:ext uri="{FF2B5EF4-FFF2-40B4-BE49-F238E27FC236}">
                    <a16:creationId xmlns:a16="http://schemas.microsoft.com/office/drawing/2014/main" id="{EB2CF7C8-7684-E8C5-3D6E-FCE656613618}"/>
                  </a:ext>
                </a:extLst>
              </p:cNvPr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18;p44">
                <a:extLst>
                  <a:ext uri="{FF2B5EF4-FFF2-40B4-BE49-F238E27FC236}">
                    <a16:creationId xmlns:a16="http://schemas.microsoft.com/office/drawing/2014/main" id="{7E122F4E-52D6-077F-3D1D-4AEBA15C928A}"/>
                  </a:ext>
                </a:extLst>
              </p:cNvPr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19;p44">
                <a:extLst>
                  <a:ext uri="{FF2B5EF4-FFF2-40B4-BE49-F238E27FC236}">
                    <a16:creationId xmlns:a16="http://schemas.microsoft.com/office/drawing/2014/main" id="{35FD3683-E5EB-1D24-2E25-6C7F0BE58091}"/>
                  </a:ext>
                </a:extLst>
              </p:cNvPr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20;p44">
                <a:extLst>
                  <a:ext uri="{FF2B5EF4-FFF2-40B4-BE49-F238E27FC236}">
                    <a16:creationId xmlns:a16="http://schemas.microsoft.com/office/drawing/2014/main" id="{B5AB7CBC-0903-603D-E0A1-CB879A1D213C}"/>
                  </a:ext>
                </a:extLst>
              </p:cNvPr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21;p44">
                <a:extLst>
                  <a:ext uri="{FF2B5EF4-FFF2-40B4-BE49-F238E27FC236}">
                    <a16:creationId xmlns:a16="http://schemas.microsoft.com/office/drawing/2014/main" id="{73DCBDA2-0183-B78C-4551-124A67537D25}"/>
                  </a:ext>
                </a:extLst>
              </p:cNvPr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22;p44">
                <a:extLst>
                  <a:ext uri="{FF2B5EF4-FFF2-40B4-BE49-F238E27FC236}">
                    <a16:creationId xmlns:a16="http://schemas.microsoft.com/office/drawing/2014/main" id="{5E6A21B9-EC03-49B5-22EF-A58CBC4462D2}"/>
                  </a:ext>
                </a:extLst>
              </p:cNvPr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" name="Google Shape;2612;p80" descr="n89 zalo Cuong Bui">
            <a:extLst>
              <a:ext uri="{FF2B5EF4-FFF2-40B4-BE49-F238E27FC236}">
                <a16:creationId xmlns:a16="http://schemas.microsoft.com/office/drawing/2014/main" id="{D6ABCC6D-67FC-CEB1-4975-3210D5B015F4}"/>
              </a:ext>
            </a:extLst>
          </p:cNvPr>
          <p:cNvGrpSpPr/>
          <p:nvPr/>
        </p:nvGrpSpPr>
        <p:grpSpPr>
          <a:xfrm>
            <a:off x="1423996" y="2680081"/>
            <a:ext cx="760607" cy="639764"/>
            <a:chOff x="5491650" y="2658300"/>
            <a:chExt cx="1636200" cy="1105100"/>
          </a:xfrm>
        </p:grpSpPr>
        <p:grpSp>
          <p:nvGrpSpPr>
            <p:cNvPr id="22" name="Google Shape;2613;p80">
              <a:extLst>
                <a:ext uri="{FF2B5EF4-FFF2-40B4-BE49-F238E27FC236}">
                  <a16:creationId xmlns:a16="http://schemas.microsoft.com/office/drawing/2014/main" id="{2DEE4F1E-A9E5-E1EF-137D-9ED7A8BD9D1F}"/>
                </a:ext>
              </a:extLst>
            </p:cNvPr>
            <p:cNvGrpSpPr/>
            <p:nvPr/>
          </p:nvGrpSpPr>
          <p:grpSpPr>
            <a:xfrm>
              <a:off x="5491650" y="2658300"/>
              <a:ext cx="1636200" cy="1105100"/>
              <a:chOff x="5477850" y="2649400"/>
              <a:chExt cx="1636200" cy="1105100"/>
            </a:xfrm>
          </p:grpSpPr>
          <p:sp>
            <p:nvSpPr>
              <p:cNvPr id="721" name="Google Shape;2614;p80">
                <a:extLst>
                  <a:ext uri="{FF2B5EF4-FFF2-40B4-BE49-F238E27FC236}">
                    <a16:creationId xmlns:a16="http://schemas.microsoft.com/office/drawing/2014/main" id="{CC4C5013-6F4A-90B8-4990-C5FDA189CD27}"/>
                  </a:ext>
                </a:extLst>
              </p:cNvPr>
              <p:cNvSpPr/>
              <p:nvPr/>
            </p:nvSpPr>
            <p:spPr>
              <a:xfrm>
                <a:off x="6439300" y="2873625"/>
                <a:ext cx="273300" cy="301925"/>
              </a:xfrm>
              <a:custGeom>
                <a:avLst/>
                <a:gdLst/>
                <a:ahLst/>
                <a:cxnLst/>
                <a:rect l="l" t="t" r="r" b="b"/>
                <a:pathLst>
                  <a:path w="10932" h="12077" extrusionOk="0">
                    <a:moveTo>
                      <a:pt x="6601" y="0"/>
                    </a:moveTo>
                    <a:cubicBezTo>
                      <a:pt x="6516" y="0"/>
                      <a:pt x="6431" y="11"/>
                      <a:pt x="6348" y="33"/>
                    </a:cubicBezTo>
                    <a:lnTo>
                      <a:pt x="923" y="1471"/>
                    </a:lnTo>
                    <a:cubicBezTo>
                      <a:pt x="326" y="1606"/>
                      <a:pt x="1" y="2284"/>
                      <a:pt x="272" y="2827"/>
                    </a:cubicBezTo>
                    <a:cubicBezTo>
                      <a:pt x="1466" y="5214"/>
                      <a:pt x="2388" y="7736"/>
                      <a:pt x="2984" y="10313"/>
                    </a:cubicBezTo>
                    <a:cubicBezTo>
                      <a:pt x="3066" y="10584"/>
                      <a:pt x="3147" y="11208"/>
                      <a:pt x="3174" y="12076"/>
                    </a:cubicBezTo>
                    <a:lnTo>
                      <a:pt x="3201" y="12076"/>
                    </a:lnTo>
                    <a:cubicBezTo>
                      <a:pt x="4015" y="11913"/>
                      <a:pt x="5588" y="11642"/>
                      <a:pt x="6402" y="11479"/>
                    </a:cubicBezTo>
                    <a:cubicBezTo>
                      <a:pt x="7867" y="11208"/>
                      <a:pt x="9738" y="10693"/>
                      <a:pt x="10905" y="10367"/>
                    </a:cubicBezTo>
                    <a:lnTo>
                      <a:pt x="10932" y="10367"/>
                    </a:lnTo>
                    <a:cubicBezTo>
                      <a:pt x="10145" y="5458"/>
                      <a:pt x="8246" y="1850"/>
                      <a:pt x="7433" y="467"/>
                    </a:cubicBezTo>
                    <a:cubicBezTo>
                      <a:pt x="7260" y="165"/>
                      <a:pt x="6933" y="0"/>
                      <a:pt x="66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2615;p80">
                <a:extLst>
                  <a:ext uri="{FF2B5EF4-FFF2-40B4-BE49-F238E27FC236}">
                    <a16:creationId xmlns:a16="http://schemas.microsoft.com/office/drawing/2014/main" id="{DF02B0C7-C295-9AA0-63E5-B4F845200368}"/>
                  </a:ext>
                </a:extLst>
              </p:cNvPr>
              <p:cNvSpPr/>
              <p:nvPr/>
            </p:nvSpPr>
            <p:spPr>
              <a:xfrm>
                <a:off x="5857500" y="3123975"/>
                <a:ext cx="871375" cy="626700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25068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1" y="4856"/>
                      <a:pt x="1" y="10742"/>
                      <a:pt x="2415" y="16275"/>
                    </a:cubicBezTo>
                    <a:cubicBezTo>
                      <a:pt x="4976" y="22195"/>
                      <a:pt x="10803" y="25068"/>
                      <a:pt x="16754" y="25068"/>
                    </a:cubicBezTo>
                    <a:cubicBezTo>
                      <a:pt x="23346" y="25068"/>
                      <a:pt x="30089" y="21543"/>
                      <a:pt x="32712" y="14729"/>
                    </a:cubicBezTo>
                    <a:cubicBezTo>
                      <a:pt x="34746" y="9385"/>
                      <a:pt x="34855" y="4395"/>
                      <a:pt x="34204" y="353"/>
                    </a:cubicBezTo>
                    <a:lnTo>
                      <a:pt x="34150" y="353"/>
                    </a:lnTo>
                    <a:cubicBezTo>
                      <a:pt x="33010" y="679"/>
                      <a:pt x="31112" y="1194"/>
                      <a:pt x="29674" y="1465"/>
                    </a:cubicBezTo>
                    <a:cubicBezTo>
                      <a:pt x="28833" y="1628"/>
                      <a:pt x="27287" y="1899"/>
                      <a:pt x="26473" y="2062"/>
                    </a:cubicBezTo>
                    <a:lnTo>
                      <a:pt x="26446" y="2062"/>
                    </a:lnTo>
                    <a:cubicBezTo>
                      <a:pt x="26582" y="5453"/>
                      <a:pt x="25877" y="12315"/>
                      <a:pt x="19340" y="13590"/>
                    </a:cubicBezTo>
                    <a:cubicBezTo>
                      <a:pt x="18729" y="13714"/>
                      <a:pt x="18111" y="13777"/>
                      <a:pt x="17495" y="13777"/>
                    </a:cubicBezTo>
                    <a:cubicBezTo>
                      <a:pt x="15568" y="13777"/>
                      <a:pt x="13673" y="13162"/>
                      <a:pt x="12152" y="11908"/>
                    </a:cubicBezTo>
                    <a:cubicBezTo>
                      <a:pt x="9060" y="9331"/>
                      <a:pt x="8707" y="5317"/>
                      <a:pt x="9331" y="1628"/>
                    </a:cubicBezTo>
                    <a:lnTo>
                      <a:pt x="9196" y="1628"/>
                    </a:lnTo>
                    <a:cubicBezTo>
                      <a:pt x="6483" y="1248"/>
                      <a:pt x="3391" y="706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2616;p80">
                <a:extLst>
                  <a:ext uri="{FF2B5EF4-FFF2-40B4-BE49-F238E27FC236}">
                    <a16:creationId xmlns:a16="http://schemas.microsoft.com/office/drawing/2014/main" id="{D6350D0C-0EF4-D4F5-9482-24FD8BB9C525}"/>
                  </a:ext>
                </a:extLst>
              </p:cNvPr>
              <p:cNvSpPr/>
              <p:nvPr/>
            </p:nvSpPr>
            <p:spPr>
              <a:xfrm>
                <a:off x="5876500" y="2865000"/>
                <a:ext cx="276000" cy="29970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1988" extrusionOk="0">
                    <a:moveTo>
                      <a:pt x="3663" y="0"/>
                    </a:moveTo>
                    <a:cubicBezTo>
                      <a:pt x="3236" y="0"/>
                      <a:pt x="2845" y="238"/>
                      <a:pt x="2685" y="649"/>
                    </a:cubicBezTo>
                    <a:cubicBezTo>
                      <a:pt x="2034" y="2195"/>
                      <a:pt x="678" y="5830"/>
                      <a:pt x="0" y="10360"/>
                    </a:cubicBezTo>
                    <a:cubicBezTo>
                      <a:pt x="2631" y="11065"/>
                      <a:pt x="5750" y="11607"/>
                      <a:pt x="8436" y="11987"/>
                    </a:cubicBezTo>
                    <a:lnTo>
                      <a:pt x="8571" y="11987"/>
                    </a:lnTo>
                    <a:cubicBezTo>
                      <a:pt x="8598" y="11770"/>
                      <a:pt x="8653" y="11553"/>
                      <a:pt x="8680" y="11336"/>
                    </a:cubicBezTo>
                    <a:cubicBezTo>
                      <a:pt x="9303" y="8244"/>
                      <a:pt x="10524" y="5288"/>
                      <a:pt x="11012" y="2168"/>
                    </a:cubicBezTo>
                    <a:cubicBezTo>
                      <a:pt x="11039" y="2087"/>
                      <a:pt x="11039" y="1978"/>
                      <a:pt x="10985" y="1924"/>
                    </a:cubicBezTo>
                    <a:cubicBezTo>
                      <a:pt x="10958" y="1816"/>
                      <a:pt x="10850" y="1816"/>
                      <a:pt x="10768" y="1789"/>
                    </a:cubicBezTo>
                    <a:lnTo>
                      <a:pt x="3906" y="25"/>
                    </a:lnTo>
                    <a:cubicBezTo>
                      <a:pt x="3825" y="8"/>
                      <a:pt x="3743" y="0"/>
                      <a:pt x="36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2617;p80">
                <a:extLst>
                  <a:ext uri="{FF2B5EF4-FFF2-40B4-BE49-F238E27FC236}">
                    <a16:creationId xmlns:a16="http://schemas.microsoft.com/office/drawing/2014/main" id="{1CE8F923-1C0B-72FD-2931-D8A4283B6F28}"/>
                  </a:ext>
                </a:extLst>
              </p:cNvPr>
              <p:cNvSpPr/>
              <p:nvPr/>
            </p:nvSpPr>
            <p:spPr>
              <a:xfrm>
                <a:off x="5860225" y="3199925"/>
                <a:ext cx="863225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34529" h="22030" extrusionOk="0">
                    <a:moveTo>
                      <a:pt x="298" y="1"/>
                    </a:moveTo>
                    <a:cubicBezTo>
                      <a:pt x="0" y="4178"/>
                      <a:pt x="380" y="8816"/>
                      <a:pt x="2306" y="13237"/>
                    </a:cubicBezTo>
                    <a:cubicBezTo>
                      <a:pt x="4867" y="19157"/>
                      <a:pt x="10694" y="22030"/>
                      <a:pt x="16645" y="22030"/>
                    </a:cubicBezTo>
                    <a:cubicBezTo>
                      <a:pt x="23237" y="22030"/>
                      <a:pt x="29980" y="18505"/>
                      <a:pt x="32603" y="11691"/>
                    </a:cubicBezTo>
                    <a:cubicBezTo>
                      <a:pt x="34041" y="7894"/>
                      <a:pt x="34529" y="4286"/>
                      <a:pt x="34420" y="1058"/>
                    </a:cubicBezTo>
                    <a:lnTo>
                      <a:pt x="34420" y="1058"/>
                    </a:lnTo>
                    <a:cubicBezTo>
                      <a:pt x="34230" y="3472"/>
                      <a:pt x="33688" y="6022"/>
                      <a:pt x="32684" y="8680"/>
                    </a:cubicBezTo>
                    <a:cubicBezTo>
                      <a:pt x="30078" y="15487"/>
                      <a:pt x="23345" y="19004"/>
                      <a:pt x="16756" y="19004"/>
                    </a:cubicBezTo>
                    <a:cubicBezTo>
                      <a:pt x="10795" y="19004"/>
                      <a:pt x="4951" y="16125"/>
                      <a:pt x="2387" y="10199"/>
                    </a:cubicBezTo>
                    <a:cubicBezTo>
                      <a:pt x="922" y="6836"/>
                      <a:pt x="353" y="3337"/>
                      <a:pt x="2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2618;p80">
                <a:extLst>
                  <a:ext uri="{FF2B5EF4-FFF2-40B4-BE49-F238E27FC236}">
                    <a16:creationId xmlns:a16="http://schemas.microsoft.com/office/drawing/2014/main" id="{209346DB-8AF6-D2FF-B031-E06FA9392AC6}"/>
                  </a:ext>
                </a:extLst>
              </p:cNvPr>
              <p:cNvSpPr/>
              <p:nvPr/>
            </p:nvSpPr>
            <p:spPr>
              <a:xfrm>
                <a:off x="5857500" y="2860925"/>
                <a:ext cx="868675" cy="89357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35743" extrusionOk="0">
                    <a:moveTo>
                      <a:pt x="4412" y="355"/>
                    </a:moveTo>
                    <a:cubicBezTo>
                      <a:pt x="4483" y="355"/>
                      <a:pt x="4558" y="363"/>
                      <a:pt x="4639" y="378"/>
                    </a:cubicBezTo>
                    <a:cubicBezTo>
                      <a:pt x="4829" y="405"/>
                      <a:pt x="5018" y="487"/>
                      <a:pt x="5208" y="514"/>
                    </a:cubicBezTo>
                    <a:cubicBezTo>
                      <a:pt x="6971" y="975"/>
                      <a:pt x="8734" y="1409"/>
                      <a:pt x="10497" y="1870"/>
                    </a:cubicBezTo>
                    <a:cubicBezTo>
                      <a:pt x="10769" y="1924"/>
                      <a:pt x="11067" y="1979"/>
                      <a:pt x="11338" y="2087"/>
                    </a:cubicBezTo>
                    <a:cubicBezTo>
                      <a:pt x="11365" y="2087"/>
                      <a:pt x="11447" y="2087"/>
                      <a:pt x="11474" y="2114"/>
                    </a:cubicBezTo>
                    <a:cubicBezTo>
                      <a:pt x="11745" y="2331"/>
                      <a:pt x="11474" y="3091"/>
                      <a:pt x="11420" y="3389"/>
                    </a:cubicBezTo>
                    <a:cubicBezTo>
                      <a:pt x="11013" y="5288"/>
                      <a:pt x="10416" y="7132"/>
                      <a:pt x="9874" y="9004"/>
                    </a:cubicBezTo>
                    <a:cubicBezTo>
                      <a:pt x="9060" y="12069"/>
                      <a:pt x="8436" y="15351"/>
                      <a:pt x="9385" y="18470"/>
                    </a:cubicBezTo>
                    <a:cubicBezTo>
                      <a:pt x="10280" y="21481"/>
                      <a:pt x="12776" y="23759"/>
                      <a:pt x="15895" y="24329"/>
                    </a:cubicBezTo>
                    <a:cubicBezTo>
                      <a:pt x="16444" y="24429"/>
                      <a:pt x="17005" y="24478"/>
                      <a:pt x="17566" y="24478"/>
                    </a:cubicBezTo>
                    <a:cubicBezTo>
                      <a:pt x="19749" y="24478"/>
                      <a:pt x="21942" y="23723"/>
                      <a:pt x="23517" y="22213"/>
                    </a:cubicBezTo>
                    <a:cubicBezTo>
                      <a:pt x="25117" y="20721"/>
                      <a:pt x="25958" y="18606"/>
                      <a:pt x="26365" y="16517"/>
                    </a:cubicBezTo>
                    <a:cubicBezTo>
                      <a:pt x="26745" y="14483"/>
                      <a:pt x="26799" y="12259"/>
                      <a:pt x="26311" y="10251"/>
                    </a:cubicBezTo>
                    <a:cubicBezTo>
                      <a:pt x="25850" y="8434"/>
                      <a:pt x="25226" y="6671"/>
                      <a:pt x="24493" y="4962"/>
                    </a:cubicBezTo>
                    <a:cubicBezTo>
                      <a:pt x="24304" y="4528"/>
                      <a:pt x="24114" y="4094"/>
                      <a:pt x="23897" y="3687"/>
                    </a:cubicBezTo>
                    <a:cubicBezTo>
                      <a:pt x="23680" y="3199"/>
                      <a:pt x="23408" y="2630"/>
                      <a:pt x="23978" y="2250"/>
                    </a:cubicBezTo>
                    <a:cubicBezTo>
                      <a:pt x="24141" y="2141"/>
                      <a:pt x="24385" y="2087"/>
                      <a:pt x="24602" y="2033"/>
                    </a:cubicBezTo>
                    <a:cubicBezTo>
                      <a:pt x="26229" y="1599"/>
                      <a:pt x="27857" y="1138"/>
                      <a:pt x="29511" y="731"/>
                    </a:cubicBezTo>
                    <a:cubicBezTo>
                      <a:pt x="29628" y="703"/>
                      <a:pt x="29740" y="688"/>
                      <a:pt x="29846" y="688"/>
                    </a:cubicBezTo>
                    <a:cubicBezTo>
                      <a:pt x="30158" y="688"/>
                      <a:pt x="30421" y="821"/>
                      <a:pt x="30623" y="1165"/>
                    </a:cubicBezTo>
                    <a:cubicBezTo>
                      <a:pt x="30840" y="1518"/>
                      <a:pt x="31030" y="1897"/>
                      <a:pt x="31220" y="2277"/>
                    </a:cubicBezTo>
                    <a:cubicBezTo>
                      <a:pt x="31817" y="3443"/>
                      <a:pt x="32332" y="4664"/>
                      <a:pt x="32766" y="5912"/>
                    </a:cubicBezTo>
                    <a:cubicBezTo>
                      <a:pt x="33336" y="7539"/>
                      <a:pt x="33743" y="9221"/>
                      <a:pt x="34041" y="10930"/>
                    </a:cubicBezTo>
                    <a:cubicBezTo>
                      <a:pt x="34043" y="10943"/>
                      <a:pt x="34046" y="10955"/>
                      <a:pt x="34051" y="10966"/>
                    </a:cubicBezTo>
                    <a:lnTo>
                      <a:pt x="34051" y="10966"/>
                    </a:lnTo>
                    <a:cubicBezTo>
                      <a:pt x="34582" y="14363"/>
                      <a:pt x="34497" y="17840"/>
                      <a:pt x="33743" y="21182"/>
                    </a:cubicBezTo>
                    <a:cubicBezTo>
                      <a:pt x="33119" y="24030"/>
                      <a:pt x="32115" y="26851"/>
                      <a:pt x="30298" y="29184"/>
                    </a:cubicBezTo>
                    <a:cubicBezTo>
                      <a:pt x="27477" y="32710"/>
                      <a:pt x="23164" y="34853"/>
                      <a:pt x="18716" y="35314"/>
                    </a:cubicBezTo>
                    <a:cubicBezTo>
                      <a:pt x="18075" y="35382"/>
                      <a:pt x="17428" y="35416"/>
                      <a:pt x="16781" y="35416"/>
                    </a:cubicBezTo>
                    <a:cubicBezTo>
                      <a:pt x="13047" y="35416"/>
                      <a:pt x="9291" y="34273"/>
                      <a:pt x="6402" y="31869"/>
                    </a:cubicBezTo>
                    <a:cubicBezTo>
                      <a:pt x="4557" y="30323"/>
                      <a:pt x="3201" y="28370"/>
                      <a:pt x="2333" y="26173"/>
                    </a:cubicBezTo>
                    <a:cubicBezTo>
                      <a:pt x="923" y="22701"/>
                      <a:pt x="407" y="18958"/>
                      <a:pt x="489" y="15215"/>
                    </a:cubicBezTo>
                    <a:cubicBezTo>
                      <a:pt x="597" y="11716"/>
                      <a:pt x="1194" y="8217"/>
                      <a:pt x="2198" y="4854"/>
                    </a:cubicBezTo>
                    <a:cubicBezTo>
                      <a:pt x="2550" y="3633"/>
                      <a:pt x="2957" y="2467"/>
                      <a:pt x="3418" y="1301"/>
                    </a:cubicBezTo>
                    <a:cubicBezTo>
                      <a:pt x="3610" y="796"/>
                      <a:pt x="3866" y="355"/>
                      <a:pt x="4412" y="355"/>
                    </a:cubicBezTo>
                    <a:close/>
                    <a:moveTo>
                      <a:pt x="4435" y="0"/>
                    </a:moveTo>
                    <a:cubicBezTo>
                      <a:pt x="4067" y="0"/>
                      <a:pt x="3710" y="131"/>
                      <a:pt x="3472" y="433"/>
                    </a:cubicBezTo>
                    <a:cubicBezTo>
                      <a:pt x="3174" y="785"/>
                      <a:pt x="3038" y="1328"/>
                      <a:pt x="2876" y="1735"/>
                    </a:cubicBezTo>
                    <a:cubicBezTo>
                      <a:pt x="1709" y="4800"/>
                      <a:pt x="923" y="8027"/>
                      <a:pt x="489" y="11255"/>
                    </a:cubicBezTo>
                    <a:cubicBezTo>
                      <a:pt x="1" y="14808"/>
                      <a:pt x="1" y="18416"/>
                      <a:pt x="706" y="21942"/>
                    </a:cubicBezTo>
                    <a:cubicBezTo>
                      <a:pt x="1302" y="24871"/>
                      <a:pt x="2360" y="27828"/>
                      <a:pt x="4259" y="30160"/>
                    </a:cubicBezTo>
                    <a:cubicBezTo>
                      <a:pt x="7080" y="33659"/>
                      <a:pt x="11474" y="35531"/>
                      <a:pt x="15895" y="35721"/>
                    </a:cubicBezTo>
                    <a:cubicBezTo>
                      <a:pt x="16194" y="35735"/>
                      <a:pt x="16494" y="35742"/>
                      <a:pt x="16793" y="35742"/>
                    </a:cubicBezTo>
                    <a:cubicBezTo>
                      <a:pt x="20978" y="35742"/>
                      <a:pt x="25185" y="34331"/>
                      <a:pt x="28399" y="31598"/>
                    </a:cubicBezTo>
                    <a:cubicBezTo>
                      <a:pt x="30189" y="30106"/>
                      <a:pt x="31600" y="28180"/>
                      <a:pt x="32549" y="26065"/>
                    </a:cubicBezTo>
                    <a:cubicBezTo>
                      <a:pt x="34014" y="22755"/>
                      <a:pt x="34719" y="19067"/>
                      <a:pt x="34719" y="15486"/>
                    </a:cubicBezTo>
                    <a:cubicBezTo>
                      <a:pt x="34746" y="13913"/>
                      <a:pt x="34611" y="12367"/>
                      <a:pt x="34366" y="10821"/>
                    </a:cubicBezTo>
                    <a:cubicBezTo>
                      <a:pt x="34366" y="10815"/>
                      <a:pt x="34365" y="10809"/>
                      <a:pt x="34364" y="10804"/>
                    </a:cubicBezTo>
                    <a:lnTo>
                      <a:pt x="34364" y="10804"/>
                    </a:lnTo>
                    <a:cubicBezTo>
                      <a:pt x="33848" y="7745"/>
                      <a:pt x="32899" y="4740"/>
                      <a:pt x="31464" y="2006"/>
                    </a:cubicBezTo>
                    <a:cubicBezTo>
                      <a:pt x="31097" y="1296"/>
                      <a:pt x="30730" y="343"/>
                      <a:pt x="29865" y="343"/>
                    </a:cubicBezTo>
                    <a:cubicBezTo>
                      <a:pt x="29771" y="343"/>
                      <a:pt x="29672" y="355"/>
                      <a:pt x="29566" y="378"/>
                    </a:cubicBezTo>
                    <a:cubicBezTo>
                      <a:pt x="28887" y="514"/>
                      <a:pt x="28237" y="731"/>
                      <a:pt x="27586" y="894"/>
                    </a:cubicBezTo>
                    <a:cubicBezTo>
                      <a:pt x="26636" y="1138"/>
                      <a:pt x="25714" y="1409"/>
                      <a:pt x="24765" y="1653"/>
                    </a:cubicBezTo>
                    <a:cubicBezTo>
                      <a:pt x="24087" y="1843"/>
                      <a:pt x="23300" y="2033"/>
                      <a:pt x="23300" y="2928"/>
                    </a:cubicBezTo>
                    <a:cubicBezTo>
                      <a:pt x="23300" y="3253"/>
                      <a:pt x="23463" y="3552"/>
                      <a:pt x="23625" y="3850"/>
                    </a:cubicBezTo>
                    <a:cubicBezTo>
                      <a:pt x="23842" y="4311"/>
                      <a:pt x="24059" y="4800"/>
                      <a:pt x="24276" y="5261"/>
                    </a:cubicBezTo>
                    <a:cubicBezTo>
                      <a:pt x="24683" y="6210"/>
                      <a:pt x="25036" y="7186"/>
                      <a:pt x="25361" y="8163"/>
                    </a:cubicBezTo>
                    <a:cubicBezTo>
                      <a:pt x="25850" y="9709"/>
                      <a:pt x="26256" y="11228"/>
                      <a:pt x="26311" y="12882"/>
                    </a:cubicBezTo>
                    <a:cubicBezTo>
                      <a:pt x="26365" y="14917"/>
                      <a:pt x="26094" y="17005"/>
                      <a:pt x="25334" y="18877"/>
                    </a:cubicBezTo>
                    <a:cubicBezTo>
                      <a:pt x="24385" y="21237"/>
                      <a:pt x="22568" y="23054"/>
                      <a:pt x="20099" y="23759"/>
                    </a:cubicBezTo>
                    <a:cubicBezTo>
                      <a:pt x="19283" y="23992"/>
                      <a:pt x="18441" y="24108"/>
                      <a:pt x="17604" y="24108"/>
                    </a:cubicBezTo>
                    <a:cubicBezTo>
                      <a:pt x="14935" y="24108"/>
                      <a:pt x="12317" y="22932"/>
                      <a:pt x="10769" y="20640"/>
                    </a:cubicBezTo>
                    <a:cubicBezTo>
                      <a:pt x="8897" y="17846"/>
                      <a:pt x="9033" y="14239"/>
                      <a:pt x="9711" y="11092"/>
                    </a:cubicBezTo>
                    <a:cubicBezTo>
                      <a:pt x="10145" y="9139"/>
                      <a:pt x="10769" y="7214"/>
                      <a:pt x="11284" y="5288"/>
                    </a:cubicBezTo>
                    <a:cubicBezTo>
                      <a:pt x="11555" y="4338"/>
                      <a:pt x="11799" y="3362"/>
                      <a:pt x="11935" y="2386"/>
                    </a:cubicBezTo>
                    <a:cubicBezTo>
                      <a:pt x="11989" y="2006"/>
                      <a:pt x="11827" y="1843"/>
                      <a:pt x="11474" y="1762"/>
                    </a:cubicBezTo>
                    <a:cubicBezTo>
                      <a:pt x="9819" y="1301"/>
                      <a:pt x="8138" y="894"/>
                      <a:pt x="6483" y="487"/>
                    </a:cubicBezTo>
                    <a:cubicBezTo>
                      <a:pt x="5886" y="324"/>
                      <a:pt x="5317" y="161"/>
                      <a:pt x="4720" y="26"/>
                    </a:cubicBezTo>
                    <a:cubicBezTo>
                      <a:pt x="4625" y="9"/>
                      <a:pt x="4530" y="0"/>
                      <a:pt x="44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2619;p80">
                <a:extLst>
                  <a:ext uri="{FF2B5EF4-FFF2-40B4-BE49-F238E27FC236}">
                    <a16:creationId xmlns:a16="http://schemas.microsoft.com/office/drawing/2014/main" id="{3608ABD6-8CD1-86AA-633E-38905EC1FD65}"/>
                  </a:ext>
                </a:extLst>
              </p:cNvPr>
              <p:cNvSpPr/>
              <p:nvPr/>
            </p:nvSpPr>
            <p:spPr>
              <a:xfrm>
                <a:off x="6448725" y="3541700"/>
                <a:ext cx="131550" cy="9865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3946" extrusionOk="0">
                    <a:moveTo>
                      <a:pt x="5019" y="0"/>
                    </a:moveTo>
                    <a:cubicBezTo>
                      <a:pt x="4982" y="0"/>
                      <a:pt x="4945" y="16"/>
                      <a:pt x="4913" y="54"/>
                    </a:cubicBezTo>
                    <a:cubicBezTo>
                      <a:pt x="3665" y="1627"/>
                      <a:pt x="2038" y="2848"/>
                      <a:pt x="193" y="3607"/>
                    </a:cubicBezTo>
                    <a:cubicBezTo>
                      <a:pt x="0" y="3680"/>
                      <a:pt x="44" y="3946"/>
                      <a:pt x="209" y="3946"/>
                    </a:cubicBezTo>
                    <a:cubicBezTo>
                      <a:pt x="229" y="3946"/>
                      <a:pt x="251" y="3942"/>
                      <a:pt x="275" y="3933"/>
                    </a:cubicBezTo>
                    <a:cubicBezTo>
                      <a:pt x="2173" y="3146"/>
                      <a:pt x="3882" y="1899"/>
                      <a:pt x="5157" y="298"/>
                    </a:cubicBezTo>
                    <a:cubicBezTo>
                      <a:pt x="5261" y="173"/>
                      <a:pt x="5142" y="0"/>
                      <a:pt x="50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2620;p80">
                <a:extLst>
                  <a:ext uri="{FF2B5EF4-FFF2-40B4-BE49-F238E27FC236}">
                    <a16:creationId xmlns:a16="http://schemas.microsoft.com/office/drawing/2014/main" id="{83DDC440-7FE3-FE86-0189-9CDC486ECE7E}"/>
                  </a:ext>
                </a:extLst>
              </p:cNvPr>
              <p:cNvSpPr/>
              <p:nvPr/>
            </p:nvSpPr>
            <p:spPr>
              <a:xfrm>
                <a:off x="6589850" y="35010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7" y="0"/>
                    </a:moveTo>
                    <a:cubicBezTo>
                      <a:pt x="0" y="0"/>
                      <a:pt x="0" y="353"/>
                      <a:pt x="217" y="353"/>
                    </a:cubicBezTo>
                    <a:cubicBezTo>
                      <a:pt x="434" y="353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2621;p80">
                <a:extLst>
                  <a:ext uri="{FF2B5EF4-FFF2-40B4-BE49-F238E27FC236}">
                    <a16:creationId xmlns:a16="http://schemas.microsoft.com/office/drawing/2014/main" id="{48F6D23D-7B9E-DDE3-42A5-B9D22219902C}"/>
                  </a:ext>
                </a:extLst>
              </p:cNvPr>
              <p:cNvSpPr/>
              <p:nvPr/>
            </p:nvSpPr>
            <p:spPr>
              <a:xfrm>
                <a:off x="5968700" y="2956200"/>
                <a:ext cx="190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65" extrusionOk="0">
                    <a:moveTo>
                      <a:pt x="134" y="1"/>
                    </a:moveTo>
                    <a:cubicBezTo>
                      <a:pt x="107" y="1"/>
                      <a:pt x="74" y="20"/>
                      <a:pt x="55" y="39"/>
                    </a:cubicBezTo>
                    <a:cubicBezTo>
                      <a:pt x="28" y="66"/>
                      <a:pt x="1" y="121"/>
                      <a:pt x="1" y="175"/>
                    </a:cubicBezTo>
                    <a:cubicBezTo>
                      <a:pt x="1" y="202"/>
                      <a:pt x="28" y="256"/>
                      <a:pt x="55" y="283"/>
                    </a:cubicBezTo>
                    <a:cubicBezTo>
                      <a:pt x="82" y="310"/>
                      <a:pt x="136" y="338"/>
                      <a:pt x="164" y="338"/>
                    </a:cubicBezTo>
                    <a:lnTo>
                      <a:pt x="598" y="365"/>
                    </a:lnTo>
                    <a:cubicBezTo>
                      <a:pt x="625" y="365"/>
                      <a:pt x="679" y="338"/>
                      <a:pt x="706" y="310"/>
                    </a:cubicBezTo>
                    <a:cubicBezTo>
                      <a:pt x="733" y="283"/>
                      <a:pt x="760" y="229"/>
                      <a:pt x="760" y="202"/>
                    </a:cubicBezTo>
                    <a:cubicBezTo>
                      <a:pt x="760" y="148"/>
                      <a:pt x="733" y="121"/>
                      <a:pt x="706" y="66"/>
                    </a:cubicBezTo>
                    <a:cubicBezTo>
                      <a:pt x="679" y="39"/>
                      <a:pt x="625" y="39"/>
                      <a:pt x="598" y="39"/>
                    </a:cubicBezTo>
                    <a:lnTo>
                      <a:pt x="164" y="12"/>
                    </a:lnTo>
                    <a:cubicBezTo>
                      <a:pt x="156" y="4"/>
                      <a:pt x="145" y="1"/>
                      <a:pt x="1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2622;p80">
                <a:extLst>
                  <a:ext uri="{FF2B5EF4-FFF2-40B4-BE49-F238E27FC236}">
                    <a16:creationId xmlns:a16="http://schemas.microsoft.com/office/drawing/2014/main" id="{C08B74ED-69A1-3676-0D4D-5522CD45C57B}"/>
                  </a:ext>
                </a:extLst>
              </p:cNvPr>
              <p:cNvSpPr/>
              <p:nvPr/>
            </p:nvSpPr>
            <p:spPr>
              <a:xfrm>
                <a:off x="5966000" y="2995150"/>
                <a:ext cx="264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407" extrusionOk="0">
                    <a:moveTo>
                      <a:pt x="163" y="0"/>
                    </a:moveTo>
                    <a:cubicBezTo>
                      <a:pt x="82" y="0"/>
                      <a:pt x="0" y="82"/>
                      <a:pt x="0" y="163"/>
                    </a:cubicBezTo>
                    <a:cubicBezTo>
                      <a:pt x="0" y="271"/>
                      <a:pt x="82" y="326"/>
                      <a:pt x="163" y="353"/>
                    </a:cubicBezTo>
                    <a:cubicBezTo>
                      <a:pt x="407" y="353"/>
                      <a:pt x="651" y="380"/>
                      <a:pt x="895" y="407"/>
                    </a:cubicBezTo>
                    <a:cubicBezTo>
                      <a:pt x="977" y="407"/>
                      <a:pt x="1058" y="326"/>
                      <a:pt x="1058" y="217"/>
                    </a:cubicBezTo>
                    <a:cubicBezTo>
                      <a:pt x="1058" y="136"/>
                      <a:pt x="1004" y="54"/>
                      <a:pt x="895" y="54"/>
                    </a:cubicBezTo>
                    <a:cubicBezTo>
                      <a:pt x="651" y="27"/>
                      <a:pt x="407" y="27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2623;p80">
                <a:extLst>
                  <a:ext uri="{FF2B5EF4-FFF2-40B4-BE49-F238E27FC236}">
                    <a16:creationId xmlns:a16="http://schemas.microsoft.com/office/drawing/2014/main" id="{9F5D00BA-EEF4-0E99-AE01-7D86AC3EF2AE}"/>
                  </a:ext>
                </a:extLst>
              </p:cNvPr>
              <p:cNvSpPr/>
              <p:nvPr/>
            </p:nvSpPr>
            <p:spPr>
              <a:xfrm>
                <a:off x="5923275" y="3345725"/>
                <a:ext cx="29075" cy="1166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4664" extrusionOk="0">
                    <a:moveTo>
                      <a:pt x="336" y="0"/>
                    </a:moveTo>
                    <a:cubicBezTo>
                      <a:pt x="251" y="0"/>
                      <a:pt x="163" y="54"/>
                      <a:pt x="163" y="163"/>
                    </a:cubicBezTo>
                    <a:cubicBezTo>
                      <a:pt x="1" y="1655"/>
                      <a:pt x="218" y="3146"/>
                      <a:pt x="787" y="4557"/>
                    </a:cubicBezTo>
                    <a:cubicBezTo>
                      <a:pt x="819" y="4631"/>
                      <a:pt x="887" y="4663"/>
                      <a:pt x="954" y="4663"/>
                    </a:cubicBezTo>
                    <a:cubicBezTo>
                      <a:pt x="1060" y="4663"/>
                      <a:pt x="1162" y="4581"/>
                      <a:pt x="1113" y="4448"/>
                    </a:cubicBezTo>
                    <a:cubicBezTo>
                      <a:pt x="570" y="3092"/>
                      <a:pt x="353" y="1628"/>
                      <a:pt x="489" y="163"/>
                    </a:cubicBezTo>
                    <a:cubicBezTo>
                      <a:pt x="502" y="54"/>
                      <a:pt x="421" y="0"/>
                      <a:pt x="3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2624;p80">
                <a:extLst>
                  <a:ext uri="{FF2B5EF4-FFF2-40B4-BE49-F238E27FC236}">
                    <a16:creationId xmlns:a16="http://schemas.microsoft.com/office/drawing/2014/main" id="{A3605D59-137F-4611-4D2D-826FD552A8E0}"/>
                  </a:ext>
                </a:extLst>
              </p:cNvPr>
              <p:cNvSpPr/>
              <p:nvPr/>
            </p:nvSpPr>
            <p:spPr>
              <a:xfrm>
                <a:off x="5963275" y="3515250"/>
                <a:ext cx="108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3" extrusionOk="0">
                    <a:moveTo>
                      <a:pt x="218" y="0"/>
                    </a:moveTo>
                    <a:cubicBezTo>
                      <a:pt x="1" y="0"/>
                      <a:pt x="1" y="353"/>
                      <a:pt x="218" y="353"/>
                    </a:cubicBezTo>
                    <a:cubicBezTo>
                      <a:pt x="435" y="353"/>
                      <a:pt x="435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2625;p80">
                <a:extLst>
                  <a:ext uri="{FF2B5EF4-FFF2-40B4-BE49-F238E27FC236}">
                    <a16:creationId xmlns:a16="http://schemas.microsoft.com/office/drawing/2014/main" id="{03663F22-FF1A-C8C9-1BAE-3011FF6360F3}"/>
                  </a:ext>
                </a:extLst>
              </p:cNvPr>
              <p:cNvSpPr/>
              <p:nvPr/>
            </p:nvSpPr>
            <p:spPr>
              <a:xfrm>
                <a:off x="6557300" y="2985650"/>
                <a:ext cx="169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81" extrusionOk="0">
                    <a:moveTo>
                      <a:pt x="163" y="0"/>
                    </a:moveTo>
                    <a:cubicBezTo>
                      <a:pt x="136" y="0"/>
                      <a:pt x="82" y="28"/>
                      <a:pt x="55" y="55"/>
                    </a:cubicBezTo>
                    <a:cubicBezTo>
                      <a:pt x="28" y="82"/>
                      <a:pt x="0" y="136"/>
                      <a:pt x="0" y="190"/>
                    </a:cubicBezTo>
                    <a:cubicBezTo>
                      <a:pt x="0" y="217"/>
                      <a:pt x="28" y="272"/>
                      <a:pt x="55" y="299"/>
                    </a:cubicBezTo>
                    <a:cubicBezTo>
                      <a:pt x="82" y="326"/>
                      <a:pt x="136" y="353"/>
                      <a:pt x="163" y="353"/>
                    </a:cubicBezTo>
                    <a:cubicBezTo>
                      <a:pt x="299" y="353"/>
                      <a:pt x="407" y="353"/>
                      <a:pt x="516" y="380"/>
                    </a:cubicBezTo>
                    <a:cubicBezTo>
                      <a:pt x="570" y="380"/>
                      <a:pt x="597" y="353"/>
                      <a:pt x="624" y="326"/>
                    </a:cubicBezTo>
                    <a:cubicBezTo>
                      <a:pt x="678" y="299"/>
                      <a:pt x="678" y="245"/>
                      <a:pt x="678" y="190"/>
                    </a:cubicBezTo>
                    <a:cubicBezTo>
                      <a:pt x="678" y="163"/>
                      <a:pt x="678" y="109"/>
                      <a:pt x="624" y="82"/>
                    </a:cubicBezTo>
                    <a:cubicBezTo>
                      <a:pt x="597" y="55"/>
                      <a:pt x="570" y="28"/>
                      <a:pt x="516" y="28"/>
                    </a:cubicBezTo>
                    <a:cubicBezTo>
                      <a:pt x="407" y="28"/>
                      <a:pt x="299" y="0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2626;p80">
                <a:extLst>
                  <a:ext uri="{FF2B5EF4-FFF2-40B4-BE49-F238E27FC236}">
                    <a16:creationId xmlns:a16="http://schemas.microsoft.com/office/drawing/2014/main" id="{504CC5E9-A4CA-BFF3-CE78-9257363316BE}"/>
                  </a:ext>
                </a:extLst>
              </p:cNvPr>
              <p:cNvSpPr/>
              <p:nvPr/>
            </p:nvSpPr>
            <p:spPr>
              <a:xfrm>
                <a:off x="6558650" y="3029050"/>
                <a:ext cx="169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53" extrusionOk="0">
                    <a:moveTo>
                      <a:pt x="163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1" y="244"/>
                      <a:pt x="55" y="299"/>
                    </a:cubicBezTo>
                    <a:cubicBezTo>
                      <a:pt x="82" y="326"/>
                      <a:pt x="109" y="326"/>
                      <a:pt x="163" y="326"/>
                    </a:cubicBezTo>
                    <a:cubicBezTo>
                      <a:pt x="272" y="353"/>
                      <a:pt x="380" y="353"/>
                      <a:pt x="516" y="353"/>
                    </a:cubicBezTo>
                    <a:cubicBezTo>
                      <a:pt x="543" y="353"/>
                      <a:pt x="597" y="353"/>
                      <a:pt x="624" y="299"/>
                    </a:cubicBezTo>
                    <a:cubicBezTo>
                      <a:pt x="652" y="272"/>
                      <a:pt x="679" y="244"/>
                      <a:pt x="679" y="190"/>
                    </a:cubicBezTo>
                    <a:cubicBezTo>
                      <a:pt x="679" y="136"/>
                      <a:pt x="652" y="109"/>
                      <a:pt x="624" y="82"/>
                    </a:cubicBezTo>
                    <a:cubicBezTo>
                      <a:pt x="597" y="55"/>
                      <a:pt x="543" y="27"/>
                      <a:pt x="516" y="27"/>
                    </a:cubicBezTo>
                    <a:cubicBezTo>
                      <a:pt x="380" y="27"/>
                      <a:pt x="272" y="0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2627;p80">
                <a:extLst>
                  <a:ext uri="{FF2B5EF4-FFF2-40B4-BE49-F238E27FC236}">
                    <a16:creationId xmlns:a16="http://schemas.microsoft.com/office/drawing/2014/main" id="{FD143618-A6DF-1538-CB3C-B667F7B7BAEF}"/>
                  </a:ext>
                </a:extLst>
              </p:cNvPr>
              <p:cNvSpPr/>
              <p:nvPr/>
            </p:nvSpPr>
            <p:spPr>
              <a:xfrm>
                <a:off x="5643900" y="2668300"/>
                <a:ext cx="233975" cy="28482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1393" extrusionOk="0">
                    <a:moveTo>
                      <a:pt x="2306" y="0"/>
                    </a:moveTo>
                    <a:lnTo>
                      <a:pt x="1" y="1682"/>
                    </a:lnTo>
                    <a:cubicBezTo>
                      <a:pt x="977" y="3988"/>
                      <a:pt x="1926" y="6266"/>
                      <a:pt x="2903" y="8572"/>
                    </a:cubicBezTo>
                    <a:cubicBezTo>
                      <a:pt x="2930" y="8680"/>
                      <a:pt x="2984" y="8816"/>
                      <a:pt x="3120" y="8870"/>
                    </a:cubicBezTo>
                    <a:cubicBezTo>
                      <a:pt x="3154" y="8887"/>
                      <a:pt x="3190" y="8895"/>
                      <a:pt x="3228" y="8895"/>
                    </a:cubicBezTo>
                    <a:cubicBezTo>
                      <a:pt x="3370" y="8895"/>
                      <a:pt x="3528" y="8787"/>
                      <a:pt x="3635" y="8680"/>
                    </a:cubicBezTo>
                    <a:cubicBezTo>
                      <a:pt x="4395" y="8029"/>
                      <a:pt x="5073" y="7297"/>
                      <a:pt x="5697" y="6510"/>
                    </a:cubicBezTo>
                    <a:cubicBezTo>
                      <a:pt x="5805" y="6347"/>
                      <a:pt x="5968" y="6185"/>
                      <a:pt x="6185" y="6185"/>
                    </a:cubicBezTo>
                    <a:cubicBezTo>
                      <a:pt x="6402" y="6212"/>
                      <a:pt x="6510" y="6483"/>
                      <a:pt x="6592" y="6700"/>
                    </a:cubicBezTo>
                    <a:cubicBezTo>
                      <a:pt x="7080" y="8246"/>
                      <a:pt x="7595" y="9819"/>
                      <a:pt x="8083" y="11392"/>
                    </a:cubicBezTo>
                    <a:cubicBezTo>
                      <a:pt x="9141" y="8707"/>
                      <a:pt x="9358" y="5696"/>
                      <a:pt x="8680" y="2876"/>
                    </a:cubicBezTo>
                    <a:cubicBezTo>
                      <a:pt x="8626" y="2713"/>
                      <a:pt x="8572" y="2550"/>
                      <a:pt x="8463" y="2442"/>
                    </a:cubicBezTo>
                    <a:cubicBezTo>
                      <a:pt x="8366" y="2366"/>
                      <a:pt x="8257" y="2338"/>
                      <a:pt x="8142" y="2338"/>
                    </a:cubicBezTo>
                    <a:cubicBezTo>
                      <a:pt x="7969" y="2338"/>
                      <a:pt x="7786" y="2403"/>
                      <a:pt x="7622" y="2469"/>
                    </a:cubicBezTo>
                    <a:cubicBezTo>
                      <a:pt x="6239" y="3120"/>
                      <a:pt x="4964" y="4015"/>
                      <a:pt x="3906" y="5100"/>
                    </a:cubicBezTo>
                    <a:cubicBezTo>
                      <a:pt x="3500" y="2631"/>
                      <a:pt x="2821" y="1845"/>
                      <a:pt x="23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2628;p80">
                <a:extLst>
                  <a:ext uri="{FF2B5EF4-FFF2-40B4-BE49-F238E27FC236}">
                    <a16:creationId xmlns:a16="http://schemas.microsoft.com/office/drawing/2014/main" id="{7A49ED8D-56BA-3F5A-EC5A-46D8A7CC2335}"/>
                  </a:ext>
                </a:extLst>
              </p:cNvPr>
              <p:cNvSpPr/>
              <p:nvPr/>
            </p:nvSpPr>
            <p:spPr>
              <a:xfrm>
                <a:off x="5638950" y="2664075"/>
                <a:ext cx="242300" cy="293200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11728" extrusionOk="0">
                    <a:moveTo>
                      <a:pt x="2404" y="441"/>
                    </a:moveTo>
                    <a:lnTo>
                      <a:pt x="2404" y="441"/>
                    </a:lnTo>
                    <a:cubicBezTo>
                      <a:pt x="2618" y="1151"/>
                      <a:pt x="2911" y="1840"/>
                      <a:pt x="3182" y="2529"/>
                    </a:cubicBezTo>
                    <a:cubicBezTo>
                      <a:pt x="3535" y="3424"/>
                      <a:pt x="3779" y="4347"/>
                      <a:pt x="3942" y="5296"/>
                    </a:cubicBezTo>
                    <a:cubicBezTo>
                      <a:pt x="3959" y="5381"/>
                      <a:pt x="4039" y="5423"/>
                      <a:pt x="4117" y="5423"/>
                    </a:cubicBezTo>
                    <a:cubicBezTo>
                      <a:pt x="4164" y="5423"/>
                      <a:pt x="4209" y="5408"/>
                      <a:pt x="4240" y="5377"/>
                    </a:cubicBezTo>
                    <a:cubicBezTo>
                      <a:pt x="4999" y="4591"/>
                      <a:pt x="5867" y="3913"/>
                      <a:pt x="6844" y="3343"/>
                    </a:cubicBezTo>
                    <a:cubicBezTo>
                      <a:pt x="7061" y="3207"/>
                      <a:pt x="7278" y="3099"/>
                      <a:pt x="7522" y="2990"/>
                    </a:cubicBezTo>
                    <a:cubicBezTo>
                      <a:pt x="7739" y="2874"/>
                      <a:pt x="8017" y="2695"/>
                      <a:pt x="8269" y="2695"/>
                    </a:cubicBezTo>
                    <a:cubicBezTo>
                      <a:pt x="8427" y="2695"/>
                      <a:pt x="8573" y="2765"/>
                      <a:pt x="8688" y="2963"/>
                    </a:cubicBezTo>
                    <a:cubicBezTo>
                      <a:pt x="8770" y="3153"/>
                      <a:pt x="8797" y="3479"/>
                      <a:pt x="8851" y="3696"/>
                    </a:cubicBezTo>
                    <a:cubicBezTo>
                      <a:pt x="8905" y="4021"/>
                      <a:pt x="8960" y="4347"/>
                      <a:pt x="9014" y="4699"/>
                    </a:cubicBezTo>
                    <a:cubicBezTo>
                      <a:pt x="9265" y="6838"/>
                      <a:pt x="9027" y="9001"/>
                      <a:pt x="8319" y="11035"/>
                    </a:cubicBezTo>
                    <a:lnTo>
                      <a:pt x="8319" y="11035"/>
                    </a:lnTo>
                    <a:cubicBezTo>
                      <a:pt x="7882" y="9674"/>
                      <a:pt x="7444" y="8315"/>
                      <a:pt x="7007" y="6978"/>
                    </a:cubicBezTo>
                    <a:cubicBezTo>
                      <a:pt x="6910" y="6663"/>
                      <a:pt x="6748" y="6197"/>
                      <a:pt x="6367" y="6197"/>
                    </a:cubicBezTo>
                    <a:cubicBezTo>
                      <a:pt x="6321" y="6197"/>
                      <a:pt x="6272" y="6204"/>
                      <a:pt x="6220" y="6218"/>
                    </a:cubicBezTo>
                    <a:cubicBezTo>
                      <a:pt x="5976" y="6272"/>
                      <a:pt x="5813" y="6489"/>
                      <a:pt x="5678" y="6679"/>
                    </a:cubicBezTo>
                    <a:cubicBezTo>
                      <a:pt x="5461" y="6950"/>
                      <a:pt x="5244" y="7222"/>
                      <a:pt x="4999" y="7466"/>
                    </a:cubicBezTo>
                    <a:cubicBezTo>
                      <a:pt x="4755" y="7737"/>
                      <a:pt x="4511" y="7981"/>
                      <a:pt x="4267" y="8225"/>
                    </a:cubicBezTo>
                    <a:cubicBezTo>
                      <a:pt x="4110" y="8382"/>
                      <a:pt x="3750" y="8835"/>
                      <a:pt x="3461" y="8835"/>
                    </a:cubicBezTo>
                    <a:cubicBezTo>
                      <a:pt x="3400" y="8835"/>
                      <a:pt x="3343" y="8815"/>
                      <a:pt x="3291" y="8768"/>
                    </a:cubicBezTo>
                    <a:cubicBezTo>
                      <a:pt x="3155" y="8632"/>
                      <a:pt x="3074" y="8225"/>
                      <a:pt x="2992" y="8062"/>
                    </a:cubicBezTo>
                    <a:cubicBezTo>
                      <a:pt x="2911" y="7873"/>
                      <a:pt x="2830" y="7683"/>
                      <a:pt x="2748" y="7520"/>
                    </a:cubicBezTo>
                    <a:cubicBezTo>
                      <a:pt x="2585" y="7113"/>
                      <a:pt x="2423" y="6733"/>
                      <a:pt x="2260" y="6354"/>
                    </a:cubicBezTo>
                    <a:cubicBezTo>
                      <a:pt x="1652" y="4873"/>
                      <a:pt x="1044" y="3392"/>
                      <a:pt x="410" y="1936"/>
                    </a:cubicBezTo>
                    <a:lnTo>
                      <a:pt x="410" y="1936"/>
                    </a:lnTo>
                    <a:lnTo>
                      <a:pt x="2404" y="441"/>
                    </a:lnTo>
                    <a:close/>
                    <a:moveTo>
                      <a:pt x="2504" y="0"/>
                    </a:moveTo>
                    <a:cubicBezTo>
                      <a:pt x="2475" y="0"/>
                      <a:pt x="2447" y="10"/>
                      <a:pt x="2423" y="34"/>
                    </a:cubicBezTo>
                    <a:lnTo>
                      <a:pt x="117" y="1716"/>
                    </a:lnTo>
                    <a:cubicBezTo>
                      <a:pt x="114" y="1718"/>
                      <a:pt x="111" y="1721"/>
                      <a:pt x="108" y="1723"/>
                    </a:cubicBezTo>
                    <a:lnTo>
                      <a:pt x="108" y="1723"/>
                    </a:lnTo>
                    <a:cubicBezTo>
                      <a:pt x="43" y="1755"/>
                      <a:pt x="0" y="1822"/>
                      <a:pt x="36" y="1905"/>
                    </a:cubicBezTo>
                    <a:cubicBezTo>
                      <a:pt x="687" y="3424"/>
                      <a:pt x="1311" y="4916"/>
                      <a:pt x="1934" y="6435"/>
                    </a:cubicBezTo>
                    <a:lnTo>
                      <a:pt x="2857" y="8632"/>
                    </a:lnTo>
                    <a:cubicBezTo>
                      <a:pt x="2997" y="8933"/>
                      <a:pt x="3167" y="9204"/>
                      <a:pt x="3444" y="9204"/>
                    </a:cubicBezTo>
                    <a:cubicBezTo>
                      <a:pt x="3541" y="9204"/>
                      <a:pt x="3652" y="9171"/>
                      <a:pt x="3779" y="9093"/>
                    </a:cubicBezTo>
                    <a:cubicBezTo>
                      <a:pt x="4321" y="8768"/>
                      <a:pt x="4810" y="8171"/>
                      <a:pt x="5244" y="7710"/>
                    </a:cubicBezTo>
                    <a:cubicBezTo>
                      <a:pt x="5461" y="7439"/>
                      <a:pt x="5705" y="7195"/>
                      <a:pt x="5922" y="6923"/>
                    </a:cubicBezTo>
                    <a:cubicBezTo>
                      <a:pt x="5976" y="6815"/>
                      <a:pt x="6112" y="6598"/>
                      <a:pt x="6247" y="6571"/>
                    </a:cubicBezTo>
                    <a:cubicBezTo>
                      <a:pt x="6281" y="6558"/>
                      <a:pt x="6313" y="6553"/>
                      <a:pt x="6341" y="6553"/>
                    </a:cubicBezTo>
                    <a:cubicBezTo>
                      <a:pt x="6564" y="6553"/>
                      <a:pt x="6633" y="6891"/>
                      <a:pt x="6681" y="7059"/>
                    </a:cubicBezTo>
                    <a:cubicBezTo>
                      <a:pt x="7169" y="8578"/>
                      <a:pt x="7658" y="10097"/>
                      <a:pt x="8146" y="11616"/>
                    </a:cubicBezTo>
                    <a:cubicBezTo>
                      <a:pt x="8172" y="11693"/>
                      <a:pt x="8229" y="11728"/>
                      <a:pt x="8290" y="11728"/>
                    </a:cubicBezTo>
                    <a:cubicBezTo>
                      <a:pt x="8357" y="11728"/>
                      <a:pt x="8429" y="11687"/>
                      <a:pt x="8471" y="11616"/>
                    </a:cubicBezTo>
                    <a:cubicBezTo>
                      <a:pt x="9448" y="9066"/>
                      <a:pt x="9692" y="6272"/>
                      <a:pt x="9177" y="3587"/>
                    </a:cubicBezTo>
                    <a:cubicBezTo>
                      <a:pt x="9068" y="3153"/>
                      <a:pt x="9041" y="2502"/>
                      <a:pt x="8553" y="2366"/>
                    </a:cubicBezTo>
                    <a:cubicBezTo>
                      <a:pt x="8482" y="2347"/>
                      <a:pt x="8409" y="2338"/>
                      <a:pt x="8335" y="2338"/>
                    </a:cubicBezTo>
                    <a:cubicBezTo>
                      <a:pt x="7902" y="2338"/>
                      <a:pt x="7436" y="2642"/>
                      <a:pt x="7088" y="2828"/>
                    </a:cubicBezTo>
                    <a:cubicBezTo>
                      <a:pt x="6038" y="3378"/>
                      <a:pt x="5080" y="4089"/>
                      <a:pt x="4214" y="4920"/>
                    </a:cubicBezTo>
                    <a:lnTo>
                      <a:pt x="4214" y="4920"/>
                    </a:lnTo>
                    <a:cubicBezTo>
                      <a:pt x="4053" y="4074"/>
                      <a:pt x="3824" y="3250"/>
                      <a:pt x="3508" y="2448"/>
                    </a:cubicBezTo>
                    <a:cubicBezTo>
                      <a:pt x="3209" y="1661"/>
                      <a:pt x="2884" y="929"/>
                      <a:pt x="2667" y="115"/>
                    </a:cubicBezTo>
                    <a:cubicBezTo>
                      <a:pt x="2648" y="58"/>
                      <a:pt x="2574" y="0"/>
                      <a:pt x="2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2629;p80">
                <a:extLst>
                  <a:ext uri="{FF2B5EF4-FFF2-40B4-BE49-F238E27FC236}">
                    <a16:creationId xmlns:a16="http://schemas.microsoft.com/office/drawing/2014/main" id="{5F25206B-FCBF-D5C2-8740-F6BAF2D51BAF}"/>
                  </a:ext>
                </a:extLst>
              </p:cNvPr>
              <p:cNvSpPr/>
              <p:nvPr/>
            </p:nvSpPr>
            <p:spPr>
              <a:xfrm>
                <a:off x="5482525" y="3119175"/>
                <a:ext cx="319400" cy="197175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7887" extrusionOk="0">
                    <a:moveTo>
                      <a:pt x="5340" y="0"/>
                    </a:moveTo>
                    <a:cubicBezTo>
                      <a:pt x="5278" y="0"/>
                      <a:pt x="5216" y="9"/>
                      <a:pt x="5154" y="30"/>
                    </a:cubicBezTo>
                    <a:cubicBezTo>
                      <a:pt x="4882" y="138"/>
                      <a:pt x="4801" y="491"/>
                      <a:pt x="4774" y="789"/>
                    </a:cubicBezTo>
                    <a:cubicBezTo>
                      <a:pt x="4638" y="2281"/>
                      <a:pt x="4801" y="3827"/>
                      <a:pt x="5235" y="5292"/>
                    </a:cubicBezTo>
                    <a:cubicBezTo>
                      <a:pt x="2875" y="4451"/>
                      <a:pt x="1872" y="4641"/>
                      <a:pt x="0" y="4180"/>
                    </a:cubicBezTo>
                    <a:lnTo>
                      <a:pt x="0" y="4180"/>
                    </a:lnTo>
                    <a:lnTo>
                      <a:pt x="353" y="7001"/>
                    </a:lnTo>
                    <a:lnTo>
                      <a:pt x="7757" y="7869"/>
                    </a:lnTo>
                    <a:cubicBezTo>
                      <a:pt x="7802" y="7880"/>
                      <a:pt x="7852" y="7887"/>
                      <a:pt x="7902" y="7887"/>
                    </a:cubicBezTo>
                    <a:cubicBezTo>
                      <a:pt x="7974" y="7887"/>
                      <a:pt x="8047" y="7873"/>
                      <a:pt x="8110" y="7842"/>
                    </a:cubicBezTo>
                    <a:cubicBezTo>
                      <a:pt x="8273" y="7706"/>
                      <a:pt x="8273" y="7462"/>
                      <a:pt x="8219" y="7272"/>
                    </a:cubicBezTo>
                    <a:cubicBezTo>
                      <a:pt x="8002" y="6296"/>
                      <a:pt x="7703" y="5346"/>
                      <a:pt x="7351" y="4424"/>
                    </a:cubicBezTo>
                    <a:cubicBezTo>
                      <a:pt x="7269" y="4234"/>
                      <a:pt x="7188" y="4017"/>
                      <a:pt x="7296" y="3854"/>
                    </a:cubicBezTo>
                    <a:cubicBezTo>
                      <a:pt x="7376" y="3742"/>
                      <a:pt x="7503" y="3706"/>
                      <a:pt x="7644" y="3706"/>
                    </a:cubicBezTo>
                    <a:cubicBezTo>
                      <a:pt x="7742" y="3706"/>
                      <a:pt x="7847" y="3724"/>
                      <a:pt x="7947" y="3746"/>
                    </a:cubicBezTo>
                    <a:cubicBezTo>
                      <a:pt x="9548" y="4071"/>
                      <a:pt x="11148" y="4397"/>
                      <a:pt x="12775" y="4722"/>
                    </a:cubicBezTo>
                    <a:cubicBezTo>
                      <a:pt x="10958" y="2498"/>
                      <a:pt x="8408" y="844"/>
                      <a:pt x="5642" y="57"/>
                    </a:cubicBezTo>
                    <a:cubicBezTo>
                      <a:pt x="5541" y="24"/>
                      <a:pt x="5441" y="0"/>
                      <a:pt x="5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2630;p80">
                <a:extLst>
                  <a:ext uri="{FF2B5EF4-FFF2-40B4-BE49-F238E27FC236}">
                    <a16:creationId xmlns:a16="http://schemas.microsoft.com/office/drawing/2014/main" id="{AD73F777-C904-E6FE-F6F8-8C49019DC009}"/>
                  </a:ext>
                </a:extLst>
              </p:cNvPr>
              <p:cNvSpPr/>
              <p:nvPr/>
            </p:nvSpPr>
            <p:spPr>
              <a:xfrm>
                <a:off x="5477850" y="3114600"/>
                <a:ext cx="329175" cy="2056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8225" extrusionOk="0">
                    <a:moveTo>
                      <a:pt x="5564" y="372"/>
                    </a:moveTo>
                    <a:cubicBezTo>
                      <a:pt x="5744" y="372"/>
                      <a:pt x="5947" y="442"/>
                      <a:pt x="6100" y="484"/>
                    </a:cubicBezTo>
                    <a:cubicBezTo>
                      <a:pt x="6643" y="647"/>
                      <a:pt x="7185" y="864"/>
                      <a:pt x="7700" y="1081"/>
                    </a:cubicBezTo>
                    <a:cubicBezTo>
                      <a:pt x="9555" y="1908"/>
                      <a:pt x="11178" y="3129"/>
                      <a:pt x="12506" y="4637"/>
                    </a:cubicBezTo>
                    <a:lnTo>
                      <a:pt x="12506" y="4637"/>
                    </a:lnTo>
                    <a:cubicBezTo>
                      <a:pt x="11108" y="4347"/>
                      <a:pt x="9727" y="4056"/>
                      <a:pt x="8324" y="3766"/>
                    </a:cubicBezTo>
                    <a:cubicBezTo>
                      <a:pt x="8189" y="3745"/>
                      <a:pt x="8022" y="3716"/>
                      <a:pt x="7859" y="3716"/>
                    </a:cubicBezTo>
                    <a:cubicBezTo>
                      <a:pt x="7598" y="3716"/>
                      <a:pt x="7350" y="3791"/>
                      <a:pt x="7266" y="4092"/>
                    </a:cubicBezTo>
                    <a:cubicBezTo>
                      <a:pt x="7212" y="4336"/>
                      <a:pt x="7348" y="4580"/>
                      <a:pt x="7429" y="4797"/>
                    </a:cubicBezTo>
                    <a:cubicBezTo>
                      <a:pt x="7565" y="5149"/>
                      <a:pt x="7700" y="5529"/>
                      <a:pt x="7809" y="5909"/>
                    </a:cubicBezTo>
                    <a:cubicBezTo>
                      <a:pt x="7944" y="6262"/>
                      <a:pt x="8053" y="6641"/>
                      <a:pt x="8134" y="7021"/>
                    </a:cubicBezTo>
                    <a:cubicBezTo>
                      <a:pt x="8161" y="7184"/>
                      <a:pt x="8243" y="7346"/>
                      <a:pt x="8243" y="7482"/>
                    </a:cubicBezTo>
                    <a:cubicBezTo>
                      <a:pt x="8243" y="7797"/>
                      <a:pt x="8131" y="7869"/>
                      <a:pt x="7922" y="7869"/>
                    </a:cubicBezTo>
                    <a:cubicBezTo>
                      <a:pt x="7879" y="7869"/>
                      <a:pt x="7833" y="7866"/>
                      <a:pt x="7782" y="7862"/>
                    </a:cubicBezTo>
                    <a:cubicBezTo>
                      <a:pt x="6995" y="7753"/>
                      <a:pt x="6209" y="7672"/>
                      <a:pt x="5422" y="7591"/>
                    </a:cubicBezTo>
                    <a:cubicBezTo>
                      <a:pt x="3843" y="7406"/>
                      <a:pt x="2264" y="7222"/>
                      <a:pt x="686" y="7038"/>
                    </a:cubicBezTo>
                    <a:lnTo>
                      <a:pt x="686" y="7038"/>
                    </a:lnTo>
                    <a:cubicBezTo>
                      <a:pt x="591" y="6211"/>
                      <a:pt x="495" y="5402"/>
                      <a:pt x="380" y="4576"/>
                    </a:cubicBezTo>
                    <a:lnTo>
                      <a:pt x="380" y="4576"/>
                    </a:lnTo>
                    <a:cubicBezTo>
                      <a:pt x="1098" y="4731"/>
                      <a:pt x="1836" y="4809"/>
                      <a:pt x="2574" y="4932"/>
                    </a:cubicBezTo>
                    <a:cubicBezTo>
                      <a:pt x="3550" y="5068"/>
                      <a:pt x="4473" y="5312"/>
                      <a:pt x="5368" y="5611"/>
                    </a:cubicBezTo>
                    <a:cubicBezTo>
                      <a:pt x="5389" y="5619"/>
                      <a:pt x="5410" y="5623"/>
                      <a:pt x="5429" y="5623"/>
                    </a:cubicBezTo>
                    <a:cubicBezTo>
                      <a:pt x="5534" y="5623"/>
                      <a:pt x="5608" y="5512"/>
                      <a:pt x="5585" y="5421"/>
                    </a:cubicBezTo>
                    <a:cubicBezTo>
                      <a:pt x="5232" y="4173"/>
                      <a:pt x="5069" y="2871"/>
                      <a:pt x="5096" y="1569"/>
                    </a:cubicBezTo>
                    <a:cubicBezTo>
                      <a:pt x="5096" y="1271"/>
                      <a:pt x="5096" y="945"/>
                      <a:pt x="5178" y="647"/>
                    </a:cubicBezTo>
                    <a:cubicBezTo>
                      <a:pt x="5244" y="436"/>
                      <a:pt x="5394" y="372"/>
                      <a:pt x="5564" y="372"/>
                    </a:cubicBezTo>
                    <a:close/>
                    <a:moveTo>
                      <a:pt x="5577" y="1"/>
                    </a:moveTo>
                    <a:cubicBezTo>
                      <a:pt x="5474" y="1"/>
                      <a:pt x="5375" y="16"/>
                      <a:pt x="5286" y="50"/>
                    </a:cubicBezTo>
                    <a:cubicBezTo>
                      <a:pt x="4852" y="186"/>
                      <a:pt x="4798" y="728"/>
                      <a:pt x="4771" y="1108"/>
                    </a:cubicBezTo>
                    <a:cubicBezTo>
                      <a:pt x="4670" y="2492"/>
                      <a:pt x="4827" y="3876"/>
                      <a:pt x="5175" y="5196"/>
                    </a:cubicBezTo>
                    <a:lnTo>
                      <a:pt x="5175" y="5196"/>
                    </a:lnTo>
                    <a:cubicBezTo>
                      <a:pt x="4366" y="4938"/>
                      <a:pt x="3535" y="4729"/>
                      <a:pt x="2682" y="4607"/>
                    </a:cubicBezTo>
                    <a:cubicBezTo>
                      <a:pt x="1869" y="4471"/>
                      <a:pt x="1055" y="4390"/>
                      <a:pt x="241" y="4200"/>
                    </a:cubicBezTo>
                    <a:cubicBezTo>
                      <a:pt x="227" y="4197"/>
                      <a:pt x="212" y="4195"/>
                      <a:pt x="198" y="4195"/>
                    </a:cubicBezTo>
                    <a:cubicBezTo>
                      <a:pt x="100" y="4195"/>
                      <a:pt x="1" y="4269"/>
                      <a:pt x="24" y="4363"/>
                    </a:cubicBezTo>
                    <a:cubicBezTo>
                      <a:pt x="133" y="5312"/>
                      <a:pt x="241" y="6234"/>
                      <a:pt x="377" y="7184"/>
                    </a:cubicBezTo>
                    <a:cubicBezTo>
                      <a:pt x="377" y="7184"/>
                      <a:pt x="377" y="7184"/>
                      <a:pt x="377" y="7185"/>
                    </a:cubicBezTo>
                    <a:lnTo>
                      <a:pt x="377" y="7185"/>
                    </a:lnTo>
                    <a:cubicBezTo>
                      <a:pt x="380" y="7271"/>
                      <a:pt x="434" y="7360"/>
                      <a:pt x="540" y="7374"/>
                    </a:cubicBezTo>
                    <a:cubicBezTo>
                      <a:pt x="2113" y="7536"/>
                      <a:pt x="3686" y="7726"/>
                      <a:pt x="5259" y="7916"/>
                    </a:cubicBezTo>
                    <a:cubicBezTo>
                      <a:pt x="6046" y="7997"/>
                      <a:pt x="6805" y="8106"/>
                      <a:pt x="7592" y="8187"/>
                    </a:cubicBezTo>
                    <a:cubicBezTo>
                      <a:pt x="7739" y="8205"/>
                      <a:pt x="7894" y="8225"/>
                      <a:pt x="8037" y="8225"/>
                    </a:cubicBezTo>
                    <a:cubicBezTo>
                      <a:pt x="8343" y="8225"/>
                      <a:pt x="8595" y="8133"/>
                      <a:pt x="8595" y="7726"/>
                    </a:cubicBezTo>
                    <a:cubicBezTo>
                      <a:pt x="8623" y="7102"/>
                      <a:pt x="8324" y="6397"/>
                      <a:pt x="8134" y="5828"/>
                    </a:cubicBezTo>
                    <a:cubicBezTo>
                      <a:pt x="8026" y="5475"/>
                      <a:pt x="7917" y="5122"/>
                      <a:pt x="7782" y="4797"/>
                    </a:cubicBezTo>
                    <a:cubicBezTo>
                      <a:pt x="7727" y="4661"/>
                      <a:pt x="7592" y="4444"/>
                      <a:pt x="7619" y="4336"/>
                    </a:cubicBezTo>
                    <a:cubicBezTo>
                      <a:pt x="7647" y="4112"/>
                      <a:pt x="7776" y="4054"/>
                      <a:pt x="7924" y="4054"/>
                    </a:cubicBezTo>
                    <a:cubicBezTo>
                      <a:pt x="8063" y="4054"/>
                      <a:pt x="8219" y="4106"/>
                      <a:pt x="8324" y="4119"/>
                    </a:cubicBezTo>
                    <a:cubicBezTo>
                      <a:pt x="9843" y="4444"/>
                      <a:pt x="11389" y="4770"/>
                      <a:pt x="12908" y="5068"/>
                    </a:cubicBezTo>
                    <a:cubicBezTo>
                      <a:pt x="12931" y="5075"/>
                      <a:pt x="12952" y="5078"/>
                      <a:pt x="12972" y="5078"/>
                    </a:cubicBezTo>
                    <a:cubicBezTo>
                      <a:pt x="13115" y="5078"/>
                      <a:pt x="13166" y="4916"/>
                      <a:pt x="13071" y="4797"/>
                    </a:cubicBezTo>
                    <a:cubicBezTo>
                      <a:pt x="11471" y="2817"/>
                      <a:pt x="9355" y="1298"/>
                      <a:pt x="6968" y="430"/>
                    </a:cubicBezTo>
                    <a:cubicBezTo>
                      <a:pt x="6613" y="297"/>
                      <a:pt x="6041" y="1"/>
                      <a:pt x="5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2631;p80">
                <a:extLst>
                  <a:ext uri="{FF2B5EF4-FFF2-40B4-BE49-F238E27FC236}">
                    <a16:creationId xmlns:a16="http://schemas.microsoft.com/office/drawing/2014/main" id="{11E100FB-238B-48AA-935F-0CDF0DBD66D7}"/>
                  </a:ext>
                </a:extLst>
              </p:cNvPr>
              <p:cNvSpPr/>
              <p:nvPr/>
            </p:nvSpPr>
            <p:spPr>
              <a:xfrm>
                <a:off x="6806150" y="3085325"/>
                <a:ext cx="302475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443" extrusionOk="0">
                    <a:moveTo>
                      <a:pt x="10769" y="1"/>
                    </a:moveTo>
                    <a:cubicBezTo>
                      <a:pt x="8382" y="597"/>
                      <a:pt x="5968" y="1221"/>
                      <a:pt x="3554" y="1845"/>
                    </a:cubicBezTo>
                    <a:cubicBezTo>
                      <a:pt x="3446" y="1872"/>
                      <a:pt x="3310" y="1899"/>
                      <a:pt x="3229" y="2008"/>
                    </a:cubicBezTo>
                    <a:cubicBezTo>
                      <a:pt x="3120" y="2171"/>
                      <a:pt x="3229" y="2387"/>
                      <a:pt x="3337" y="2550"/>
                    </a:cubicBezTo>
                    <a:cubicBezTo>
                      <a:pt x="3880" y="3391"/>
                      <a:pt x="4503" y="4178"/>
                      <a:pt x="5182" y="4910"/>
                    </a:cubicBezTo>
                    <a:cubicBezTo>
                      <a:pt x="5317" y="5046"/>
                      <a:pt x="5453" y="5235"/>
                      <a:pt x="5398" y="5425"/>
                    </a:cubicBezTo>
                    <a:cubicBezTo>
                      <a:pt x="5344" y="5642"/>
                      <a:pt x="5073" y="5724"/>
                      <a:pt x="4856" y="5778"/>
                    </a:cubicBezTo>
                    <a:cubicBezTo>
                      <a:pt x="3229" y="6022"/>
                      <a:pt x="1601" y="6293"/>
                      <a:pt x="1" y="6565"/>
                    </a:cubicBezTo>
                    <a:cubicBezTo>
                      <a:pt x="2125" y="7788"/>
                      <a:pt x="4584" y="8442"/>
                      <a:pt x="7042" y="8442"/>
                    </a:cubicBezTo>
                    <a:cubicBezTo>
                      <a:pt x="7471" y="8442"/>
                      <a:pt x="7900" y="8422"/>
                      <a:pt x="8328" y="8382"/>
                    </a:cubicBezTo>
                    <a:cubicBezTo>
                      <a:pt x="8491" y="8382"/>
                      <a:pt x="8653" y="8355"/>
                      <a:pt x="8789" y="8246"/>
                    </a:cubicBezTo>
                    <a:cubicBezTo>
                      <a:pt x="9006" y="8056"/>
                      <a:pt x="8952" y="7704"/>
                      <a:pt x="8870" y="7405"/>
                    </a:cubicBezTo>
                    <a:cubicBezTo>
                      <a:pt x="8436" y="5941"/>
                      <a:pt x="7758" y="4585"/>
                      <a:pt x="6836" y="3364"/>
                    </a:cubicBezTo>
                    <a:cubicBezTo>
                      <a:pt x="9331" y="3310"/>
                      <a:pt x="10199" y="2767"/>
                      <a:pt x="12098" y="2523"/>
                    </a:cubicBezTo>
                    <a:lnTo>
                      <a:pt x="10769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2632;p80">
                <a:extLst>
                  <a:ext uri="{FF2B5EF4-FFF2-40B4-BE49-F238E27FC236}">
                    <a16:creationId xmlns:a16="http://schemas.microsoft.com/office/drawing/2014/main" id="{2AF9A643-282E-938C-CF39-31280E843EEC}"/>
                  </a:ext>
                </a:extLst>
              </p:cNvPr>
              <p:cNvSpPr/>
              <p:nvPr/>
            </p:nvSpPr>
            <p:spPr>
              <a:xfrm>
                <a:off x="6800725" y="3081100"/>
                <a:ext cx="313325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2533" h="8780" extrusionOk="0">
                    <a:moveTo>
                      <a:pt x="10912" y="364"/>
                    </a:moveTo>
                    <a:lnTo>
                      <a:pt x="10912" y="364"/>
                    </a:lnTo>
                    <a:cubicBezTo>
                      <a:pt x="11312" y="1097"/>
                      <a:pt x="11692" y="1829"/>
                      <a:pt x="12070" y="2561"/>
                    </a:cubicBezTo>
                    <a:lnTo>
                      <a:pt x="12070" y="2561"/>
                    </a:lnTo>
                    <a:cubicBezTo>
                      <a:pt x="11356" y="2673"/>
                      <a:pt x="10642" y="2843"/>
                      <a:pt x="9928" y="2990"/>
                    </a:cubicBezTo>
                    <a:cubicBezTo>
                      <a:pt x="8979" y="3207"/>
                      <a:pt x="8030" y="3343"/>
                      <a:pt x="7080" y="3343"/>
                    </a:cubicBezTo>
                    <a:cubicBezTo>
                      <a:pt x="6945" y="3370"/>
                      <a:pt x="6836" y="3506"/>
                      <a:pt x="6917" y="3614"/>
                    </a:cubicBezTo>
                    <a:cubicBezTo>
                      <a:pt x="7623" y="4537"/>
                      <a:pt x="8192" y="5567"/>
                      <a:pt x="8599" y="6652"/>
                    </a:cubicBezTo>
                    <a:cubicBezTo>
                      <a:pt x="8789" y="7086"/>
                      <a:pt x="9331" y="8171"/>
                      <a:pt x="8653" y="8361"/>
                    </a:cubicBezTo>
                    <a:cubicBezTo>
                      <a:pt x="8409" y="8442"/>
                      <a:pt x="8111" y="8463"/>
                      <a:pt x="7809" y="8463"/>
                    </a:cubicBezTo>
                    <a:cubicBezTo>
                      <a:pt x="7507" y="8463"/>
                      <a:pt x="7202" y="8442"/>
                      <a:pt x="6945" y="8442"/>
                    </a:cubicBezTo>
                    <a:cubicBezTo>
                      <a:pt x="4780" y="8392"/>
                      <a:pt x="2663" y="7828"/>
                      <a:pt x="744" y="6816"/>
                    </a:cubicBezTo>
                    <a:lnTo>
                      <a:pt x="744" y="6816"/>
                    </a:lnTo>
                    <a:cubicBezTo>
                      <a:pt x="2155" y="6576"/>
                      <a:pt x="3549" y="6354"/>
                      <a:pt x="4965" y="6110"/>
                    </a:cubicBezTo>
                    <a:cubicBezTo>
                      <a:pt x="5317" y="6055"/>
                      <a:pt x="5860" y="5947"/>
                      <a:pt x="5805" y="5486"/>
                    </a:cubicBezTo>
                    <a:cubicBezTo>
                      <a:pt x="5805" y="5269"/>
                      <a:pt x="5643" y="5106"/>
                      <a:pt x="5507" y="4943"/>
                    </a:cubicBezTo>
                    <a:cubicBezTo>
                      <a:pt x="5263" y="4672"/>
                      <a:pt x="5019" y="4401"/>
                      <a:pt x="4775" y="4103"/>
                    </a:cubicBezTo>
                    <a:cubicBezTo>
                      <a:pt x="4531" y="3804"/>
                      <a:pt x="4286" y="3479"/>
                      <a:pt x="4042" y="3126"/>
                    </a:cubicBezTo>
                    <a:cubicBezTo>
                      <a:pt x="3798" y="2801"/>
                      <a:pt x="3391" y="2367"/>
                      <a:pt x="3988" y="2123"/>
                    </a:cubicBezTo>
                    <a:cubicBezTo>
                      <a:pt x="4341" y="1987"/>
                      <a:pt x="4775" y="1933"/>
                      <a:pt x="5127" y="1824"/>
                    </a:cubicBezTo>
                    <a:cubicBezTo>
                      <a:pt x="5534" y="1743"/>
                      <a:pt x="5914" y="1634"/>
                      <a:pt x="6294" y="1526"/>
                    </a:cubicBezTo>
                    <a:lnTo>
                      <a:pt x="10912" y="364"/>
                    </a:lnTo>
                    <a:close/>
                    <a:moveTo>
                      <a:pt x="11006" y="1"/>
                    </a:moveTo>
                    <a:cubicBezTo>
                      <a:pt x="10991" y="1"/>
                      <a:pt x="10975" y="3"/>
                      <a:pt x="10959" y="7"/>
                    </a:cubicBezTo>
                    <a:lnTo>
                      <a:pt x="6185" y="1227"/>
                    </a:lnTo>
                    <a:cubicBezTo>
                      <a:pt x="5426" y="1417"/>
                      <a:pt x="4666" y="1607"/>
                      <a:pt x="3907" y="1797"/>
                    </a:cubicBezTo>
                    <a:cubicBezTo>
                      <a:pt x="3446" y="1906"/>
                      <a:pt x="3066" y="2123"/>
                      <a:pt x="3310" y="2665"/>
                    </a:cubicBezTo>
                    <a:cubicBezTo>
                      <a:pt x="3581" y="3235"/>
                      <a:pt x="4069" y="3804"/>
                      <a:pt x="4476" y="4292"/>
                    </a:cubicBezTo>
                    <a:cubicBezTo>
                      <a:pt x="4720" y="4564"/>
                      <a:pt x="4937" y="4835"/>
                      <a:pt x="5182" y="5079"/>
                    </a:cubicBezTo>
                    <a:cubicBezTo>
                      <a:pt x="5290" y="5215"/>
                      <a:pt x="5561" y="5459"/>
                      <a:pt x="5371" y="5676"/>
                    </a:cubicBezTo>
                    <a:cubicBezTo>
                      <a:pt x="5290" y="5757"/>
                      <a:pt x="4992" y="5784"/>
                      <a:pt x="4883" y="5811"/>
                    </a:cubicBezTo>
                    <a:cubicBezTo>
                      <a:pt x="3310" y="6055"/>
                      <a:pt x="1737" y="6300"/>
                      <a:pt x="164" y="6571"/>
                    </a:cubicBezTo>
                    <a:cubicBezTo>
                      <a:pt x="28" y="6598"/>
                      <a:pt x="1" y="6815"/>
                      <a:pt x="136" y="6869"/>
                    </a:cubicBezTo>
                    <a:cubicBezTo>
                      <a:pt x="2282" y="8106"/>
                      <a:pt x="4756" y="8779"/>
                      <a:pt x="7254" y="8779"/>
                    </a:cubicBezTo>
                    <a:cubicBezTo>
                      <a:pt x="7440" y="8779"/>
                      <a:pt x="7626" y="8775"/>
                      <a:pt x="7813" y="8768"/>
                    </a:cubicBezTo>
                    <a:cubicBezTo>
                      <a:pt x="7904" y="8768"/>
                      <a:pt x="8007" y="8770"/>
                      <a:pt x="8116" y="8770"/>
                    </a:cubicBezTo>
                    <a:cubicBezTo>
                      <a:pt x="8524" y="8770"/>
                      <a:pt x="9009" y="8736"/>
                      <a:pt x="9223" y="8415"/>
                    </a:cubicBezTo>
                    <a:cubicBezTo>
                      <a:pt x="9494" y="8008"/>
                      <a:pt x="9223" y="7385"/>
                      <a:pt x="9087" y="6978"/>
                    </a:cubicBezTo>
                    <a:cubicBezTo>
                      <a:pt x="8685" y="5795"/>
                      <a:pt x="8095" y="4683"/>
                      <a:pt x="7384" y="3683"/>
                    </a:cubicBezTo>
                    <a:lnTo>
                      <a:pt x="7384" y="3683"/>
                    </a:lnTo>
                    <a:cubicBezTo>
                      <a:pt x="8245" y="3643"/>
                      <a:pt x="9083" y="3535"/>
                      <a:pt x="9901" y="3343"/>
                    </a:cubicBezTo>
                    <a:cubicBezTo>
                      <a:pt x="10742" y="3180"/>
                      <a:pt x="11556" y="2963"/>
                      <a:pt x="12369" y="2855"/>
                    </a:cubicBezTo>
                    <a:cubicBezTo>
                      <a:pt x="12505" y="2828"/>
                      <a:pt x="12532" y="2692"/>
                      <a:pt x="12478" y="2584"/>
                    </a:cubicBezTo>
                    <a:cubicBezTo>
                      <a:pt x="12044" y="1770"/>
                      <a:pt x="11583" y="929"/>
                      <a:pt x="11149" y="88"/>
                    </a:cubicBezTo>
                    <a:cubicBezTo>
                      <a:pt x="11136" y="65"/>
                      <a:pt x="11120" y="47"/>
                      <a:pt x="11103" y="34"/>
                    </a:cubicBezTo>
                    <a:lnTo>
                      <a:pt x="11103" y="34"/>
                    </a:lnTo>
                    <a:cubicBezTo>
                      <a:pt x="11077" y="14"/>
                      <a:pt x="11045" y="1"/>
                      <a:pt x="110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2633;p80">
                <a:extLst>
                  <a:ext uri="{FF2B5EF4-FFF2-40B4-BE49-F238E27FC236}">
                    <a16:creationId xmlns:a16="http://schemas.microsoft.com/office/drawing/2014/main" id="{F0DBD932-108E-5062-F952-C799675482EA}"/>
                  </a:ext>
                </a:extLst>
              </p:cNvPr>
              <p:cNvSpPr/>
              <p:nvPr/>
            </p:nvSpPr>
            <p:spPr>
              <a:xfrm>
                <a:off x="6766825" y="2654050"/>
                <a:ext cx="223800" cy="2689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10758" extrusionOk="0">
                    <a:moveTo>
                      <a:pt x="6619" y="1"/>
                    </a:moveTo>
                    <a:cubicBezTo>
                      <a:pt x="4774" y="1628"/>
                      <a:pt x="2903" y="3256"/>
                      <a:pt x="1031" y="4910"/>
                    </a:cubicBezTo>
                    <a:cubicBezTo>
                      <a:pt x="923" y="4992"/>
                      <a:pt x="814" y="5073"/>
                      <a:pt x="814" y="5209"/>
                    </a:cubicBezTo>
                    <a:cubicBezTo>
                      <a:pt x="787" y="5399"/>
                      <a:pt x="977" y="5534"/>
                      <a:pt x="1167" y="5643"/>
                    </a:cubicBezTo>
                    <a:cubicBezTo>
                      <a:pt x="2008" y="6158"/>
                      <a:pt x="2930" y="6565"/>
                      <a:pt x="3852" y="6917"/>
                    </a:cubicBezTo>
                    <a:cubicBezTo>
                      <a:pt x="4042" y="6972"/>
                      <a:pt x="4259" y="7080"/>
                      <a:pt x="4313" y="7270"/>
                    </a:cubicBezTo>
                    <a:cubicBezTo>
                      <a:pt x="4368" y="7487"/>
                      <a:pt x="4151" y="7677"/>
                      <a:pt x="3961" y="7813"/>
                    </a:cubicBezTo>
                    <a:cubicBezTo>
                      <a:pt x="2632" y="8789"/>
                      <a:pt x="1330" y="9765"/>
                      <a:pt x="1" y="10742"/>
                    </a:cubicBezTo>
                    <a:cubicBezTo>
                      <a:pt x="219" y="10752"/>
                      <a:pt x="439" y="10757"/>
                      <a:pt x="658" y="10757"/>
                    </a:cubicBezTo>
                    <a:cubicBezTo>
                      <a:pt x="3319" y="10757"/>
                      <a:pt x="5991" y="10000"/>
                      <a:pt x="8246" y="8572"/>
                    </a:cubicBezTo>
                    <a:cubicBezTo>
                      <a:pt x="8382" y="8491"/>
                      <a:pt x="8518" y="8409"/>
                      <a:pt x="8599" y="8246"/>
                    </a:cubicBezTo>
                    <a:cubicBezTo>
                      <a:pt x="8707" y="7975"/>
                      <a:pt x="8490" y="7677"/>
                      <a:pt x="8301" y="7460"/>
                    </a:cubicBezTo>
                    <a:cubicBezTo>
                      <a:pt x="7243" y="6348"/>
                      <a:pt x="5995" y="5426"/>
                      <a:pt x="4639" y="4775"/>
                    </a:cubicBezTo>
                    <a:cubicBezTo>
                      <a:pt x="6836" y="3608"/>
                      <a:pt x="7378" y="2713"/>
                      <a:pt x="8952" y="1628"/>
                    </a:cubicBezTo>
                    <a:lnTo>
                      <a:pt x="6619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2634;p80">
                <a:extLst>
                  <a:ext uri="{FF2B5EF4-FFF2-40B4-BE49-F238E27FC236}">
                    <a16:creationId xmlns:a16="http://schemas.microsoft.com/office/drawing/2014/main" id="{3D01F67B-29E9-D9C6-7961-D19096C277B8}"/>
                  </a:ext>
                </a:extLst>
              </p:cNvPr>
              <p:cNvSpPr/>
              <p:nvPr/>
            </p:nvSpPr>
            <p:spPr>
              <a:xfrm>
                <a:off x="6760725" y="2649400"/>
                <a:ext cx="234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9386" h="11109" extrusionOk="0">
                    <a:moveTo>
                      <a:pt x="6885" y="394"/>
                    </a:moveTo>
                    <a:lnTo>
                      <a:pt x="6885" y="394"/>
                    </a:lnTo>
                    <a:cubicBezTo>
                      <a:pt x="7571" y="868"/>
                      <a:pt x="8238" y="1343"/>
                      <a:pt x="8922" y="1817"/>
                    </a:cubicBezTo>
                    <a:lnTo>
                      <a:pt x="8922" y="1817"/>
                    </a:lnTo>
                    <a:cubicBezTo>
                      <a:pt x="8340" y="2242"/>
                      <a:pt x="7778" y="2706"/>
                      <a:pt x="7215" y="3170"/>
                    </a:cubicBezTo>
                    <a:cubicBezTo>
                      <a:pt x="6483" y="3794"/>
                      <a:pt x="5669" y="4337"/>
                      <a:pt x="4801" y="4798"/>
                    </a:cubicBezTo>
                    <a:cubicBezTo>
                      <a:pt x="4693" y="4852"/>
                      <a:pt x="4693" y="5042"/>
                      <a:pt x="4801" y="5096"/>
                    </a:cubicBezTo>
                    <a:cubicBezTo>
                      <a:pt x="5805" y="5612"/>
                      <a:pt x="6754" y="6208"/>
                      <a:pt x="7595" y="6968"/>
                    </a:cubicBezTo>
                    <a:cubicBezTo>
                      <a:pt x="7948" y="7293"/>
                      <a:pt x="9006" y="8053"/>
                      <a:pt x="8490" y="8568"/>
                    </a:cubicBezTo>
                    <a:cubicBezTo>
                      <a:pt x="8300" y="8731"/>
                      <a:pt x="8002" y="8866"/>
                      <a:pt x="7758" y="9002"/>
                    </a:cubicBezTo>
                    <a:cubicBezTo>
                      <a:pt x="7514" y="9138"/>
                      <a:pt x="7243" y="9273"/>
                      <a:pt x="6971" y="9409"/>
                    </a:cubicBezTo>
                    <a:cubicBezTo>
                      <a:pt x="5091" y="10312"/>
                      <a:pt x="3013" y="10754"/>
                      <a:pt x="915" y="10754"/>
                    </a:cubicBezTo>
                    <a:cubicBezTo>
                      <a:pt x="852" y="10754"/>
                      <a:pt x="788" y="10754"/>
                      <a:pt x="725" y="10753"/>
                    </a:cubicBezTo>
                    <a:lnTo>
                      <a:pt x="725" y="10753"/>
                    </a:lnTo>
                    <a:cubicBezTo>
                      <a:pt x="1880" y="9912"/>
                      <a:pt x="3015" y="9088"/>
                      <a:pt x="4151" y="8243"/>
                    </a:cubicBezTo>
                    <a:cubicBezTo>
                      <a:pt x="4476" y="8026"/>
                      <a:pt x="4937" y="7673"/>
                      <a:pt x="4639" y="7239"/>
                    </a:cubicBezTo>
                    <a:cubicBezTo>
                      <a:pt x="4503" y="7076"/>
                      <a:pt x="4313" y="6995"/>
                      <a:pt x="4151" y="6914"/>
                    </a:cubicBezTo>
                    <a:cubicBezTo>
                      <a:pt x="3771" y="6778"/>
                      <a:pt x="3391" y="6642"/>
                      <a:pt x="3011" y="6480"/>
                    </a:cubicBezTo>
                    <a:cubicBezTo>
                      <a:pt x="2686" y="6317"/>
                      <a:pt x="2360" y="6154"/>
                      <a:pt x="2035" y="5991"/>
                    </a:cubicBezTo>
                    <a:cubicBezTo>
                      <a:pt x="1845" y="5883"/>
                      <a:pt x="1655" y="5801"/>
                      <a:pt x="1492" y="5693"/>
                    </a:cubicBezTo>
                    <a:cubicBezTo>
                      <a:pt x="1248" y="5530"/>
                      <a:pt x="1248" y="5395"/>
                      <a:pt x="1384" y="5205"/>
                    </a:cubicBezTo>
                    <a:cubicBezTo>
                      <a:pt x="1492" y="5042"/>
                      <a:pt x="1736" y="4879"/>
                      <a:pt x="1899" y="4744"/>
                    </a:cubicBezTo>
                    <a:cubicBezTo>
                      <a:pt x="2035" y="4635"/>
                      <a:pt x="2198" y="4500"/>
                      <a:pt x="2333" y="4364"/>
                    </a:cubicBezTo>
                    <a:cubicBezTo>
                      <a:pt x="2659" y="4093"/>
                      <a:pt x="2984" y="3794"/>
                      <a:pt x="3283" y="3523"/>
                    </a:cubicBezTo>
                    <a:cubicBezTo>
                      <a:pt x="4492" y="2471"/>
                      <a:pt x="5677" y="1445"/>
                      <a:pt x="6885" y="394"/>
                    </a:cubicBezTo>
                    <a:close/>
                    <a:moveTo>
                      <a:pt x="6872" y="1"/>
                    </a:moveTo>
                    <a:cubicBezTo>
                      <a:pt x="6848" y="1"/>
                      <a:pt x="6825" y="9"/>
                      <a:pt x="6804" y="22"/>
                    </a:cubicBezTo>
                    <a:lnTo>
                      <a:pt x="6804" y="22"/>
                    </a:lnTo>
                    <a:cubicBezTo>
                      <a:pt x="6787" y="28"/>
                      <a:pt x="6770" y="38"/>
                      <a:pt x="6754" y="51"/>
                    </a:cubicBezTo>
                    <a:lnTo>
                      <a:pt x="3174" y="3170"/>
                    </a:lnTo>
                    <a:cubicBezTo>
                      <a:pt x="2604" y="3713"/>
                      <a:pt x="2008" y="4228"/>
                      <a:pt x="1411" y="4744"/>
                    </a:cubicBezTo>
                    <a:cubicBezTo>
                      <a:pt x="1031" y="5069"/>
                      <a:pt x="624" y="5422"/>
                      <a:pt x="1113" y="5856"/>
                    </a:cubicBezTo>
                    <a:cubicBezTo>
                      <a:pt x="1601" y="6263"/>
                      <a:pt x="2333" y="6534"/>
                      <a:pt x="2930" y="6805"/>
                    </a:cubicBezTo>
                    <a:cubicBezTo>
                      <a:pt x="3228" y="6941"/>
                      <a:pt x="3527" y="7049"/>
                      <a:pt x="3825" y="7185"/>
                    </a:cubicBezTo>
                    <a:cubicBezTo>
                      <a:pt x="3961" y="7212"/>
                      <a:pt x="4286" y="7293"/>
                      <a:pt x="4340" y="7402"/>
                    </a:cubicBezTo>
                    <a:cubicBezTo>
                      <a:pt x="4476" y="7700"/>
                      <a:pt x="4069" y="7890"/>
                      <a:pt x="3934" y="7999"/>
                    </a:cubicBezTo>
                    <a:cubicBezTo>
                      <a:pt x="2659" y="8921"/>
                      <a:pt x="1411" y="9843"/>
                      <a:pt x="136" y="10765"/>
                    </a:cubicBezTo>
                    <a:cubicBezTo>
                      <a:pt x="1" y="10874"/>
                      <a:pt x="55" y="11091"/>
                      <a:pt x="218" y="11091"/>
                    </a:cubicBezTo>
                    <a:cubicBezTo>
                      <a:pt x="458" y="11103"/>
                      <a:pt x="699" y="11109"/>
                      <a:pt x="940" y="11109"/>
                    </a:cubicBezTo>
                    <a:cubicBezTo>
                      <a:pt x="3382" y="11109"/>
                      <a:pt x="5800" y="10486"/>
                      <a:pt x="7948" y="9300"/>
                    </a:cubicBezTo>
                    <a:cubicBezTo>
                      <a:pt x="8328" y="9083"/>
                      <a:pt x="8979" y="8812"/>
                      <a:pt x="9033" y="8297"/>
                    </a:cubicBezTo>
                    <a:cubicBezTo>
                      <a:pt x="9060" y="7782"/>
                      <a:pt x="8490" y="7320"/>
                      <a:pt x="8138" y="7022"/>
                    </a:cubicBezTo>
                    <a:cubicBezTo>
                      <a:pt x="7290" y="6200"/>
                      <a:pt x="6306" y="5515"/>
                      <a:pt x="5247" y="4946"/>
                    </a:cubicBezTo>
                    <a:lnTo>
                      <a:pt x="5247" y="4946"/>
                    </a:lnTo>
                    <a:cubicBezTo>
                      <a:pt x="5977" y="4545"/>
                      <a:pt x="6647" y="4079"/>
                      <a:pt x="7297" y="3550"/>
                    </a:cubicBezTo>
                    <a:cubicBezTo>
                      <a:pt x="7948" y="3008"/>
                      <a:pt x="8572" y="2438"/>
                      <a:pt x="9277" y="1950"/>
                    </a:cubicBezTo>
                    <a:cubicBezTo>
                      <a:pt x="9385" y="1896"/>
                      <a:pt x="9385" y="1733"/>
                      <a:pt x="9277" y="1679"/>
                    </a:cubicBezTo>
                    <a:cubicBezTo>
                      <a:pt x="8517" y="1136"/>
                      <a:pt x="7731" y="567"/>
                      <a:pt x="6944" y="24"/>
                    </a:cubicBezTo>
                    <a:cubicBezTo>
                      <a:pt x="6920" y="8"/>
                      <a:pt x="6896" y="1"/>
                      <a:pt x="68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635;p80">
              <a:extLst>
                <a:ext uri="{FF2B5EF4-FFF2-40B4-BE49-F238E27FC236}">
                  <a16:creationId xmlns:a16="http://schemas.microsoft.com/office/drawing/2014/main" id="{7C6A1CE0-F2D3-0D7B-6407-F921B4E4F732}"/>
                </a:ext>
              </a:extLst>
            </p:cNvPr>
            <p:cNvGrpSpPr/>
            <p:nvPr/>
          </p:nvGrpSpPr>
          <p:grpSpPr>
            <a:xfrm>
              <a:off x="5491650" y="2658300"/>
              <a:ext cx="1636200" cy="1105100"/>
              <a:chOff x="5477850" y="2649400"/>
              <a:chExt cx="1636200" cy="1105100"/>
            </a:xfrm>
          </p:grpSpPr>
          <p:sp>
            <p:nvSpPr>
              <p:cNvPr id="24" name="Google Shape;2636;p80">
                <a:extLst>
                  <a:ext uri="{FF2B5EF4-FFF2-40B4-BE49-F238E27FC236}">
                    <a16:creationId xmlns:a16="http://schemas.microsoft.com/office/drawing/2014/main" id="{7F2DD567-F2FA-F29B-9697-4497F267A907}"/>
                  </a:ext>
                </a:extLst>
              </p:cNvPr>
              <p:cNvSpPr/>
              <p:nvPr/>
            </p:nvSpPr>
            <p:spPr>
              <a:xfrm>
                <a:off x="6439300" y="2873625"/>
                <a:ext cx="273300" cy="301925"/>
              </a:xfrm>
              <a:custGeom>
                <a:avLst/>
                <a:gdLst/>
                <a:ahLst/>
                <a:cxnLst/>
                <a:rect l="l" t="t" r="r" b="b"/>
                <a:pathLst>
                  <a:path w="10932" h="12077" extrusionOk="0">
                    <a:moveTo>
                      <a:pt x="6601" y="0"/>
                    </a:moveTo>
                    <a:cubicBezTo>
                      <a:pt x="6516" y="0"/>
                      <a:pt x="6431" y="11"/>
                      <a:pt x="6348" y="33"/>
                    </a:cubicBezTo>
                    <a:lnTo>
                      <a:pt x="923" y="1471"/>
                    </a:lnTo>
                    <a:cubicBezTo>
                      <a:pt x="326" y="1606"/>
                      <a:pt x="1" y="2284"/>
                      <a:pt x="272" y="2827"/>
                    </a:cubicBezTo>
                    <a:cubicBezTo>
                      <a:pt x="1466" y="5214"/>
                      <a:pt x="2388" y="7736"/>
                      <a:pt x="2984" y="10313"/>
                    </a:cubicBezTo>
                    <a:cubicBezTo>
                      <a:pt x="3066" y="10584"/>
                      <a:pt x="3147" y="11208"/>
                      <a:pt x="3174" y="12076"/>
                    </a:cubicBezTo>
                    <a:lnTo>
                      <a:pt x="3201" y="12076"/>
                    </a:lnTo>
                    <a:cubicBezTo>
                      <a:pt x="4015" y="11913"/>
                      <a:pt x="5588" y="11642"/>
                      <a:pt x="6402" y="11479"/>
                    </a:cubicBezTo>
                    <a:cubicBezTo>
                      <a:pt x="7867" y="11208"/>
                      <a:pt x="9738" y="10693"/>
                      <a:pt x="10905" y="10367"/>
                    </a:cubicBezTo>
                    <a:lnTo>
                      <a:pt x="10932" y="10367"/>
                    </a:lnTo>
                    <a:cubicBezTo>
                      <a:pt x="10145" y="5458"/>
                      <a:pt x="8246" y="1850"/>
                      <a:pt x="7433" y="467"/>
                    </a:cubicBezTo>
                    <a:cubicBezTo>
                      <a:pt x="7260" y="165"/>
                      <a:pt x="6933" y="0"/>
                      <a:pt x="6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637;p80">
                <a:extLst>
                  <a:ext uri="{FF2B5EF4-FFF2-40B4-BE49-F238E27FC236}">
                    <a16:creationId xmlns:a16="http://schemas.microsoft.com/office/drawing/2014/main" id="{AD5B6CBC-0C50-F939-3AD8-B157ABA1E4F0}"/>
                  </a:ext>
                </a:extLst>
              </p:cNvPr>
              <p:cNvSpPr/>
              <p:nvPr/>
            </p:nvSpPr>
            <p:spPr>
              <a:xfrm>
                <a:off x="5857500" y="3123975"/>
                <a:ext cx="871375" cy="626700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25068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1" y="4856"/>
                      <a:pt x="1" y="10742"/>
                      <a:pt x="2415" y="16275"/>
                    </a:cubicBezTo>
                    <a:cubicBezTo>
                      <a:pt x="4976" y="22195"/>
                      <a:pt x="10803" y="25068"/>
                      <a:pt x="16754" y="25068"/>
                    </a:cubicBezTo>
                    <a:cubicBezTo>
                      <a:pt x="23346" y="25068"/>
                      <a:pt x="30089" y="21543"/>
                      <a:pt x="32712" y="14729"/>
                    </a:cubicBezTo>
                    <a:cubicBezTo>
                      <a:pt x="34746" y="9385"/>
                      <a:pt x="34855" y="4395"/>
                      <a:pt x="34204" y="353"/>
                    </a:cubicBezTo>
                    <a:lnTo>
                      <a:pt x="34150" y="353"/>
                    </a:lnTo>
                    <a:cubicBezTo>
                      <a:pt x="33010" y="679"/>
                      <a:pt x="31112" y="1194"/>
                      <a:pt x="29674" y="1465"/>
                    </a:cubicBezTo>
                    <a:cubicBezTo>
                      <a:pt x="28833" y="1628"/>
                      <a:pt x="27287" y="1899"/>
                      <a:pt x="26473" y="2062"/>
                    </a:cubicBezTo>
                    <a:lnTo>
                      <a:pt x="26446" y="2062"/>
                    </a:lnTo>
                    <a:cubicBezTo>
                      <a:pt x="26582" y="5453"/>
                      <a:pt x="25877" y="12315"/>
                      <a:pt x="19340" y="13590"/>
                    </a:cubicBezTo>
                    <a:cubicBezTo>
                      <a:pt x="18729" y="13714"/>
                      <a:pt x="18111" y="13777"/>
                      <a:pt x="17495" y="13777"/>
                    </a:cubicBezTo>
                    <a:cubicBezTo>
                      <a:pt x="15568" y="13777"/>
                      <a:pt x="13673" y="13162"/>
                      <a:pt x="12152" y="11908"/>
                    </a:cubicBezTo>
                    <a:cubicBezTo>
                      <a:pt x="9060" y="9331"/>
                      <a:pt x="8707" y="5317"/>
                      <a:pt x="9331" y="1628"/>
                    </a:cubicBezTo>
                    <a:lnTo>
                      <a:pt x="9196" y="1628"/>
                    </a:lnTo>
                    <a:cubicBezTo>
                      <a:pt x="6483" y="1248"/>
                      <a:pt x="3391" y="706"/>
                      <a:pt x="7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38;p80">
                <a:extLst>
                  <a:ext uri="{FF2B5EF4-FFF2-40B4-BE49-F238E27FC236}">
                    <a16:creationId xmlns:a16="http://schemas.microsoft.com/office/drawing/2014/main" id="{85CFD050-681D-368A-C1EA-0AEEC91D8926}"/>
                  </a:ext>
                </a:extLst>
              </p:cNvPr>
              <p:cNvSpPr/>
              <p:nvPr/>
            </p:nvSpPr>
            <p:spPr>
              <a:xfrm>
                <a:off x="5876500" y="2865000"/>
                <a:ext cx="276000" cy="29970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1988" extrusionOk="0">
                    <a:moveTo>
                      <a:pt x="3663" y="0"/>
                    </a:moveTo>
                    <a:cubicBezTo>
                      <a:pt x="3236" y="0"/>
                      <a:pt x="2845" y="238"/>
                      <a:pt x="2685" y="649"/>
                    </a:cubicBezTo>
                    <a:cubicBezTo>
                      <a:pt x="2034" y="2195"/>
                      <a:pt x="678" y="5830"/>
                      <a:pt x="0" y="10360"/>
                    </a:cubicBezTo>
                    <a:cubicBezTo>
                      <a:pt x="2631" y="11065"/>
                      <a:pt x="5750" y="11607"/>
                      <a:pt x="8436" y="11987"/>
                    </a:cubicBezTo>
                    <a:lnTo>
                      <a:pt x="8571" y="11987"/>
                    </a:lnTo>
                    <a:cubicBezTo>
                      <a:pt x="8598" y="11770"/>
                      <a:pt x="8653" y="11553"/>
                      <a:pt x="8680" y="11336"/>
                    </a:cubicBezTo>
                    <a:cubicBezTo>
                      <a:pt x="9303" y="8244"/>
                      <a:pt x="10524" y="5288"/>
                      <a:pt x="11012" y="2168"/>
                    </a:cubicBezTo>
                    <a:cubicBezTo>
                      <a:pt x="11039" y="2087"/>
                      <a:pt x="11039" y="1978"/>
                      <a:pt x="10985" y="1924"/>
                    </a:cubicBezTo>
                    <a:cubicBezTo>
                      <a:pt x="10958" y="1816"/>
                      <a:pt x="10850" y="1816"/>
                      <a:pt x="10768" y="1789"/>
                    </a:cubicBezTo>
                    <a:lnTo>
                      <a:pt x="3906" y="25"/>
                    </a:lnTo>
                    <a:cubicBezTo>
                      <a:pt x="3825" y="8"/>
                      <a:pt x="3743" y="0"/>
                      <a:pt x="36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639;p80">
                <a:extLst>
                  <a:ext uri="{FF2B5EF4-FFF2-40B4-BE49-F238E27FC236}">
                    <a16:creationId xmlns:a16="http://schemas.microsoft.com/office/drawing/2014/main" id="{BDA18A40-D0FA-54CD-7266-3C3CDDAB6C9A}"/>
                  </a:ext>
                </a:extLst>
              </p:cNvPr>
              <p:cNvSpPr/>
              <p:nvPr/>
            </p:nvSpPr>
            <p:spPr>
              <a:xfrm>
                <a:off x="5860225" y="3199925"/>
                <a:ext cx="863225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34529" h="22030" extrusionOk="0">
                    <a:moveTo>
                      <a:pt x="298" y="1"/>
                    </a:moveTo>
                    <a:cubicBezTo>
                      <a:pt x="0" y="4178"/>
                      <a:pt x="380" y="8816"/>
                      <a:pt x="2306" y="13237"/>
                    </a:cubicBezTo>
                    <a:cubicBezTo>
                      <a:pt x="4867" y="19157"/>
                      <a:pt x="10694" y="22030"/>
                      <a:pt x="16645" y="22030"/>
                    </a:cubicBezTo>
                    <a:cubicBezTo>
                      <a:pt x="23237" y="22030"/>
                      <a:pt x="29980" y="18505"/>
                      <a:pt x="32603" y="11691"/>
                    </a:cubicBezTo>
                    <a:cubicBezTo>
                      <a:pt x="34041" y="7894"/>
                      <a:pt x="34529" y="4286"/>
                      <a:pt x="34420" y="1058"/>
                    </a:cubicBezTo>
                    <a:lnTo>
                      <a:pt x="34420" y="1058"/>
                    </a:lnTo>
                    <a:cubicBezTo>
                      <a:pt x="34230" y="3472"/>
                      <a:pt x="33688" y="6022"/>
                      <a:pt x="32684" y="8680"/>
                    </a:cubicBezTo>
                    <a:cubicBezTo>
                      <a:pt x="30078" y="15487"/>
                      <a:pt x="23345" y="19004"/>
                      <a:pt x="16756" y="19004"/>
                    </a:cubicBezTo>
                    <a:cubicBezTo>
                      <a:pt x="10795" y="19004"/>
                      <a:pt x="4951" y="16125"/>
                      <a:pt x="2387" y="10199"/>
                    </a:cubicBezTo>
                    <a:cubicBezTo>
                      <a:pt x="922" y="6836"/>
                      <a:pt x="353" y="3337"/>
                      <a:pt x="298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640;p80">
                <a:extLst>
                  <a:ext uri="{FF2B5EF4-FFF2-40B4-BE49-F238E27FC236}">
                    <a16:creationId xmlns:a16="http://schemas.microsoft.com/office/drawing/2014/main" id="{B5ED30CA-ED7B-66FB-5F0B-518AFF709A6E}"/>
                  </a:ext>
                </a:extLst>
              </p:cNvPr>
              <p:cNvSpPr/>
              <p:nvPr/>
            </p:nvSpPr>
            <p:spPr>
              <a:xfrm>
                <a:off x="5857500" y="2860925"/>
                <a:ext cx="868675" cy="89357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35743" extrusionOk="0">
                    <a:moveTo>
                      <a:pt x="4412" y="355"/>
                    </a:moveTo>
                    <a:cubicBezTo>
                      <a:pt x="4483" y="355"/>
                      <a:pt x="4558" y="363"/>
                      <a:pt x="4639" y="378"/>
                    </a:cubicBezTo>
                    <a:cubicBezTo>
                      <a:pt x="4829" y="405"/>
                      <a:pt x="5018" y="487"/>
                      <a:pt x="5208" y="514"/>
                    </a:cubicBezTo>
                    <a:cubicBezTo>
                      <a:pt x="6971" y="975"/>
                      <a:pt x="8734" y="1409"/>
                      <a:pt x="10497" y="1870"/>
                    </a:cubicBezTo>
                    <a:cubicBezTo>
                      <a:pt x="10769" y="1924"/>
                      <a:pt x="11067" y="1979"/>
                      <a:pt x="11338" y="2087"/>
                    </a:cubicBezTo>
                    <a:cubicBezTo>
                      <a:pt x="11365" y="2087"/>
                      <a:pt x="11447" y="2087"/>
                      <a:pt x="11474" y="2114"/>
                    </a:cubicBezTo>
                    <a:cubicBezTo>
                      <a:pt x="11745" y="2331"/>
                      <a:pt x="11474" y="3091"/>
                      <a:pt x="11420" y="3389"/>
                    </a:cubicBezTo>
                    <a:cubicBezTo>
                      <a:pt x="11013" y="5288"/>
                      <a:pt x="10416" y="7132"/>
                      <a:pt x="9874" y="9004"/>
                    </a:cubicBezTo>
                    <a:cubicBezTo>
                      <a:pt x="9060" y="12069"/>
                      <a:pt x="8436" y="15351"/>
                      <a:pt x="9385" y="18470"/>
                    </a:cubicBezTo>
                    <a:cubicBezTo>
                      <a:pt x="10280" y="21481"/>
                      <a:pt x="12776" y="23759"/>
                      <a:pt x="15895" y="24329"/>
                    </a:cubicBezTo>
                    <a:cubicBezTo>
                      <a:pt x="16444" y="24429"/>
                      <a:pt x="17005" y="24478"/>
                      <a:pt x="17566" y="24478"/>
                    </a:cubicBezTo>
                    <a:cubicBezTo>
                      <a:pt x="19749" y="24478"/>
                      <a:pt x="21942" y="23723"/>
                      <a:pt x="23517" y="22213"/>
                    </a:cubicBezTo>
                    <a:cubicBezTo>
                      <a:pt x="25117" y="20721"/>
                      <a:pt x="25958" y="18606"/>
                      <a:pt x="26365" y="16517"/>
                    </a:cubicBezTo>
                    <a:cubicBezTo>
                      <a:pt x="26745" y="14483"/>
                      <a:pt x="26799" y="12259"/>
                      <a:pt x="26311" y="10251"/>
                    </a:cubicBezTo>
                    <a:cubicBezTo>
                      <a:pt x="25850" y="8434"/>
                      <a:pt x="25226" y="6671"/>
                      <a:pt x="24493" y="4962"/>
                    </a:cubicBezTo>
                    <a:cubicBezTo>
                      <a:pt x="24304" y="4528"/>
                      <a:pt x="24114" y="4094"/>
                      <a:pt x="23897" y="3687"/>
                    </a:cubicBezTo>
                    <a:cubicBezTo>
                      <a:pt x="23680" y="3199"/>
                      <a:pt x="23408" y="2630"/>
                      <a:pt x="23978" y="2250"/>
                    </a:cubicBezTo>
                    <a:cubicBezTo>
                      <a:pt x="24141" y="2141"/>
                      <a:pt x="24385" y="2087"/>
                      <a:pt x="24602" y="2033"/>
                    </a:cubicBezTo>
                    <a:cubicBezTo>
                      <a:pt x="26229" y="1599"/>
                      <a:pt x="27857" y="1138"/>
                      <a:pt x="29511" y="731"/>
                    </a:cubicBezTo>
                    <a:cubicBezTo>
                      <a:pt x="29628" y="703"/>
                      <a:pt x="29740" y="688"/>
                      <a:pt x="29846" y="688"/>
                    </a:cubicBezTo>
                    <a:cubicBezTo>
                      <a:pt x="30158" y="688"/>
                      <a:pt x="30421" y="821"/>
                      <a:pt x="30623" y="1165"/>
                    </a:cubicBezTo>
                    <a:cubicBezTo>
                      <a:pt x="30840" y="1518"/>
                      <a:pt x="31030" y="1897"/>
                      <a:pt x="31220" y="2277"/>
                    </a:cubicBezTo>
                    <a:cubicBezTo>
                      <a:pt x="31817" y="3443"/>
                      <a:pt x="32332" y="4664"/>
                      <a:pt x="32766" y="5912"/>
                    </a:cubicBezTo>
                    <a:cubicBezTo>
                      <a:pt x="33336" y="7539"/>
                      <a:pt x="33743" y="9221"/>
                      <a:pt x="34041" y="10930"/>
                    </a:cubicBezTo>
                    <a:cubicBezTo>
                      <a:pt x="34043" y="10943"/>
                      <a:pt x="34046" y="10955"/>
                      <a:pt x="34051" y="10966"/>
                    </a:cubicBezTo>
                    <a:lnTo>
                      <a:pt x="34051" y="10966"/>
                    </a:lnTo>
                    <a:cubicBezTo>
                      <a:pt x="34582" y="14363"/>
                      <a:pt x="34497" y="17840"/>
                      <a:pt x="33743" y="21182"/>
                    </a:cubicBezTo>
                    <a:cubicBezTo>
                      <a:pt x="33119" y="24030"/>
                      <a:pt x="32115" y="26851"/>
                      <a:pt x="30298" y="29184"/>
                    </a:cubicBezTo>
                    <a:cubicBezTo>
                      <a:pt x="27477" y="32710"/>
                      <a:pt x="23164" y="34853"/>
                      <a:pt x="18716" y="35314"/>
                    </a:cubicBezTo>
                    <a:cubicBezTo>
                      <a:pt x="18075" y="35382"/>
                      <a:pt x="17428" y="35416"/>
                      <a:pt x="16781" y="35416"/>
                    </a:cubicBezTo>
                    <a:cubicBezTo>
                      <a:pt x="13047" y="35416"/>
                      <a:pt x="9291" y="34273"/>
                      <a:pt x="6402" y="31869"/>
                    </a:cubicBezTo>
                    <a:cubicBezTo>
                      <a:pt x="4557" y="30323"/>
                      <a:pt x="3201" y="28370"/>
                      <a:pt x="2333" y="26173"/>
                    </a:cubicBezTo>
                    <a:cubicBezTo>
                      <a:pt x="923" y="22701"/>
                      <a:pt x="407" y="18958"/>
                      <a:pt x="489" y="15215"/>
                    </a:cubicBezTo>
                    <a:cubicBezTo>
                      <a:pt x="597" y="11716"/>
                      <a:pt x="1194" y="8217"/>
                      <a:pt x="2198" y="4854"/>
                    </a:cubicBezTo>
                    <a:cubicBezTo>
                      <a:pt x="2550" y="3633"/>
                      <a:pt x="2957" y="2467"/>
                      <a:pt x="3418" y="1301"/>
                    </a:cubicBezTo>
                    <a:cubicBezTo>
                      <a:pt x="3610" y="796"/>
                      <a:pt x="3866" y="355"/>
                      <a:pt x="4412" y="355"/>
                    </a:cubicBezTo>
                    <a:close/>
                    <a:moveTo>
                      <a:pt x="4435" y="0"/>
                    </a:moveTo>
                    <a:cubicBezTo>
                      <a:pt x="4067" y="0"/>
                      <a:pt x="3710" y="131"/>
                      <a:pt x="3472" y="433"/>
                    </a:cubicBezTo>
                    <a:cubicBezTo>
                      <a:pt x="3174" y="785"/>
                      <a:pt x="3038" y="1328"/>
                      <a:pt x="2876" y="1735"/>
                    </a:cubicBezTo>
                    <a:cubicBezTo>
                      <a:pt x="1709" y="4800"/>
                      <a:pt x="923" y="8027"/>
                      <a:pt x="489" y="11255"/>
                    </a:cubicBezTo>
                    <a:cubicBezTo>
                      <a:pt x="1" y="14808"/>
                      <a:pt x="1" y="18416"/>
                      <a:pt x="706" y="21942"/>
                    </a:cubicBezTo>
                    <a:cubicBezTo>
                      <a:pt x="1302" y="24871"/>
                      <a:pt x="2360" y="27828"/>
                      <a:pt x="4259" y="30160"/>
                    </a:cubicBezTo>
                    <a:cubicBezTo>
                      <a:pt x="7080" y="33659"/>
                      <a:pt x="11474" y="35531"/>
                      <a:pt x="15895" y="35721"/>
                    </a:cubicBezTo>
                    <a:cubicBezTo>
                      <a:pt x="16194" y="35735"/>
                      <a:pt x="16494" y="35742"/>
                      <a:pt x="16793" y="35742"/>
                    </a:cubicBezTo>
                    <a:cubicBezTo>
                      <a:pt x="20978" y="35742"/>
                      <a:pt x="25185" y="34331"/>
                      <a:pt x="28399" y="31598"/>
                    </a:cubicBezTo>
                    <a:cubicBezTo>
                      <a:pt x="30189" y="30106"/>
                      <a:pt x="31600" y="28180"/>
                      <a:pt x="32549" y="26065"/>
                    </a:cubicBezTo>
                    <a:cubicBezTo>
                      <a:pt x="34014" y="22755"/>
                      <a:pt x="34719" y="19067"/>
                      <a:pt x="34719" y="15486"/>
                    </a:cubicBezTo>
                    <a:cubicBezTo>
                      <a:pt x="34746" y="13913"/>
                      <a:pt x="34611" y="12367"/>
                      <a:pt x="34366" y="10821"/>
                    </a:cubicBezTo>
                    <a:cubicBezTo>
                      <a:pt x="34366" y="10815"/>
                      <a:pt x="34365" y="10809"/>
                      <a:pt x="34364" y="10804"/>
                    </a:cubicBezTo>
                    <a:lnTo>
                      <a:pt x="34364" y="10804"/>
                    </a:lnTo>
                    <a:cubicBezTo>
                      <a:pt x="33848" y="7745"/>
                      <a:pt x="32899" y="4740"/>
                      <a:pt x="31464" y="2006"/>
                    </a:cubicBezTo>
                    <a:cubicBezTo>
                      <a:pt x="31097" y="1296"/>
                      <a:pt x="30730" y="343"/>
                      <a:pt x="29865" y="343"/>
                    </a:cubicBezTo>
                    <a:cubicBezTo>
                      <a:pt x="29771" y="343"/>
                      <a:pt x="29672" y="355"/>
                      <a:pt x="29566" y="378"/>
                    </a:cubicBezTo>
                    <a:cubicBezTo>
                      <a:pt x="28887" y="514"/>
                      <a:pt x="28237" y="731"/>
                      <a:pt x="27586" y="894"/>
                    </a:cubicBezTo>
                    <a:cubicBezTo>
                      <a:pt x="26636" y="1138"/>
                      <a:pt x="25714" y="1409"/>
                      <a:pt x="24765" y="1653"/>
                    </a:cubicBezTo>
                    <a:cubicBezTo>
                      <a:pt x="24087" y="1843"/>
                      <a:pt x="23300" y="2033"/>
                      <a:pt x="23300" y="2928"/>
                    </a:cubicBezTo>
                    <a:cubicBezTo>
                      <a:pt x="23300" y="3253"/>
                      <a:pt x="23463" y="3552"/>
                      <a:pt x="23625" y="3850"/>
                    </a:cubicBezTo>
                    <a:cubicBezTo>
                      <a:pt x="23842" y="4311"/>
                      <a:pt x="24059" y="4800"/>
                      <a:pt x="24276" y="5261"/>
                    </a:cubicBezTo>
                    <a:cubicBezTo>
                      <a:pt x="24683" y="6210"/>
                      <a:pt x="25036" y="7186"/>
                      <a:pt x="25361" y="8163"/>
                    </a:cubicBezTo>
                    <a:cubicBezTo>
                      <a:pt x="25850" y="9709"/>
                      <a:pt x="26256" y="11228"/>
                      <a:pt x="26311" y="12882"/>
                    </a:cubicBezTo>
                    <a:cubicBezTo>
                      <a:pt x="26365" y="14917"/>
                      <a:pt x="26094" y="17005"/>
                      <a:pt x="25334" y="18877"/>
                    </a:cubicBezTo>
                    <a:cubicBezTo>
                      <a:pt x="24385" y="21237"/>
                      <a:pt x="22568" y="23054"/>
                      <a:pt x="20099" y="23759"/>
                    </a:cubicBezTo>
                    <a:cubicBezTo>
                      <a:pt x="19283" y="23992"/>
                      <a:pt x="18441" y="24108"/>
                      <a:pt x="17604" y="24108"/>
                    </a:cubicBezTo>
                    <a:cubicBezTo>
                      <a:pt x="14935" y="24108"/>
                      <a:pt x="12317" y="22932"/>
                      <a:pt x="10769" y="20640"/>
                    </a:cubicBezTo>
                    <a:cubicBezTo>
                      <a:pt x="8897" y="17846"/>
                      <a:pt x="9033" y="14239"/>
                      <a:pt x="9711" y="11092"/>
                    </a:cubicBezTo>
                    <a:cubicBezTo>
                      <a:pt x="10145" y="9139"/>
                      <a:pt x="10769" y="7214"/>
                      <a:pt x="11284" y="5288"/>
                    </a:cubicBezTo>
                    <a:cubicBezTo>
                      <a:pt x="11555" y="4338"/>
                      <a:pt x="11799" y="3362"/>
                      <a:pt x="11935" y="2386"/>
                    </a:cubicBezTo>
                    <a:cubicBezTo>
                      <a:pt x="11989" y="2006"/>
                      <a:pt x="11827" y="1843"/>
                      <a:pt x="11474" y="1762"/>
                    </a:cubicBezTo>
                    <a:cubicBezTo>
                      <a:pt x="9819" y="1301"/>
                      <a:pt x="8138" y="894"/>
                      <a:pt x="6483" y="487"/>
                    </a:cubicBezTo>
                    <a:cubicBezTo>
                      <a:pt x="5886" y="324"/>
                      <a:pt x="5317" y="161"/>
                      <a:pt x="4720" y="26"/>
                    </a:cubicBezTo>
                    <a:cubicBezTo>
                      <a:pt x="4625" y="9"/>
                      <a:pt x="4530" y="0"/>
                      <a:pt x="4435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641;p80">
                <a:extLst>
                  <a:ext uri="{FF2B5EF4-FFF2-40B4-BE49-F238E27FC236}">
                    <a16:creationId xmlns:a16="http://schemas.microsoft.com/office/drawing/2014/main" id="{67FA4020-747F-1EE1-F66C-764EDE90CA39}"/>
                  </a:ext>
                </a:extLst>
              </p:cNvPr>
              <p:cNvSpPr/>
              <p:nvPr/>
            </p:nvSpPr>
            <p:spPr>
              <a:xfrm>
                <a:off x="5870750" y="3119750"/>
                <a:ext cx="2232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8929" h="1962" extrusionOk="0">
                    <a:moveTo>
                      <a:pt x="237" y="1"/>
                    </a:moveTo>
                    <a:cubicBezTo>
                      <a:pt x="56" y="1"/>
                      <a:pt x="0" y="282"/>
                      <a:pt x="176" y="332"/>
                    </a:cubicBezTo>
                    <a:cubicBezTo>
                      <a:pt x="2970" y="1065"/>
                      <a:pt x="5790" y="1553"/>
                      <a:pt x="8638" y="1960"/>
                    </a:cubicBezTo>
                    <a:cubicBezTo>
                      <a:pt x="8647" y="1961"/>
                      <a:pt x="8656" y="1961"/>
                      <a:pt x="8664" y="1961"/>
                    </a:cubicBezTo>
                    <a:cubicBezTo>
                      <a:pt x="8861" y="1961"/>
                      <a:pt x="8928" y="1660"/>
                      <a:pt x="8720" y="1634"/>
                    </a:cubicBezTo>
                    <a:cubicBezTo>
                      <a:pt x="5872" y="1227"/>
                      <a:pt x="3051" y="739"/>
                      <a:pt x="284" y="7"/>
                    </a:cubicBezTo>
                    <a:cubicBezTo>
                      <a:pt x="268" y="3"/>
                      <a:pt x="252" y="1"/>
                      <a:pt x="237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642;p80">
                <a:extLst>
                  <a:ext uri="{FF2B5EF4-FFF2-40B4-BE49-F238E27FC236}">
                    <a16:creationId xmlns:a16="http://schemas.microsoft.com/office/drawing/2014/main" id="{99896EC0-7218-1E22-F175-7ECC5BDD0F03}"/>
                  </a:ext>
                </a:extLst>
              </p:cNvPr>
              <p:cNvSpPr/>
              <p:nvPr/>
            </p:nvSpPr>
            <p:spPr>
              <a:xfrm>
                <a:off x="6513400" y="3128425"/>
                <a:ext cx="204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2049" extrusionOk="0">
                    <a:moveTo>
                      <a:pt x="7949" y="0"/>
                    </a:moveTo>
                    <a:cubicBezTo>
                      <a:pt x="7929" y="0"/>
                      <a:pt x="7909" y="4"/>
                      <a:pt x="7886" y="13"/>
                    </a:cubicBezTo>
                    <a:cubicBezTo>
                      <a:pt x="6557" y="392"/>
                      <a:pt x="5228" y="745"/>
                      <a:pt x="3872" y="1043"/>
                    </a:cubicBezTo>
                    <a:cubicBezTo>
                      <a:pt x="2651" y="1287"/>
                      <a:pt x="1404" y="1477"/>
                      <a:pt x="183" y="1721"/>
                    </a:cubicBezTo>
                    <a:cubicBezTo>
                      <a:pt x="1" y="1747"/>
                      <a:pt x="69" y="2048"/>
                      <a:pt x="266" y="2048"/>
                    </a:cubicBezTo>
                    <a:cubicBezTo>
                      <a:pt x="275" y="2048"/>
                      <a:pt x="283" y="2048"/>
                      <a:pt x="292" y="2047"/>
                    </a:cubicBezTo>
                    <a:cubicBezTo>
                      <a:pt x="1512" y="1803"/>
                      <a:pt x="2733" y="1640"/>
                      <a:pt x="3953" y="1369"/>
                    </a:cubicBezTo>
                    <a:cubicBezTo>
                      <a:pt x="5310" y="1097"/>
                      <a:pt x="6639" y="718"/>
                      <a:pt x="7968" y="338"/>
                    </a:cubicBezTo>
                    <a:cubicBezTo>
                      <a:pt x="8162" y="289"/>
                      <a:pt x="8117" y="0"/>
                      <a:pt x="7949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643;p80">
                <a:extLst>
                  <a:ext uri="{FF2B5EF4-FFF2-40B4-BE49-F238E27FC236}">
                    <a16:creationId xmlns:a16="http://schemas.microsoft.com/office/drawing/2014/main" id="{91F6BF2B-E0F2-8C6D-B714-700AE5C60E2F}"/>
                  </a:ext>
                </a:extLst>
              </p:cNvPr>
              <p:cNvSpPr/>
              <p:nvPr/>
            </p:nvSpPr>
            <p:spPr>
              <a:xfrm>
                <a:off x="5968700" y="2956200"/>
                <a:ext cx="190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65" extrusionOk="0">
                    <a:moveTo>
                      <a:pt x="134" y="1"/>
                    </a:moveTo>
                    <a:cubicBezTo>
                      <a:pt x="107" y="1"/>
                      <a:pt x="74" y="20"/>
                      <a:pt x="55" y="39"/>
                    </a:cubicBezTo>
                    <a:cubicBezTo>
                      <a:pt x="28" y="66"/>
                      <a:pt x="1" y="121"/>
                      <a:pt x="1" y="175"/>
                    </a:cubicBezTo>
                    <a:cubicBezTo>
                      <a:pt x="1" y="202"/>
                      <a:pt x="28" y="256"/>
                      <a:pt x="55" y="283"/>
                    </a:cubicBezTo>
                    <a:cubicBezTo>
                      <a:pt x="82" y="310"/>
                      <a:pt x="136" y="338"/>
                      <a:pt x="164" y="338"/>
                    </a:cubicBezTo>
                    <a:lnTo>
                      <a:pt x="598" y="365"/>
                    </a:lnTo>
                    <a:cubicBezTo>
                      <a:pt x="625" y="365"/>
                      <a:pt x="679" y="338"/>
                      <a:pt x="706" y="310"/>
                    </a:cubicBezTo>
                    <a:cubicBezTo>
                      <a:pt x="733" y="283"/>
                      <a:pt x="760" y="229"/>
                      <a:pt x="760" y="202"/>
                    </a:cubicBezTo>
                    <a:cubicBezTo>
                      <a:pt x="760" y="148"/>
                      <a:pt x="733" y="121"/>
                      <a:pt x="706" y="66"/>
                    </a:cubicBezTo>
                    <a:cubicBezTo>
                      <a:pt x="679" y="39"/>
                      <a:pt x="625" y="39"/>
                      <a:pt x="598" y="39"/>
                    </a:cubicBezTo>
                    <a:lnTo>
                      <a:pt x="164" y="12"/>
                    </a:lnTo>
                    <a:cubicBezTo>
                      <a:pt x="156" y="4"/>
                      <a:pt x="145" y="1"/>
                      <a:pt x="134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2644;p80">
                <a:extLst>
                  <a:ext uri="{FF2B5EF4-FFF2-40B4-BE49-F238E27FC236}">
                    <a16:creationId xmlns:a16="http://schemas.microsoft.com/office/drawing/2014/main" id="{BA3FAF36-412D-D9FC-FC61-A7DCAE4A6BB0}"/>
                  </a:ext>
                </a:extLst>
              </p:cNvPr>
              <p:cNvSpPr/>
              <p:nvPr/>
            </p:nvSpPr>
            <p:spPr>
              <a:xfrm>
                <a:off x="5966000" y="2995150"/>
                <a:ext cx="264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407" extrusionOk="0">
                    <a:moveTo>
                      <a:pt x="163" y="0"/>
                    </a:moveTo>
                    <a:cubicBezTo>
                      <a:pt x="82" y="0"/>
                      <a:pt x="0" y="82"/>
                      <a:pt x="0" y="163"/>
                    </a:cubicBezTo>
                    <a:cubicBezTo>
                      <a:pt x="0" y="271"/>
                      <a:pt x="82" y="326"/>
                      <a:pt x="163" y="353"/>
                    </a:cubicBezTo>
                    <a:cubicBezTo>
                      <a:pt x="407" y="353"/>
                      <a:pt x="651" y="380"/>
                      <a:pt x="895" y="407"/>
                    </a:cubicBezTo>
                    <a:cubicBezTo>
                      <a:pt x="977" y="407"/>
                      <a:pt x="1058" y="326"/>
                      <a:pt x="1058" y="217"/>
                    </a:cubicBezTo>
                    <a:cubicBezTo>
                      <a:pt x="1058" y="136"/>
                      <a:pt x="1004" y="54"/>
                      <a:pt x="895" y="54"/>
                    </a:cubicBezTo>
                    <a:cubicBezTo>
                      <a:pt x="651" y="27"/>
                      <a:pt x="407" y="27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2645;p80">
                <a:extLst>
                  <a:ext uri="{FF2B5EF4-FFF2-40B4-BE49-F238E27FC236}">
                    <a16:creationId xmlns:a16="http://schemas.microsoft.com/office/drawing/2014/main" id="{010197CE-DA5F-1C3C-B1AA-4F8B99F2F463}"/>
                  </a:ext>
                </a:extLst>
              </p:cNvPr>
              <p:cNvSpPr/>
              <p:nvPr/>
            </p:nvSpPr>
            <p:spPr>
              <a:xfrm>
                <a:off x="6557300" y="2985650"/>
                <a:ext cx="169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81" extrusionOk="0">
                    <a:moveTo>
                      <a:pt x="163" y="0"/>
                    </a:moveTo>
                    <a:cubicBezTo>
                      <a:pt x="136" y="0"/>
                      <a:pt x="82" y="28"/>
                      <a:pt x="55" y="55"/>
                    </a:cubicBezTo>
                    <a:cubicBezTo>
                      <a:pt x="28" y="82"/>
                      <a:pt x="0" y="136"/>
                      <a:pt x="0" y="190"/>
                    </a:cubicBezTo>
                    <a:cubicBezTo>
                      <a:pt x="0" y="217"/>
                      <a:pt x="28" y="272"/>
                      <a:pt x="55" y="299"/>
                    </a:cubicBezTo>
                    <a:cubicBezTo>
                      <a:pt x="82" y="326"/>
                      <a:pt x="136" y="353"/>
                      <a:pt x="163" y="353"/>
                    </a:cubicBezTo>
                    <a:cubicBezTo>
                      <a:pt x="299" y="353"/>
                      <a:pt x="407" y="353"/>
                      <a:pt x="516" y="380"/>
                    </a:cubicBezTo>
                    <a:cubicBezTo>
                      <a:pt x="570" y="380"/>
                      <a:pt x="597" y="353"/>
                      <a:pt x="624" y="326"/>
                    </a:cubicBezTo>
                    <a:cubicBezTo>
                      <a:pt x="678" y="299"/>
                      <a:pt x="678" y="245"/>
                      <a:pt x="678" y="190"/>
                    </a:cubicBezTo>
                    <a:cubicBezTo>
                      <a:pt x="678" y="163"/>
                      <a:pt x="678" y="109"/>
                      <a:pt x="624" y="82"/>
                    </a:cubicBezTo>
                    <a:cubicBezTo>
                      <a:pt x="597" y="55"/>
                      <a:pt x="570" y="28"/>
                      <a:pt x="516" y="28"/>
                    </a:cubicBezTo>
                    <a:cubicBezTo>
                      <a:pt x="407" y="28"/>
                      <a:pt x="299" y="0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2646;p80">
                <a:extLst>
                  <a:ext uri="{FF2B5EF4-FFF2-40B4-BE49-F238E27FC236}">
                    <a16:creationId xmlns:a16="http://schemas.microsoft.com/office/drawing/2014/main" id="{8CDC3696-D83F-9368-22BE-AF4FE02C29A4}"/>
                  </a:ext>
                </a:extLst>
              </p:cNvPr>
              <p:cNvSpPr/>
              <p:nvPr/>
            </p:nvSpPr>
            <p:spPr>
              <a:xfrm>
                <a:off x="6558650" y="3029050"/>
                <a:ext cx="169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53" extrusionOk="0">
                    <a:moveTo>
                      <a:pt x="163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1" y="244"/>
                      <a:pt x="55" y="299"/>
                    </a:cubicBezTo>
                    <a:cubicBezTo>
                      <a:pt x="82" y="326"/>
                      <a:pt x="109" y="326"/>
                      <a:pt x="163" y="326"/>
                    </a:cubicBezTo>
                    <a:cubicBezTo>
                      <a:pt x="272" y="353"/>
                      <a:pt x="380" y="353"/>
                      <a:pt x="516" y="353"/>
                    </a:cubicBezTo>
                    <a:cubicBezTo>
                      <a:pt x="543" y="353"/>
                      <a:pt x="597" y="353"/>
                      <a:pt x="624" y="299"/>
                    </a:cubicBezTo>
                    <a:cubicBezTo>
                      <a:pt x="652" y="272"/>
                      <a:pt x="679" y="244"/>
                      <a:pt x="679" y="190"/>
                    </a:cubicBezTo>
                    <a:cubicBezTo>
                      <a:pt x="679" y="136"/>
                      <a:pt x="652" y="109"/>
                      <a:pt x="624" y="82"/>
                    </a:cubicBezTo>
                    <a:cubicBezTo>
                      <a:pt x="597" y="55"/>
                      <a:pt x="543" y="27"/>
                      <a:pt x="516" y="27"/>
                    </a:cubicBezTo>
                    <a:cubicBezTo>
                      <a:pt x="380" y="27"/>
                      <a:pt x="272" y="0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2647;p80">
                <a:extLst>
                  <a:ext uri="{FF2B5EF4-FFF2-40B4-BE49-F238E27FC236}">
                    <a16:creationId xmlns:a16="http://schemas.microsoft.com/office/drawing/2014/main" id="{98B0822D-FB06-64C9-84D2-8656DFB9421D}"/>
                  </a:ext>
                </a:extLst>
              </p:cNvPr>
              <p:cNvSpPr/>
              <p:nvPr/>
            </p:nvSpPr>
            <p:spPr>
              <a:xfrm>
                <a:off x="5643900" y="2668300"/>
                <a:ext cx="233975" cy="28482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1393" extrusionOk="0">
                    <a:moveTo>
                      <a:pt x="2306" y="0"/>
                    </a:moveTo>
                    <a:lnTo>
                      <a:pt x="1" y="1682"/>
                    </a:lnTo>
                    <a:cubicBezTo>
                      <a:pt x="977" y="3988"/>
                      <a:pt x="1926" y="6266"/>
                      <a:pt x="2903" y="8572"/>
                    </a:cubicBezTo>
                    <a:cubicBezTo>
                      <a:pt x="2930" y="8680"/>
                      <a:pt x="2984" y="8816"/>
                      <a:pt x="3120" y="8870"/>
                    </a:cubicBezTo>
                    <a:cubicBezTo>
                      <a:pt x="3154" y="8887"/>
                      <a:pt x="3190" y="8895"/>
                      <a:pt x="3228" y="8895"/>
                    </a:cubicBezTo>
                    <a:cubicBezTo>
                      <a:pt x="3370" y="8895"/>
                      <a:pt x="3528" y="8787"/>
                      <a:pt x="3635" y="8680"/>
                    </a:cubicBezTo>
                    <a:cubicBezTo>
                      <a:pt x="4395" y="8029"/>
                      <a:pt x="5073" y="7297"/>
                      <a:pt x="5697" y="6510"/>
                    </a:cubicBezTo>
                    <a:cubicBezTo>
                      <a:pt x="5805" y="6347"/>
                      <a:pt x="5968" y="6185"/>
                      <a:pt x="6185" y="6185"/>
                    </a:cubicBezTo>
                    <a:cubicBezTo>
                      <a:pt x="6402" y="6212"/>
                      <a:pt x="6510" y="6483"/>
                      <a:pt x="6592" y="6700"/>
                    </a:cubicBezTo>
                    <a:cubicBezTo>
                      <a:pt x="7080" y="8246"/>
                      <a:pt x="7595" y="9819"/>
                      <a:pt x="8083" y="11392"/>
                    </a:cubicBezTo>
                    <a:cubicBezTo>
                      <a:pt x="9141" y="8707"/>
                      <a:pt x="9358" y="5696"/>
                      <a:pt x="8680" y="2876"/>
                    </a:cubicBezTo>
                    <a:cubicBezTo>
                      <a:pt x="8626" y="2713"/>
                      <a:pt x="8572" y="2550"/>
                      <a:pt x="8463" y="2442"/>
                    </a:cubicBezTo>
                    <a:cubicBezTo>
                      <a:pt x="8366" y="2366"/>
                      <a:pt x="8257" y="2338"/>
                      <a:pt x="8142" y="2338"/>
                    </a:cubicBezTo>
                    <a:cubicBezTo>
                      <a:pt x="7969" y="2338"/>
                      <a:pt x="7786" y="2403"/>
                      <a:pt x="7622" y="2469"/>
                    </a:cubicBezTo>
                    <a:cubicBezTo>
                      <a:pt x="6239" y="3120"/>
                      <a:pt x="4964" y="4015"/>
                      <a:pt x="3906" y="5100"/>
                    </a:cubicBezTo>
                    <a:cubicBezTo>
                      <a:pt x="3500" y="2631"/>
                      <a:pt x="2821" y="1845"/>
                      <a:pt x="2306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2648;p80">
                <a:extLst>
                  <a:ext uri="{FF2B5EF4-FFF2-40B4-BE49-F238E27FC236}">
                    <a16:creationId xmlns:a16="http://schemas.microsoft.com/office/drawing/2014/main" id="{430122AE-A2C3-72F4-3A9B-C4A5B78811D6}"/>
                  </a:ext>
                </a:extLst>
              </p:cNvPr>
              <p:cNvSpPr/>
              <p:nvPr/>
            </p:nvSpPr>
            <p:spPr>
              <a:xfrm>
                <a:off x="5638950" y="2664075"/>
                <a:ext cx="242300" cy="293200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11728" extrusionOk="0">
                    <a:moveTo>
                      <a:pt x="2404" y="441"/>
                    </a:moveTo>
                    <a:lnTo>
                      <a:pt x="2404" y="441"/>
                    </a:lnTo>
                    <a:cubicBezTo>
                      <a:pt x="2618" y="1151"/>
                      <a:pt x="2911" y="1840"/>
                      <a:pt x="3182" y="2529"/>
                    </a:cubicBezTo>
                    <a:cubicBezTo>
                      <a:pt x="3535" y="3424"/>
                      <a:pt x="3779" y="4347"/>
                      <a:pt x="3942" y="5296"/>
                    </a:cubicBezTo>
                    <a:cubicBezTo>
                      <a:pt x="3959" y="5381"/>
                      <a:pt x="4039" y="5423"/>
                      <a:pt x="4117" y="5423"/>
                    </a:cubicBezTo>
                    <a:cubicBezTo>
                      <a:pt x="4164" y="5423"/>
                      <a:pt x="4209" y="5408"/>
                      <a:pt x="4240" y="5377"/>
                    </a:cubicBezTo>
                    <a:cubicBezTo>
                      <a:pt x="4999" y="4591"/>
                      <a:pt x="5867" y="3913"/>
                      <a:pt x="6844" y="3343"/>
                    </a:cubicBezTo>
                    <a:cubicBezTo>
                      <a:pt x="7061" y="3207"/>
                      <a:pt x="7278" y="3099"/>
                      <a:pt x="7522" y="2990"/>
                    </a:cubicBezTo>
                    <a:cubicBezTo>
                      <a:pt x="7739" y="2874"/>
                      <a:pt x="8017" y="2695"/>
                      <a:pt x="8269" y="2695"/>
                    </a:cubicBezTo>
                    <a:cubicBezTo>
                      <a:pt x="8427" y="2695"/>
                      <a:pt x="8573" y="2765"/>
                      <a:pt x="8688" y="2963"/>
                    </a:cubicBezTo>
                    <a:cubicBezTo>
                      <a:pt x="8770" y="3153"/>
                      <a:pt x="8797" y="3479"/>
                      <a:pt x="8851" y="3696"/>
                    </a:cubicBezTo>
                    <a:cubicBezTo>
                      <a:pt x="8905" y="4021"/>
                      <a:pt x="8960" y="4347"/>
                      <a:pt x="9014" y="4699"/>
                    </a:cubicBezTo>
                    <a:cubicBezTo>
                      <a:pt x="9265" y="6838"/>
                      <a:pt x="9027" y="9001"/>
                      <a:pt x="8319" y="11035"/>
                    </a:cubicBezTo>
                    <a:lnTo>
                      <a:pt x="8319" y="11035"/>
                    </a:lnTo>
                    <a:cubicBezTo>
                      <a:pt x="7882" y="9674"/>
                      <a:pt x="7444" y="8315"/>
                      <a:pt x="7007" y="6978"/>
                    </a:cubicBezTo>
                    <a:cubicBezTo>
                      <a:pt x="6910" y="6663"/>
                      <a:pt x="6748" y="6197"/>
                      <a:pt x="6367" y="6197"/>
                    </a:cubicBezTo>
                    <a:cubicBezTo>
                      <a:pt x="6321" y="6197"/>
                      <a:pt x="6272" y="6204"/>
                      <a:pt x="6220" y="6218"/>
                    </a:cubicBezTo>
                    <a:cubicBezTo>
                      <a:pt x="5976" y="6272"/>
                      <a:pt x="5813" y="6489"/>
                      <a:pt x="5678" y="6679"/>
                    </a:cubicBezTo>
                    <a:cubicBezTo>
                      <a:pt x="5461" y="6950"/>
                      <a:pt x="5244" y="7222"/>
                      <a:pt x="4999" y="7466"/>
                    </a:cubicBezTo>
                    <a:cubicBezTo>
                      <a:pt x="4755" y="7737"/>
                      <a:pt x="4511" y="7981"/>
                      <a:pt x="4267" y="8225"/>
                    </a:cubicBezTo>
                    <a:cubicBezTo>
                      <a:pt x="4110" y="8382"/>
                      <a:pt x="3750" y="8835"/>
                      <a:pt x="3461" y="8835"/>
                    </a:cubicBezTo>
                    <a:cubicBezTo>
                      <a:pt x="3400" y="8835"/>
                      <a:pt x="3343" y="8815"/>
                      <a:pt x="3291" y="8768"/>
                    </a:cubicBezTo>
                    <a:cubicBezTo>
                      <a:pt x="3155" y="8632"/>
                      <a:pt x="3074" y="8225"/>
                      <a:pt x="2992" y="8062"/>
                    </a:cubicBezTo>
                    <a:cubicBezTo>
                      <a:pt x="2911" y="7873"/>
                      <a:pt x="2830" y="7683"/>
                      <a:pt x="2748" y="7520"/>
                    </a:cubicBezTo>
                    <a:cubicBezTo>
                      <a:pt x="2585" y="7113"/>
                      <a:pt x="2423" y="6733"/>
                      <a:pt x="2260" y="6354"/>
                    </a:cubicBezTo>
                    <a:cubicBezTo>
                      <a:pt x="1652" y="4873"/>
                      <a:pt x="1044" y="3392"/>
                      <a:pt x="410" y="1936"/>
                    </a:cubicBezTo>
                    <a:lnTo>
                      <a:pt x="410" y="1936"/>
                    </a:lnTo>
                    <a:lnTo>
                      <a:pt x="2404" y="441"/>
                    </a:lnTo>
                    <a:close/>
                    <a:moveTo>
                      <a:pt x="2504" y="0"/>
                    </a:moveTo>
                    <a:cubicBezTo>
                      <a:pt x="2475" y="0"/>
                      <a:pt x="2447" y="10"/>
                      <a:pt x="2423" y="34"/>
                    </a:cubicBezTo>
                    <a:lnTo>
                      <a:pt x="117" y="1716"/>
                    </a:lnTo>
                    <a:cubicBezTo>
                      <a:pt x="114" y="1718"/>
                      <a:pt x="111" y="1721"/>
                      <a:pt x="108" y="1723"/>
                    </a:cubicBezTo>
                    <a:lnTo>
                      <a:pt x="108" y="1723"/>
                    </a:lnTo>
                    <a:cubicBezTo>
                      <a:pt x="43" y="1755"/>
                      <a:pt x="0" y="1822"/>
                      <a:pt x="36" y="1905"/>
                    </a:cubicBezTo>
                    <a:cubicBezTo>
                      <a:pt x="687" y="3424"/>
                      <a:pt x="1311" y="4916"/>
                      <a:pt x="1934" y="6435"/>
                    </a:cubicBezTo>
                    <a:lnTo>
                      <a:pt x="2857" y="8632"/>
                    </a:lnTo>
                    <a:cubicBezTo>
                      <a:pt x="2997" y="8933"/>
                      <a:pt x="3167" y="9204"/>
                      <a:pt x="3444" y="9204"/>
                    </a:cubicBezTo>
                    <a:cubicBezTo>
                      <a:pt x="3541" y="9204"/>
                      <a:pt x="3652" y="9171"/>
                      <a:pt x="3779" y="9093"/>
                    </a:cubicBezTo>
                    <a:cubicBezTo>
                      <a:pt x="4321" y="8768"/>
                      <a:pt x="4810" y="8171"/>
                      <a:pt x="5244" y="7710"/>
                    </a:cubicBezTo>
                    <a:cubicBezTo>
                      <a:pt x="5461" y="7439"/>
                      <a:pt x="5705" y="7195"/>
                      <a:pt x="5922" y="6923"/>
                    </a:cubicBezTo>
                    <a:cubicBezTo>
                      <a:pt x="5976" y="6815"/>
                      <a:pt x="6112" y="6598"/>
                      <a:pt x="6247" y="6571"/>
                    </a:cubicBezTo>
                    <a:cubicBezTo>
                      <a:pt x="6281" y="6558"/>
                      <a:pt x="6313" y="6553"/>
                      <a:pt x="6341" y="6553"/>
                    </a:cubicBezTo>
                    <a:cubicBezTo>
                      <a:pt x="6564" y="6553"/>
                      <a:pt x="6633" y="6891"/>
                      <a:pt x="6681" y="7059"/>
                    </a:cubicBezTo>
                    <a:cubicBezTo>
                      <a:pt x="7169" y="8578"/>
                      <a:pt x="7658" y="10097"/>
                      <a:pt x="8146" y="11616"/>
                    </a:cubicBezTo>
                    <a:cubicBezTo>
                      <a:pt x="8172" y="11693"/>
                      <a:pt x="8229" y="11728"/>
                      <a:pt x="8290" y="11728"/>
                    </a:cubicBezTo>
                    <a:cubicBezTo>
                      <a:pt x="8357" y="11728"/>
                      <a:pt x="8429" y="11687"/>
                      <a:pt x="8471" y="11616"/>
                    </a:cubicBezTo>
                    <a:cubicBezTo>
                      <a:pt x="9448" y="9066"/>
                      <a:pt x="9692" y="6272"/>
                      <a:pt x="9177" y="3587"/>
                    </a:cubicBezTo>
                    <a:cubicBezTo>
                      <a:pt x="9068" y="3153"/>
                      <a:pt x="9041" y="2502"/>
                      <a:pt x="8553" y="2366"/>
                    </a:cubicBezTo>
                    <a:cubicBezTo>
                      <a:pt x="8482" y="2347"/>
                      <a:pt x="8409" y="2338"/>
                      <a:pt x="8335" y="2338"/>
                    </a:cubicBezTo>
                    <a:cubicBezTo>
                      <a:pt x="7902" y="2338"/>
                      <a:pt x="7436" y="2642"/>
                      <a:pt x="7088" y="2828"/>
                    </a:cubicBezTo>
                    <a:cubicBezTo>
                      <a:pt x="6038" y="3378"/>
                      <a:pt x="5080" y="4089"/>
                      <a:pt x="4214" y="4920"/>
                    </a:cubicBezTo>
                    <a:lnTo>
                      <a:pt x="4214" y="4920"/>
                    </a:lnTo>
                    <a:cubicBezTo>
                      <a:pt x="4053" y="4074"/>
                      <a:pt x="3824" y="3250"/>
                      <a:pt x="3508" y="2448"/>
                    </a:cubicBezTo>
                    <a:cubicBezTo>
                      <a:pt x="3209" y="1661"/>
                      <a:pt x="2884" y="929"/>
                      <a:pt x="2667" y="115"/>
                    </a:cubicBezTo>
                    <a:cubicBezTo>
                      <a:pt x="2648" y="58"/>
                      <a:pt x="2574" y="0"/>
                      <a:pt x="2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2649;p80">
                <a:extLst>
                  <a:ext uri="{FF2B5EF4-FFF2-40B4-BE49-F238E27FC236}">
                    <a16:creationId xmlns:a16="http://schemas.microsoft.com/office/drawing/2014/main" id="{FCA52AA1-E172-5D22-3372-237C9E3F6209}"/>
                  </a:ext>
                </a:extLst>
              </p:cNvPr>
              <p:cNvSpPr/>
              <p:nvPr/>
            </p:nvSpPr>
            <p:spPr>
              <a:xfrm>
                <a:off x="5482525" y="3119175"/>
                <a:ext cx="319400" cy="197175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7887" extrusionOk="0">
                    <a:moveTo>
                      <a:pt x="5340" y="0"/>
                    </a:moveTo>
                    <a:cubicBezTo>
                      <a:pt x="5278" y="0"/>
                      <a:pt x="5216" y="9"/>
                      <a:pt x="5154" y="30"/>
                    </a:cubicBezTo>
                    <a:cubicBezTo>
                      <a:pt x="4882" y="138"/>
                      <a:pt x="4801" y="491"/>
                      <a:pt x="4774" y="789"/>
                    </a:cubicBezTo>
                    <a:cubicBezTo>
                      <a:pt x="4638" y="2281"/>
                      <a:pt x="4801" y="3827"/>
                      <a:pt x="5235" y="5292"/>
                    </a:cubicBezTo>
                    <a:cubicBezTo>
                      <a:pt x="2875" y="4451"/>
                      <a:pt x="1872" y="4641"/>
                      <a:pt x="0" y="4180"/>
                    </a:cubicBezTo>
                    <a:lnTo>
                      <a:pt x="0" y="4180"/>
                    </a:lnTo>
                    <a:lnTo>
                      <a:pt x="353" y="7001"/>
                    </a:lnTo>
                    <a:lnTo>
                      <a:pt x="7757" y="7869"/>
                    </a:lnTo>
                    <a:cubicBezTo>
                      <a:pt x="7802" y="7880"/>
                      <a:pt x="7852" y="7887"/>
                      <a:pt x="7902" y="7887"/>
                    </a:cubicBezTo>
                    <a:cubicBezTo>
                      <a:pt x="7974" y="7887"/>
                      <a:pt x="8047" y="7873"/>
                      <a:pt x="8110" y="7842"/>
                    </a:cubicBezTo>
                    <a:cubicBezTo>
                      <a:pt x="8273" y="7706"/>
                      <a:pt x="8273" y="7462"/>
                      <a:pt x="8219" y="7272"/>
                    </a:cubicBezTo>
                    <a:cubicBezTo>
                      <a:pt x="8002" y="6296"/>
                      <a:pt x="7703" y="5346"/>
                      <a:pt x="7351" y="4424"/>
                    </a:cubicBezTo>
                    <a:cubicBezTo>
                      <a:pt x="7269" y="4234"/>
                      <a:pt x="7188" y="4017"/>
                      <a:pt x="7296" y="3854"/>
                    </a:cubicBezTo>
                    <a:cubicBezTo>
                      <a:pt x="7376" y="3742"/>
                      <a:pt x="7503" y="3706"/>
                      <a:pt x="7644" y="3706"/>
                    </a:cubicBezTo>
                    <a:cubicBezTo>
                      <a:pt x="7742" y="3706"/>
                      <a:pt x="7847" y="3724"/>
                      <a:pt x="7947" y="3746"/>
                    </a:cubicBezTo>
                    <a:cubicBezTo>
                      <a:pt x="9548" y="4071"/>
                      <a:pt x="11148" y="4397"/>
                      <a:pt x="12775" y="4722"/>
                    </a:cubicBezTo>
                    <a:cubicBezTo>
                      <a:pt x="10958" y="2498"/>
                      <a:pt x="8408" y="844"/>
                      <a:pt x="5642" y="57"/>
                    </a:cubicBezTo>
                    <a:cubicBezTo>
                      <a:pt x="5541" y="24"/>
                      <a:pt x="5441" y="0"/>
                      <a:pt x="5340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2650;p80">
                <a:extLst>
                  <a:ext uri="{FF2B5EF4-FFF2-40B4-BE49-F238E27FC236}">
                    <a16:creationId xmlns:a16="http://schemas.microsoft.com/office/drawing/2014/main" id="{72E1629B-7005-1241-5593-09D700F760DD}"/>
                  </a:ext>
                </a:extLst>
              </p:cNvPr>
              <p:cNvSpPr/>
              <p:nvPr/>
            </p:nvSpPr>
            <p:spPr>
              <a:xfrm>
                <a:off x="5477850" y="3114600"/>
                <a:ext cx="329175" cy="2056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8225" extrusionOk="0">
                    <a:moveTo>
                      <a:pt x="5564" y="372"/>
                    </a:moveTo>
                    <a:cubicBezTo>
                      <a:pt x="5744" y="372"/>
                      <a:pt x="5947" y="442"/>
                      <a:pt x="6100" y="484"/>
                    </a:cubicBezTo>
                    <a:cubicBezTo>
                      <a:pt x="6643" y="647"/>
                      <a:pt x="7185" y="864"/>
                      <a:pt x="7700" y="1081"/>
                    </a:cubicBezTo>
                    <a:cubicBezTo>
                      <a:pt x="9555" y="1908"/>
                      <a:pt x="11178" y="3129"/>
                      <a:pt x="12506" y="4637"/>
                    </a:cubicBezTo>
                    <a:lnTo>
                      <a:pt x="12506" y="4637"/>
                    </a:lnTo>
                    <a:cubicBezTo>
                      <a:pt x="11108" y="4347"/>
                      <a:pt x="9727" y="4056"/>
                      <a:pt x="8324" y="3766"/>
                    </a:cubicBezTo>
                    <a:cubicBezTo>
                      <a:pt x="8189" y="3745"/>
                      <a:pt x="8022" y="3716"/>
                      <a:pt x="7859" y="3716"/>
                    </a:cubicBezTo>
                    <a:cubicBezTo>
                      <a:pt x="7598" y="3716"/>
                      <a:pt x="7350" y="3791"/>
                      <a:pt x="7266" y="4092"/>
                    </a:cubicBezTo>
                    <a:cubicBezTo>
                      <a:pt x="7212" y="4336"/>
                      <a:pt x="7348" y="4580"/>
                      <a:pt x="7429" y="4797"/>
                    </a:cubicBezTo>
                    <a:cubicBezTo>
                      <a:pt x="7565" y="5149"/>
                      <a:pt x="7700" y="5529"/>
                      <a:pt x="7809" y="5909"/>
                    </a:cubicBezTo>
                    <a:cubicBezTo>
                      <a:pt x="7944" y="6262"/>
                      <a:pt x="8053" y="6641"/>
                      <a:pt x="8134" y="7021"/>
                    </a:cubicBezTo>
                    <a:cubicBezTo>
                      <a:pt x="8161" y="7184"/>
                      <a:pt x="8243" y="7346"/>
                      <a:pt x="8243" y="7482"/>
                    </a:cubicBezTo>
                    <a:cubicBezTo>
                      <a:pt x="8243" y="7797"/>
                      <a:pt x="8131" y="7869"/>
                      <a:pt x="7922" y="7869"/>
                    </a:cubicBezTo>
                    <a:cubicBezTo>
                      <a:pt x="7879" y="7869"/>
                      <a:pt x="7833" y="7866"/>
                      <a:pt x="7782" y="7862"/>
                    </a:cubicBezTo>
                    <a:cubicBezTo>
                      <a:pt x="6995" y="7753"/>
                      <a:pt x="6209" y="7672"/>
                      <a:pt x="5422" y="7591"/>
                    </a:cubicBezTo>
                    <a:cubicBezTo>
                      <a:pt x="3843" y="7406"/>
                      <a:pt x="2264" y="7222"/>
                      <a:pt x="686" y="7038"/>
                    </a:cubicBezTo>
                    <a:lnTo>
                      <a:pt x="686" y="7038"/>
                    </a:lnTo>
                    <a:cubicBezTo>
                      <a:pt x="591" y="6211"/>
                      <a:pt x="495" y="5402"/>
                      <a:pt x="380" y="4576"/>
                    </a:cubicBezTo>
                    <a:lnTo>
                      <a:pt x="380" y="4576"/>
                    </a:lnTo>
                    <a:cubicBezTo>
                      <a:pt x="1098" y="4731"/>
                      <a:pt x="1836" y="4809"/>
                      <a:pt x="2574" y="4932"/>
                    </a:cubicBezTo>
                    <a:cubicBezTo>
                      <a:pt x="3550" y="5068"/>
                      <a:pt x="4473" y="5312"/>
                      <a:pt x="5368" y="5611"/>
                    </a:cubicBezTo>
                    <a:cubicBezTo>
                      <a:pt x="5389" y="5619"/>
                      <a:pt x="5410" y="5623"/>
                      <a:pt x="5429" y="5623"/>
                    </a:cubicBezTo>
                    <a:cubicBezTo>
                      <a:pt x="5534" y="5623"/>
                      <a:pt x="5608" y="5512"/>
                      <a:pt x="5585" y="5421"/>
                    </a:cubicBezTo>
                    <a:cubicBezTo>
                      <a:pt x="5232" y="4173"/>
                      <a:pt x="5069" y="2871"/>
                      <a:pt x="5096" y="1569"/>
                    </a:cubicBezTo>
                    <a:cubicBezTo>
                      <a:pt x="5096" y="1271"/>
                      <a:pt x="5096" y="945"/>
                      <a:pt x="5178" y="647"/>
                    </a:cubicBezTo>
                    <a:cubicBezTo>
                      <a:pt x="5244" y="436"/>
                      <a:pt x="5394" y="372"/>
                      <a:pt x="5564" y="372"/>
                    </a:cubicBezTo>
                    <a:close/>
                    <a:moveTo>
                      <a:pt x="5577" y="1"/>
                    </a:moveTo>
                    <a:cubicBezTo>
                      <a:pt x="5474" y="1"/>
                      <a:pt x="5375" y="16"/>
                      <a:pt x="5286" y="50"/>
                    </a:cubicBezTo>
                    <a:cubicBezTo>
                      <a:pt x="4852" y="186"/>
                      <a:pt x="4798" y="728"/>
                      <a:pt x="4771" y="1108"/>
                    </a:cubicBezTo>
                    <a:cubicBezTo>
                      <a:pt x="4670" y="2492"/>
                      <a:pt x="4827" y="3876"/>
                      <a:pt x="5175" y="5196"/>
                    </a:cubicBezTo>
                    <a:lnTo>
                      <a:pt x="5175" y="5196"/>
                    </a:lnTo>
                    <a:cubicBezTo>
                      <a:pt x="4366" y="4938"/>
                      <a:pt x="3535" y="4729"/>
                      <a:pt x="2682" y="4607"/>
                    </a:cubicBezTo>
                    <a:cubicBezTo>
                      <a:pt x="1869" y="4471"/>
                      <a:pt x="1055" y="4390"/>
                      <a:pt x="241" y="4200"/>
                    </a:cubicBezTo>
                    <a:cubicBezTo>
                      <a:pt x="227" y="4197"/>
                      <a:pt x="212" y="4195"/>
                      <a:pt x="198" y="4195"/>
                    </a:cubicBezTo>
                    <a:cubicBezTo>
                      <a:pt x="100" y="4195"/>
                      <a:pt x="1" y="4269"/>
                      <a:pt x="24" y="4363"/>
                    </a:cubicBezTo>
                    <a:cubicBezTo>
                      <a:pt x="133" y="5312"/>
                      <a:pt x="241" y="6234"/>
                      <a:pt x="377" y="7184"/>
                    </a:cubicBezTo>
                    <a:cubicBezTo>
                      <a:pt x="377" y="7184"/>
                      <a:pt x="377" y="7184"/>
                      <a:pt x="377" y="7185"/>
                    </a:cubicBezTo>
                    <a:lnTo>
                      <a:pt x="377" y="7185"/>
                    </a:lnTo>
                    <a:cubicBezTo>
                      <a:pt x="380" y="7271"/>
                      <a:pt x="434" y="7360"/>
                      <a:pt x="540" y="7374"/>
                    </a:cubicBezTo>
                    <a:cubicBezTo>
                      <a:pt x="2113" y="7536"/>
                      <a:pt x="3686" y="7726"/>
                      <a:pt x="5259" y="7916"/>
                    </a:cubicBezTo>
                    <a:cubicBezTo>
                      <a:pt x="6046" y="7997"/>
                      <a:pt x="6805" y="8106"/>
                      <a:pt x="7592" y="8187"/>
                    </a:cubicBezTo>
                    <a:cubicBezTo>
                      <a:pt x="7739" y="8205"/>
                      <a:pt x="7894" y="8225"/>
                      <a:pt x="8037" y="8225"/>
                    </a:cubicBezTo>
                    <a:cubicBezTo>
                      <a:pt x="8343" y="8225"/>
                      <a:pt x="8595" y="8133"/>
                      <a:pt x="8595" y="7726"/>
                    </a:cubicBezTo>
                    <a:cubicBezTo>
                      <a:pt x="8623" y="7102"/>
                      <a:pt x="8324" y="6397"/>
                      <a:pt x="8134" y="5828"/>
                    </a:cubicBezTo>
                    <a:cubicBezTo>
                      <a:pt x="8026" y="5475"/>
                      <a:pt x="7917" y="5122"/>
                      <a:pt x="7782" y="4797"/>
                    </a:cubicBezTo>
                    <a:cubicBezTo>
                      <a:pt x="7727" y="4661"/>
                      <a:pt x="7592" y="4444"/>
                      <a:pt x="7619" y="4336"/>
                    </a:cubicBezTo>
                    <a:cubicBezTo>
                      <a:pt x="7647" y="4112"/>
                      <a:pt x="7776" y="4054"/>
                      <a:pt x="7924" y="4054"/>
                    </a:cubicBezTo>
                    <a:cubicBezTo>
                      <a:pt x="8063" y="4054"/>
                      <a:pt x="8219" y="4106"/>
                      <a:pt x="8324" y="4119"/>
                    </a:cubicBezTo>
                    <a:cubicBezTo>
                      <a:pt x="9843" y="4444"/>
                      <a:pt x="11389" y="4770"/>
                      <a:pt x="12908" y="5068"/>
                    </a:cubicBezTo>
                    <a:cubicBezTo>
                      <a:pt x="12931" y="5075"/>
                      <a:pt x="12952" y="5078"/>
                      <a:pt x="12972" y="5078"/>
                    </a:cubicBezTo>
                    <a:cubicBezTo>
                      <a:pt x="13115" y="5078"/>
                      <a:pt x="13166" y="4916"/>
                      <a:pt x="13071" y="4797"/>
                    </a:cubicBezTo>
                    <a:cubicBezTo>
                      <a:pt x="11471" y="2817"/>
                      <a:pt x="9355" y="1298"/>
                      <a:pt x="6968" y="430"/>
                    </a:cubicBezTo>
                    <a:cubicBezTo>
                      <a:pt x="6613" y="297"/>
                      <a:pt x="6041" y="1"/>
                      <a:pt x="5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2651;p80">
                <a:extLst>
                  <a:ext uri="{FF2B5EF4-FFF2-40B4-BE49-F238E27FC236}">
                    <a16:creationId xmlns:a16="http://schemas.microsoft.com/office/drawing/2014/main" id="{7510C970-51B8-E96C-E384-47CBECADB5D3}"/>
                  </a:ext>
                </a:extLst>
              </p:cNvPr>
              <p:cNvSpPr/>
              <p:nvPr/>
            </p:nvSpPr>
            <p:spPr>
              <a:xfrm>
                <a:off x="6806150" y="3085325"/>
                <a:ext cx="302475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443" extrusionOk="0">
                    <a:moveTo>
                      <a:pt x="10769" y="1"/>
                    </a:moveTo>
                    <a:cubicBezTo>
                      <a:pt x="8382" y="597"/>
                      <a:pt x="5968" y="1221"/>
                      <a:pt x="3554" y="1845"/>
                    </a:cubicBezTo>
                    <a:cubicBezTo>
                      <a:pt x="3446" y="1872"/>
                      <a:pt x="3310" y="1899"/>
                      <a:pt x="3229" y="2008"/>
                    </a:cubicBezTo>
                    <a:cubicBezTo>
                      <a:pt x="3120" y="2171"/>
                      <a:pt x="3229" y="2387"/>
                      <a:pt x="3337" y="2550"/>
                    </a:cubicBezTo>
                    <a:cubicBezTo>
                      <a:pt x="3880" y="3391"/>
                      <a:pt x="4503" y="4178"/>
                      <a:pt x="5182" y="4910"/>
                    </a:cubicBezTo>
                    <a:cubicBezTo>
                      <a:pt x="5317" y="5046"/>
                      <a:pt x="5453" y="5235"/>
                      <a:pt x="5398" y="5425"/>
                    </a:cubicBezTo>
                    <a:cubicBezTo>
                      <a:pt x="5344" y="5642"/>
                      <a:pt x="5073" y="5724"/>
                      <a:pt x="4856" y="5778"/>
                    </a:cubicBezTo>
                    <a:cubicBezTo>
                      <a:pt x="3229" y="6022"/>
                      <a:pt x="1601" y="6293"/>
                      <a:pt x="1" y="6565"/>
                    </a:cubicBezTo>
                    <a:cubicBezTo>
                      <a:pt x="2125" y="7788"/>
                      <a:pt x="4584" y="8442"/>
                      <a:pt x="7042" y="8442"/>
                    </a:cubicBezTo>
                    <a:cubicBezTo>
                      <a:pt x="7471" y="8442"/>
                      <a:pt x="7900" y="8422"/>
                      <a:pt x="8328" y="8382"/>
                    </a:cubicBezTo>
                    <a:cubicBezTo>
                      <a:pt x="8491" y="8382"/>
                      <a:pt x="8653" y="8355"/>
                      <a:pt x="8789" y="8246"/>
                    </a:cubicBezTo>
                    <a:cubicBezTo>
                      <a:pt x="9006" y="8056"/>
                      <a:pt x="8952" y="7704"/>
                      <a:pt x="8870" y="7405"/>
                    </a:cubicBezTo>
                    <a:cubicBezTo>
                      <a:pt x="8436" y="5941"/>
                      <a:pt x="7758" y="4585"/>
                      <a:pt x="6836" y="3364"/>
                    </a:cubicBezTo>
                    <a:cubicBezTo>
                      <a:pt x="9331" y="3310"/>
                      <a:pt x="10199" y="2767"/>
                      <a:pt x="12098" y="2523"/>
                    </a:cubicBezTo>
                    <a:lnTo>
                      <a:pt x="10769" y="1"/>
                    </a:ln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2652;p80">
                <a:extLst>
                  <a:ext uri="{FF2B5EF4-FFF2-40B4-BE49-F238E27FC236}">
                    <a16:creationId xmlns:a16="http://schemas.microsoft.com/office/drawing/2014/main" id="{60639444-D5DB-06F3-8206-B3811654F8B1}"/>
                  </a:ext>
                </a:extLst>
              </p:cNvPr>
              <p:cNvSpPr/>
              <p:nvPr/>
            </p:nvSpPr>
            <p:spPr>
              <a:xfrm>
                <a:off x="6800725" y="3081100"/>
                <a:ext cx="313325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2533" h="8780" extrusionOk="0">
                    <a:moveTo>
                      <a:pt x="10912" y="364"/>
                    </a:moveTo>
                    <a:lnTo>
                      <a:pt x="10912" y="364"/>
                    </a:lnTo>
                    <a:cubicBezTo>
                      <a:pt x="11312" y="1097"/>
                      <a:pt x="11692" y="1829"/>
                      <a:pt x="12070" y="2561"/>
                    </a:cubicBezTo>
                    <a:lnTo>
                      <a:pt x="12070" y="2561"/>
                    </a:lnTo>
                    <a:cubicBezTo>
                      <a:pt x="11356" y="2673"/>
                      <a:pt x="10642" y="2843"/>
                      <a:pt x="9928" y="2990"/>
                    </a:cubicBezTo>
                    <a:cubicBezTo>
                      <a:pt x="8979" y="3207"/>
                      <a:pt x="8030" y="3343"/>
                      <a:pt x="7080" y="3343"/>
                    </a:cubicBezTo>
                    <a:cubicBezTo>
                      <a:pt x="6945" y="3370"/>
                      <a:pt x="6836" y="3506"/>
                      <a:pt x="6917" y="3614"/>
                    </a:cubicBezTo>
                    <a:cubicBezTo>
                      <a:pt x="7623" y="4537"/>
                      <a:pt x="8192" y="5567"/>
                      <a:pt x="8599" y="6652"/>
                    </a:cubicBezTo>
                    <a:cubicBezTo>
                      <a:pt x="8789" y="7086"/>
                      <a:pt x="9331" y="8171"/>
                      <a:pt x="8653" y="8361"/>
                    </a:cubicBezTo>
                    <a:cubicBezTo>
                      <a:pt x="8409" y="8442"/>
                      <a:pt x="8111" y="8463"/>
                      <a:pt x="7809" y="8463"/>
                    </a:cubicBezTo>
                    <a:cubicBezTo>
                      <a:pt x="7507" y="8463"/>
                      <a:pt x="7202" y="8442"/>
                      <a:pt x="6945" y="8442"/>
                    </a:cubicBezTo>
                    <a:cubicBezTo>
                      <a:pt x="4780" y="8392"/>
                      <a:pt x="2663" y="7828"/>
                      <a:pt x="744" y="6816"/>
                    </a:cubicBezTo>
                    <a:lnTo>
                      <a:pt x="744" y="6816"/>
                    </a:lnTo>
                    <a:cubicBezTo>
                      <a:pt x="2155" y="6576"/>
                      <a:pt x="3549" y="6354"/>
                      <a:pt x="4965" y="6110"/>
                    </a:cubicBezTo>
                    <a:cubicBezTo>
                      <a:pt x="5317" y="6055"/>
                      <a:pt x="5860" y="5947"/>
                      <a:pt x="5805" y="5486"/>
                    </a:cubicBezTo>
                    <a:cubicBezTo>
                      <a:pt x="5805" y="5269"/>
                      <a:pt x="5643" y="5106"/>
                      <a:pt x="5507" y="4943"/>
                    </a:cubicBezTo>
                    <a:cubicBezTo>
                      <a:pt x="5263" y="4672"/>
                      <a:pt x="5019" y="4401"/>
                      <a:pt x="4775" y="4103"/>
                    </a:cubicBezTo>
                    <a:cubicBezTo>
                      <a:pt x="4531" y="3804"/>
                      <a:pt x="4286" y="3479"/>
                      <a:pt x="4042" y="3126"/>
                    </a:cubicBezTo>
                    <a:cubicBezTo>
                      <a:pt x="3798" y="2801"/>
                      <a:pt x="3391" y="2367"/>
                      <a:pt x="3988" y="2123"/>
                    </a:cubicBezTo>
                    <a:cubicBezTo>
                      <a:pt x="4341" y="1987"/>
                      <a:pt x="4775" y="1933"/>
                      <a:pt x="5127" y="1824"/>
                    </a:cubicBezTo>
                    <a:cubicBezTo>
                      <a:pt x="5534" y="1743"/>
                      <a:pt x="5914" y="1634"/>
                      <a:pt x="6294" y="1526"/>
                    </a:cubicBezTo>
                    <a:lnTo>
                      <a:pt x="10912" y="364"/>
                    </a:lnTo>
                    <a:close/>
                    <a:moveTo>
                      <a:pt x="11006" y="1"/>
                    </a:moveTo>
                    <a:cubicBezTo>
                      <a:pt x="10991" y="1"/>
                      <a:pt x="10975" y="3"/>
                      <a:pt x="10959" y="7"/>
                    </a:cubicBezTo>
                    <a:lnTo>
                      <a:pt x="6185" y="1227"/>
                    </a:lnTo>
                    <a:cubicBezTo>
                      <a:pt x="5426" y="1417"/>
                      <a:pt x="4666" y="1607"/>
                      <a:pt x="3907" y="1797"/>
                    </a:cubicBezTo>
                    <a:cubicBezTo>
                      <a:pt x="3446" y="1906"/>
                      <a:pt x="3066" y="2123"/>
                      <a:pt x="3310" y="2665"/>
                    </a:cubicBezTo>
                    <a:cubicBezTo>
                      <a:pt x="3581" y="3235"/>
                      <a:pt x="4069" y="3804"/>
                      <a:pt x="4476" y="4292"/>
                    </a:cubicBezTo>
                    <a:cubicBezTo>
                      <a:pt x="4720" y="4564"/>
                      <a:pt x="4937" y="4835"/>
                      <a:pt x="5182" y="5079"/>
                    </a:cubicBezTo>
                    <a:cubicBezTo>
                      <a:pt x="5290" y="5215"/>
                      <a:pt x="5561" y="5459"/>
                      <a:pt x="5371" y="5676"/>
                    </a:cubicBezTo>
                    <a:cubicBezTo>
                      <a:pt x="5290" y="5757"/>
                      <a:pt x="4992" y="5784"/>
                      <a:pt x="4883" y="5811"/>
                    </a:cubicBezTo>
                    <a:cubicBezTo>
                      <a:pt x="3310" y="6055"/>
                      <a:pt x="1737" y="6300"/>
                      <a:pt x="164" y="6571"/>
                    </a:cubicBezTo>
                    <a:cubicBezTo>
                      <a:pt x="28" y="6598"/>
                      <a:pt x="1" y="6815"/>
                      <a:pt x="136" y="6869"/>
                    </a:cubicBezTo>
                    <a:cubicBezTo>
                      <a:pt x="2282" y="8106"/>
                      <a:pt x="4756" y="8779"/>
                      <a:pt x="7254" y="8779"/>
                    </a:cubicBezTo>
                    <a:cubicBezTo>
                      <a:pt x="7440" y="8779"/>
                      <a:pt x="7626" y="8775"/>
                      <a:pt x="7813" y="8768"/>
                    </a:cubicBezTo>
                    <a:cubicBezTo>
                      <a:pt x="7904" y="8768"/>
                      <a:pt x="8007" y="8770"/>
                      <a:pt x="8116" y="8770"/>
                    </a:cubicBezTo>
                    <a:cubicBezTo>
                      <a:pt x="8524" y="8770"/>
                      <a:pt x="9009" y="8736"/>
                      <a:pt x="9223" y="8415"/>
                    </a:cubicBezTo>
                    <a:cubicBezTo>
                      <a:pt x="9494" y="8008"/>
                      <a:pt x="9223" y="7385"/>
                      <a:pt x="9087" y="6978"/>
                    </a:cubicBezTo>
                    <a:cubicBezTo>
                      <a:pt x="8685" y="5795"/>
                      <a:pt x="8095" y="4683"/>
                      <a:pt x="7384" y="3683"/>
                    </a:cubicBezTo>
                    <a:lnTo>
                      <a:pt x="7384" y="3683"/>
                    </a:lnTo>
                    <a:cubicBezTo>
                      <a:pt x="8245" y="3643"/>
                      <a:pt x="9083" y="3535"/>
                      <a:pt x="9901" y="3343"/>
                    </a:cubicBezTo>
                    <a:cubicBezTo>
                      <a:pt x="10742" y="3180"/>
                      <a:pt x="11556" y="2963"/>
                      <a:pt x="12369" y="2855"/>
                    </a:cubicBezTo>
                    <a:cubicBezTo>
                      <a:pt x="12505" y="2828"/>
                      <a:pt x="12532" y="2692"/>
                      <a:pt x="12478" y="2584"/>
                    </a:cubicBezTo>
                    <a:cubicBezTo>
                      <a:pt x="12044" y="1770"/>
                      <a:pt x="11583" y="929"/>
                      <a:pt x="11149" y="88"/>
                    </a:cubicBezTo>
                    <a:cubicBezTo>
                      <a:pt x="11136" y="65"/>
                      <a:pt x="11120" y="47"/>
                      <a:pt x="11103" y="34"/>
                    </a:cubicBezTo>
                    <a:lnTo>
                      <a:pt x="11103" y="34"/>
                    </a:lnTo>
                    <a:cubicBezTo>
                      <a:pt x="11077" y="14"/>
                      <a:pt x="11045" y="1"/>
                      <a:pt x="1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2653;p80">
                <a:extLst>
                  <a:ext uri="{FF2B5EF4-FFF2-40B4-BE49-F238E27FC236}">
                    <a16:creationId xmlns:a16="http://schemas.microsoft.com/office/drawing/2014/main" id="{D603BDB4-1F3F-E59D-5EBD-2D05996F13B4}"/>
                  </a:ext>
                </a:extLst>
              </p:cNvPr>
              <p:cNvSpPr/>
              <p:nvPr/>
            </p:nvSpPr>
            <p:spPr>
              <a:xfrm>
                <a:off x="6766825" y="2654050"/>
                <a:ext cx="223800" cy="2689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10758" extrusionOk="0">
                    <a:moveTo>
                      <a:pt x="6619" y="1"/>
                    </a:moveTo>
                    <a:cubicBezTo>
                      <a:pt x="4774" y="1628"/>
                      <a:pt x="2903" y="3256"/>
                      <a:pt x="1031" y="4910"/>
                    </a:cubicBezTo>
                    <a:cubicBezTo>
                      <a:pt x="923" y="4992"/>
                      <a:pt x="814" y="5073"/>
                      <a:pt x="814" y="5209"/>
                    </a:cubicBezTo>
                    <a:cubicBezTo>
                      <a:pt x="787" y="5399"/>
                      <a:pt x="977" y="5534"/>
                      <a:pt x="1167" y="5643"/>
                    </a:cubicBezTo>
                    <a:cubicBezTo>
                      <a:pt x="2008" y="6158"/>
                      <a:pt x="2930" y="6565"/>
                      <a:pt x="3852" y="6917"/>
                    </a:cubicBezTo>
                    <a:cubicBezTo>
                      <a:pt x="4042" y="6972"/>
                      <a:pt x="4259" y="7080"/>
                      <a:pt x="4313" y="7270"/>
                    </a:cubicBezTo>
                    <a:cubicBezTo>
                      <a:pt x="4368" y="7487"/>
                      <a:pt x="4151" y="7677"/>
                      <a:pt x="3961" y="7813"/>
                    </a:cubicBezTo>
                    <a:cubicBezTo>
                      <a:pt x="2632" y="8789"/>
                      <a:pt x="1330" y="9765"/>
                      <a:pt x="1" y="10742"/>
                    </a:cubicBezTo>
                    <a:cubicBezTo>
                      <a:pt x="219" y="10752"/>
                      <a:pt x="439" y="10757"/>
                      <a:pt x="658" y="10757"/>
                    </a:cubicBezTo>
                    <a:cubicBezTo>
                      <a:pt x="3319" y="10757"/>
                      <a:pt x="5991" y="10000"/>
                      <a:pt x="8246" y="8572"/>
                    </a:cubicBezTo>
                    <a:cubicBezTo>
                      <a:pt x="8382" y="8491"/>
                      <a:pt x="8518" y="8409"/>
                      <a:pt x="8599" y="8246"/>
                    </a:cubicBezTo>
                    <a:cubicBezTo>
                      <a:pt x="8707" y="7975"/>
                      <a:pt x="8490" y="7677"/>
                      <a:pt x="8301" y="7460"/>
                    </a:cubicBezTo>
                    <a:cubicBezTo>
                      <a:pt x="7243" y="6348"/>
                      <a:pt x="5995" y="5426"/>
                      <a:pt x="4639" y="4775"/>
                    </a:cubicBezTo>
                    <a:cubicBezTo>
                      <a:pt x="6836" y="3608"/>
                      <a:pt x="7378" y="2713"/>
                      <a:pt x="8952" y="1628"/>
                    </a:cubicBezTo>
                    <a:lnTo>
                      <a:pt x="6619" y="1"/>
                    </a:ln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2654;p80">
                <a:extLst>
                  <a:ext uri="{FF2B5EF4-FFF2-40B4-BE49-F238E27FC236}">
                    <a16:creationId xmlns:a16="http://schemas.microsoft.com/office/drawing/2014/main" id="{143111C1-F4E1-BBD9-A33B-D87304BE8A50}"/>
                  </a:ext>
                </a:extLst>
              </p:cNvPr>
              <p:cNvSpPr/>
              <p:nvPr/>
            </p:nvSpPr>
            <p:spPr>
              <a:xfrm>
                <a:off x="6760725" y="2649400"/>
                <a:ext cx="234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9386" h="11109" extrusionOk="0">
                    <a:moveTo>
                      <a:pt x="6885" y="394"/>
                    </a:moveTo>
                    <a:lnTo>
                      <a:pt x="6885" y="394"/>
                    </a:lnTo>
                    <a:cubicBezTo>
                      <a:pt x="7571" y="868"/>
                      <a:pt x="8238" y="1343"/>
                      <a:pt x="8922" y="1817"/>
                    </a:cubicBezTo>
                    <a:lnTo>
                      <a:pt x="8922" y="1817"/>
                    </a:lnTo>
                    <a:cubicBezTo>
                      <a:pt x="8340" y="2242"/>
                      <a:pt x="7778" y="2706"/>
                      <a:pt x="7215" y="3170"/>
                    </a:cubicBezTo>
                    <a:cubicBezTo>
                      <a:pt x="6483" y="3794"/>
                      <a:pt x="5669" y="4337"/>
                      <a:pt x="4801" y="4798"/>
                    </a:cubicBezTo>
                    <a:cubicBezTo>
                      <a:pt x="4693" y="4852"/>
                      <a:pt x="4693" y="5042"/>
                      <a:pt x="4801" y="5096"/>
                    </a:cubicBezTo>
                    <a:cubicBezTo>
                      <a:pt x="5805" y="5612"/>
                      <a:pt x="6754" y="6208"/>
                      <a:pt x="7595" y="6968"/>
                    </a:cubicBezTo>
                    <a:cubicBezTo>
                      <a:pt x="7948" y="7293"/>
                      <a:pt x="9006" y="8053"/>
                      <a:pt x="8490" y="8568"/>
                    </a:cubicBezTo>
                    <a:cubicBezTo>
                      <a:pt x="8300" y="8731"/>
                      <a:pt x="8002" y="8866"/>
                      <a:pt x="7758" y="9002"/>
                    </a:cubicBezTo>
                    <a:cubicBezTo>
                      <a:pt x="7514" y="9138"/>
                      <a:pt x="7243" y="9273"/>
                      <a:pt x="6971" y="9409"/>
                    </a:cubicBezTo>
                    <a:cubicBezTo>
                      <a:pt x="5091" y="10312"/>
                      <a:pt x="3013" y="10754"/>
                      <a:pt x="915" y="10754"/>
                    </a:cubicBezTo>
                    <a:cubicBezTo>
                      <a:pt x="852" y="10754"/>
                      <a:pt x="788" y="10754"/>
                      <a:pt x="725" y="10753"/>
                    </a:cubicBezTo>
                    <a:lnTo>
                      <a:pt x="725" y="10753"/>
                    </a:lnTo>
                    <a:cubicBezTo>
                      <a:pt x="1880" y="9912"/>
                      <a:pt x="3015" y="9088"/>
                      <a:pt x="4151" y="8243"/>
                    </a:cubicBezTo>
                    <a:cubicBezTo>
                      <a:pt x="4476" y="8026"/>
                      <a:pt x="4937" y="7673"/>
                      <a:pt x="4639" y="7239"/>
                    </a:cubicBezTo>
                    <a:cubicBezTo>
                      <a:pt x="4503" y="7076"/>
                      <a:pt x="4313" y="6995"/>
                      <a:pt x="4151" y="6914"/>
                    </a:cubicBezTo>
                    <a:cubicBezTo>
                      <a:pt x="3771" y="6778"/>
                      <a:pt x="3391" y="6642"/>
                      <a:pt x="3011" y="6480"/>
                    </a:cubicBezTo>
                    <a:cubicBezTo>
                      <a:pt x="2686" y="6317"/>
                      <a:pt x="2360" y="6154"/>
                      <a:pt x="2035" y="5991"/>
                    </a:cubicBezTo>
                    <a:cubicBezTo>
                      <a:pt x="1845" y="5883"/>
                      <a:pt x="1655" y="5801"/>
                      <a:pt x="1492" y="5693"/>
                    </a:cubicBezTo>
                    <a:cubicBezTo>
                      <a:pt x="1248" y="5530"/>
                      <a:pt x="1248" y="5395"/>
                      <a:pt x="1384" y="5205"/>
                    </a:cubicBezTo>
                    <a:cubicBezTo>
                      <a:pt x="1492" y="5042"/>
                      <a:pt x="1736" y="4879"/>
                      <a:pt x="1899" y="4744"/>
                    </a:cubicBezTo>
                    <a:cubicBezTo>
                      <a:pt x="2035" y="4635"/>
                      <a:pt x="2198" y="4500"/>
                      <a:pt x="2333" y="4364"/>
                    </a:cubicBezTo>
                    <a:cubicBezTo>
                      <a:pt x="2659" y="4093"/>
                      <a:pt x="2984" y="3794"/>
                      <a:pt x="3283" y="3523"/>
                    </a:cubicBezTo>
                    <a:cubicBezTo>
                      <a:pt x="4492" y="2471"/>
                      <a:pt x="5677" y="1445"/>
                      <a:pt x="6885" y="394"/>
                    </a:cubicBezTo>
                    <a:close/>
                    <a:moveTo>
                      <a:pt x="6872" y="1"/>
                    </a:moveTo>
                    <a:cubicBezTo>
                      <a:pt x="6848" y="1"/>
                      <a:pt x="6825" y="9"/>
                      <a:pt x="6804" y="22"/>
                    </a:cubicBezTo>
                    <a:lnTo>
                      <a:pt x="6804" y="22"/>
                    </a:lnTo>
                    <a:cubicBezTo>
                      <a:pt x="6787" y="28"/>
                      <a:pt x="6770" y="38"/>
                      <a:pt x="6754" y="51"/>
                    </a:cubicBezTo>
                    <a:lnTo>
                      <a:pt x="3174" y="3170"/>
                    </a:lnTo>
                    <a:cubicBezTo>
                      <a:pt x="2604" y="3713"/>
                      <a:pt x="2008" y="4228"/>
                      <a:pt x="1411" y="4744"/>
                    </a:cubicBezTo>
                    <a:cubicBezTo>
                      <a:pt x="1031" y="5069"/>
                      <a:pt x="624" y="5422"/>
                      <a:pt x="1113" y="5856"/>
                    </a:cubicBezTo>
                    <a:cubicBezTo>
                      <a:pt x="1601" y="6263"/>
                      <a:pt x="2333" y="6534"/>
                      <a:pt x="2930" y="6805"/>
                    </a:cubicBezTo>
                    <a:cubicBezTo>
                      <a:pt x="3228" y="6941"/>
                      <a:pt x="3527" y="7049"/>
                      <a:pt x="3825" y="7185"/>
                    </a:cubicBezTo>
                    <a:cubicBezTo>
                      <a:pt x="3961" y="7212"/>
                      <a:pt x="4286" y="7293"/>
                      <a:pt x="4340" y="7402"/>
                    </a:cubicBezTo>
                    <a:cubicBezTo>
                      <a:pt x="4476" y="7700"/>
                      <a:pt x="4069" y="7890"/>
                      <a:pt x="3934" y="7999"/>
                    </a:cubicBezTo>
                    <a:cubicBezTo>
                      <a:pt x="2659" y="8921"/>
                      <a:pt x="1411" y="9843"/>
                      <a:pt x="136" y="10765"/>
                    </a:cubicBezTo>
                    <a:cubicBezTo>
                      <a:pt x="1" y="10874"/>
                      <a:pt x="55" y="11091"/>
                      <a:pt x="218" y="11091"/>
                    </a:cubicBezTo>
                    <a:cubicBezTo>
                      <a:pt x="458" y="11103"/>
                      <a:pt x="699" y="11109"/>
                      <a:pt x="940" y="11109"/>
                    </a:cubicBezTo>
                    <a:cubicBezTo>
                      <a:pt x="3382" y="11109"/>
                      <a:pt x="5800" y="10486"/>
                      <a:pt x="7948" y="9300"/>
                    </a:cubicBezTo>
                    <a:cubicBezTo>
                      <a:pt x="8328" y="9083"/>
                      <a:pt x="8979" y="8812"/>
                      <a:pt x="9033" y="8297"/>
                    </a:cubicBezTo>
                    <a:cubicBezTo>
                      <a:pt x="9060" y="7782"/>
                      <a:pt x="8490" y="7320"/>
                      <a:pt x="8138" y="7022"/>
                    </a:cubicBezTo>
                    <a:cubicBezTo>
                      <a:pt x="7290" y="6200"/>
                      <a:pt x="6306" y="5515"/>
                      <a:pt x="5247" y="4946"/>
                    </a:cubicBezTo>
                    <a:lnTo>
                      <a:pt x="5247" y="4946"/>
                    </a:lnTo>
                    <a:cubicBezTo>
                      <a:pt x="5977" y="4545"/>
                      <a:pt x="6647" y="4079"/>
                      <a:pt x="7297" y="3550"/>
                    </a:cubicBezTo>
                    <a:cubicBezTo>
                      <a:pt x="7948" y="3008"/>
                      <a:pt x="8572" y="2438"/>
                      <a:pt x="9277" y="1950"/>
                    </a:cubicBezTo>
                    <a:cubicBezTo>
                      <a:pt x="9385" y="1896"/>
                      <a:pt x="9385" y="1733"/>
                      <a:pt x="9277" y="1679"/>
                    </a:cubicBezTo>
                    <a:cubicBezTo>
                      <a:pt x="8517" y="1136"/>
                      <a:pt x="7731" y="567"/>
                      <a:pt x="6944" y="24"/>
                    </a:cubicBezTo>
                    <a:cubicBezTo>
                      <a:pt x="6920" y="8"/>
                      <a:pt x="6896" y="1"/>
                      <a:pt x="6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4" name="Google Shape;2704;p80" descr="n89 zalo Cuong Bui">
            <a:extLst>
              <a:ext uri="{FF2B5EF4-FFF2-40B4-BE49-F238E27FC236}">
                <a16:creationId xmlns:a16="http://schemas.microsoft.com/office/drawing/2014/main" id="{A0BD867F-2851-FB2E-6566-2AD2E97D075A}"/>
              </a:ext>
            </a:extLst>
          </p:cNvPr>
          <p:cNvGrpSpPr/>
          <p:nvPr/>
        </p:nvGrpSpPr>
        <p:grpSpPr>
          <a:xfrm>
            <a:off x="2318396" y="1316911"/>
            <a:ext cx="785087" cy="1090507"/>
            <a:chOff x="2386850" y="4744663"/>
            <a:chExt cx="1171775" cy="1355213"/>
          </a:xfrm>
        </p:grpSpPr>
        <p:grpSp>
          <p:nvGrpSpPr>
            <p:cNvPr id="615" name="Google Shape;2705;p80">
              <a:extLst>
                <a:ext uri="{FF2B5EF4-FFF2-40B4-BE49-F238E27FC236}">
                  <a16:creationId xmlns:a16="http://schemas.microsoft.com/office/drawing/2014/main" id="{D8BA87BF-0942-CD55-756B-C28CB9D3283D}"/>
                </a:ext>
              </a:extLst>
            </p:cNvPr>
            <p:cNvGrpSpPr/>
            <p:nvPr/>
          </p:nvGrpSpPr>
          <p:grpSpPr>
            <a:xfrm>
              <a:off x="2386850" y="4744675"/>
              <a:ext cx="1171775" cy="1355200"/>
              <a:chOff x="2386850" y="4744675"/>
              <a:chExt cx="1171775" cy="1355200"/>
            </a:xfrm>
          </p:grpSpPr>
          <p:sp>
            <p:nvSpPr>
              <p:cNvPr id="738" name="Google Shape;2706;p80">
                <a:extLst>
                  <a:ext uri="{FF2B5EF4-FFF2-40B4-BE49-F238E27FC236}">
                    <a16:creationId xmlns:a16="http://schemas.microsoft.com/office/drawing/2014/main" id="{7A16259F-AD07-0D50-CFDA-44AEFCF2D42A}"/>
                  </a:ext>
                </a:extLst>
              </p:cNvPr>
              <p:cNvSpPr/>
              <p:nvPr/>
            </p:nvSpPr>
            <p:spPr>
              <a:xfrm>
                <a:off x="2458050" y="4917800"/>
                <a:ext cx="973100" cy="1045550"/>
              </a:xfrm>
              <a:custGeom>
                <a:avLst/>
                <a:gdLst/>
                <a:ahLst/>
                <a:cxnLst/>
                <a:rect l="l" t="t" r="r" b="b"/>
                <a:pathLst>
                  <a:path w="38924" h="41822" extrusionOk="0">
                    <a:moveTo>
                      <a:pt x="18795" y="0"/>
                    </a:moveTo>
                    <a:cubicBezTo>
                      <a:pt x="14356" y="0"/>
                      <a:pt x="9915" y="1770"/>
                      <a:pt x="6537" y="5401"/>
                    </a:cubicBezTo>
                    <a:cubicBezTo>
                      <a:pt x="0" y="12426"/>
                      <a:pt x="2496" y="20916"/>
                      <a:pt x="3988" y="24442"/>
                    </a:cubicBezTo>
                    <a:cubicBezTo>
                      <a:pt x="4449" y="25527"/>
                      <a:pt x="4422" y="26801"/>
                      <a:pt x="3852" y="27859"/>
                    </a:cubicBezTo>
                    <a:lnTo>
                      <a:pt x="1330" y="32714"/>
                    </a:lnTo>
                    <a:cubicBezTo>
                      <a:pt x="82" y="35074"/>
                      <a:pt x="760" y="37976"/>
                      <a:pt x="2903" y="39550"/>
                    </a:cubicBezTo>
                    <a:cubicBezTo>
                      <a:pt x="4150" y="40418"/>
                      <a:pt x="5479" y="41069"/>
                      <a:pt x="6619" y="41530"/>
                    </a:cubicBezTo>
                    <a:cubicBezTo>
                      <a:pt x="7109" y="41726"/>
                      <a:pt x="7622" y="41821"/>
                      <a:pt x="8130" y="41821"/>
                    </a:cubicBezTo>
                    <a:cubicBezTo>
                      <a:pt x="9306" y="41821"/>
                      <a:pt x="10453" y="41311"/>
                      <a:pt x="11230" y="40363"/>
                    </a:cubicBezTo>
                    <a:lnTo>
                      <a:pt x="14756" y="36132"/>
                    </a:lnTo>
                    <a:cubicBezTo>
                      <a:pt x="15380" y="35373"/>
                      <a:pt x="16248" y="34857"/>
                      <a:pt x="17224" y="34722"/>
                    </a:cubicBezTo>
                    <a:cubicBezTo>
                      <a:pt x="22351" y="33908"/>
                      <a:pt x="38923" y="30219"/>
                      <a:pt x="36455" y="16277"/>
                    </a:cubicBezTo>
                    <a:cubicBezTo>
                      <a:pt x="34580" y="5599"/>
                      <a:pt x="26691" y="0"/>
                      <a:pt x="187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2707;p80">
                <a:extLst>
                  <a:ext uri="{FF2B5EF4-FFF2-40B4-BE49-F238E27FC236}">
                    <a16:creationId xmlns:a16="http://schemas.microsoft.com/office/drawing/2014/main" id="{9D2091EE-8ED3-16DC-D353-069D0B1CA8CA}"/>
                  </a:ext>
                </a:extLst>
              </p:cNvPr>
              <p:cNvSpPr/>
              <p:nvPr/>
            </p:nvSpPr>
            <p:spPr>
              <a:xfrm>
                <a:off x="2460075" y="5218275"/>
                <a:ext cx="794750" cy="745075"/>
              </a:xfrm>
              <a:custGeom>
                <a:avLst/>
                <a:gdLst/>
                <a:ahLst/>
                <a:cxnLst/>
                <a:rect l="l" t="t" r="r" b="b"/>
                <a:pathLst>
                  <a:path w="31790" h="29803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1357" y="5099"/>
                      <a:pt x="2876" y="9954"/>
                      <a:pt x="3907" y="12423"/>
                    </a:cubicBezTo>
                    <a:cubicBezTo>
                      <a:pt x="4368" y="13508"/>
                      <a:pt x="4341" y="14782"/>
                      <a:pt x="3771" y="15840"/>
                    </a:cubicBezTo>
                    <a:lnTo>
                      <a:pt x="1249" y="20695"/>
                    </a:lnTo>
                    <a:cubicBezTo>
                      <a:pt x="1" y="23055"/>
                      <a:pt x="679" y="25957"/>
                      <a:pt x="2822" y="27531"/>
                    </a:cubicBezTo>
                    <a:cubicBezTo>
                      <a:pt x="4042" y="28399"/>
                      <a:pt x="5398" y="29050"/>
                      <a:pt x="6538" y="29511"/>
                    </a:cubicBezTo>
                    <a:cubicBezTo>
                      <a:pt x="7028" y="29707"/>
                      <a:pt x="7541" y="29802"/>
                      <a:pt x="8049" y="29802"/>
                    </a:cubicBezTo>
                    <a:cubicBezTo>
                      <a:pt x="9225" y="29802"/>
                      <a:pt x="10372" y="29292"/>
                      <a:pt x="11149" y="28344"/>
                    </a:cubicBezTo>
                    <a:lnTo>
                      <a:pt x="14675" y="24113"/>
                    </a:lnTo>
                    <a:cubicBezTo>
                      <a:pt x="15299" y="23354"/>
                      <a:pt x="16167" y="22838"/>
                      <a:pt x="17143" y="22703"/>
                    </a:cubicBezTo>
                    <a:cubicBezTo>
                      <a:pt x="20154" y="22214"/>
                      <a:pt x="27070" y="20750"/>
                      <a:pt x="31790" y="16844"/>
                    </a:cubicBezTo>
                    <a:lnTo>
                      <a:pt x="31790" y="16844"/>
                    </a:lnTo>
                    <a:cubicBezTo>
                      <a:pt x="28344" y="19136"/>
                      <a:pt x="24071" y="19649"/>
                      <a:pt x="20935" y="19649"/>
                    </a:cubicBezTo>
                    <a:cubicBezTo>
                      <a:pt x="18394" y="19649"/>
                      <a:pt x="16601" y="19312"/>
                      <a:pt x="16601" y="19312"/>
                    </a:cubicBezTo>
                    <a:cubicBezTo>
                      <a:pt x="16601" y="19312"/>
                      <a:pt x="11015" y="26922"/>
                      <a:pt x="6755" y="26922"/>
                    </a:cubicBezTo>
                    <a:cubicBezTo>
                      <a:pt x="6183" y="26922"/>
                      <a:pt x="5635" y="26784"/>
                      <a:pt x="5127" y="26473"/>
                    </a:cubicBezTo>
                    <a:cubicBezTo>
                      <a:pt x="1493" y="24249"/>
                      <a:pt x="6863" y="13535"/>
                      <a:pt x="6863" y="13535"/>
                    </a:cubicBezTo>
                    <a:cubicBezTo>
                      <a:pt x="2686" y="10551"/>
                      <a:pt x="2659" y="2278"/>
                      <a:pt x="27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2708;p80">
                <a:extLst>
                  <a:ext uri="{FF2B5EF4-FFF2-40B4-BE49-F238E27FC236}">
                    <a16:creationId xmlns:a16="http://schemas.microsoft.com/office/drawing/2014/main" id="{50D69A87-FB6C-7B5D-A10F-BCC3815AA553}"/>
                  </a:ext>
                </a:extLst>
              </p:cNvPr>
              <p:cNvSpPr/>
              <p:nvPr/>
            </p:nvSpPr>
            <p:spPr>
              <a:xfrm>
                <a:off x="2457450" y="4913975"/>
                <a:ext cx="937750" cy="1053725"/>
              </a:xfrm>
              <a:custGeom>
                <a:avLst/>
                <a:gdLst/>
                <a:ahLst/>
                <a:cxnLst/>
                <a:rect l="l" t="t" r="r" b="b"/>
                <a:pathLst>
                  <a:path w="37510" h="42149" extrusionOk="0">
                    <a:moveTo>
                      <a:pt x="18790" y="339"/>
                    </a:moveTo>
                    <a:cubicBezTo>
                      <a:pt x="20728" y="339"/>
                      <a:pt x="22668" y="678"/>
                      <a:pt x="24517" y="1350"/>
                    </a:cubicBezTo>
                    <a:cubicBezTo>
                      <a:pt x="28423" y="2760"/>
                      <a:pt x="31651" y="5608"/>
                      <a:pt x="33739" y="9188"/>
                    </a:cubicBezTo>
                    <a:cubicBezTo>
                      <a:pt x="34933" y="11277"/>
                      <a:pt x="35747" y="13555"/>
                      <a:pt x="36208" y="15915"/>
                    </a:cubicBezTo>
                    <a:cubicBezTo>
                      <a:pt x="36642" y="18085"/>
                      <a:pt x="36723" y="20336"/>
                      <a:pt x="36099" y="22506"/>
                    </a:cubicBezTo>
                    <a:cubicBezTo>
                      <a:pt x="35096" y="26141"/>
                      <a:pt x="32329" y="28880"/>
                      <a:pt x="29128" y="30725"/>
                    </a:cubicBezTo>
                    <a:cubicBezTo>
                      <a:pt x="26253" y="32406"/>
                      <a:pt x="23053" y="33491"/>
                      <a:pt x="19798" y="34197"/>
                    </a:cubicBezTo>
                    <a:cubicBezTo>
                      <a:pt x="19201" y="34332"/>
                      <a:pt x="18604" y="34468"/>
                      <a:pt x="18008" y="34576"/>
                    </a:cubicBezTo>
                    <a:cubicBezTo>
                      <a:pt x="17085" y="34739"/>
                      <a:pt x="16217" y="34848"/>
                      <a:pt x="15458" y="35417"/>
                    </a:cubicBezTo>
                    <a:cubicBezTo>
                      <a:pt x="14915" y="35797"/>
                      <a:pt x="14536" y="36285"/>
                      <a:pt x="14129" y="36800"/>
                    </a:cubicBezTo>
                    <a:cubicBezTo>
                      <a:pt x="13559" y="37451"/>
                      <a:pt x="13017" y="38129"/>
                      <a:pt x="12447" y="38780"/>
                    </a:cubicBezTo>
                    <a:cubicBezTo>
                      <a:pt x="12040" y="39296"/>
                      <a:pt x="11606" y="39811"/>
                      <a:pt x="11199" y="40327"/>
                    </a:cubicBezTo>
                    <a:cubicBezTo>
                      <a:pt x="10440" y="41222"/>
                      <a:pt x="9355" y="41791"/>
                      <a:pt x="8162" y="41818"/>
                    </a:cubicBezTo>
                    <a:cubicBezTo>
                      <a:pt x="7375" y="41818"/>
                      <a:pt x="6697" y="41547"/>
                      <a:pt x="5992" y="41249"/>
                    </a:cubicBezTo>
                    <a:cubicBezTo>
                      <a:pt x="5259" y="40896"/>
                      <a:pt x="4527" y="40544"/>
                      <a:pt x="3849" y="40110"/>
                    </a:cubicBezTo>
                    <a:cubicBezTo>
                      <a:pt x="2574" y="39323"/>
                      <a:pt x="1543" y="38319"/>
                      <a:pt x="1109" y="36828"/>
                    </a:cubicBezTo>
                    <a:cubicBezTo>
                      <a:pt x="730" y="35526"/>
                      <a:pt x="892" y="34142"/>
                      <a:pt x="1489" y="32949"/>
                    </a:cubicBezTo>
                    <a:cubicBezTo>
                      <a:pt x="1491" y="32945"/>
                      <a:pt x="1493" y="32942"/>
                      <a:pt x="1495" y="32938"/>
                    </a:cubicBezTo>
                    <a:lnTo>
                      <a:pt x="1495" y="32938"/>
                    </a:lnTo>
                    <a:cubicBezTo>
                      <a:pt x="2144" y="31721"/>
                      <a:pt x="2766" y="30504"/>
                      <a:pt x="3415" y="29287"/>
                    </a:cubicBezTo>
                    <a:cubicBezTo>
                      <a:pt x="3659" y="28826"/>
                      <a:pt x="3903" y="28365"/>
                      <a:pt x="4120" y="27904"/>
                    </a:cubicBezTo>
                    <a:cubicBezTo>
                      <a:pt x="4419" y="27253"/>
                      <a:pt x="4554" y="26521"/>
                      <a:pt x="4500" y="25815"/>
                    </a:cubicBezTo>
                    <a:cubicBezTo>
                      <a:pt x="4446" y="25219"/>
                      <a:pt x="4229" y="24676"/>
                      <a:pt x="4012" y="24134"/>
                    </a:cubicBezTo>
                    <a:cubicBezTo>
                      <a:pt x="2384" y="20065"/>
                      <a:pt x="1842" y="15427"/>
                      <a:pt x="3279" y="11223"/>
                    </a:cubicBezTo>
                    <a:cubicBezTo>
                      <a:pt x="4852" y="6666"/>
                      <a:pt x="8677" y="2950"/>
                      <a:pt x="13180" y="1323"/>
                    </a:cubicBezTo>
                    <a:cubicBezTo>
                      <a:pt x="14992" y="665"/>
                      <a:pt x="16890" y="339"/>
                      <a:pt x="18790" y="339"/>
                    </a:cubicBezTo>
                    <a:close/>
                    <a:moveTo>
                      <a:pt x="18812" y="1"/>
                    </a:moveTo>
                    <a:cubicBezTo>
                      <a:pt x="18056" y="1"/>
                      <a:pt x="17297" y="52"/>
                      <a:pt x="16543" y="156"/>
                    </a:cubicBezTo>
                    <a:cubicBezTo>
                      <a:pt x="12366" y="726"/>
                      <a:pt x="8541" y="2896"/>
                      <a:pt x="5829" y="6123"/>
                    </a:cubicBezTo>
                    <a:cubicBezTo>
                      <a:pt x="3985" y="8348"/>
                      <a:pt x="2710" y="11033"/>
                      <a:pt x="2303" y="13908"/>
                    </a:cubicBezTo>
                    <a:cubicBezTo>
                      <a:pt x="1950" y="16213"/>
                      <a:pt x="2113" y="18573"/>
                      <a:pt x="2628" y="20852"/>
                    </a:cubicBezTo>
                    <a:cubicBezTo>
                      <a:pt x="2845" y="21801"/>
                      <a:pt x="3117" y="22723"/>
                      <a:pt x="3442" y="23618"/>
                    </a:cubicBezTo>
                    <a:cubicBezTo>
                      <a:pt x="3605" y="23998"/>
                      <a:pt x="3768" y="24378"/>
                      <a:pt x="3903" y="24757"/>
                    </a:cubicBezTo>
                    <a:cubicBezTo>
                      <a:pt x="4229" y="25571"/>
                      <a:pt x="4256" y="26466"/>
                      <a:pt x="3985" y="27307"/>
                    </a:cubicBezTo>
                    <a:cubicBezTo>
                      <a:pt x="3822" y="27904"/>
                      <a:pt x="3469" y="28473"/>
                      <a:pt x="3171" y="29016"/>
                    </a:cubicBezTo>
                    <a:cubicBezTo>
                      <a:pt x="2737" y="29830"/>
                      <a:pt x="2303" y="30643"/>
                      <a:pt x="1896" y="31484"/>
                    </a:cubicBezTo>
                    <a:cubicBezTo>
                      <a:pt x="1652" y="31918"/>
                      <a:pt x="1435" y="32352"/>
                      <a:pt x="1191" y="32786"/>
                    </a:cubicBezTo>
                    <a:cubicBezTo>
                      <a:pt x="1191" y="32786"/>
                      <a:pt x="1191" y="32786"/>
                      <a:pt x="1191" y="32786"/>
                    </a:cubicBezTo>
                    <a:lnTo>
                      <a:pt x="1191" y="32786"/>
                    </a:lnTo>
                    <a:cubicBezTo>
                      <a:pt x="1187" y="32792"/>
                      <a:pt x="1184" y="32798"/>
                      <a:pt x="1181" y="32805"/>
                    </a:cubicBezTo>
                    <a:lnTo>
                      <a:pt x="1181" y="32805"/>
                    </a:lnTo>
                    <a:cubicBezTo>
                      <a:pt x="0" y="35161"/>
                      <a:pt x="600" y="38107"/>
                      <a:pt x="2710" y="39730"/>
                    </a:cubicBezTo>
                    <a:cubicBezTo>
                      <a:pt x="3930" y="40679"/>
                      <a:pt x="5395" y="41466"/>
                      <a:pt x="6833" y="41954"/>
                    </a:cubicBezTo>
                    <a:cubicBezTo>
                      <a:pt x="7251" y="42085"/>
                      <a:pt x="7683" y="42148"/>
                      <a:pt x="8112" y="42148"/>
                    </a:cubicBezTo>
                    <a:cubicBezTo>
                      <a:pt x="9021" y="42148"/>
                      <a:pt x="9920" y="41864"/>
                      <a:pt x="10657" y="41330"/>
                    </a:cubicBezTo>
                    <a:cubicBezTo>
                      <a:pt x="11172" y="40923"/>
                      <a:pt x="11579" y="40408"/>
                      <a:pt x="11986" y="39893"/>
                    </a:cubicBezTo>
                    <a:cubicBezTo>
                      <a:pt x="12556" y="39214"/>
                      <a:pt x="13125" y="38509"/>
                      <a:pt x="13722" y="37804"/>
                    </a:cubicBezTo>
                    <a:cubicBezTo>
                      <a:pt x="14102" y="37343"/>
                      <a:pt x="14481" y="36882"/>
                      <a:pt x="14888" y="36421"/>
                    </a:cubicBezTo>
                    <a:cubicBezTo>
                      <a:pt x="15648" y="35498"/>
                      <a:pt x="16624" y="35146"/>
                      <a:pt x="17763" y="34956"/>
                    </a:cubicBezTo>
                    <a:cubicBezTo>
                      <a:pt x="20774" y="34441"/>
                      <a:pt x="23731" y="33627"/>
                      <a:pt x="26552" y="32406"/>
                    </a:cubicBezTo>
                    <a:cubicBezTo>
                      <a:pt x="29915" y="30942"/>
                      <a:pt x="33170" y="28799"/>
                      <a:pt x="35123" y="25598"/>
                    </a:cubicBezTo>
                    <a:cubicBezTo>
                      <a:pt x="37510" y="21692"/>
                      <a:pt x="37157" y="17027"/>
                      <a:pt x="35747" y="12823"/>
                    </a:cubicBezTo>
                    <a:cubicBezTo>
                      <a:pt x="34336" y="8673"/>
                      <a:pt x="31651" y="4957"/>
                      <a:pt x="27881" y="2597"/>
                    </a:cubicBezTo>
                    <a:cubicBezTo>
                      <a:pt x="25162" y="909"/>
                      <a:pt x="22001" y="1"/>
                      <a:pt x="18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2709;p80">
                <a:extLst>
                  <a:ext uri="{FF2B5EF4-FFF2-40B4-BE49-F238E27FC236}">
                    <a16:creationId xmlns:a16="http://schemas.microsoft.com/office/drawing/2014/main" id="{2626C99B-06FC-0702-EAF4-DDDD66B88716}"/>
                  </a:ext>
                </a:extLst>
              </p:cNvPr>
              <p:cNvSpPr/>
              <p:nvPr/>
            </p:nvSpPr>
            <p:spPr>
              <a:xfrm>
                <a:off x="2635025" y="5212125"/>
                <a:ext cx="542500" cy="366625"/>
              </a:xfrm>
              <a:custGeom>
                <a:avLst/>
                <a:gdLst/>
                <a:ahLst/>
                <a:cxnLst/>
                <a:rect l="l" t="t" r="r" b="b"/>
                <a:pathLst>
                  <a:path w="21700" h="14665" extrusionOk="0">
                    <a:moveTo>
                      <a:pt x="6808" y="5833"/>
                    </a:moveTo>
                    <a:cubicBezTo>
                      <a:pt x="7248" y="5833"/>
                      <a:pt x="7641" y="6042"/>
                      <a:pt x="7812" y="6593"/>
                    </a:cubicBezTo>
                    <a:cubicBezTo>
                      <a:pt x="8219" y="7786"/>
                      <a:pt x="7080" y="8654"/>
                      <a:pt x="6049" y="8899"/>
                    </a:cubicBezTo>
                    <a:cubicBezTo>
                      <a:pt x="5697" y="8981"/>
                      <a:pt x="5335" y="9021"/>
                      <a:pt x="4973" y="9021"/>
                    </a:cubicBezTo>
                    <a:cubicBezTo>
                      <a:pt x="4797" y="9021"/>
                      <a:pt x="4620" y="9011"/>
                      <a:pt x="4444" y="8992"/>
                    </a:cubicBezTo>
                    <a:lnTo>
                      <a:pt x="4444" y="8992"/>
                    </a:lnTo>
                    <a:cubicBezTo>
                      <a:pt x="4410" y="8075"/>
                      <a:pt x="4676" y="7166"/>
                      <a:pt x="5317" y="6512"/>
                    </a:cubicBezTo>
                    <a:cubicBezTo>
                      <a:pt x="5674" y="6140"/>
                      <a:pt x="6275" y="5833"/>
                      <a:pt x="6808" y="5833"/>
                    </a:cubicBezTo>
                    <a:close/>
                    <a:moveTo>
                      <a:pt x="10886" y="9234"/>
                    </a:moveTo>
                    <a:cubicBezTo>
                      <a:pt x="11443" y="9234"/>
                      <a:pt x="11819" y="9779"/>
                      <a:pt x="11773" y="10363"/>
                    </a:cubicBezTo>
                    <a:cubicBezTo>
                      <a:pt x="11718" y="10960"/>
                      <a:pt x="11311" y="11475"/>
                      <a:pt x="10877" y="11855"/>
                    </a:cubicBezTo>
                    <a:cubicBezTo>
                      <a:pt x="10435" y="12240"/>
                      <a:pt x="9902" y="12511"/>
                      <a:pt x="9334" y="12663"/>
                    </a:cubicBezTo>
                    <a:lnTo>
                      <a:pt x="9334" y="12663"/>
                    </a:lnTo>
                    <a:cubicBezTo>
                      <a:pt x="9194" y="12300"/>
                      <a:pt x="9130" y="11901"/>
                      <a:pt x="9142" y="11502"/>
                    </a:cubicBezTo>
                    <a:cubicBezTo>
                      <a:pt x="9196" y="10607"/>
                      <a:pt x="9684" y="9577"/>
                      <a:pt x="10606" y="9278"/>
                    </a:cubicBezTo>
                    <a:cubicBezTo>
                      <a:pt x="10703" y="9248"/>
                      <a:pt x="10797" y="9234"/>
                      <a:pt x="10886" y="9234"/>
                    </a:cubicBezTo>
                    <a:close/>
                    <a:moveTo>
                      <a:pt x="15437" y="10774"/>
                    </a:moveTo>
                    <a:cubicBezTo>
                      <a:pt x="15543" y="10774"/>
                      <a:pt x="15651" y="10790"/>
                      <a:pt x="15760" y="10824"/>
                    </a:cubicBezTo>
                    <a:cubicBezTo>
                      <a:pt x="16384" y="11041"/>
                      <a:pt x="16736" y="11719"/>
                      <a:pt x="16438" y="12343"/>
                    </a:cubicBezTo>
                    <a:cubicBezTo>
                      <a:pt x="16221" y="12750"/>
                      <a:pt x="15787" y="13048"/>
                      <a:pt x="15380" y="13293"/>
                    </a:cubicBezTo>
                    <a:cubicBezTo>
                      <a:pt x="15278" y="13349"/>
                      <a:pt x="15176" y="13403"/>
                      <a:pt x="15073" y="13455"/>
                    </a:cubicBezTo>
                    <a:lnTo>
                      <a:pt x="15073" y="13455"/>
                    </a:lnTo>
                    <a:cubicBezTo>
                      <a:pt x="14396" y="12973"/>
                      <a:pt x="13936" y="12170"/>
                      <a:pt x="14431" y="11367"/>
                    </a:cubicBezTo>
                    <a:cubicBezTo>
                      <a:pt x="14666" y="11003"/>
                      <a:pt x="15037" y="10774"/>
                      <a:pt x="15437" y="10774"/>
                    </a:cubicBezTo>
                    <a:close/>
                    <a:moveTo>
                      <a:pt x="5042" y="0"/>
                    </a:moveTo>
                    <a:cubicBezTo>
                      <a:pt x="5034" y="0"/>
                      <a:pt x="5027" y="1"/>
                      <a:pt x="5019" y="2"/>
                    </a:cubicBezTo>
                    <a:cubicBezTo>
                      <a:pt x="3690" y="29"/>
                      <a:pt x="2496" y="761"/>
                      <a:pt x="1628" y="1738"/>
                    </a:cubicBezTo>
                    <a:cubicBezTo>
                      <a:pt x="733" y="2714"/>
                      <a:pt x="1" y="3962"/>
                      <a:pt x="136" y="5318"/>
                    </a:cubicBezTo>
                    <a:cubicBezTo>
                      <a:pt x="307" y="7521"/>
                      <a:pt x="2114" y="8982"/>
                      <a:pt x="4147" y="9302"/>
                    </a:cubicBezTo>
                    <a:lnTo>
                      <a:pt x="4147" y="9302"/>
                    </a:lnTo>
                    <a:cubicBezTo>
                      <a:pt x="4220" y="10078"/>
                      <a:pt x="4476" y="10834"/>
                      <a:pt x="4883" y="11421"/>
                    </a:cubicBezTo>
                    <a:cubicBezTo>
                      <a:pt x="5667" y="12565"/>
                      <a:pt x="6976" y="13148"/>
                      <a:pt x="8292" y="13148"/>
                    </a:cubicBezTo>
                    <a:cubicBezTo>
                      <a:pt x="8575" y="13148"/>
                      <a:pt x="8857" y="13121"/>
                      <a:pt x="9135" y="13067"/>
                    </a:cubicBezTo>
                    <a:lnTo>
                      <a:pt x="9135" y="13067"/>
                    </a:lnTo>
                    <a:cubicBezTo>
                      <a:pt x="9155" y="13107"/>
                      <a:pt x="9175" y="13146"/>
                      <a:pt x="9196" y="13184"/>
                    </a:cubicBezTo>
                    <a:cubicBezTo>
                      <a:pt x="9761" y="14191"/>
                      <a:pt x="10926" y="14664"/>
                      <a:pt x="12047" y="14664"/>
                    </a:cubicBezTo>
                    <a:cubicBezTo>
                      <a:pt x="12164" y="14664"/>
                      <a:pt x="12281" y="14659"/>
                      <a:pt x="12396" y="14649"/>
                    </a:cubicBezTo>
                    <a:cubicBezTo>
                      <a:pt x="13129" y="14595"/>
                      <a:pt x="13861" y="14378"/>
                      <a:pt x="14539" y="14079"/>
                    </a:cubicBezTo>
                    <a:cubicBezTo>
                      <a:pt x="14698" y="14007"/>
                      <a:pt x="14860" y="13933"/>
                      <a:pt x="15022" y="13855"/>
                    </a:cubicBezTo>
                    <a:lnTo>
                      <a:pt x="15022" y="13855"/>
                    </a:lnTo>
                    <a:cubicBezTo>
                      <a:pt x="15392" y="14078"/>
                      <a:pt x="15807" y="14228"/>
                      <a:pt x="16194" y="14296"/>
                    </a:cubicBezTo>
                    <a:cubicBezTo>
                      <a:pt x="16439" y="14337"/>
                      <a:pt x="16679" y="14357"/>
                      <a:pt x="16915" y="14357"/>
                    </a:cubicBezTo>
                    <a:cubicBezTo>
                      <a:pt x="19316" y="14357"/>
                      <a:pt x="21194" y="12305"/>
                      <a:pt x="21564" y="9983"/>
                    </a:cubicBezTo>
                    <a:cubicBezTo>
                      <a:pt x="21700" y="9305"/>
                      <a:pt x="21700" y="8627"/>
                      <a:pt x="21618" y="7949"/>
                    </a:cubicBezTo>
                    <a:cubicBezTo>
                      <a:pt x="21605" y="7841"/>
                      <a:pt x="21510" y="7786"/>
                      <a:pt x="21422" y="7786"/>
                    </a:cubicBezTo>
                    <a:cubicBezTo>
                      <a:pt x="21334" y="7786"/>
                      <a:pt x="21252" y="7841"/>
                      <a:pt x="21266" y="7949"/>
                    </a:cubicBezTo>
                    <a:cubicBezTo>
                      <a:pt x="21537" y="10092"/>
                      <a:pt x="20832" y="12452"/>
                      <a:pt x="18825" y="13510"/>
                    </a:cubicBezTo>
                    <a:cubicBezTo>
                      <a:pt x="18241" y="13819"/>
                      <a:pt x="17570" y="13997"/>
                      <a:pt x="16902" y="13997"/>
                    </a:cubicBezTo>
                    <a:cubicBezTo>
                      <a:pt x="16514" y="13997"/>
                      <a:pt x="16128" y="13937"/>
                      <a:pt x="15760" y="13808"/>
                    </a:cubicBezTo>
                    <a:cubicBezTo>
                      <a:pt x="15642" y="13769"/>
                      <a:pt x="15524" y="13719"/>
                      <a:pt x="15409" y="13660"/>
                    </a:cubicBezTo>
                    <a:lnTo>
                      <a:pt x="15409" y="13660"/>
                    </a:lnTo>
                    <a:cubicBezTo>
                      <a:pt x="15721" y="13492"/>
                      <a:pt x="16020" y="13302"/>
                      <a:pt x="16275" y="13076"/>
                    </a:cubicBezTo>
                    <a:cubicBezTo>
                      <a:pt x="17089" y="12343"/>
                      <a:pt x="17116" y="11041"/>
                      <a:pt x="15977" y="10553"/>
                    </a:cubicBezTo>
                    <a:cubicBezTo>
                      <a:pt x="15792" y="10473"/>
                      <a:pt x="15606" y="10436"/>
                      <a:pt x="15425" y="10436"/>
                    </a:cubicBezTo>
                    <a:cubicBezTo>
                      <a:pt x="14626" y="10436"/>
                      <a:pt x="13932" y="11155"/>
                      <a:pt x="13888" y="12018"/>
                    </a:cubicBezTo>
                    <a:cubicBezTo>
                      <a:pt x="13845" y="12686"/>
                      <a:pt x="14198" y="13238"/>
                      <a:pt x="14702" y="13635"/>
                    </a:cubicBezTo>
                    <a:lnTo>
                      <a:pt x="14702" y="13635"/>
                    </a:lnTo>
                    <a:cubicBezTo>
                      <a:pt x="14379" y="13784"/>
                      <a:pt x="14048" y="13914"/>
                      <a:pt x="13698" y="14025"/>
                    </a:cubicBezTo>
                    <a:cubicBezTo>
                      <a:pt x="13172" y="14205"/>
                      <a:pt x="12609" y="14318"/>
                      <a:pt x="12053" y="14318"/>
                    </a:cubicBezTo>
                    <a:cubicBezTo>
                      <a:pt x="11434" y="14318"/>
                      <a:pt x="10823" y="14178"/>
                      <a:pt x="10281" y="13835"/>
                    </a:cubicBezTo>
                    <a:cubicBezTo>
                      <a:pt x="9938" y="13622"/>
                      <a:pt x="9672" y="13327"/>
                      <a:pt x="9484" y="12985"/>
                    </a:cubicBezTo>
                    <a:lnTo>
                      <a:pt x="9484" y="12985"/>
                    </a:lnTo>
                    <a:cubicBezTo>
                      <a:pt x="10025" y="12833"/>
                      <a:pt x="10539" y="12574"/>
                      <a:pt x="10986" y="12208"/>
                    </a:cubicBezTo>
                    <a:cubicBezTo>
                      <a:pt x="11827" y="11530"/>
                      <a:pt x="12668" y="10146"/>
                      <a:pt x="11691" y="9224"/>
                    </a:cubicBezTo>
                    <a:cubicBezTo>
                      <a:pt x="11451" y="8991"/>
                      <a:pt x="11186" y="8895"/>
                      <a:pt x="10918" y="8895"/>
                    </a:cubicBezTo>
                    <a:cubicBezTo>
                      <a:pt x="10187" y="8895"/>
                      <a:pt x="9439" y="9612"/>
                      <a:pt x="9142" y="10228"/>
                    </a:cubicBezTo>
                    <a:cubicBezTo>
                      <a:pt x="8754" y="11003"/>
                      <a:pt x="8711" y="11931"/>
                      <a:pt x="8997" y="12739"/>
                    </a:cubicBezTo>
                    <a:lnTo>
                      <a:pt x="8997" y="12739"/>
                    </a:lnTo>
                    <a:cubicBezTo>
                      <a:pt x="8745" y="12785"/>
                      <a:pt x="8489" y="12808"/>
                      <a:pt x="8233" y="12808"/>
                    </a:cubicBezTo>
                    <a:cubicBezTo>
                      <a:pt x="7245" y="12808"/>
                      <a:pt x="6263" y="12462"/>
                      <a:pt x="5561" y="11747"/>
                    </a:cubicBezTo>
                    <a:cubicBezTo>
                      <a:pt x="4966" y="11126"/>
                      <a:pt x="4578" y="10246"/>
                      <a:pt x="4471" y="9343"/>
                    </a:cubicBezTo>
                    <a:lnTo>
                      <a:pt x="4471" y="9343"/>
                    </a:lnTo>
                    <a:cubicBezTo>
                      <a:pt x="4644" y="9360"/>
                      <a:pt x="4818" y="9368"/>
                      <a:pt x="4992" y="9368"/>
                    </a:cubicBezTo>
                    <a:cubicBezTo>
                      <a:pt x="5264" y="9368"/>
                      <a:pt x="5536" y="9347"/>
                      <a:pt x="5805" y="9305"/>
                    </a:cubicBezTo>
                    <a:cubicBezTo>
                      <a:pt x="6999" y="9116"/>
                      <a:pt x="8219" y="8383"/>
                      <a:pt x="8219" y="7054"/>
                    </a:cubicBezTo>
                    <a:cubicBezTo>
                      <a:pt x="8242" y="6120"/>
                      <a:pt x="7553" y="5496"/>
                      <a:pt x="6720" y="5496"/>
                    </a:cubicBezTo>
                    <a:cubicBezTo>
                      <a:pt x="6538" y="5496"/>
                      <a:pt x="6348" y="5526"/>
                      <a:pt x="6158" y="5589"/>
                    </a:cubicBezTo>
                    <a:cubicBezTo>
                      <a:pt x="4703" y="6074"/>
                      <a:pt x="4094" y="7507"/>
                      <a:pt x="4126" y="8948"/>
                    </a:cubicBezTo>
                    <a:lnTo>
                      <a:pt x="4126" y="8948"/>
                    </a:lnTo>
                    <a:cubicBezTo>
                      <a:pt x="2298" y="8635"/>
                      <a:pt x="663" y="7325"/>
                      <a:pt x="462" y="5372"/>
                    </a:cubicBezTo>
                    <a:cubicBezTo>
                      <a:pt x="326" y="4098"/>
                      <a:pt x="1004" y="2931"/>
                      <a:pt x="1818" y="2009"/>
                    </a:cubicBezTo>
                    <a:cubicBezTo>
                      <a:pt x="2659" y="1087"/>
                      <a:pt x="3744" y="355"/>
                      <a:pt x="5019" y="327"/>
                    </a:cubicBezTo>
                    <a:cubicBezTo>
                      <a:pt x="5228" y="327"/>
                      <a:pt x="5235" y="0"/>
                      <a:pt x="50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2710;p80">
                <a:extLst>
                  <a:ext uri="{FF2B5EF4-FFF2-40B4-BE49-F238E27FC236}">
                    <a16:creationId xmlns:a16="http://schemas.microsoft.com/office/drawing/2014/main" id="{12DA299A-A61C-06C1-AE3F-3DF45D08F54F}"/>
                  </a:ext>
                </a:extLst>
              </p:cNvPr>
              <p:cNvSpPr/>
              <p:nvPr/>
            </p:nvSpPr>
            <p:spPr>
              <a:xfrm>
                <a:off x="2392275" y="5833300"/>
                <a:ext cx="3038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0477" extrusionOk="0">
                    <a:moveTo>
                      <a:pt x="3337" y="0"/>
                    </a:moveTo>
                    <a:cubicBezTo>
                      <a:pt x="2414" y="434"/>
                      <a:pt x="1411" y="1628"/>
                      <a:pt x="760" y="2387"/>
                    </a:cubicBezTo>
                    <a:cubicBezTo>
                      <a:pt x="516" y="2658"/>
                      <a:pt x="272" y="3011"/>
                      <a:pt x="163" y="3391"/>
                    </a:cubicBezTo>
                    <a:cubicBezTo>
                      <a:pt x="0" y="4096"/>
                      <a:pt x="380" y="4801"/>
                      <a:pt x="787" y="5398"/>
                    </a:cubicBezTo>
                    <a:cubicBezTo>
                      <a:pt x="2143" y="7269"/>
                      <a:pt x="4150" y="8571"/>
                      <a:pt x="6185" y="9684"/>
                    </a:cubicBezTo>
                    <a:cubicBezTo>
                      <a:pt x="6781" y="9982"/>
                      <a:pt x="7378" y="10307"/>
                      <a:pt x="8002" y="10416"/>
                    </a:cubicBezTo>
                    <a:cubicBezTo>
                      <a:pt x="8192" y="10455"/>
                      <a:pt x="8388" y="10476"/>
                      <a:pt x="8584" y="10476"/>
                    </a:cubicBezTo>
                    <a:cubicBezTo>
                      <a:pt x="9061" y="10476"/>
                      <a:pt x="9535" y="10352"/>
                      <a:pt x="9901" y="10063"/>
                    </a:cubicBezTo>
                    <a:cubicBezTo>
                      <a:pt x="10552" y="9575"/>
                      <a:pt x="10796" y="8761"/>
                      <a:pt x="11013" y="7975"/>
                    </a:cubicBezTo>
                    <a:cubicBezTo>
                      <a:pt x="11230" y="7134"/>
                      <a:pt x="12152" y="5751"/>
                      <a:pt x="11365" y="5452"/>
                    </a:cubicBezTo>
                    <a:cubicBezTo>
                      <a:pt x="5805" y="3309"/>
                      <a:pt x="3337" y="0"/>
                      <a:pt x="33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2711;p80">
                <a:extLst>
                  <a:ext uri="{FF2B5EF4-FFF2-40B4-BE49-F238E27FC236}">
                    <a16:creationId xmlns:a16="http://schemas.microsoft.com/office/drawing/2014/main" id="{2F52E023-69D0-2ACA-F656-EE0A960217B6}"/>
                  </a:ext>
                </a:extLst>
              </p:cNvPr>
              <p:cNvSpPr/>
              <p:nvPr/>
            </p:nvSpPr>
            <p:spPr>
              <a:xfrm>
                <a:off x="2386850" y="5829200"/>
                <a:ext cx="306525" cy="270675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0827" extrusionOk="0">
                    <a:moveTo>
                      <a:pt x="3506" y="395"/>
                    </a:moveTo>
                    <a:cubicBezTo>
                      <a:pt x="4054" y="1091"/>
                      <a:pt x="4714" y="1694"/>
                      <a:pt x="5398" y="2226"/>
                    </a:cubicBezTo>
                    <a:cubicBezTo>
                      <a:pt x="7212" y="3742"/>
                      <a:pt x="9296" y="4907"/>
                      <a:pt x="11515" y="5774"/>
                    </a:cubicBezTo>
                    <a:lnTo>
                      <a:pt x="11515" y="5774"/>
                    </a:lnTo>
                    <a:cubicBezTo>
                      <a:pt x="11965" y="6043"/>
                      <a:pt x="11551" y="6847"/>
                      <a:pt x="11392" y="7189"/>
                    </a:cubicBezTo>
                    <a:cubicBezTo>
                      <a:pt x="11175" y="7732"/>
                      <a:pt x="11040" y="8274"/>
                      <a:pt x="10850" y="8844"/>
                    </a:cubicBezTo>
                    <a:cubicBezTo>
                      <a:pt x="10579" y="9576"/>
                      <a:pt x="10118" y="10227"/>
                      <a:pt x="9304" y="10417"/>
                    </a:cubicBezTo>
                    <a:cubicBezTo>
                      <a:pt x="9134" y="10456"/>
                      <a:pt x="8964" y="10473"/>
                      <a:pt x="8796" y="10473"/>
                    </a:cubicBezTo>
                    <a:cubicBezTo>
                      <a:pt x="8136" y="10473"/>
                      <a:pt x="7496" y="10205"/>
                      <a:pt x="6890" y="9902"/>
                    </a:cubicBezTo>
                    <a:cubicBezTo>
                      <a:pt x="5588" y="9251"/>
                      <a:pt x="4286" y="8464"/>
                      <a:pt x="3147" y="7542"/>
                    </a:cubicBezTo>
                    <a:cubicBezTo>
                      <a:pt x="2577" y="7081"/>
                      <a:pt x="2062" y="6593"/>
                      <a:pt x="1601" y="6050"/>
                    </a:cubicBezTo>
                    <a:cubicBezTo>
                      <a:pt x="1085" y="5453"/>
                      <a:pt x="489" y="4667"/>
                      <a:pt x="516" y="3826"/>
                    </a:cubicBezTo>
                    <a:cubicBezTo>
                      <a:pt x="543" y="3039"/>
                      <a:pt x="1329" y="2388"/>
                      <a:pt x="1818" y="1846"/>
                    </a:cubicBezTo>
                    <a:cubicBezTo>
                      <a:pt x="2327" y="1312"/>
                      <a:pt x="2860" y="753"/>
                      <a:pt x="3506" y="395"/>
                    </a:cubicBezTo>
                    <a:close/>
                    <a:moveTo>
                      <a:pt x="3558" y="0"/>
                    </a:moveTo>
                    <a:cubicBezTo>
                      <a:pt x="3530" y="0"/>
                      <a:pt x="3501" y="9"/>
                      <a:pt x="3472" y="29"/>
                    </a:cubicBezTo>
                    <a:cubicBezTo>
                      <a:pt x="2740" y="381"/>
                      <a:pt x="2143" y="1005"/>
                      <a:pt x="1601" y="1602"/>
                    </a:cubicBezTo>
                    <a:cubicBezTo>
                      <a:pt x="1113" y="2117"/>
                      <a:pt x="489" y="2687"/>
                      <a:pt x="272" y="3392"/>
                    </a:cubicBezTo>
                    <a:cubicBezTo>
                      <a:pt x="0" y="4206"/>
                      <a:pt x="407" y="5019"/>
                      <a:pt x="868" y="5643"/>
                    </a:cubicBezTo>
                    <a:cubicBezTo>
                      <a:pt x="1384" y="6376"/>
                      <a:pt x="2008" y="7027"/>
                      <a:pt x="2686" y="7596"/>
                    </a:cubicBezTo>
                    <a:cubicBezTo>
                      <a:pt x="4015" y="8735"/>
                      <a:pt x="5615" y="9739"/>
                      <a:pt x="7215" y="10444"/>
                    </a:cubicBezTo>
                    <a:cubicBezTo>
                      <a:pt x="7717" y="10667"/>
                      <a:pt x="8282" y="10826"/>
                      <a:pt x="8840" y="10826"/>
                    </a:cubicBezTo>
                    <a:cubicBezTo>
                      <a:pt x="9098" y="10826"/>
                      <a:pt x="9354" y="10792"/>
                      <a:pt x="9602" y="10715"/>
                    </a:cubicBezTo>
                    <a:cubicBezTo>
                      <a:pt x="10280" y="10471"/>
                      <a:pt x="10741" y="9956"/>
                      <a:pt x="11040" y="9305"/>
                    </a:cubicBezTo>
                    <a:cubicBezTo>
                      <a:pt x="11203" y="8871"/>
                      <a:pt x="11311" y="8437"/>
                      <a:pt x="11447" y="8030"/>
                    </a:cubicBezTo>
                    <a:cubicBezTo>
                      <a:pt x="11555" y="7650"/>
                      <a:pt x="11745" y="7298"/>
                      <a:pt x="11881" y="6945"/>
                    </a:cubicBezTo>
                    <a:cubicBezTo>
                      <a:pt x="12043" y="6457"/>
                      <a:pt x="12260" y="5752"/>
                      <a:pt x="11664" y="5481"/>
                    </a:cubicBezTo>
                    <a:cubicBezTo>
                      <a:pt x="11660" y="5479"/>
                      <a:pt x="11657" y="5477"/>
                      <a:pt x="11654" y="5476"/>
                    </a:cubicBezTo>
                    <a:lnTo>
                      <a:pt x="11654" y="5476"/>
                    </a:lnTo>
                    <a:cubicBezTo>
                      <a:pt x="11641" y="5467"/>
                      <a:pt x="11626" y="5460"/>
                      <a:pt x="11609" y="5453"/>
                    </a:cubicBezTo>
                    <a:cubicBezTo>
                      <a:pt x="9440" y="4613"/>
                      <a:pt x="7351" y="3446"/>
                      <a:pt x="5561" y="1954"/>
                    </a:cubicBezTo>
                    <a:cubicBezTo>
                      <a:pt x="5073" y="1520"/>
                      <a:pt x="4584" y="1087"/>
                      <a:pt x="4150" y="625"/>
                    </a:cubicBezTo>
                    <a:cubicBezTo>
                      <a:pt x="4015" y="490"/>
                      <a:pt x="3906" y="354"/>
                      <a:pt x="3798" y="219"/>
                    </a:cubicBezTo>
                    <a:cubicBezTo>
                      <a:pt x="3774" y="170"/>
                      <a:pt x="3685" y="79"/>
                      <a:pt x="3685" y="79"/>
                    </a:cubicBezTo>
                    <a:lnTo>
                      <a:pt x="3685" y="79"/>
                    </a:lnTo>
                    <a:cubicBezTo>
                      <a:pt x="3685" y="79"/>
                      <a:pt x="3686" y="80"/>
                      <a:pt x="3689" y="83"/>
                    </a:cubicBezTo>
                    <a:cubicBezTo>
                      <a:pt x="3654" y="30"/>
                      <a:pt x="3608" y="0"/>
                      <a:pt x="3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2712;p80">
                <a:extLst>
                  <a:ext uri="{FF2B5EF4-FFF2-40B4-BE49-F238E27FC236}">
                    <a16:creationId xmlns:a16="http://schemas.microsoft.com/office/drawing/2014/main" id="{85404E63-DC1D-FF95-C879-5447450A1AF3}"/>
                  </a:ext>
                </a:extLst>
              </p:cNvPr>
              <p:cNvSpPr/>
              <p:nvPr/>
            </p:nvSpPr>
            <p:spPr>
              <a:xfrm>
                <a:off x="2552300" y="5109775"/>
                <a:ext cx="86725" cy="166775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671" extrusionOk="0">
                    <a:moveTo>
                      <a:pt x="3226" y="1"/>
                    </a:moveTo>
                    <a:cubicBezTo>
                      <a:pt x="3189" y="1"/>
                      <a:pt x="3151" y="17"/>
                      <a:pt x="3120" y="54"/>
                    </a:cubicBezTo>
                    <a:cubicBezTo>
                      <a:pt x="2360" y="1031"/>
                      <a:pt x="1682" y="2089"/>
                      <a:pt x="1140" y="3201"/>
                    </a:cubicBezTo>
                    <a:cubicBezTo>
                      <a:pt x="896" y="3743"/>
                      <a:pt x="652" y="4313"/>
                      <a:pt x="462" y="4883"/>
                    </a:cubicBezTo>
                    <a:cubicBezTo>
                      <a:pt x="272" y="5398"/>
                      <a:pt x="1" y="5995"/>
                      <a:pt x="218" y="6564"/>
                    </a:cubicBezTo>
                    <a:cubicBezTo>
                      <a:pt x="239" y="6638"/>
                      <a:pt x="300" y="6671"/>
                      <a:pt x="365" y="6671"/>
                    </a:cubicBezTo>
                    <a:cubicBezTo>
                      <a:pt x="467" y="6671"/>
                      <a:pt x="576" y="6589"/>
                      <a:pt x="543" y="6456"/>
                    </a:cubicBezTo>
                    <a:cubicBezTo>
                      <a:pt x="353" y="5940"/>
                      <a:pt x="679" y="5289"/>
                      <a:pt x="841" y="4801"/>
                    </a:cubicBezTo>
                    <a:cubicBezTo>
                      <a:pt x="1031" y="4259"/>
                      <a:pt x="1275" y="3716"/>
                      <a:pt x="1547" y="3174"/>
                    </a:cubicBezTo>
                    <a:cubicBezTo>
                      <a:pt x="2035" y="2143"/>
                      <a:pt x="2659" y="1194"/>
                      <a:pt x="3364" y="299"/>
                    </a:cubicBezTo>
                    <a:cubicBezTo>
                      <a:pt x="3468" y="174"/>
                      <a:pt x="3348" y="1"/>
                      <a:pt x="32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2713;p80">
                <a:extLst>
                  <a:ext uri="{FF2B5EF4-FFF2-40B4-BE49-F238E27FC236}">
                    <a16:creationId xmlns:a16="http://schemas.microsoft.com/office/drawing/2014/main" id="{6903ED36-B9F8-9690-D0F9-A595B5793A31}"/>
                  </a:ext>
                </a:extLst>
              </p:cNvPr>
              <p:cNvSpPr/>
              <p:nvPr/>
            </p:nvSpPr>
            <p:spPr>
              <a:xfrm>
                <a:off x="2552975" y="5319975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2714;p80">
                <a:extLst>
                  <a:ext uri="{FF2B5EF4-FFF2-40B4-BE49-F238E27FC236}">
                    <a16:creationId xmlns:a16="http://schemas.microsoft.com/office/drawing/2014/main" id="{9C4EC156-800E-FB53-8D24-FE3F8DE5CEA4}"/>
                  </a:ext>
                </a:extLst>
              </p:cNvPr>
              <p:cNvSpPr/>
              <p:nvPr/>
            </p:nvSpPr>
            <p:spPr>
              <a:xfrm>
                <a:off x="3194450" y="5169650"/>
                <a:ext cx="114625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559" extrusionOk="0">
                    <a:moveTo>
                      <a:pt x="1549" y="0"/>
                    </a:moveTo>
                    <a:cubicBezTo>
                      <a:pt x="862" y="0"/>
                      <a:pt x="224" y="692"/>
                      <a:pt x="109" y="1403"/>
                    </a:cubicBezTo>
                    <a:cubicBezTo>
                      <a:pt x="1" y="2271"/>
                      <a:pt x="381" y="3084"/>
                      <a:pt x="706" y="3898"/>
                    </a:cubicBezTo>
                    <a:cubicBezTo>
                      <a:pt x="1574" y="6122"/>
                      <a:pt x="1900" y="8563"/>
                      <a:pt x="1656" y="10950"/>
                    </a:cubicBezTo>
                    <a:cubicBezTo>
                      <a:pt x="1601" y="11493"/>
                      <a:pt x="1520" y="12062"/>
                      <a:pt x="1656" y="12605"/>
                    </a:cubicBezTo>
                    <a:cubicBezTo>
                      <a:pt x="1810" y="13094"/>
                      <a:pt x="2257" y="13558"/>
                      <a:pt x="2766" y="13558"/>
                    </a:cubicBezTo>
                    <a:cubicBezTo>
                      <a:pt x="2794" y="13558"/>
                      <a:pt x="2821" y="13557"/>
                      <a:pt x="2849" y="13554"/>
                    </a:cubicBezTo>
                    <a:cubicBezTo>
                      <a:pt x="3310" y="13500"/>
                      <a:pt x="3663" y="13120"/>
                      <a:pt x="3880" y="12713"/>
                    </a:cubicBezTo>
                    <a:cubicBezTo>
                      <a:pt x="4585" y="11465"/>
                      <a:pt x="4531" y="9947"/>
                      <a:pt x="4368" y="8536"/>
                    </a:cubicBezTo>
                    <a:cubicBezTo>
                      <a:pt x="4151" y="6448"/>
                      <a:pt x="4015" y="4305"/>
                      <a:pt x="3310" y="2325"/>
                    </a:cubicBezTo>
                    <a:cubicBezTo>
                      <a:pt x="2659" y="453"/>
                      <a:pt x="1927" y="73"/>
                      <a:pt x="1927" y="73"/>
                    </a:cubicBezTo>
                    <a:cubicBezTo>
                      <a:pt x="1801" y="23"/>
                      <a:pt x="1674" y="0"/>
                      <a:pt x="1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2715;p80">
                <a:extLst>
                  <a:ext uri="{FF2B5EF4-FFF2-40B4-BE49-F238E27FC236}">
                    <a16:creationId xmlns:a16="http://schemas.microsoft.com/office/drawing/2014/main" id="{C965006D-1879-260F-232C-32F419893408}"/>
                  </a:ext>
                </a:extLst>
              </p:cNvPr>
              <p:cNvSpPr/>
              <p:nvPr/>
            </p:nvSpPr>
            <p:spPr>
              <a:xfrm>
                <a:off x="3201925" y="5562225"/>
                <a:ext cx="5255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790" extrusionOk="0">
                    <a:moveTo>
                      <a:pt x="990" y="0"/>
                    </a:moveTo>
                    <a:cubicBezTo>
                      <a:pt x="708" y="0"/>
                      <a:pt x="445" y="162"/>
                      <a:pt x="299" y="428"/>
                    </a:cubicBezTo>
                    <a:cubicBezTo>
                      <a:pt x="0" y="943"/>
                      <a:pt x="380" y="1730"/>
                      <a:pt x="977" y="1784"/>
                    </a:cubicBezTo>
                    <a:cubicBezTo>
                      <a:pt x="1007" y="1788"/>
                      <a:pt x="1036" y="1790"/>
                      <a:pt x="1066" y="1790"/>
                    </a:cubicBezTo>
                    <a:cubicBezTo>
                      <a:pt x="1626" y="1790"/>
                      <a:pt x="2101" y="1080"/>
                      <a:pt x="1818" y="591"/>
                    </a:cubicBezTo>
                    <a:cubicBezTo>
                      <a:pt x="1596" y="175"/>
                      <a:pt x="1283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2716;p80">
                <a:extLst>
                  <a:ext uri="{FF2B5EF4-FFF2-40B4-BE49-F238E27FC236}">
                    <a16:creationId xmlns:a16="http://schemas.microsoft.com/office/drawing/2014/main" id="{779F07E8-92C6-B629-EF9C-7674F68A576D}"/>
                  </a:ext>
                </a:extLst>
              </p:cNvPr>
              <p:cNvSpPr/>
              <p:nvPr/>
            </p:nvSpPr>
            <p:spPr>
              <a:xfrm>
                <a:off x="2482450" y="4783850"/>
                <a:ext cx="11600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6392" extrusionOk="0">
                    <a:moveTo>
                      <a:pt x="1670" y="0"/>
                    </a:moveTo>
                    <a:cubicBezTo>
                      <a:pt x="1176" y="0"/>
                      <a:pt x="710" y="189"/>
                      <a:pt x="435" y="615"/>
                    </a:cubicBezTo>
                    <a:cubicBezTo>
                      <a:pt x="1" y="1320"/>
                      <a:pt x="272" y="2215"/>
                      <a:pt x="652" y="2920"/>
                    </a:cubicBezTo>
                    <a:cubicBezTo>
                      <a:pt x="1493" y="4412"/>
                      <a:pt x="2822" y="5578"/>
                      <a:pt x="4395" y="6202"/>
                    </a:cubicBezTo>
                    <a:lnTo>
                      <a:pt x="4639" y="6392"/>
                    </a:lnTo>
                    <a:cubicBezTo>
                      <a:pt x="4531" y="5524"/>
                      <a:pt x="4422" y="4629"/>
                      <a:pt x="4314" y="3734"/>
                    </a:cubicBezTo>
                    <a:cubicBezTo>
                      <a:pt x="4178" y="2649"/>
                      <a:pt x="3988" y="1482"/>
                      <a:pt x="3256" y="696"/>
                    </a:cubicBezTo>
                    <a:cubicBezTo>
                      <a:pt x="2861" y="258"/>
                      <a:pt x="2246" y="0"/>
                      <a:pt x="1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2717;p80">
                <a:extLst>
                  <a:ext uri="{FF2B5EF4-FFF2-40B4-BE49-F238E27FC236}">
                    <a16:creationId xmlns:a16="http://schemas.microsoft.com/office/drawing/2014/main" id="{89FA81FE-12E3-C52E-16F3-3C04B74FE376}"/>
                  </a:ext>
                </a:extLst>
              </p:cNvPr>
              <p:cNvSpPr/>
              <p:nvPr/>
            </p:nvSpPr>
            <p:spPr>
              <a:xfrm>
                <a:off x="2475675" y="4779750"/>
                <a:ext cx="12717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6719" extrusionOk="0">
                    <a:moveTo>
                      <a:pt x="1967" y="352"/>
                    </a:moveTo>
                    <a:cubicBezTo>
                      <a:pt x="2131" y="352"/>
                      <a:pt x="2300" y="376"/>
                      <a:pt x="2469" y="426"/>
                    </a:cubicBezTo>
                    <a:cubicBezTo>
                      <a:pt x="3473" y="697"/>
                      <a:pt x="3961" y="1646"/>
                      <a:pt x="4178" y="2596"/>
                    </a:cubicBezTo>
                    <a:cubicBezTo>
                      <a:pt x="4313" y="3193"/>
                      <a:pt x="4395" y="3844"/>
                      <a:pt x="4476" y="4467"/>
                    </a:cubicBezTo>
                    <a:cubicBezTo>
                      <a:pt x="4543" y="5045"/>
                      <a:pt x="4609" y="5623"/>
                      <a:pt x="4676" y="6186"/>
                    </a:cubicBezTo>
                    <a:lnTo>
                      <a:pt x="4676" y="6186"/>
                    </a:lnTo>
                    <a:cubicBezTo>
                      <a:pt x="3718" y="5806"/>
                      <a:pt x="2865" y="5215"/>
                      <a:pt x="2143" y="4467"/>
                    </a:cubicBezTo>
                    <a:cubicBezTo>
                      <a:pt x="1465" y="3735"/>
                      <a:pt x="706" y="2731"/>
                      <a:pt x="652" y="1701"/>
                    </a:cubicBezTo>
                    <a:cubicBezTo>
                      <a:pt x="607" y="836"/>
                      <a:pt x="1233" y="352"/>
                      <a:pt x="1967" y="352"/>
                    </a:cubicBezTo>
                    <a:close/>
                    <a:moveTo>
                      <a:pt x="1980" y="0"/>
                    </a:moveTo>
                    <a:cubicBezTo>
                      <a:pt x="1303" y="0"/>
                      <a:pt x="654" y="325"/>
                      <a:pt x="408" y="1023"/>
                    </a:cubicBezTo>
                    <a:cubicBezTo>
                      <a:pt x="1" y="2135"/>
                      <a:pt x="814" y="3355"/>
                      <a:pt x="1465" y="4196"/>
                    </a:cubicBezTo>
                    <a:cubicBezTo>
                      <a:pt x="2306" y="5227"/>
                      <a:pt x="3391" y="6041"/>
                      <a:pt x="4612" y="6529"/>
                    </a:cubicBezTo>
                    <a:cubicBezTo>
                      <a:pt x="4635" y="6538"/>
                      <a:pt x="4658" y="6542"/>
                      <a:pt x="4678" y="6542"/>
                    </a:cubicBezTo>
                    <a:cubicBezTo>
                      <a:pt x="4692" y="6542"/>
                      <a:pt x="4705" y="6540"/>
                      <a:pt x="4718" y="6536"/>
                    </a:cubicBezTo>
                    <a:lnTo>
                      <a:pt x="4718" y="6536"/>
                    </a:lnTo>
                    <a:cubicBezTo>
                      <a:pt x="4719" y="6543"/>
                      <a:pt x="4719" y="6549"/>
                      <a:pt x="4720" y="6556"/>
                    </a:cubicBezTo>
                    <a:cubicBezTo>
                      <a:pt x="4734" y="6664"/>
                      <a:pt x="4829" y="6719"/>
                      <a:pt x="4917" y="6719"/>
                    </a:cubicBezTo>
                    <a:cubicBezTo>
                      <a:pt x="5005" y="6719"/>
                      <a:pt x="5086" y="6664"/>
                      <a:pt x="5073" y="6556"/>
                    </a:cubicBezTo>
                    <a:cubicBezTo>
                      <a:pt x="4991" y="5824"/>
                      <a:pt x="4883" y="5091"/>
                      <a:pt x="4802" y="4359"/>
                    </a:cubicBezTo>
                    <a:cubicBezTo>
                      <a:pt x="4720" y="3735"/>
                      <a:pt x="4639" y="3111"/>
                      <a:pt x="4503" y="2487"/>
                    </a:cubicBezTo>
                    <a:cubicBezTo>
                      <a:pt x="4259" y="1457"/>
                      <a:pt x="3717" y="453"/>
                      <a:pt x="2632" y="100"/>
                    </a:cubicBezTo>
                    <a:cubicBezTo>
                      <a:pt x="2420" y="34"/>
                      <a:pt x="2198" y="0"/>
                      <a:pt x="19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2718;p80">
                <a:extLst>
                  <a:ext uri="{FF2B5EF4-FFF2-40B4-BE49-F238E27FC236}">
                    <a16:creationId xmlns:a16="http://schemas.microsoft.com/office/drawing/2014/main" id="{AD501FF7-15AE-DE2A-E20E-D3588E9B4C41}"/>
                  </a:ext>
                </a:extLst>
              </p:cNvPr>
              <p:cNvSpPr/>
              <p:nvPr/>
            </p:nvSpPr>
            <p:spPr>
              <a:xfrm>
                <a:off x="3269725" y="4818875"/>
                <a:ext cx="249575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6266" extrusionOk="0">
                    <a:moveTo>
                      <a:pt x="7270" y="0"/>
                    </a:moveTo>
                    <a:cubicBezTo>
                      <a:pt x="5941" y="0"/>
                      <a:pt x="4747" y="787"/>
                      <a:pt x="3744" y="1655"/>
                    </a:cubicBezTo>
                    <a:cubicBezTo>
                      <a:pt x="2279" y="2957"/>
                      <a:pt x="1004" y="4476"/>
                      <a:pt x="55" y="6184"/>
                    </a:cubicBezTo>
                    <a:lnTo>
                      <a:pt x="1" y="6266"/>
                    </a:lnTo>
                    <a:cubicBezTo>
                      <a:pt x="1221" y="5750"/>
                      <a:pt x="2605" y="5859"/>
                      <a:pt x="3934" y="5723"/>
                    </a:cubicBezTo>
                    <a:cubicBezTo>
                      <a:pt x="5317" y="5588"/>
                      <a:pt x="6673" y="5208"/>
                      <a:pt x="7894" y="4557"/>
                    </a:cubicBezTo>
                    <a:cubicBezTo>
                      <a:pt x="8762" y="4123"/>
                      <a:pt x="9630" y="3445"/>
                      <a:pt x="9792" y="2468"/>
                    </a:cubicBezTo>
                    <a:cubicBezTo>
                      <a:pt x="9982" y="1166"/>
                      <a:pt x="8599" y="27"/>
                      <a:pt x="7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2719;p80">
                <a:extLst>
                  <a:ext uri="{FF2B5EF4-FFF2-40B4-BE49-F238E27FC236}">
                    <a16:creationId xmlns:a16="http://schemas.microsoft.com/office/drawing/2014/main" id="{E242712B-6CCF-ED3B-C003-71B6D31B7E27}"/>
                  </a:ext>
                </a:extLst>
              </p:cNvPr>
              <p:cNvSpPr/>
              <p:nvPr/>
            </p:nvSpPr>
            <p:spPr>
              <a:xfrm>
                <a:off x="3264525" y="4814550"/>
                <a:ext cx="2649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6615" extrusionOk="0">
                    <a:moveTo>
                      <a:pt x="7423" y="363"/>
                    </a:moveTo>
                    <a:cubicBezTo>
                      <a:pt x="7442" y="363"/>
                      <a:pt x="7460" y="363"/>
                      <a:pt x="7478" y="363"/>
                    </a:cubicBezTo>
                    <a:cubicBezTo>
                      <a:pt x="8888" y="363"/>
                      <a:pt x="10434" y="1773"/>
                      <a:pt x="9621" y="3238"/>
                    </a:cubicBezTo>
                    <a:cubicBezTo>
                      <a:pt x="9268" y="3862"/>
                      <a:pt x="8644" y="4269"/>
                      <a:pt x="8020" y="4594"/>
                    </a:cubicBezTo>
                    <a:cubicBezTo>
                      <a:pt x="7234" y="5001"/>
                      <a:pt x="6393" y="5300"/>
                      <a:pt x="5525" y="5489"/>
                    </a:cubicBezTo>
                    <a:cubicBezTo>
                      <a:pt x="3909" y="5862"/>
                      <a:pt x="2180" y="5620"/>
                      <a:pt x="587" y="6120"/>
                    </a:cubicBezTo>
                    <a:lnTo>
                      <a:pt x="587" y="6120"/>
                    </a:lnTo>
                    <a:cubicBezTo>
                      <a:pt x="1365" y="4832"/>
                      <a:pt x="2304" y="3640"/>
                      <a:pt x="3382" y="2587"/>
                    </a:cubicBezTo>
                    <a:cubicBezTo>
                      <a:pt x="4455" y="1541"/>
                      <a:pt x="5820" y="363"/>
                      <a:pt x="7423" y="363"/>
                    </a:cubicBezTo>
                    <a:close/>
                    <a:moveTo>
                      <a:pt x="7439" y="1"/>
                    </a:moveTo>
                    <a:cubicBezTo>
                      <a:pt x="6193" y="1"/>
                      <a:pt x="4977" y="765"/>
                      <a:pt x="4060" y="1529"/>
                    </a:cubicBezTo>
                    <a:cubicBezTo>
                      <a:pt x="2460" y="2858"/>
                      <a:pt x="1158" y="4486"/>
                      <a:pt x="127" y="6249"/>
                    </a:cubicBezTo>
                    <a:cubicBezTo>
                      <a:pt x="111" y="6271"/>
                      <a:pt x="101" y="6294"/>
                      <a:pt x="96" y="6316"/>
                    </a:cubicBezTo>
                    <a:lnTo>
                      <a:pt x="96" y="6316"/>
                    </a:lnTo>
                    <a:cubicBezTo>
                      <a:pt x="0" y="6417"/>
                      <a:pt x="54" y="6614"/>
                      <a:pt x="197" y="6614"/>
                    </a:cubicBezTo>
                    <a:cubicBezTo>
                      <a:pt x="217" y="6614"/>
                      <a:pt x="239" y="6610"/>
                      <a:pt x="263" y="6601"/>
                    </a:cubicBezTo>
                    <a:cubicBezTo>
                      <a:pt x="1158" y="6222"/>
                      <a:pt x="2135" y="6167"/>
                      <a:pt x="3111" y="6140"/>
                    </a:cubicBezTo>
                    <a:cubicBezTo>
                      <a:pt x="4060" y="6086"/>
                      <a:pt x="5010" y="5978"/>
                      <a:pt x="5932" y="5733"/>
                    </a:cubicBezTo>
                    <a:cubicBezTo>
                      <a:pt x="7342" y="5381"/>
                      <a:pt x="9322" y="4676"/>
                      <a:pt x="10000" y="3238"/>
                    </a:cubicBezTo>
                    <a:cubicBezTo>
                      <a:pt x="10597" y="1909"/>
                      <a:pt x="9621" y="580"/>
                      <a:pt x="8346" y="146"/>
                    </a:cubicBezTo>
                    <a:cubicBezTo>
                      <a:pt x="8045" y="46"/>
                      <a:pt x="7741" y="1"/>
                      <a:pt x="7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2720;p80">
                <a:extLst>
                  <a:ext uri="{FF2B5EF4-FFF2-40B4-BE49-F238E27FC236}">
                    <a16:creationId xmlns:a16="http://schemas.microsoft.com/office/drawing/2014/main" id="{B31EBED0-052F-0843-6518-3C63BC0D328A}"/>
                  </a:ext>
                </a:extLst>
              </p:cNvPr>
              <p:cNvSpPr/>
              <p:nvPr/>
            </p:nvSpPr>
            <p:spPr>
              <a:xfrm>
                <a:off x="3389075" y="5615125"/>
                <a:ext cx="1465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3196" extrusionOk="0">
                    <a:moveTo>
                      <a:pt x="1908" y="0"/>
                    </a:moveTo>
                    <a:cubicBezTo>
                      <a:pt x="1290" y="0"/>
                      <a:pt x="670" y="96"/>
                      <a:pt x="82" y="292"/>
                    </a:cubicBezTo>
                    <a:lnTo>
                      <a:pt x="1" y="482"/>
                    </a:lnTo>
                    <a:cubicBezTo>
                      <a:pt x="679" y="2028"/>
                      <a:pt x="2279" y="3140"/>
                      <a:pt x="3961" y="3194"/>
                    </a:cubicBezTo>
                    <a:cubicBezTo>
                      <a:pt x="3992" y="3195"/>
                      <a:pt x="4024" y="3196"/>
                      <a:pt x="4057" y="3196"/>
                    </a:cubicBezTo>
                    <a:cubicBezTo>
                      <a:pt x="4742" y="3196"/>
                      <a:pt x="5541" y="2918"/>
                      <a:pt x="5697" y="2245"/>
                    </a:cubicBezTo>
                    <a:cubicBezTo>
                      <a:pt x="5859" y="1540"/>
                      <a:pt x="5208" y="943"/>
                      <a:pt x="4557" y="617"/>
                    </a:cubicBezTo>
                    <a:cubicBezTo>
                      <a:pt x="3746" y="212"/>
                      <a:pt x="2828" y="0"/>
                      <a:pt x="19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2721;p80">
                <a:extLst>
                  <a:ext uri="{FF2B5EF4-FFF2-40B4-BE49-F238E27FC236}">
                    <a16:creationId xmlns:a16="http://schemas.microsoft.com/office/drawing/2014/main" id="{93034F1F-386B-0123-DBC3-07589893AC23}"/>
                  </a:ext>
                </a:extLst>
              </p:cNvPr>
              <p:cNvSpPr/>
              <p:nvPr/>
            </p:nvSpPr>
            <p:spPr>
              <a:xfrm>
                <a:off x="3384325" y="5611225"/>
                <a:ext cx="1546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3537" extrusionOk="0">
                    <a:moveTo>
                      <a:pt x="2123" y="331"/>
                    </a:moveTo>
                    <a:cubicBezTo>
                      <a:pt x="2474" y="331"/>
                      <a:pt x="2826" y="361"/>
                      <a:pt x="3174" y="421"/>
                    </a:cubicBezTo>
                    <a:cubicBezTo>
                      <a:pt x="4015" y="583"/>
                      <a:pt x="5073" y="909"/>
                      <a:pt x="5561" y="1668"/>
                    </a:cubicBezTo>
                    <a:cubicBezTo>
                      <a:pt x="5805" y="2021"/>
                      <a:pt x="5805" y="2482"/>
                      <a:pt x="5480" y="2780"/>
                    </a:cubicBezTo>
                    <a:cubicBezTo>
                      <a:pt x="5208" y="3052"/>
                      <a:pt x="4802" y="3160"/>
                      <a:pt x="4422" y="3187"/>
                    </a:cubicBezTo>
                    <a:cubicBezTo>
                      <a:pt x="4354" y="3192"/>
                      <a:pt x="4287" y="3194"/>
                      <a:pt x="4219" y="3194"/>
                    </a:cubicBezTo>
                    <a:cubicBezTo>
                      <a:pt x="3497" y="3194"/>
                      <a:pt x="2763" y="2938"/>
                      <a:pt x="2143" y="2591"/>
                    </a:cubicBezTo>
                    <a:cubicBezTo>
                      <a:pt x="1372" y="2112"/>
                      <a:pt x="730" y="1424"/>
                      <a:pt x="348" y="604"/>
                    </a:cubicBezTo>
                    <a:lnTo>
                      <a:pt x="348" y="604"/>
                    </a:lnTo>
                    <a:cubicBezTo>
                      <a:pt x="925" y="419"/>
                      <a:pt x="1524" y="331"/>
                      <a:pt x="2123" y="331"/>
                    </a:cubicBezTo>
                    <a:close/>
                    <a:moveTo>
                      <a:pt x="2106" y="0"/>
                    </a:moveTo>
                    <a:cubicBezTo>
                      <a:pt x="1472" y="0"/>
                      <a:pt x="841" y="95"/>
                      <a:pt x="245" y="285"/>
                    </a:cubicBezTo>
                    <a:cubicBezTo>
                      <a:pt x="142" y="323"/>
                      <a:pt x="106" y="416"/>
                      <a:pt x="120" y="495"/>
                    </a:cubicBezTo>
                    <a:lnTo>
                      <a:pt x="120" y="495"/>
                    </a:lnTo>
                    <a:cubicBezTo>
                      <a:pt x="48" y="536"/>
                      <a:pt x="1" y="624"/>
                      <a:pt x="55" y="719"/>
                    </a:cubicBezTo>
                    <a:cubicBezTo>
                      <a:pt x="734" y="2279"/>
                      <a:pt x="2418" y="3536"/>
                      <a:pt x="4152" y="3536"/>
                    </a:cubicBezTo>
                    <a:cubicBezTo>
                      <a:pt x="4287" y="3536"/>
                      <a:pt x="4422" y="3528"/>
                      <a:pt x="4557" y="3513"/>
                    </a:cubicBezTo>
                    <a:cubicBezTo>
                      <a:pt x="5317" y="3431"/>
                      <a:pt x="6185" y="2943"/>
                      <a:pt x="6076" y="2048"/>
                    </a:cubicBezTo>
                    <a:cubicBezTo>
                      <a:pt x="5941" y="1072"/>
                      <a:pt x="4802" y="556"/>
                      <a:pt x="3988" y="285"/>
                    </a:cubicBezTo>
                    <a:cubicBezTo>
                      <a:pt x="3378" y="95"/>
                      <a:pt x="2740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2722;p80">
                <a:extLst>
                  <a:ext uri="{FF2B5EF4-FFF2-40B4-BE49-F238E27FC236}">
                    <a16:creationId xmlns:a16="http://schemas.microsoft.com/office/drawing/2014/main" id="{4CC6FA19-BA32-21F0-7839-73447BC08D38}"/>
                  </a:ext>
                </a:extLst>
              </p:cNvPr>
              <p:cNvSpPr/>
              <p:nvPr/>
            </p:nvSpPr>
            <p:spPr>
              <a:xfrm>
                <a:off x="2923225" y="4748325"/>
                <a:ext cx="651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152" extrusionOk="0">
                    <a:moveTo>
                      <a:pt x="1513" y="1"/>
                    </a:moveTo>
                    <a:cubicBezTo>
                      <a:pt x="1056" y="1"/>
                      <a:pt x="569" y="300"/>
                      <a:pt x="326" y="706"/>
                    </a:cubicBezTo>
                    <a:cubicBezTo>
                      <a:pt x="0" y="1249"/>
                      <a:pt x="82" y="1385"/>
                      <a:pt x="82" y="2036"/>
                    </a:cubicBezTo>
                    <a:cubicBezTo>
                      <a:pt x="109" y="2551"/>
                      <a:pt x="597" y="3663"/>
                      <a:pt x="868" y="4097"/>
                    </a:cubicBezTo>
                    <a:lnTo>
                      <a:pt x="923" y="4151"/>
                    </a:lnTo>
                    <a:cubicBezTo>
                      <a:pt x="1574" y="3365"/>
                      <a:pt x="1953" y="2741"/>
                      <a:pt x="2279" y="2090"/>
                    </a:cubicBezTo>
                    <a:cubicBezTo>
                      <a:pt x="2577" y="1439"/>
                      <a:pt x="2604" y="489"/>
                      <a:pt x="1953" y="110"/>
                    </a:cubicBezTo>
                    <a:cubicBezTo>
                      <a:pt x="1817" y="35"/>
                      <a:pt x="1667" y="1"/>
                      <a:pt x="1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2723;p80">
                <a:extLst>
                  <a:ext uri="{FF2B5EF4-FFF2-40B4-BE49-F238E27FC236}">
                    <a16:creationId xmlns:a16="http://schemas.microsoft.com/office/drawing/2014/main" id="{B7F84FB9-7516-13A9-FDE1-22458E139E2B}"/>
                  </a:ext>
                </a:extLst>
              </p:cNvPr>
              <p:cNvSpPr/>
              <p:nvPr/>
            </p:nvSpPr>
            <p:spPr>
              <a:xfrm>
                <a:off x="2919825" y="4744675"/>
                <a:ext cx="726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4487" extrusionOk="0">
                    <a:moveTo>
                      <a:pt x="1611" y="316"/>
                    </a:moveTo>
                    <a:cubicBezTo>
                      <a:pt x="1783" y="316"/>
                      <a:pt x="1956" y="370"/>
                      <a:pt x="2116" y="500"/>
                    </a:cubicBezTo>
                    <a:cubicBezTo>
                      <a:pt x="2578" y="852"/>
                      <a:pt x="2496" y="1612"/>
                      <a:pt x="2279" y="2100"/>
                    </a:cubicBezTo>
                    <a:cubicBezTo>
                      <a:pt x="1979" y="2801"/>
                      <a:pt x="1516" y="3433"/>
                      <a:pt x="1063" y="4038"/>
                    </a:cubicBezTo>
                    <a:lnTo>
                      <a:pt x="1063" y="4038"/>
                    </a:lnTo>
                    <a:cubicBezTo>
                      <a:pt x="804" y="3605"/>
                      <a:pt x="610" y="3110"/>
                      <a:pt x="462" y="2616"/>
                    </a:cubicBezTo>
                    <a:cubicBezTo>
                      <a:pt x="381" y="2344"/>
                      <a:pt x="381" y="2073"/>
                      <a:pt x="381" y="1802"/>
                    </a:cubicBezTo>
                    <a:cubicBezTo>
                      <a:pt x="381" y="1531"/>
                      <a:pt x="408" y="1286"/>
                      <a:pt x="543" y="1042"/>
                    </a:cubicBezTo>
                    <a:cubicBezTo>
                      <a:pt x="738" y="672"/>
                      <a:pt x="1171" y="316"/>
                      <a:pt x="1611" y="316"/>
                    </a:cubicBezTo>
                    <a:close/>
                    <a:moveTo>
                      <a:pt x="1633" y="1"/>
                    </a:moveTo>
                    <a:cubicBezTo>
                      <a:pt x="1265" y="1"/>
                      <a:pt x="882" y="164"/>
                      <a:pt x="598" y="418"/>
                    </a:cubicBezTo>
                    <a:cubicBezTo>
                      <a:pt x="353" y="635"/>
                      <a:pt x="136" y="988"/>
                      <a:pt x="82" y="1314"/>
                    </a:cubicBezTo>
                    <a:cubicBezTo>
                      <a:pt x="1" y="1612"/>
                      <a:pt x="28" y="1992"/>
                      <a:pt x="55" y="2290"/>
                    </a:cubicBezTo>
                    <a:cubicBezTo>
                      <a:pt x="82" y="2643"/>
                      <a:pt x="218" y="2995"/>
                      <a:pt x="353" y="3348"/>
                    </a:cubicBezTo>
                    <a:cubicBezTo>
                      <a:pt x="489" y="3673"/>
                      <a:pt x="652" y="4026"/>
                      <a:pt x="842" y="4324"/>
                    </a:cubicBezTo>
                    <a:cubicBezTo>
                      <a:pt x="868" y="4361"/>
                      <a:pt x="899" y="4385"/>
                      <a:pt x="932" y="4397"/>
                    </a:cubicBezTo>
                    <a:lnTo>
                      <a:pt x="932" y="4397"/>
                    </a:lnTo>
                    <a:cubicBezTo>
                      <a:pt x="961" y="4449"/>
                      <a:pt x="1012" y="4486"/>
                      <a:pt x="1065" y="4486"/>
                    </a:cubicBezTo>
                    <a:cubicBezTo>
                      <a:pt x="1100" y="4486"/>
                      <a:pt x="1136" y="4471"/>
                      <a:pt x="1167" y="4433"/>
                    </a:cubicBezTo>
                    <a:cubicBezTo>
                      <a:pt x="1710" y="3755"/>
                      <a:pt x="2225" y="3049"/>
                      <a:pt x="2578" y="2290"/>
                    </a:cubicBezTo>
                    <a:cubicBezTo>
                      <a:pt x="2822" y="1693"/>
                      <a:pt x="2903" y="880"/>
                      <a:pt x="2442" y="364"/>
                    </a:cubicBezTo>
                    <a:cubicBezTo>
                      <a:pt x="2223" y="109"/>
                      <a:pt x="1933" y="1"/>
                      <a:pt x="1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2724;p80">
                <a:extLst>
                  <a:ext uri="{FF2B5EF4-FFF2-40B4-BE49-F238E27FC236}">
                    <a16:creationId xmlns:a16="http://schemas.microsoft.com/office/drawing/2014/main" id="{58E3BD3A-ED93-9B9B-13DA-5EDCA84CCD4B}"/>
                  </a:ext>
                </a:extLst>
              </p:cNvPr>
              <p:cNvSpPr/>
              <p:nvPr/>
            </p:nvSpPr>
            <p:spPr>
              <a:xfrm>
                <a:off x="3406025" y="5200325"/>
                <a:ext cx="1526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367" extrusionOk="0">
                    <a:moveTo>
                      <a:pt x="3895" y="1"/>
                    </a:moveTo>
                    <a:cubicBezTo>
                      <a:pt x="3538" y="1"/>
                      <a:pt x="3169" y="52"/>
                      <a:pt x="2821" y="121"/>
                    </a:cubicBezTo>
                    <a:cubicBezTo>
                      <a:pt x="1899" y="284"/>
                      <a:pt x="977" y="501"/>
                      <a:pt x="82" y="772"/>
                    </a:cubicBezTo>
                    <a:lnTo>
                      <a:pt x="1" y="827"/>
                    </a:lnTo>
                    <a:cubicBezTo>
                      <a:pt x="597" y="1586"/>
                      <a:pt x="1221" y="2373"/>
                      <a:pt x="2062" y="2861"/>
                    </a:cubicBezTo>
                    <a:cubicBezTo>
                      <a:pt x="2556" y="3174"/>
                      <a:pt x="3160" y="3367"/>
                      <a:pt x="3747" y="3367"/>
                    </a:cubicBezTo>
                    <a:cubicBezTo>
                      <a:pt x="4126" y="3367"/>
                      <a:pt x="4498" y="3286"/>
                      <a:pt x="4829" y="3105"/>
                    </a:cubicBezTo>
                    <a:cubicBezTo>
                      <a:pt x="5697" y="2644"/>
                      <a:pt x="6103" y="1396"/>
                      <a:pt x="5480" y="637"/>
                    </a:cubicBezTo>
                    <a:cubicBezTo>
                      <a:pt x="5101" y="155"/>
                      <a:pt x="4515" y="1"/>
                      <a:pt x="3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2725;p80">
                <a:extLst>
                  <a:ext uri="{FF2B5EF4-FFF2-40B4-BE49-F238E27FC236}">
                    <a16:creationId xmlns:a16="http://schemas.microsoft.com/office/drawing/2014/main" id="{616F98E1-3DD9-7C4E-2728-701D20DE04D2}"/>
                  </a:ext>
                </a:extLst>
              </p:cNvPr>
              <p:cNvSpPr/>
              <p:nvPr/>
            </p:nvSpPr>
            <p:spPr>
              <a:xfrm>
                <a:off x="3401400" y="5195875"/>
                <a:ext cx="157225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6289" h="3715" extrusionOk="0">
                    <a:moveTo>
                      <a:pt x="4050" y="349"/>
                    </a:moveTo>
                    <a:cubicBezTo>
                      <a:pt x="4631" y="349"/>
                      <a:pt x="5218" y="480"/>
                      <a:pt x="5556" y="950"/>
                    </a:cubicBezTo>
                    <a:cubicBezTo>
                      <a:pt x="6017" y="1574"/>
                      <a:pt x="5719" y="2496"/>
                      <a:pt x="5176" y="2957"/>
                    </a:cubicBezTo>
                    <a:cubicBezTo>
                      <a:pt x="4824" y="3256"/>
                      <a:pt x="4383" y="3378"/>
                      <a:pt x="3932" y="3378"/>
                    </a:cubicBezTo>
                    <a:cubicBezTo>
                      <a:pt x="3481" y="3378"/>
                      <a:pt x="3020" y="3256"/>
                      <a:pt x="2627" y="3066"/>
                    </a:cubicBezTo>
                    <a:cubicBezTo>
                      <a:pt x="1727" y="2641"/>
                      <a:pt x="1080" y="1847"/>
                      <a:pt x="474" y="1067"/>
                    </a:cubicBezTo>
                    <a:lnTo>
                      <a:pt x="474" y="1067"/>
                    </a:lnTo>
                    <a:cubicBezTo>
                      <a:pt x="1402" y="787"/>
                      <a:pt x="2354" y="536"/>
                      <a:pt x="3305" y="408"/>
                    </a:cubicBezTo>
                    <a:cubicBezTo>
                      <a:pt x="3538" y="375"/>
                      <a:pt x="3793" y="349"/>
                      <a:pt x="4050" y="349"/>
                    </a:cubicBezTo>
                    <a:close/>
                    <a:moveTo>
                      <a:pt x="4091" y="1"/>
                    </a:moveTo>
                    <a:cubicBezTo>
                      <a:pt x="3495" y="1"/>
                      <a:pt x="2925" y="109"/>
                      <a:pt x="2356" y="245"/>
                    </a:cubicBezTo>
                    <a:cubicBezTo>
                      <a:pt x="1623" y="381"/>
                      <a:pt x="918" y="571"/>
                      <a:pt x="213" y="760"/>
                    </a:cubicBezTo>
                    <a:cubicBezTo>
                      <a:pt x="169" y="779"/>
                      <a:pt x="140" y="810"/>
                      <a:pt x="124" y="847"/>
                    </a:cubicBezTo>
                    <a:lnTo>
                      <a:pt x="124" y="847"/>
                    </a:lnTo>
                    <a:cubicBezTo>
                      <a:pt x="45" y="902"/>
                      <a:pt x="0" y="1021"/>
                      <a:pt x="77" y="1113"/>
                    </a:cubicBezTo>
                    <a:cubicBezTo>
                      <a:pt x="755" y="1954"/>
                      <a:pt x="1460" y="2876"/>
                      <a:pt x="2464" y="3364"/>
                    </a:cubicBezTo>
                    <a:cubicBezTo>
                      <a:pt x="2915" y="3576"/>
                      <a:pt x="3433" y="3714"/>
                      <a:pt x="3944" y="3714"/>
                    </a:cubicBezTo>
                    <a:cubicBezTo>
                      <a:pt x="4415" y="3714"/>
                      <a:pt x="4881" y="3596"/>
                      <a:pt x="5285" y="3310"/>
                    </a:cubicBezTo>
                    <a:cubicBezTo>
                      <a:pt x="5909" y="2849"/>
                      <a:pt x="6288" y="1981"/>
                      <a:pt x="6071" y="1194"/>
                    </a:cubicBezTo>
                    <a:cubicBezTo>
                      <a:pt x="5800" y="326"/>
                      <a:pt x="4905" y="1"/>
                      <a:pt x="4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6" name="Google Shape;2726;p80">
              <a:extLst>
                <a:ext uri="{FF2B5EF4-FFF2-40B4-BE49-F238E27FC236}">
                  <a16:creationId xmlns:a16="http://schemas.microsoft.com/office/drawing/2014/main" id="{D1035321-D6F3-324D-D270-BC39DD11F555}"/>
                </a:ext>
              </a:extLst>
            </p:cNvPr>
            <p:cNvGrpSpPr/>
            <p:nvPr/>
          </p:nvGrpSpPr>
          <p:grpSpPr>
            <a:xfrm>
              <a:off x="2386850" y="4744663"/>
              <a:ext cx="1171775" cy="1355200"/>
              <a:chOff x="711125" y="4670475"/>
              <a:chExt cx="1171775" cy="1355200"/>
            </a:xfrm>
          </p:grpSpPr>
          <p:sp>
            <p:nvSpPr>
              <p:cNvPr id="617" name="Google Shape;2727;p80">
                <a:extLst>
                  <a:ext uri="{FF2B5EF4-FFF2-40B4-BE49-F238E27FC236}">
                    <a16:creationId xmlns:a16="http://schemas.microsoft.com/office/drawing/2014/main" id="{D892D117-C938-B421-C993-33F700EA84BD}"/>
                  </a:ext>
                </a:extLst>
              </p:cNvPr>
              <p:cNvSpPr/>
              <p:nvPr/>
            </p:nvSpPr>
            <p:spPr>
              <a:xfrm>
                <a:off x="782325" y="4843600"/>
                <a:ext cx="973100" cy="1045550"/>
              </a:xfrm>
              <a:custGeom>
                <a:avLst/>
                <a:gdLst/>
                <a:ahLst/>
                <a:cxnLst/>
                <a:rect l="l" t="t" r="r" b="b"/>
                <a:pathLst>
                  <a:path w="38924" h="41822" extrusionOk="0">
                    <a:moveTo>
                      <a:pt x="18795" y="0"/>
                    </a:moveTo>
                    <a:cubicBezTo>
                      <a:pt x="14356" y="0"/>
                      <a:pt x="9915" y="1770"/>
                      <a:pt x="6537" y="5401"/>
                    </a:cubicBezTo>
                    <a:cubicBezTo>
                      <a:pt x="0" y="12426"/>
                      <a:pt x="2496" y="20916"/>
                      <a:pt x="3988" y="24442"/>
                    </a:cubicBezTo>
                    <a:cubicBezTo>
                      <a:pt x="4449" y="25527"/>
                      <a:pt x="4422" y="26801"/>
                      <a:pt x="3852" y="27859"/>
                    </a:cubicBezTo>
                    <a:lnTo>
                      <a:pt x="1330" y="32714"/>
                    </a:lnTo>
                    <a:cubicBezTo>
                      <a:pt x="82" y="35074"/>
                      <a:pt x="760" y="37976"/>
                      <a:pt x="2903" y="39550"/>
                    </a:cubicBezTo>
                    <a:cubicBezTo>
                      <a:pt x="4150" y="40418"/>
                      <a:pt x="5479" y="41069"/>
                      <a:pt x="6619" y="41530"/>
                    </a:cubicBezTo>
                    <a:cubicBezTo>
                      <a:pt x="7109" y="41726"/>
                      <a:pt x="7622" y="41821"/>
                      <a:pt x="8130" y="41821"/>
                    </a:cubicBezTo>
                    <a:cubicBezTo>
                      <a:pt x="9306" y="41821"/>
                      <a:pt x="10453" y="41311"/>
                      <a:pt x="11230" y="40363"/>
                    </a:cubicBezTo>
                    <a:lnTo>
                      <a:pt x="14756" y="36132"/>
                    </a:lnTo>
                    <a:cubicBezTo>
                      <a:pt x="15380" y="35373"/>
                      <a:pt x="16248" y="34857"/>
                      <a:pt x="17224" y="34722"/>
                    </a:cubicBezTo>
                    <a:cubicBezTo>
                      <a:pt x="22351" y="33908"/>
                      <a:pt x="38923" y="30219"/>
                      <a:pt x="36455" y="16277"/>
                    </a:cubicBezTo>
                    <a:cubicBezTo>
                      <a:pt x="34580" y="5599"/>
                      <a:pt x="26691" y="0"/>
                      <a:pt x="18795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2728;p80">
                <a:extLst>
                  <a:ext uri="{FF2B5EF4-FFF2-40B4-BE49-F238E27FC236}">
                    <a16:creationId xmlns:a16="http://schemas.microsoft.com/office/drawing/2014/main" id="{D2350390-5DC9-2260-FEA3-9521CA2E9C58}"/>
                  </a:ext>
                </a:extLst>
              </p:cNvPr>
              <p:cNvSpPr/>
              <p:nvPr/>
            </p:nvSpPr>
            <p:spPr>
              <a:xfrm>
                <a:off x="784350" y="5144075"/>
                <a:ext cx="794750" cy="745075"/>
              </a:xfrm>
              <a:custGeom>
                <a:avLst/>
                <a:gdLst/>
                <a:ahLst/>
                <a:cxnLst/>
                <a:rect l="l" t="t" r="r" b="b"/>
                <a:pathLst>
                  <a:path w="31790" h="29803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1357" y="5099"/>
                      <a:pt x="2876" y="9954"/>
                      <a:pt x="3907" y="12423"/>
                    </a:cubicBezTo>
                    <a:cubicBezTo>
                      <a:pt x="4368" y="13508"/>
                      <a:pt x="4341" y="14782"/>
                      <a:pt x="3771" y="15840"/>
                    </a:cubicBezTo>
                    <a:lnTo>
                      <a:pt x="1249" y="20695"/>
                    </a:lnTo>
                    <a:cubicBezTo>
                      <a:pt x="1" y="23055"/>
                      <a:pt x="679" y="25957"/>
                      <a:pt x="2822" y="27531"/>
                    </a:cubicBezTo>
                    <a:cubicBezTo>
                      <a:pt x="4042" y="28399"/>
                      <a:pt x="5398" y="29050"/>
                      <a:pt x="6538" y="29511"/>
                    </a:cubicBezTo>
                    <a:cubicBezTo>
                      <a:pt x="7028" y="29707"/>
                      <a:pt x="7541" y="29802"/>
                      <a:pt x="8049" y="29802"/>
                    </a:cubicBezTo>
                    <a:cubicBezTo>
                      <a:pt x="9225" y="29802"/>
                      <a:pt x="10372" y="29292"/>
                      <a:pt x="11149" y="28344"/>
                    </a:cubicBezTo>
                    <a:lnTo>
                      <a:pt x="14675" y="24113"/>
                    </a:lnTo>
                    <a:cubicBezTo>
                      <a:pt x="15299" y="23354"/>
                      <a:pt x="16167" y="22838"/>
                      <a:pt x="17143" y="22703"/>
                    </a:cubicBezTo>
                    <a:cubicBezTo>
                      <a:pt x="20154" y="22214"/>
                      <a:pt x="27070" y="20750"/>
                      <a:pt x="31790" y="16844"/>
                    </a:cubicBezTo>
                    <a:lnTo>
                      <a:pt x="31790" y="16844"/>
                    </a:lnTo>
                    <a:cubicBezTo>
                      <a:pt x="28344" y="19136"/>
                      <a:pt x="24071" y="19649"/>
                      <a:pt x="20935" y="19649"/>
                    </a:cubicBezTo>
                    <a:cubicBezTo>
                      <a:pt x="18394" y="19649"/>
                      <a:pt x="16601" y="19312"/>
                      <a:pt x="16601" y="19312"/>
                    </a:cubicBezTo>
                    <a:cubicBezTo>
                      <a:pt x="16601" y="19312"/>
                      <a:pt x="11015" y="26922"/>
                      <a:pt x="6755" y="26922"/>
                    </a:cubicBezTo>
                    <a:cubicBezTo>
                      <a:pt x="6183" y="26922"/>
                      <a:pt x="5635" y="26784"/>
                      <a:pt x="5127" y="26473"/>
                    </a:cubicBezTo>
                    <a:cubicBezTo>
                      <a:pt x="1493" y="24249"/>
                      <a:pt x="6863" y="13535"/>
                      <a:pt x="6863" y="13535"/>
                    </a:cubicBezTo>
                    <a:cubicBezTo>
                      <a:pt x="2686" y="10551"/>
                      <a:pt x="2659" y="2278"/>
                      <a:pt x="2713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2729;p80">
                <a:extLst>
                  <a:ext uri="{FF2B5EF4-FFF2-40B4-BE49-F238E27FC236}">
                    <a16:creationId xmlns:a16="http://schemas.microsoft.com/office/drawing/2014/main" id="{0A567773-DD39-E756-E377-ABAC2B32FCCA}"/>
                  </a:ext>
                </a:extLst>
              </p:cNvPr>
              <p:cNvSpPr/>
              <p:nvPr/>
            </p:nvSpPr>
            <p:spPr>
              <a:xfrm>
                <a:off x="781725" y="4839775"/>
                <a:ext cx="937750" cy="1053725"/>
              </a:xfrm>
              <a:custGeom>
                <a:avLst/>
                <a:gdLst/>
                <a:ahLst/>
                <a:cxnLst/>
                <a:rect l="l" t="t" r="r" b="b"/>
                <a:pathLst>
                  <a:path w="37510" h="42149" extrusionOk="0">
                    <a:moveTo>
                      <a:pt x="18790" y="339"/>
                    </a:moveTo>
                    <a:cubicBezTo>
                      <a:pt x="20728" y="339"/>
                      <a:pt x="22668" y="678"/>
                      <a:pt x="24517" y="1350"/>
                    </a:cubicBezTo>
                    <a:cubicBezTo>
                      <a:pt x="28423" y="2760"/>
                      <a:pt x="31651" y="5608"/>
                      <a:pt x="33739" y="9188"/>
                    </a:cubicBezTo>
                    <a:cubicBezTo>
                      <a:pt x="34933" y="11277"/>
                      <a:pt x="35747" y="13555"/>
                      <a:pt x="36208" y="15915"/>
                    </a:cubicBezTo>
                    <a:cubicBezTo>
                      <a:pt x="36642" y="18085"/>
                      <a:pt x="36723" y="20336"/>
                      <a:pt x="36099" y="22506"/>
                    </a:cubicBezTo>
                    <a:cubicBezTo>
                      <a:pt x="35096" y="26141"/>
                      <a:pt x="32329" y="28880"/>
                      <a:pt x="29128" y="30725"/>
                    </a:cubicBezTo>
                    <a:cubicBezTo>
                      <a:pt x="26253" y="32406"/>
                      <a:pt x="23053" y="33491"/>
                      <a:pt x="19798" y="34197"/>
                    </a:cubicBezTo>
                    <a:cubicBezTo>
                      <a:pt x="19201" y="34332"/>
                      <a:pt x="18604" y="34468"/>
                      <a:pt x="18008" y="34576"/>
                    </a:cubicBezTo>
                    <a:cubicBezTo>
                      <a:pt x="17085" y="34739"/>
                      <a:pt x="16217" y="34848"/>
                      <a:pt x="15458" y="35417"/>
                    </a:cubicBezTo>
                    <a:cubicBezTo>
                      <a:pt x="14915" y="35797"/>
                      <a:pt x="14536" y="36285"/>
                      <a:pt x="14129" y="36800"/>
                    </a:cubicBezTo>
                    <a:cubicBezTo>
                      <a:pt x="13559" y="37451"/>
                      <a:pt x="13017" y="38129"/>
                      <a:pt x="12447" y="38780"/>
                    </a:cubicBezTo>
                    <a:cubicBezTo>
                      <a:pt x="12040" y="39296"/>
                      <a:pt x="11606" y="39811"/>
                      <a:pt x="11199" y="40327"/>
                    </a:cubicBezTo>
                    <a:cubicBezTo>
                      <a:pt x="10440" y="41222"/>
                      <a:pt x="9355" y="41791"/>
                      <a:pt x="8162" y="41818"/>
                    </a:cubicBezTo>
                    <a:cubicBezTo>
                      <a:pt x="7375" y="41818"/>
                      <a:pt x="6697" y="41547"/>
                      <a:pt x="5992" y="41249"/>
                    </a:cubicBezTo>
                    <a:cubicBezTo>
                      <a:pt x="5259" y="40896"/>
                      <a:pt x="4527" y="40544"/>
                      <a:pt x="3849" y="40110"/>
                    </a:cubicBezTo>
                    <a:cubicBezTo>
                      <a:pt x="2574" y="39323"/>
                      <a:pt x="1543" y="38319"/>
                      <a:pt x="1109" y="36828"/>
                    </a:cubicBezTo>
                    <a:cubicBezTo>
                      <a:pt x="730" y="35526"/>
                      <a:pt x="892" y="34142"/>
                      <a:pt x="1489" y="32949"/>
                    </a:cubicBezTo>
                    <a:cubicBezTo>
                      <a:pt x="1491" y="32945"/>
                      <a:pt x="1493" y="32942"/>
                      <a:pt x="1495" y="32938"/>
                    </a:cubicBezTo>
                    <a:lnTo>
                      <a:pt x="1495" y="32938"/>
                    </a:lnTo>
                    <a:cubicBezTo>
                      <a:pt x="2144" y="31721"/>
                      <a:pt x="2766" y="30504"/>
                      <a:pt x="3415" y="29287"/>
                    </a:cubicBezTo>
                    <a:cubicBezTo>
                      <a:pt x="3659" y="28826"/>
                      <a:pt x="3903" y="28365"/>
                      <a:pt x="4120" y="27904"/>
                    </a:cubicBezTo>
                    <a:cubicBezTo>
                      <a:pt x="4419" y="27253"/>
                      <a:pt x="4554" y="26521"/>
                      <a:pt x="4500" y="25815"/>
                    </a:cubicBezTo>
                    <a:cubicBezTo>
                      <a:pt x="4446" y="25219"/>
                      <a:pt x="4229" y="24676"/>
                      <a:pt x="4012" y="24134"/>
                    </a:cubicBezTo>
                    <a:cubicBezTo>
                      <a:pt x="2384" y="20065"/>
                      <a:pt x="1842" y="15427"/>
                      <a:pt x="3279" y="11223"/>
                    </a:cubicBezTo>
                    <a:cubicBezTo>
                      <a:pt x="4852" y="6666"/>
                      <a:pt x="8677" y="2950"/>
                      <a:pt x="13180" y="1323"/>
                    </a:cubicBezTo>
                    <a:cubicBezTo>
                      <a:pt x="14992" y="665"/>
                      <a:pt x="16890" y="339"/>
                      <a:pt x="18790" y="339"/>
                    </a:cubicBezTo>
                    <a:close/>
                    <a:moveTo>
                      <a:pt x="18812" y="1"/>
                    </a:moveTo>
                    <a:cubicBezTo>
                      <a:pt x="18056" y="1"/>
                      <a:pt x="17297" y="52"/>
                      <a:pt x="16543" y="156"/>
                    </a:cubicBezTo>
                    <a:cubicBezTo>
                      <a:pt x="12366" y="726"/>
                      <a:pt x="8541" y="2896"/>
                      <a:pt x="5829" y="6123"/>
                    </a:cubicBezTo>
                    <a:cubicBezTo>
                      <a:pt x="3985" y="8348"/>
                      <a:pt x="2710" y="11033"/>
                      <a:pt x="2303" y="13908"/>
                    </a:cubicBezTo>
                    <a:cubicBezTo>
                      <a:pt x="1950" y="16213"/>
                      <a:pt x="2113" y="18573"/>
                      <a:pt x="2628" y="20852"/>
                    </a:cubicBezTo>
                    <a:cubicBezTo>
                      <a:pt x="2845" y="21801"/>
                      <a:pt x="3117" y="22723"/>
                      <a:pt x="3442" y="23618"/>
                    </a:cubicBezTo>
                    <a:cubicBezTo>
                      <a:pt x="3605" y="23998"/>
                      <a:pt x="3768" y="24378"/>
                      <a:pt x="3903" y="24757"/>
                    </a:cubicBezTo>
                    <a:cubicBezTo>
                      <a:pt x="4229" y="25571"/>
                      <a:pt x="4256" y="26466"/>
                      <a:pt x="3985" y="27307"/>
                    </a:cubicBezTo>
                    <a:cubicBezTo>
                      <a:pt x="3822" y="27904"/>
                      <a:pt x="3469" y="28473"/>
                      <a:pt x="3171" y="29016"/>
                    </a:cubicBezTo>
                    <a:cubicBezTo>
                      <a:pt x="2737" y="29830"/>
                      <a:pt x="2303" y="30643"/>
                      <a:pt x="1896" y="31484"/>
                    </a:cubicBezTo>
                    <a:cubicBezTo>
                      <a:pt x="1652" y="31918"/>
                      <a:pt x="1435" y="32352"/>
                      <a:pt x="1191" y="32786"/>
                    </a:cubicBezTo>
                    <a:cubicBezTo>
                      <a:pt x="1191" y="32786"/>
                      <a:pt x="1191" y="32786"/>
                      <a:pt x="1191" y="32786"/>
                    </a:cubicBezTo>
                    <a:lnTo>
                      <a:pt x="1191" y="32786"/>
                    </a:lnTo>
                    <a:cubicBezTo>
                      <a:pt x="1187" y="32792"/>
                      <a:pt x="1184" y="32798"/>
                      <a:pt x="1181" y="32805"/>
                    </a:cubicBezTo>
                    <a:lnTo>
                      <a:pt x="1181" y="32805"/>
                    </a:lnTo>
                    <a:cubicBezTo>
                      <a:pt x="0" y="35161"/>
                      <a:pt x="600" y="38107"/>
                      <a:pt x="2710" y="39730"/>
                    </a:cubicBezTo>
                    <a:cubicBezTo>
                      <a:pt x="3930" y="40679"/>
                      <a:pt x="5395" y="41466"/>
                      <a:pt x="6833" y="41954"/>
                    </a:cubicBezTo>
                    <a:cubicBezTo>
                      <a:pt x="7251" y="42085"/>
                      <a:pt x="7683" y="42148"/>
                      <a:pt x="8112" y="42148"/>
                    </a:cubicBezTo>
                    <a:cubicBezTo>
                      <a:pt x="9021" y="42148"/>
                      <a:pt x="9920" y="41864"/>
                      <a:pt x="10657" y="41330"/>
                    </a:cubicBezTo>
                    <a:cubicBezTo>
                      <a:pt x="11172" y="40923"/>
                      <a:pt x="11579" y="40408"/>
                      <a:pt x="11986" y="39893"/>
                    </a:cubicBezTo>
                    <a:cubicBezTo>
                      <a:pt x="12556" y="39214"/>
                      <a:pt x="13125" y="38509"/>
                      <a:pt x="13722" y="37804"/>
                    </a:cubicBezTo>
                    <a:cubicBezTo>
                      <a:pt x="14102" y="37343"/>
                      <a:pt x="14481" y="36882"/>
                      <a:pt x="14888" y="36421"/>
                    </a:cubicBezTo>
                    <a:cubicBezTo>
                      <a:pt x="15648" y="35498"/>
                      <a:pt x="16624" y="35146"/>
                      <a:pt x="17763" y="34956"/>
                    </a:cubicBezTo>
                    <a:cubicBezTo>
                      <a:pt x="20774" y="34441"/>
                      <a:pt x="23731" y="33627"/>
                      <a:pt x="26552" y="32406"/>
                    </a:cubicBezTo>
                    <a:cubicBezTo>
                      <a:pt x="29915" y="30942"/>
                      <a:pt x="33170" y="28799"/>
                      <a:pt x="35123" y="25598"/>
                    </a:cubicBezTo>
                    <a:cubicBezTo>
                      <a:pt x="37510" y="21692"/>
                      <a:pt x="37157" y="17027"/>
                      <a:pt x="35747" y="12823"/>
                    </a:cubicBezTo>
                    <a:cubicBezTo>
                      <a:pt x="34336" y="8673"/>
                      <a:pt x="31651" y="4957"/>
                      <a:pt x="27881" y="2597"/>
                    </a:cubicBezTo>
                    <a:cubicBezTo>
                      <a:pt x="25162" y="909"/>
                      <a:pt x="22001" y="1"/>
                      <a:pt x="18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2730;p80">
                <a:extLst>
                  <a:ext uri="{FF2B5EF4-FFF2-40B4-BE49-F238E27FC236}">
                    <a16:creationId xmlns:a16="http://schemas.microsoft.com/office/drawing/2014/main" id="{32B2F79A-EFBA-B720-09E6-A829939E6D1D}"/>
                  </a:ext>
                </a:extLst>
              </p:cNvPr>
              <p:cNvSpPr/>
              <p:nvPr/>
            </p:nvSpPr>
            <p:spPr>
              <a:xfrm>
                <a:off x="959300" y="5137925"/>
                <a:ext cx="542500" cy="366625"/>
              </a:xfrm>
              <a:custGeom>
                <a:avLst/>
                <a:gdLst/>
                <a:ahLst/>
                <a:cxnLst/>
                <a:rect l="l" t="t" r="r" b="b"/>
                <a:pathLst>
                  <a:path w="21700" h="14665" extrusionOk="0">
                    <a:moveTo>
                      <a:pt x="6808" y="5833"/>
                    </a:moveTo>
                    <a:cubicBezTo>
                      <a:pt x="7248" y="5833"/>
                      <a:pt x="7641" y="6042"/>
                      <a:pt x="7812" y="6593"/>
                    </a:cubicBezTo>
                    <a:cubicBezTo>
                      <a:pt x="8219" y="7786"/>
                      <a:pt x="7080" y="8654"/>
                      <a:pt x="6049" y="8899"/>
                    </a:cubicBezTo>
                    <a:cubicBezTo>
                      <a:pt x="5697" y="8981"/>
                      <a:pt x="5335" y="9021"/>
                      <a:pt x="4973" y="9021"/>
                    </a:cubicBezTo>
                    <a:cubicBezTo>
                      <a:pt x="4797" y="9021"/>
                      <a:pt x="4620" y="9011"/>
                      <a:pt x="4444" y="8992"/>
                    </a:cubicBezTo>
                    <a:lnTo>
                      <a:pt x="4444" y="8992"/>
                    </a:lnTo>
                    <a:cubicBezTo>
                      <a:pt x="4410" y="8075"/>
                      <a:pt x="4676" y="7166"/>
                      <a:pt x="5317" y="6512"/>
                    </a:cubicBezTo>
                    <a:cubicBezTo>
                      <a:pt x="5674" y="6140"/>
                      <a:pt x="6275" y="5833"/>
                      <a:pt x="6808" y="5833"/>
                    </a:cubicBezTo>
                    <a:close/>
                    <a:moveTo>
                      <a:pt x="10886" y="9234"/>
                    </a:moveTo>
                    <a:cubicBezTo>
                      <a:pt x="11443" y="9234"/>
                      <a:pt x="11819" y="9779"/>
                      <a:pt x="11773" y="10363"/>
                    </a:cubicBezTo>
                    <a:cubicBezTo>
                      <a:pt x="11718" y="10960"/>
                      <a:pt x="11311" y="11475"/>
                      <a:pt x="10877" y="11855"/>
                    </a:cubicBezTo>
                    <a:cubicBezTo>
                      <a:pt x="10435" y="12240"/>
                      <a:pt x="9902" y="12511"/>
                      <a:pt x="9334" y="12663"/>
                    </a:cubicBezTo>
                    <a:lnTo>
                      <a:pt x="9334" y="12663"/>
                    </a:lnTo>
                    <a:cubicBezTo>
                      <a:pt x="9194" y="12300"/>
                      <a:pt x="9130" y="11901"/>
                      <a:pt x="9142" y="11502"/>
                    </a:cubicBezTo>
                    <a:cubicBezTo>
                      <a:pt x="9196" y="10607"/>
                      <a:pt x="9684" y="9577"/>
                      <a:pt x="10606" y="9278"/>
                    </a:cubicBezTo>
                    <a:cubicBezTo>
                      <a:pt x="10703" y="9248"/>
                      <a:pt x="10797" y="9234"/>
                      <a:pt x="10886" y="9234"/>
                    </a:cubicBezTo>
                    <a:close/>
                    <a:moveTo>
                      <a:pt x="15437" y="10774"/>
                    </a:moveTo>
                    <a:cubicBezTo>
                      <a:pt x="15543" y="10774"/>
                      <a:pt x="15651" y="10790"/>
                      <a:pt x="15760" y="10824"/>
                    </a:cubicBezTo>
                    <a:cubicBezTo>
                      <a:pt x="16384" y="11041"/>
                      <a:pt x="16736" y="11719"/>
                      <a:pt x="16438" y="12343"/>
                    </a:cubicBezTo>
                    <a:cubicBezTo>
                      <a:pt x="16221" y="12750"/>
                      <a:pt x="15787" y="13048"/>
                      <a:pt x="15380" y="13293"/>
                    </a:cubicBezTo>
                    <a:cubicBezTo>
                      <a:pt x="15278" y="13349"/>
                      <a:pt x="15176" y="13403"/>
                      <a:pt x="15073" y="13455"/>
                    </a:cubicBezTo>
                    <a:lnTo>
                      <a:pt x="15073" y="13455"/>
                    </a:lnTo>
                    <a:cubicBezTo>
                      <a:pt x="14396" y="12973"/>
                      <a:pt x="13936" y="12170"/>
                      <a:pt x="14431" y="11367"/>
                    </a:cubicBezTo>
                    <a:cubicBezTo>
                      <a:pt x="14666" y="11003"/>
                      <a:pt x="15037" y="10774"/>
                      <a:pt x="15437" y="10774"/>
                    </a:cubicBezTo>
                    <a:close/>
                    <a:moveTo>
                      <a:pt x="5042" y="0"/>
                    </a:moveTo>
                    <a:cubicBezTo>
                      <a:pt x="5034" y="0"/>
                      <a:pt x="5027" y="1"/>
                      <a:pt x="5019" y="2"/>
                    </a:cubicBezTo>
                    <a:cubicBezTo>
                      <a:pt x="3690" y="29"/>
                      <a:pt x="2496" y="761"/>
                      <a:pt x="1628" y="1738"/>
                    </a:cubicBezTo>
                    <a:cubicBezTo>
                      <a:pt x="733" y="2714"/>
                      <a:pt x="1" y="3962"/>
                      <a:pt x="136" y="5318"/>
                    </a:cubicBezTo>
                    <a:cubicBezTo>
                      <a:pt x="307" y="7521"/>
                      <a:pt x="2114" y="8982"/>
                      <a:pt x="4147" y="9302"/>
                    </a:cubicBezTo>
                    <a:lnTo>
                      <a:pt x="4147" y="9302"/>
                    </a:lnTo>
                    <a:cubicBezTo>
                      <a:pt x="4220" y="10078"/>
                      <a:pt x="4476" y="10834"/>
                      <a:pt x="4883" y="11421"/>
                    </a:cubicBezTo>
                    <a:cubicBezTo>
                      <a:pt x="5667" y="12565"/>
                      <a:pt x="6976" y="13148"/>
                      <a:pt x="8292" y="13148"/>
                    </a:cubicBezTo>
                    <a:cubicBezTo>
                      <a:pt x="8575" y="13148"/>
                      <a:pt x="8857" y="13121"/>
                      <a:pt x="9135" y="13067"/>
                    </a:cubicBezTo>
                    <a:lnTo>
                      <a:pt x="9135" y="13067"/>
                    </a:lnTo>
                    <a:cubicBezTo>
                      <a:pt x="9155" y="13107"/>
                      <a:pt x="9175" y="13146"/>
                      <a:pt x="9196" y="13184"/>
                    </a:cubicBezTo>
                    <a:cubicBezTo>
                      <a:pt x="9761" y="14191"/>
                      <a:pt x="10926" y="14664"/>
                      <a:pt x="12047" y="14664"/>
                    </a:cubicBezTo>
                    <a:cubicBezTo>
                      <a:pt x="12164" y="14664"/>
                      <a:pt x="12281" y="14659"/>
                      <a:pt x="12396" y="14649"/>
                    </a:cubicBezTo>
                    <a:cubicBezTo>
                      <a:pt x="13129" y="14595"/>
                      <a:pt x="13861" y="14378"/>
                      <a:pt x="14539" y="14079"/>
                    </a:cubicBezTo>
                    <a:cubicBezTo>
                      <a:pt x="14698" y="14007"/>
                      <a:pt x="14860" y="13933"/>
                      <a:pt x="15022" y="13855"/>
                    </a:cubicBezTo>
                    <a:lnTo>
                      <a:pt x="15022" y="13855"/>
                    </a:lnTo>
                    <a:cubicBezTo>
                      <a:pt x="15392" y="14078"/>
                      <a:pt x="15807" y="14228"/>
                      <a:pt x="16194" y="14296"/>
                    </a:cubicBezTo>
                    <a:cubicBezTo>
                      <a:pt x="16439" y="14337"/>
                      <a:pt x="16679" y="14357"/>
                      <a:pt x="16915" y="14357"/>
                    </a:cubicBezTo>
                    <a:cubicBezTo>
                      <a:pt x="19316" y="14357"/>
                      <a:pt x="21194" y="12305"/>
                      <a:pt x="21564" y="9983"/>
                    </a:cubicBezTo>
                    <a:cubicBezTo>
                      <a:pt x="21700" y="9305"/>
                      <a:pt x="21700" y="8627"/>
                      <a:pt x="21618" y="7949"/>
                    </a:cubicBezTo>
                    <a:cubicBezTo>
                      <a:pt x="21605" y="7841"/>
                      <a:pt x="21510" y="7786"/>
                      <a:pt x="21422" y="7786"/>
                    </a:cubicBezTo>
                    <a:cubicBezTo>
                      <a:pt x="21334" y="7786"/>
                      <a:pt x="21252" y="7841"/>
                      <a:pt x="21266" y="7949"/>
                    </a:cubicBezTo>
                    <a:cubicBezTo>
                      <a:pt x="21537" y="10092"/>
                      <a:pt x="20832" y="12452"/>
                      <a:pt x="18825" y="13510"/>
                    </a:cubicBezTo>
                    <a:cubicBezTo>
                      <a:pt x="18241" y="13819"/>
                      <a:pt x="17570" y="13997"/>
                      <a:pt x="16902" y="13997"/>
                    </a:cubicBezTo>
                    <a:cubicBezTo>
                      <a:pt x="16514" y="13997"/>
                      <a:pt x="16128" y="13937"/>
                      <a:pt x="15760" y="13808"/>
                    </a:cubicBezTo>
                    <a:cubicBezTo>
                      <a:pt x="15642" y="13769"/>
                      <a:pt x="15524" y="13719"/>
                      <a:pt x="15409" y="13660"/>
                    </a:cubicBezTo>
                    <a:lnTo>
                      <a:pt x="15409" y="13660"/>
                    </a:lnTo>
                    <a:cubicBezTo>
                      <a:pt x="15721" y="13492"/>
                      <a:pt x="16020" y="13302"/>
                      <a:pt x="16275" y="13076"/>
                    </a:cubicBezTo>
                    <a:cubicBezTo>
                      <a:pt x="17089" y="12343"/>
                      <a:pt x="17116" y="11041"/>
                      <a:pt x="15977" y="10553"/>
                    </a:cubicBezTo>
                    <a:cubicBezTo>
                      <a:pt x="15792" y="10473"/>
                      <a:pt x="15606" y="10436"/>
                      <a:pt x="15425" y="10436"/>
                    </a:cubicBezTo>
                    <a:cubicBezTo>
                      <a:pt x="14626" y="10436"/>
                      <a:pt x="13932" y="11155"/>
                      <a:pt x="13888" y="12018"/>
                    </a:cubicBezTo>
                    <a:cubicBezTo>
                      <a:pt x="13845" y="12686"/>
                      <a:pt x="14198" y="13238"/>
                      <a:pt x="14702" y="13635"/>
                    </a:cubicBezTo>
                    <a:lnTo>
                      <a:pt x="14702" y="13635"/>
                    </a:lnTo>
                    <a:cubicBezTo>
                      <a:pt x="14379" y="13784"/>
                      <a:pt x="14048" y="13914"/>
                      <a:pt x="13698" y="14025"/>
                    </a:cubicBezTo>
                    <a:cubicBezTo>
                      <a:pt x="13172" y="14205"/>
                      <a:pt x="12609" y="14318"/>
                      <a:pt x="12053" y="14318"/>
                    </a:cubicBezTo>
                    <a:cubicBezTo>
                      <a:pt x="11434" y="14318"/>
                      <a:pt x="10823" y="14178"/>
                      <a:pt x="10281" y="13835"/>
                    </a:cubicBezTo>
                    <a:cubicBezTo>
                      <a:pt x="9938" y="13622"/>
                      <a:pt x="9672" y="13327"/>
                      <a:pt x="9484" y="12985"/>
                    </a:cubicBezTo>
                    <a:lnTo>
                      <a:pt x="9484" y="12985"/>
                    </a:lnTo>
                    <a:cubicBezTo>
                      <a:pt x="10025" y="12833"/>
                      <a:pt x="10539" y="12574"/>
                      <a:pt x="10986" y="12208"/>
                    </a:cubicBezTo>
                    <a:cubicBezTo>
                      <a:pt x="11827" y="11530"/>
                      <a:pt x="12668" y="10146"/>
                      <a:pt x="11691" y="9224"/>
                    </a:cubicBezTo>
                    <a:cubicBezTo>
                      <a:pt x="11451" y="8991"/>
                      <a:pt x="11186" y="8895"/>
                      <a:pt x="10918" y="8895"/>
                    </a:cubicBezTo>
                    <a:cubicBezTo>
                      <a:pt x="10187" y="8895"/>
                      <a:pt x="9439" y="9612"/>
                      <a:pt x="9142" y="10228"/>
                    </a:cubicBezTo>
                    <a:cubicBezTo>
                      <a:pt x="8754" y="11003"/>
                      <a:pt x="8711" y="11931"/>
                      <a:pt x="8997" y="12739"/>
                    </a:cubicBezTo>
                    <a:lnTo>
                      <a:pt x="8997" y="12739"/>
                    </a:lnTo>
                    <a:cubicBezTo>
                      <a:pt x="8745" y="12785"/>
                      <a:pt x="8489" y="12808"/>
                      <a:pt x="8233" y="12808"/>
                    </a:cubicBezTo>
                    <a:cubicBezTo>
                      <a:pt x="7245" y="12808"/>
                      <a:pt x="6263" y="12462"/>
                      <a:pt x="5561" y="11747"/>
                    </a:cubicBezTo>
                    <a:cubicBezTo>
                      <a:pt x="4966" y="11126"/>
                      <a:pt x="4578" y="10246"/>
                      <a:pt x="4471" y="9343"/>
                    </a:cubicBezTo>
                    <a:lnTo>
                      <a:pt x="4471" y="9343"/>
                    </a:lnTo>
                    <a:cubicBezTo>
                      <a:pt x="4644" y="9360"/>
                      <a:pt x="4818" y="9368"/>
                      <a:pt x="4992" y="9368"/>
                    </a:cubicBezTo>
                    <a:cubicBezTo>
                      <a:pt x="5264" y="9368"/>
                      <a:pt x="5536" y="9347"/>
                      <a:pt x="5805" y="9305"/>
                    </a:cubicBezTo>
                    <a:cubicBezTo>
                      <a:pt x="6999" y="9116"/>
                      <a:pt x="8219" y="8383"/>
                      <a:pt x="8219" y="7054"/>
                    </a:cubicBezTo>
                    <a:cubicBezTo>
                      <a:pt x="8242" y="6120"/>
                      <a:pt x="7553" y="5496"/>
                      <a:pt x="6720" y="5496"/>
                    </a:cubicBezTo>
                    <a:cubicBezTo>
                      <a:pt x="6538" y="5496"/>
                      <a:pt x="6348" y="5526"/>
                      <a:pt x="6158" y="5589"/>
                    </a:cubicBezTo>
                    <a:cubicBezTo>
                      <a:pt x="4703" y="6074"/>
                      <a:pt x="4094" y="7507"/>
                      <a:pt x="4126" y="8948"/>
                    </a:cubicBezTo>
                    <a:lnTo>
                      <a:pt x="4126" y="8948"/>
                    </a:lnTo>
                    <a:cubicBezTo>
                      <a:pt x="2298" y="8635"/>
                      <a:pt x="663" y="7325"/>
                      <a:pt x="462" y="5372"/>
                    </a:cubicBezTo>
                    <a:cubicBezTo>
                      <a:pt x="326" y="4098"/>
                      <a:pt x="1004" y="2931"/>
                      <a:pt x="1818" y="2009"/>
                    </a:cubicBezTo>
                    <a:cubicBezTo>
                      <a:pt x="2659" y="1087"/>
                      <a:pt x="3744" y="355"/>
                      <a:pt x="5019" y="327"/>
                    </a:cubicBezTo>
                    <a:cubicBezTo>
                      <a:pt x="5228" y="327"/>
                      <a:pt x="5235" y="0"/>
                      <a:pt x="50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2731;p80">
                <a:extLst>
                  <a:ext uri="{FF2B5EF4-FFF2-40B4-BE49-F238E27FC236}">
                    <a16:creationId xmlns:a16="http://schemas.microsoft.com/office/drawing/2014/main" id="{8E72C492-5984-4038-7784-88B9A85D9057}"/>
                  </a:ext>
                </a:extLst>
              </p:cNvPr>
              <p:cNvSpPr/>
              <p:nvPr/>
            </p:nvSpPr>
            <p:spPr>
              <a:xfrm>
                <a:off x="716550" y="5759100"/>
                <a:ext cx="3038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0477" extrusionOk="0">
                    <a:moveTo>
                      <a:pt x="3337" y="0"/>
                    </a:moveTo>
                    <a:cubicBezTo>
                      <a:pt x="2414" y="434"/>
                      <a:pt x="1411" y="1628"/>
                      <a:pt x="760" y="2387"/>
                    </a:cubicBezTo>
                    <a:cubicBezTo>
                      <a:pt x="516" y="2658"/>
                      <a:pt x="272" y="3011"/>
                      <a:pt x="163" y="3391"/>
                    </a:cubicBezTo>
                    <a:cubicBezTo>
                      <a:pt x="0" y="4096"/>
                      <a:pt x="380" y="4801"/>
                      <a:pt x="787" y="5398"/>
                    </a:cubicBezTo>
                    <a:cubicBezTo>
                      <a:pt x="2143" y="7269"/>
                      <a:pt x="4150" y="8571"/>
                      <a:pt x="6185" y="9684"/>
                    </a:cubicBezTo>
                    <a:cubicBezTo>
                      <a:pt x="6781" y="9982"/>
                      <a:pt x="7378" y="10307"/>
                      <a:pt x="8002" y="10416"/>
                    </a:cubicBezTo>
                    <a:cubicBezTo>
                      <a:pt x="8192" y="10455"/>
                      <a:pt x="8388" y="10476"/>
                      <a:pt x="8584" y="10476"/>
                    </a:cubicBezTo>
                    <a:cubicBezTo>
                      <a:pt x="9061" y="10476"/>
                      <a:pt x="9535" y="10352"/>
                      <a:pt x="9901" y="10063"/>
                    </a:cubicBezTo>
                    <a:cubicBezTo>
                      <a:pt x="10552" y="9575"/>
                      <a:pt x="10796" y="8761"/>
                      <a:pt x="11013" y="7975"/>
                    </a:cubicBezTo>
                    <a:cubicBezTo>
                      <a:pt x="11230" y="7134"/>
                      <a:pt x="12152" y="5751"/>
                      <a:pt x="11365" y="5452"/>
                    </a:cubicBezTo>
                    <a:cubicBezTo>
                      <a:pt x="5805" y="3309"/>
                      <a:pt x="3337" y="0"/>
                      <a:pt x="3337" y="0"/>
                    </a:cubicBezTo>
                    <a:close/>
                  </a:path>
                </a:pathLst>
              </a:custGeom>
              <a:solidFill>
                <a:srgbClr val="6C72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2732;p80">
                <a:extLst>
                  <a:ext uri="{FF2B5EF4-FFF2-40B4-BE49-F238E27FC236}">
                    <a16:creationId xmlns:a16="http://schemas.microsoft.com/office/drawing/2014/main" id="{C82605F6-8F07-F6F4-FDB0-B8D6473F9F13}"/>
                  </a:ext>
                </a:extLst>
              </p:cNvPr>
              <p:cNvSpPr/>
              <p:nvPr/>
            </p:nvSpPr>
            <p:spPr>
              <a:xfrm>
                <a:off x="711125" y="5755000"/>
                <a:ext cx="306525" cy="270675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0827" extrusionOk="0">
                    <a:moveTo>
                      <a:pt x="3506" y="395"/>
                    </a:moveTo>
                    <a:cubicBezTo>
                      <a:pt x="4054" y="1091"/>
                      <a:pt x="4714" y="1694"/>
                      <a:pt x="5398" y="2226"/>
                    </a:cubicBezTo>
                    <a:cubicBezTo>
                      <a:pt x="7212" y="3742"/>
                      <a:pt x="9296" y="4907"/>
                      <a:pt x="11515" y="5774"/>
                    </a:cubicBezTo>
                    <a:lnTo>
                      <a:pt x="11515" y="5774"/>
                    </a:lnTo>
                    <a:cubicBezTo>
                      <a:pt x="11965" y="6043"/>
                      <a:pt x="11551" y="6847"/>
                      <a:pt x="11392" y="7189"/>
                    </a:cubicBezTo>
                    <a:cubicBezTo>
                      <a:pt x="11175" y="7732"/>
                      <a:pt x="11040" y="8274"/>
                      <a:pt x="10850" y="8844"/>
                    </a:cubicBezTo>
                    <a:cubicBezTo>
                      <a:pt x="10579" y="9576"/>
                      <a:pt x="10118" y="10227"/>
                      <a:pt x="9304" y="10417"/>
                    </a:cubicBezTo>
                    <a:cubicBezTo>
                      <a:pt x="9134" y="10456"/>
                      <a:pt x="8964" y="10473"/>
                      <a:pt x="8796" y="10473"/>
                    </a:cubicBezTo>
                    <a:cubicBezTo>
                      <a:pt x="8136" y="10473"/>
                      <a:pt x="7496" y="10205"/>
                      <a:pt x="6890" y="9902"/>
                    </a:cubicBezTo>
                    <a:cubicBezTo>
                      <a:pt x="5588" y="9251"/>
                      <a:pt x="4286" y="8464"/>
                      <a:pt x="3147" y="7542"/>
                    </a:cubicBezTo>
                    <a:cubicBezTo>
                      <a:pt x="2577" y="7081"/>
                      <a:pt x="2062" y="6593"/>
                      <a:pt x="1601" y="6050"/>
                    </a:cubicBezTo>
                    <a:cubicBezTo>
                      <a:pt x="1085" y="5453"/>
                      <a:pt x="489" y="4667"/>
                      <a:pt x="516" y="3826"/>
                    </a:cubicBezTo>
                    <a:cubicBezTo>
                      <a:pt x="543" y="3039"/>
                      <a:pt x="1329" y="2388"/>
                      <a:pt x="1818" y="1846"/>
                    </a:cubicBezTo>
                    <a:cubicBezTo>
                      <a:pt x="2327" y="1312"/>
                      <a:pt x="2860" y="753"/>
                      <a:pt x="3506" y="395"/>
                    </a:cubicBezTo>
                    <a:close/>
                    <a:moveTo>
                      <a:pt x="3558" y="0"/>
                    </a:moveTo>
                    <a:cubicBezTo>
                      <a:pt x="3530" y="0"/>
                      <a:pt x="3501" y="9"/>
                      <a:pt x="3472" y="29"/>
                    </a:cubicBezTo>
                    <a:cubicBezTo>
                      <a:pt x="2740" y="381"/>
                      <a:pt x="2143" y="1005"/>
                      <a:pt x="1601" y="1602"/>
                    </a:cubicBezTo>
                    <a:cubicBezTo>
                      <a:pt x="1113" y="2117"/>
                      <a:pt x="489" y="2687"/>
                      <a:pt x="272" y="3392"/>
                    </a:cubicBezTo>
                    <a:cubicBezTo>
                      <a:pt x="0" y="4206"/>
                      <a:pt x="407" y="5019"/>
                      <a:pt x="868" y="5643"/>
                    </a:cubicBezTo>
                    <a:cubicBezTo>
                      <a:pt x="1384" y="6376"/>
                      <a:pt x="2008" y="7027"/>
                      <a:pt x="2686" y="7596"/>
                    </a:cubicBezTo>
                    <a:cubicBezTo>
                      <a:pt x="4015" y="8735"/>
                      <a:pt x="5615" y="9739"/>
                      <a:pt x="7215" y="10444"/>
                    </a:cubicBezTo>
                    <a:cubicBezTo>
                      <a:pt x="7717" y="10667"/>
                      <a:pt x="8282" y="10826"/>
                      <a:pt x="8840" y="10826"/>
                    </a:cubicBezTo>
                    <a:cubicBezTo>
                      <a:pt x="9098" y="10826"/>
                      <a:pt x="9354" y="10792"/>
                      <a:pt x="9602" y="10715"/>
                    </a:cubicBezTo>
                    <a:cubicBezTo>
                      <a:pt x="10280" y="10471"/>
                      <a:pt x="10741" y="9956"/>
                      <a:pt x="11040" y="9305"/>
                    </a:cubicBezTo>
                    <a:cubicBezTo>
                      <a:pt x="11203" y="8871"/>
                      <a:pt x="11311" y="8437"/>
                      <a:pt x="11447" y="8030"/>
                    </a:cubicBezTo>
                    <a:cubicBezTo>
                      <a:pt x="11555" y="7650"/>
                      <a:pt x="11745" y="7298"/>
                      <a:pt x="11881" y="6945"/>
                    </a:cubicBezTo>
                    <a:cubicBezTo>
                      <a:pt x="12043" y="6457"/>
                      <a:pt x="12260" y="5752"/>
                      <a:pt x="11664" y="5481"/>
                    </a:cubicBezTo>
                    <a:cubicBezTo>
                      <a:pt x="11660" y="5479"/>
                      <a:pt x="11657" y="5477"/>
                      <a:pt x="11654" y="5476"/>
                    </a:cubicBezTo>
                    <a:lnTo>
                      <a:pt x="11654" y="5476"/>
                    </a:lnTo>
                    <a:cubicBezTo>
                      <a:pt x="11641" y="5467"/>
                      <a:pt x="11626" y="5460"/>
                      <a:pt x="11609" y="5453"/>
                    </a:cubicBezTo>
                    <a:cubicBezTo>
                      <a:pt x="9440" y="4613"/>
                      <a:pt x="7351" y="3446"/>
                      <a:pt x="5561" y="1954"/>
                    </a:cubicBezTo>
                    <a:cubicBezTo>
                      <a:pt x="5073" y="1520"/>
                      <a:pt x="4584" y="1087"/>
                      <a:pt x="4150" y="625"/>
                    </a:cubicBezTo>
                    <a:cubicBezTo>
                      <a:pt x="4015" y="490"/>
                      <a:pt x="3906" y="354"/>
                      <a:pt x="3798" y="219"/>
                    </a:cubicBezTo>
                    <a:cubicBezTo>
                      <a:pt x="3774" y="170"/>
                      <a:pt x="3685" y="79"/>
                      <a:pt x="3685" y="79"/>
                    </a:cubicBezTo>
                    <a:lnTo>
                      <a:pt x="3685" y="79"/>
                    </a:lnTo>
                    <a:cubicBezTo>
                      <a:pt x="3685" y="79"/>
                      <a:pt x="3686" y="80"/>
                      <a:pt x="3689" y="83"/>
                    </a:cubicBezTo>
                    <a:cubicBezTo>
                      <a:pt x="3654" y="30"/>
                      <a:pt x="3608" y="0"/>
                      <a:pt x="35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2733;p80">
                <a:extLst>
                  <a:ext uri="{FF2B5EF4-FFF2-40B4-BE49-F238E27FC236}">
                    <a16:creationId xmlns:a16="http://schemas.microsoft.com/office/drawing/2014/main" id="{7B34AC17-A5F2-E613-BEC1-2F1917064ADC}"/>
                  </a:ext>
                </a:extLst>
              </p:cNvPr>
              <p:cNvSpPr/>
              <p:nvPr/>
            </p:nvSpPr>
            <p:spPr>
              <a:xfrm>
                <a:off x="1518725" y="5095450"/>
                <a:ext cx="114625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559" extrusionOk="0">
                    <a:moveTo>
                      <a:pt x="1549" y="0"/>
                    </a:moveTo>
                    <a:cubicBezTo>
                      <a:pt x="862" y="0"/>
                      <a:pt x="224" y="692"/>
                      <a:pt x="109" y="1403"/>
                    </a:cubicBezTo>
                    <a:cubicBezTo>
                      <a:pt x="1" y="2271"/>
                      <a:pt x="381" y="3084"/>
                      <a:pt x="706" y="3898"/>
                    </a:cubicBezTo>
                    <a:cubicBezTo>
                      <a:pt x="1574" y="6122"/>
                      <a:pt x="1900" y="8563"/>
                      <a:pt x="1656" y="10950"/>
                    </a:cubicBezTo>
                    <a:cubicBezTo>
                      <a:pt x="1601" y="11493"/>
                      <a:pt x="1520" y="12062"/>
                      <a:pt x="1656" y="12605"/>
                    </a:cubicBezTo>
                    <a:cubicBezTo>
                      <a:pt x="1810" y="13094"/>
                      <a:pt x="2257" y="13558"/>
                      <a:pt x="2766" y="13558"/>
                    </a:cubicBezTo>
                    <a:cubicBezTo>
                      <a:pt x="2794" y="13558"/>
                      <a:pt x="2821" y="13557"/>
                      <a:pt x="2849" y="13554"/>
                    </a:cubicBezTo>
                    <a:cubicBezTo>
                      <a:pt x="3310" y="13500"/>
                      <a:pt x="3663" y="13120"/>
                      <a:pt x="3880" y="12713"/>
                    </a:cubicBezTo>
                    <a:cubicBezTo>
                      <a:pt x="4585" y="11465"/>
                      <a:pt x="4531" y="9947"/>
                      <a:pt x="4368" y="8536"/>
                    </a:cubicBezTo>
                    <a:cubicBezTo>
                      <a:pt x="4151" y="6448"/>
                      <a:pt x="4015" y="4305"/>
                      <a:pt x="3310" y="2325"/>
                    </a:cubicBezTo>
                    <a:cubicBezTo>
                      <a:pt x="2659" y="453"/>
                      <a:pt x="1927" y="73"/>
                      <a:pt x="1927" y="73"/>
                    </a:cubicBezTo>
                    <a:cubicBezTo>
                      <a:pt x="1801" y="23"/>
                      <a:pt x="1674" y="0"/>
                      <a:pt x="1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2734;p80">
                <a:extLst>
                  <a:ext uri="{FF2B5EF4-FFF2-40B4-BE49-F238E27FC236}">
                    <a16:creationId xmlns:a16="http://schemas.microsoft.com/office/drawing/2014/main" id="{D3013B61-7708-E35F-E13B-8960398C101F}"/>
                  </a:ext>
                </a:extLst>
              </p:cNvPr>
              <p:cNvSpPr/>
              <p:nvPr/>
            </p:nvSpPr>
            <p:spPr>
              <a:xfrm>
                <a:off x="1526200" y="5488025"/>
                <a:ext cx="5255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790" extrusionOk="0">
                    <a:moveTo>
                      <a:pt x="990" y="0"/>
                    </a:moveTo>
                    <a:cubicBezTo>
                      <a:pt x="708" y="0"/>
                      <a:pt x="445" y="162"/>
                      <a:pt x="299" y="428"/>
                    </a:cubicBezTo>
                    <a:cubicBezTo>
                      <a:pt x="0" y="943"/>
                      <a:pt x="380" y="1730"/>
                      <a:pt x="977" y="1784"/>
                    </a:cubicBezTo>
                    <a:cubicBezTo>
                      <a:pt x="1007" y="1788"/>
                      <a:pt x="1036" y="1790"/>
                      <a:pt x="1066" y="1790"/>
                    </a:cubicBezTo>
                    <a:cubicBezTo>
                      <a:pt x="1626" y="1790"/>
                      <a:pt x="2101" y="1080"/>
                      <a:pt x="1818" y="591"/>
                    </a:cubicBezTo>
                    <a:cubicBezTo>
                      <a:pt x="1596" y="175"/>
                      <a:pt x="1283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2735;p80">
                <a:extLst>
                  <a:ext uri="{FF2B5EF4-FFF2-40B4-BE49-F238E27FC236}">
                    <a16:creationId xmlns:a16="http://schemas.microsoft.com/office/drawing/2014/main" id="{5CC7B628-E048-A79D-6A79-4E9C69B5C6B1}"/>
                  </a:ext>
                </a:extLst>
              </p:cNvPr>
              <p:cNvSpPr/>
              <p:nvPr/>
            </p:nvSpPr>
            <p:spPr>
              <a:xfrm>
                <a:off x="806725" y="4709650"/>
                <a:ext cx="11600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6392" extrusionOk="0">
                    <a:moveTo>
                      <a:pt x="1670" y="0"/>
                    </a:moveTo>
                    <a:cubicBezTo>
                      <a:pt x="1176" y="0"/>
                      <a:pt x="710" y="189"/>
                      <a:pt x="435" y="615"/>
                    </a:cubicBezTo>
                    <a:cubicBezTo>
                      <a:pt x="1" y="1320"/>
                      <a:pt x="272" y="2215"/>
                      <a:pt x="652" y="2920"/>
                    </a:cubicBezTo>
                    <a:cubicBezTo>
                      <a:pt x="1493" y="4412"/>
                      <a:pt x="2822" y="5578"/>
                      <a:pt x="4395" y="6202"/>
                    </a:cubicBezTo>
                    <a:lnTo>
                      <a:pt x="4639" y="6392"/>
                    </a:lnTo>
                    <a:cubicBezTo>
                      <a:pt x="4531" y="5524"/>
                      <a:pt x="4422" y="4629"/>
                      <a:pt x="4314" y="3734"/>
                    </a:cubicBezTo>
                    <a:cubicBezTo>
                      <a:pt x="4178" y="2649"/>
                      <a:pt x="3988" y="1482"/>
                      <a:pt x="3256" y="696"/>
                    </a:cubicBezTo>
                    <a:cubicBezTo>
                      <a:pt x="2861" y="258"/>
                      <a:pt x="2246" y="0"/>
                      <a:pt x="16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2736;p80">
                <a:extLst>
                  <a:ext uri="{FF2B5EF4-FFF2-40B4-BE49-F238E27FC236}">
                    <a16:creationId xmlns:a16="http://schemas.microsoft.com/office/drawing/2014/main" id="{298CA5C4-A546-42F1-529C-4DE10765FB60}"/>
                  </a:ext>
                </a:extLst>
              </p:cNvPr>
              <p:cNvSpPr/>
              <p:nvPr/>
            </p:nvSpPr>
            <p:spPr>
              <a:xfrm>
                <a:off x="799950" y="4705550"/>
                <a:ext cx="12717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6719" extrusionOk="0">
                    <a:moveTo>
                      <a:pt x="1967" y="352"/>
                    </a:moveTo>
                    <a:cubicBezTo>
                      <a:pt x="2131" y="352"/>
                      <a:pt x="2300" y="376"/>
                      <a:pt x="2469" y="426"/>
                    </a:cubicBezTo>
                    <a:cubicBezTo>
                      <a:pt x="3473" y="697"/>
                      <a:pt x="3961" y="1646"/>
                      <a:pt x="4178" y="2596"/>
                    </a:cubicBezTo>
                    <a:cubicBezTo>
                      <a:pt x="4313" y="3193"/>
                      <a:pt x="4395" y="3844"/>
                      <a:pt x="4476" y="4467"/>
                    </a:cubicBezTo>
                    <a:cubicBezTo>
                      <a:pt x="4543" y="5045"/>
                      <a:pt x="4609" y="5623"/>
                      <a:pt x="4676" y="6186"/>
                    </a:cubicBezTo>
                    <a:lnTo>
                      <a:pt x="4676" y="6186"/>
                    </a:lnTo>
                    <a:cubicBezTo>
                      <a:pt x="3718" y="5806"/>
                      <a:pt x="2865" y="5215"/>
                      <a:pt x="2143" y="4467"/>
                    </a:cubicBezTo>
                    <a:cubicBezTo>
                      <a:pt x="1465" y="3735"/>
                      <a:pt x="706" y="2731"/>
                      <a:pt x="652" y="1701"/>
                    </a:cubicBezTo>
                    <a:cubicBezTo>
                      <a:pt x="607" y="836"/>
                      <a:pt x="1233" y="352"/>
                      <a:pt x="1967" y="352"/>
                    </a:cubicBezTo>
                    <a:close/>
                    <a:moveTo>
                      <a:pt x="1980" y="0"/>
                    </a:moveTo>
                    <a:cubicBezTo>
                      <a:pt x="1303" y="0"/>
                      <a:pt x="654" y="325"/>
                      <a:pt x="408" y="1023"/>
                    </a:cubicBezTo>
                    <a:cubicBezTo>
                      <a:pt x="1" y="2135"/>
                      <a:pt x="814" y="3355"/>
                      <a:pt x="1465" y="4196"/>
                    </a:cubicBezTo>
                    <a:cubicBezTo>
                      <a:pt x="2306" y="5227"/>
                      <a:pt x="3391" y="6041"/>
                      <a:pt x="4612" y="6529"/>
                    </a:cubicBezTo>
                    <a:cubicBezTo>
                      <a:pt x="4635" y="6538"/>
                      <a:pt x="4658" y="6542"/>
                      <a:pt x="4678" y="6542"/>
                    </a:cubicBezTo>
                    <a:cubicBezTo>
                      <a:pt x="4692" y="6542"/>
                      <a:pt x="4705" y="6540"/>
                      <a:pt x="4718" y="6536"/>
                    </a:cubicBezTo>
                    <a:lnTo>
                      <a:pt x="4718" y="6536"/>
                    </a:lnTo>
                    <a:cubicBezTo>
                      <a:pt x="4719" y="6543"/>
                      <a:pt x="4719" y="6549"/>
                      <a:pt x="4720" y="6556"/>
                    </a:cubicBezTo>
                    <a:cubicBezTo>
                      <a:pt x="4734" y="6664"/>
                      <a:pt x="4829" y="6719"/>
                      <a:pt x="4917" y="6719"/>
                    </a:cubicBezTo>
                    <a:cubicBezTo>
                      <a:pt x="5005" y="6719"/>
                      <a:pt x="5086" y="6664"/>
                      <a:pt x="5073" y="6556"/>
                    </a:cubicBezTo>
                    <a:cubicBezTo>
                      <a:pt x="4991" y="5824"/>
                      <a:pt x="4883" y="5091"/>
                      <a:pt x="4802" y="4359"/>
                    </a:cubicBezTo>
                    <a:cubicBezTo>
                      <a:pt x="4720" y="3735"/>
                      <a:pt x="4639" y="3111"/>
                      <a:pt x="4503" y="2487"/>
                    </a:cubicBezTo>
                    <a:cubicBezTo>
                      <a:pt x="4259" y="1457"/>
                      <a:pt x="3717" y="453"/>
                      <a:pt x="2632" y="100"/>
                    </a:cubicBezTo>
                    <a:cubicBezTo>
                      <a:pt x="2420" y="34"/>
                      <a:pt x="2198" y="0"/>
                      <a:pt x="1980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2737;p80">
                <a:extLst>
                  <a:ext uri="{FF2B5EF4-FFF2-40B4-BE49-F238E27FC236}">
                    <a16:creationId xmlns:a16="http://schemas.microsoft.com/office/drawing/2014/main" id="{C77EADDD-C097-2DAD-18A0-FD73C8873B7E}"/>
                  </a:ext>
                </a:extLst>
              </p:cNvPr>
              <p:cNvSpPr/>
              <p:nvPr/>
            </p:nvSpPr>
            <p:spPr>
              <a:xfrm>
                <a:off x="1594000" y="4744675"/>
                <a:ext cx="249575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6266" extrusionOk="0">
                    <a:moveTo>
                      <a:pt x="7270" y="0"/>
                    </a:moveTo>
                    <a:cubicBezTo>
                      <a:pt x="5941" y="0"/>
                      <a:pt x="4747" y="787"/>
                      <a:pt x="3744" y="1655"/>
                    </a:cubicBezTo>
                    <a:cubicBezTo>
                      <a:pt x="2279" y="2957"/>
                      <a:pt x="1004" y="4476"/>
                      <a:pt x="55" y="6184"/>
                    </a:cubicBezTo>
                    <a:lnTo>
                      <a:pt x="1" y="6266"/>
                    </a:lnTo>
                    <a:cubicBezTo>
                      <a:pt x="1221" y="5750"/>
                      <a:pt x="2605" y="5859"/>
                      <a:pt x="3934" y="5723"/>
                    </a:cubicBezTo>
                    <a:cubicBezTo>
                      <a:pt x="5317" y="5588"/>
                      <a:pt x="6673" y="5208"/>
                      <a:pt x="7894" y="4557"/>
                    </a:cubicBezTo>
                    <a:cubicBezTo>
                      <a:pt x="8762" y="4123"/>
                      <a:pt x="9630" y="3445"/>
                      <a:pt x="9792" y="2468"/>
                    </a:cubicBezTo>
                    <a:cubicBezTo>
                      <a:pt x="9982" y="1166"/>
                      <a:pt x="8599" y="27"/>
                      <a:pt x="7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2738;p80">
                <a:extLst>
                  <a:ext uri="{FF2B5EF4-FFF2-40B4-BE49-F238E27FC236}">
                    <a16:creationId xmlns:a16="http://schemas.microsoft.com/office/drawing/2014/main" id="{D47546F4-F687-DC3C-2508-73DDB8D21ACF}"/>
                  </a:ext>
                </a:extLst>
              </p:cNvPr>
              <p:cNvSpPr/>
              <p:nvPr/>
            </p:nvSpPr>
            <p:spPr>
              <a:xfrm>
                <a:off x="1588800" y="4740350"/>
                <a:ext cx="2649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6615" extrusionOk="0">
                    <a:moveTo>
                      <a:pt x="7423" y="363"/>
                    </a:moveTo>
                    <a:cubicBezTo>
                      <a:pt x="7442" y="363"/>
                      <a:pt x="7460" y="363"/>
                      <a:pt x="7478" y="363"/>
                    </a:cubicBezTo>
                    <a:cubicBezTo>
                      <a:pt x="8888" y="363"/>
                      <a:pt x="10434" y="1773"/>
                      <a:pt x="9621" y="3238"/>
                    </a:cubicBezTo>
                    <a:cubicBezTo>
                      <a:pt x="9268" y="3862"/>
                      <a:pt x="8644" y="4269"/>
                      <a:pt x="8020" y="4594"/>
                    </a:cubicBezTo>
                    <a:cubicBezTo>
                      <a:pt x="7234" y="5001"/>
                      <a:pt x="6393" y="5300"/>
                      <a:pt x="5525" y="5489"/>
                    </a:cubicBezTo>
                    <a:cubicBezTo>
                      <a:pt x="3909" y="5862"/>
                      <a:pt x="2180" y="5620"/>
                      <a:pt x="587" y="6120"/>
                    </a:cubicBezTo>
                    <a:lnTo>
                      <a:pt x="587" y="6120"/>
                    </a:lnTo>
                    <a:cubicBezTo>
                      <a:pt x="1365" y="4832"/>
                      <a:pt x="2304" y="3640"/>
                      <a:pt x="3382" y="2587"/>
                    </a:cubicBezTo>
                    <a:cubicBezTo>
                      <a:pt x="4455" y="1541"/>
                      <a:pt x="5820" y="363"/>
                      <a:pt x="7423" y="363"/>
                    </a:cubicBezTo>
                    <a:close/>
                    <a:moveTo>
                      <a:pt x="7439" y="1"/>
                    </a:moveTo>
                    <a:cubicBezTo>
                      <a:pt x="6193" y="1"/>
                      <a:pt x="4977" y="765"/>
                      <a:pt x="4060" y="1529"/>
                    </a:cubicBezTo>
                    <a:cubicBezTo>
                      <a:pt x="2460" y="2858"/>
                      <a:pt x="1158" y="4486"/>
                      <a:pt x="127" y="6249"/>
                    </a:cubicBezTo>
                    <a:cubicBezTo>
                      <a:pt x="111" y="6271"/>
                      <a:pt x="101" y="6294"/>
                      <a:pt x="96" y="6316"/>
                    </a:cubicBezTo>
                    <a:lnTo>
                      <a:pt x="96" y="6316"/>
                    </a:lnTo>
                    <a:cubicBezTo>
                      <a:pt x="0" y="6417"/>
                      <a:pt x="54" y="6614"/>
                      <a:pt x="197" y="6614"/>
                    </a:cubicBezTo>
                    <a:cubicBezTo>
                      <a:pt x="217" y="6614"/>
                      <a:pt x="239" y="6610"/>
                      <a:pt x="263" y="6601"/>
                    </a:cubicBezTo>
                    <a:cubicBezTo>
                      <a:pt x="1158" y="6222"/>
                      <a:pt x="2135" y="6167"/>
                      <a:pt x="3111" y="6140"/>
                    </a:cubicBezTo>
                    <a:cubicBezTo>
                      <a:pt x="4060" y="6086"/>
                      <a:pt x="5010" y="5978"/>
                      <a:pt x="5932" y="5733"/>
                    </a:cubicBezTo>
                    <a:cubicBezTo>
                      <a:pt x="7342" y="5381"/>
                      <a:pt x="9322" y="4676"/>
                      <a:pt x="10000" y="3238"/>
                    </a:cubicBezTo>
                    <a:cubicBezTo>
                      <a:pt x="10597" y="1909"/>
                      <a:pt x="9621" y="580"/>
                      <a:pt x="8346" y="146"/>
                    </a:cubicBezTo>
                    <a:cubicBezTo>
                      <a:pt x="8045" y="46"/>
                      <a:pt x="7741" y="1"/>
                      <a:pt x="7439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2739;p80">
                <a:extLst>
                  <a:ext uri="{FF2B5EF4-FFF2-40B4-BE49-F238E27FC236}">
                    <a16:creationId xmlns:a16="http://schemas.microsoft.com/office/drawing/2014/main" id="{57AC9D1B-9131-DCA0-B582-94049CEACED4}"/>
                  </a:ext>
                </a:extLst>
              </p:cNvPr>
              <p:cNvSpPr/>
              <p:nvPr/>
            </p:nvSpPr>
            <p:spPr>
              <a:xfrm>
                <a:off x="1713350" y="5540925"/>
                <a:ext cx="1465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3196" extrusionOk="0">
                    <a:moveTo>
                      <a:pt x="1908" y="0"/>
                    </a:moveTo>
                    <a:cubicBezTo>
                      <a:pt x="1290" y="0"/>
                      <a:pt x="670" y="96"/>
                      <a:pt x="82" y="292"/>
                    </a:cubicBezTo>
                    <a:lnTo>
                      <a:pt x="1" y="482"/>
                    </a:lnTo>
                    <a:cubicBezTo>
                      <a:pt x="679" y="2028"/>
                      <a:pt x="2279" y="3140"/>
                      <a:pt x="3961" y="3194"/>
                    </a:cubicBezTo>
                    <a:cubicBezTo>
                      <a:pt x="3992" y="3195"/>
                      <a:pt x="4024" y="3196"/>
                      <a:pt x="4057" y="3196"/>
                    </a:cubicBezTo>
                    <a:cubicBezTo>
                      <a:pt x="4742" y="3196"/>
                      <a:pt x="5541" y="2918"/>
                      <a:pt x="5697" y="2245"/>
                    </a:cubicBezTo>
                    <a:cubicBezTo>
                      <a:pt x="5859" y="1540"/>
                      <a:pt x="5208" y="943"/>
                      <a:pt x="4557" y="617"/>
                    </a:cubicBezTo>
                    <a:cubicBezTo>
                      <a:pt x="3746" y="212"/>
                      <a:pt x="2828" y="0"/>
                      <a:pt x="1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2740;p80">
                <a:extLst>
                  <a:ext uri="{FF2B5EF4-FFF2-40B4-BE49-F238E27FC236}">
                    <a16:creationId xmlns:a16="http://schemas.microsoft.com/office/drawing/2014/main" id="{109214E0-9A60-D8A7-6BEC-F5BF8308A3CA}"/>
                  </a:ext>
                </a:extLst>
              </p:cNvPr>
              <p:cNvSpPr/>
              <p:nvPr/>
            </p:nvSpPr>
            <p:spPr>
              <a:xfrm>
                <a:off x="1708600" y="5537025"/>
                <a:ext cx="1546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3537" extrusionOk="0">
                    <a:moveTo>
                      <a:pt x="2123" y="331"/>
                    </a:moveTo>
                    <a:cubicBezTo>
                      <a:pt x="2474" y="331"/>
                      <a:pt x="2826" y="361"/>
                      <a:pt x="3174" y="421"/>
                    </a:cubicBezTo>
                    <a:cubicBezTo>
                      <a:pt x="4015" y="583"/>
                      <a:pt x="5073" y="909"/>
                      <a:pt x="5561" y="1668"/>
                    </a:cubicBezTo>
                    <a:cubicBezTo>
                      <a:pt x="5805" y="2021"/>
                      <a:pt x="5805" y="2482"/>
                      <a:pt x="5480" y="2780"/>
                    </a:cubicBezTo>
                    <a:cubicBezTo>
                      <a:pt x="5208" y="3052"/>
                      <a:pt x="4802" y="3160"/>
                      <a:pt x="4422" y="3187"/>
                    </a:cubicBezTo>
                    <a:cubicBezTo>
                      <a:pt x="4354" y="3192"/>
                      <a:pt x="4287" y="3194"/>
                      <a:pt x="4219" y="3194"/>
                    </a:cubicBezTo>
                    <a:cubicBezTo>
                      <a:pt x="3497" y="3194"/>
                      <a:pt x="2763" y="2938"/>
                      <a:pt x="2143" y="2591"/>
                    </a:cubicBezTo>
                    <a:cubicBezTo>
                      <a:pt x="1372" y="2112"/>
                      <a:pt x="730" y="1424"/>
                      <a:pt x="348" y="604"/>
                    </a:cubicBezTo>
                    <a:lnTo>
                      <a:pt x="348" y="604"/>
                    </a:lnTo>
                    <a:cubicBezTo>
                      <a:pt x="925" y="419"/>
                      <a:pt x="1524" y="331"/>
                      <a:pt x="2123" y="331"/>
                    </a:cubicBezTo>
                    <a:close/>
                    <a:moveTo>
                      <a:pt x="2106" y="0"/>
                    </a:moveTo>
                    <a:cubicBezTo>
                      <a:pt x="1472" y="0"/>
                      <a:pt x="841" y="95"/>
                      <a:pt x="245" y="285"/>
                    </a:cubicBezTo>
                    <a:cubicBezTo>
                      <a:pt x="142" y="323"/>
                      <a:pt x="106" y="416"/>
                      <a:pt x="120" y="495"/>
                    </a:cubicBezTo>
                    <a:lnTo>
                      <a:pt x="120" y="495"/>
                    </a:lnTo>
                    <a:cubicBezTo>
                      <a:pt x="48" y="536"/>
                      <a:pt x="1" y="624"/>
                      <a:pt x="55" y="719"/>
                    </a:cubicBezTo>
                    <a:cubicBezTo>
                      <a:pt x="734" y="2279"/>
                      <a:pt x="2418" y="3536"/>
                      <a:pt x="4152" y="3536"/>
                    </a:cubicBezTo>
                    <a:cubicBezTo>
                      <a:pt x="4287" y="3536"/>
                      <a:pt x="4422" y="3528"/>
                      <a:pt x="4557" y="3513"/>
                    </a:cubicBezTo>
                    <a:cubicBezTo>
                      <a:pt x="5317" y="3431"/>
                      <a:pt x="6185" y="2943"/>
                      <a:pt x="6076" y="2048"/>
                    </a:cubicBezTo>
                    <a:cubicBezTo>
                      <a:pt x="5941" y="1072"/>
                      <a:pt x="4802" y="556"/>
                      <a:pt x="3988" y="285"/>
                    </a:cubicBezTo>
                    <a:cubicBezTo>
                      <a:pt x="3378" y="95"/>
                      <a:pt x="2740" y="0"/>
                      <a:pt x="2106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2741;p80">
                <a:extLst>
                  <a:ext uri="{FF2B5EF4-FFF2-40B4-BE49-F238E27FC236}">
                    <a16:creationId xmlns:a16="http://schemas.microsoft.com/office/drawing/2014/main" id="{53630D4D-E801-A3F6-A5AE-C87C86CE3D29}"/>
                  </a:ext>
                </a:extLst>
              </p:cNvPr>
              <p:cNvSpPr/>
              <p:nvPr/>
            </p:nvSpPr>
            <p:spPr>
              <a:xfrm>
                <a:off x="1247500" y="4674125"/>
                <a:ext cx="651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152" extrusionOk="0">
                    <a:moveTo>
                      <a:pt x="1513" y="1"/>
                    </a:moveTo>
                    <a:cubicBezTo>
                      <a:pt x="1056" y="1"/>
                      <a:pt x="569" y="300"/>
                      <a:pt x="326" y="706"/>
                    </a:cubicBezTo>
                    <a:cubicBezTo>
                      <a:pt x="0" y="1249"/>
                      <a:pt x="82" y="1385"/>
                      <a:pt x="82" y="2036"/>
                    </a:cubicBezTo>
                    <a:cubicBezTo>
                      <a:pt x="109" y="2551"/>
                      <a:pt x="597" y="3663"/>
                      <a:pt x="868" y="4097"/>
                    </a:cubicBezTo>
                    <a:lnTo>
                      <a:pt x="923" y="4151"/>
                    </a:lnTo>
                    <a:cubicBezTo>
                      <a:pt x="1574" y="3365"/>
                      <a:pt x="1953" y="2741"/>
                      <a:pt x="2279" y="2090"/>
                    </a:cubicBezTo>
                    <a:cubicBezTo>
                      <a:pt x="2577" y="1439"/>
                      <a:pt x="2604" y="489"/>
                      <a:pt x="1953" y="110"/>
                    </a:cubicBezTo>
                    <a:cubicBezTo>
                      <a:pt x="1817" y="35"/>
                      <a:pt x="1667" y="1"/>
                      <a:pt x="1513" y="1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2742;p80">
                <a:extLst>
                  <a:ext uri="{FF2B5EF4-FFF2-40B4-BE49-F238E27FC236}">
                    <a16:creationId xmlns:a16="http://schemas.microsoft.com/office/drawing/2014/main" id="{AC57795D-AFD0-2917-927B-8B08C5DF0B88}"/>
                  </a:ext>
                </a:extLst>
              </p:cNvPr>
              <p:cNvSpPr/>
              <p:nvPr/>
            </p:nvSpPr>
            <p:spPr>
              <a:xfrm>
                <a:off x="1244100" y="4670475"/>
                <a:ext cx="726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4487" extrusionOk="0">
                    <a:moveTo>
                      <a:pt x="1611" y="316"/>
                    </a:moveTo>
                    <a:cubicBezTo>
                      <a:pt x="1783" y="316"/>
                      <a:pt x="1956" y="370"/>
                      <a:pt x="2116" y="500"/>
                    </a:cubicBezTo>
                    <a:cubicBezTo>
                      <a:pt x="2578" y="852"/>
                      <a:pt x="2496" y="1612"/>
                      <a:pt x="2279" y="2100"/>
                    </a:cubicBezTo>
                    <a:cubicBezTo>
                      <a:pt x="1979" y="2801"/>
                      <a:pt x="1516" y="3433"/>
                      <a:pt x="1063" y="4038"/>
                    </a:cubicBezTo>
                    <a:lnTo>
                      <a:pt x="1063" y="4038"/>
                    </a:lnTo>
                    <a:cubicBezTo>
                      <a:pt x="804" y="3605"/>
                      <a:pt x="610" y="3110"/>
                      <a:pt x="462" y="2616"/>
                    </a:cubicBezTo>
                    <a:cubicBezTo>
                      <a:pt x="381" y="2344"/>
                      <a:pt x="381" y="2073"/>
                      <a:pt x="381" y="1802"/>
                    </a:cubicBezTo>
                    <a:cubicBezTo>
                      <a:pt x="381" y="1531"/>
                      <a:pt x="408" y="1286"/>
                      <a:pt x="543" y="1042"/>
                    </a:cubicBezTo>
                    <a:cubicBezTo>
                      <a:pt x="738" y="672"/>
                      <a:pt x="1171" y="316"/>
                      <a:pt x="1611" y="316"/>
                    </a:cubicBezTo>
                    <a:close/>
                    <a:moveTo>
                      <a:pt x="1633" y="1"/>
                    </a:moveTo>
                    <a:cubicBezTo>
                      <a:pt x="1265" y="1"/>
                      <a:pt x="882" y="164"/>
                      <a:pt x="598" y="418"/>
                    </a:cubicBezTo>
                    <a:cubicBezTo>
                      <a:pt x="353" y="635"/>
                      <a:pt x="136" y="988"/>
                      <a:pt x="82" y="1314"/>
                    </a:cubicBezTo>
                    <a:cubicBezTo>
                      <a:pt x="1" y="1612"/>
                      <a:pt x="28" y="1992"/>
                      <a:pt x="55" y="2290"/>
                    </a:cubicBezTo>
                    <a:cubicBezTo>
                      <a:pt x="82" y="2643"/>
                      <a:pt x="218" y="2995"/>
                      <a:pt x="353" y="3348"/>
                    </a:cubicBezTo>
                    <a:cubicBezTo>
                      <a:pt x="489" y="3673"/>
                      <a:pt x="652" y="4026"/>
                      <a:pt x="842" y="4324"/>
                    </a:cubicBezTo>
                    <a:cubicBezTo>
                      <a:pt x="868" y="4361"/>
                      <a:pt x="899" y="4385"/>
                      <a:pt x="932" y="4397"/>
                    </a:cubicBezTo>
                    <a:lnTo>
                      <a:pt x="932" y="4397"/>
                    </a:lnTo>
                    <a:cubicBezTo>
                      <a:pt x="961" y="4449"/>
                      <a:pt x="1012" y="4486"/>
                      <a:pt x="1065" y="4486"/>
                    </a:cubicBezTo>
                    <a:cubicBezTo>
                      <a:pt x="1100" y="4486"/>
                      <a:pt x="1136" y="4471"/>
                      <a:pt x="1167" y="4433"/>
                    </a:cubicBezTo>
                    <a:cubicBezTo>
                      <a:pt x="1710" y="3755"/>
                      <a:pt x="2225" y="3049"/>
                      <a:pt x="2578" y="2290"/>
                    </a:cubicBezTo>
                    <a:cubicBezTo>
                      <a:pt x="2822" y="1693"/>
                      <a:pt x="2903" y="880"/>
                      <a:pt x="2442" y="364"/>
                    </a:cubicBezTo>
                    <a:cubicBezTo>
                      <a:pt x="2223" y="109"/>
                      <a:pt x="1933" y="1"/>
                      <a:pt x="16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2743;p80">
                <a:extLst>
                  <a:ext uri="{FF2B5EF4-FFF2-40B4-BE49-F238E27FC236}">
                    <a16:creationId xmlns:a16="http://schemas.microsoft.com/office/drawing/2014/main" id="{AE9F83DD-B83D-D90E-DEB0-224BCF915363}"/>
                  </a:ext>
                </a:extLst>
              </p:cNvPr>
              <p:cNvSpPr/>
              <p:nvPr/>
            </p:nvSpPr>
            <p:spPr>
              <a:xfrm>
                <a:off x="1730300" y="5126125"/>
                <a:ext cx="1526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367" extrusionOk="0">
                    <a:moveTo>
                      <a:pt x="3895" y="1"/>
                    </a:moveTo>
                    <a:cubicBezTo>
                      <a:pt x="3538" y="1"/>
                      <a:pt x="3169" y="52"/>
                      <a:pt x="2821" y="121"/>
                    </a:cubicBezTo>
                    <a:cubicBezTo>
                      <a:pt x="1899" y="284"/>
                      <a:pt x="977" y="501"/>
                      <a:pt x="82" y="772"/>
                    </a:cubicBezTo>
                    <a:lnTo>
                      <a:pt x="1" y="827"/>
                    </a:lnTo>
                    <a:cubicBezTo>
                      <a:pt x="597" y="1586"/>
                      <a:pt x="1221" y="2373"/>
                      <a:pt x="2062" y="2861"/>
                    </a:cubicBezTo>
                    <a:cubicBezTo>
                      <a:pt x="2556" y="3174"/>
                      <a:pt x="3160" y="3367"/>
                      <a:pt x="3747" y="3367"/>
                    </a:cubicBezTo>
                    <a:cubicBezTo>
                      <a:pt x="4126" y="3367"/>
                      <a:pt x="4498" y="3286"/>
                      <a:pt x="4829" y="3105"/>
                    </a:cubicBezTo>
                    <a:cubicBezTo>
                      <a:pt x="5697" y="2644"/>
                      <a:pt x="6103" y="1396"/>
                      <a:pt x="5480" y="637"/>
                    </a:cubicBezTo>
                    <a:cubicBezTo>
                      <a:pt x="5101" y="155"/>
                      <a:pt x="4515" y="1"/>
                      <a:pt x="3895" y="1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2744;p80">
                <a:extLst>
                  <a:ext uri="{FF2B5EF4-FFF2-40B4-BE49-F238E27FC236}">
                    <a16:creationId xmlns:a16="http://schemas.microsoft.com/office/drawing/2014/main" id="{B0FBF19F-B788-4424-902B-53C8F8F3285F}"/>
                  </a:ext>
                </a:extLst>
              </p:cNvPr>
              <p:cNvSpPr/>
              <p:nvPr/>
            </p:nvSpPr>
            <p:spPr>
              <a:xfrm>
                <a:off x="1725675" y="5121675"/>
                <a:ext cx="157225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6289" h="3715" extrusionOk="0">
                    <a:moveTo>
                      <a:pt x="4050" y="349"/>
                    </a:moveTo>
                    <a:cubicBezTo>
                      <a:pt x="4631" y="349"/>
                      <a:pt x="5218" y="480"/>
                      <a:pt x="5556" y="950"/>
                    </a:cubicBezTo>
                    <a:cubicBezTo>
                      <a:pt x="6017" y="1574"/>
                      <a:pt x="5719" y="2496"/>
                      <a:pt x="5176" y="2957"/>
                    </a:cubicBezTo>
                    <a:cubicBezTo>
                      <a:pt x="4824" y="3256"/>
                      <a:pt x="4383" y="3378"/>
                      <a:pt x="3932" y="3378"/>
                    </a:cubicBezTo>
                    <a:cubicBezTo>
                      <a:pt x="3481" y="3378"/>
                      <a:pt x="3020" y="3256"/>
                      <a:pt x="2627" y="3066"/>
                    </a:cubicBezTo>
                    <a:cubicBezTo>
                      <a:pt x="1727" y="2641"/>
                      <a:pt x="1080" y="1847"/>
                      <a:pt x="474" y="1067"/>
                    </a:cubicBezTo>
                    <a:lnTo>
                      <a:pt x="474" y="1067"/>
                    </a:lnTo>
                    <a:cubicBezTo>
                      <a:pt x="1402" y="787"/>
                      <a:pt x="2354" y="536"/>
                      <a:pt x="3305" y="408"/>
                    </a:cubicBezTo>
                    <a:cubicBezTo>
                      <a:pt x="3538" y="375"/>
                      <a:pt x="3793" y="349"/>
                      <a:pt x="4050" y="349"/>
                    </a:cubicBezTo>
                    <a:close/>
                    <a:moveTo>
                      <a:pt x="4091" y="1"/>
                    </a:moveTo>
                    <a:cubicBezTo>
                      <a:pt x="3495" y="1"/>
                      <a:pt x="2925" y="109"/>
                      <a:pt x="2356" y="245"/>
                    </a:cubicBezTo>
                    <a:cubicBezTo>
                      <a:pt x="1623" y="381"/>
                      <a:pt x="918" y="571"/>
                      <a:pt x="213" y="760"/>
                    </a:cubicBezTo>
                    <a:cubicBezTo>
                      <a:pt x="169" y="779"/>
                      <a:pt x="140" y="810"/>
                      <a:pt x="124" y="847"/>
                    </a:cubicBezTo>
                    <a:lnTo>
                      <a:pt x="124" y="847"/>
                    </a:lnTo>
                    <a:cubicBezTo>
                      <a:pt x="45" y="902"/>
                      <a:pt x="0" y="1021"/>
                      <a:pt x="77" y="1113"/>
                    </a:cubicBezTo>
                    <a:cubicBezTo>
                      <a:pt x="755" y="1954"/>
                      <a:pt x="1460" y="2876"/>
                      <a:pt x="2464" y="3364"/>
                    </a:cubicBezTo>
                    <a:cubicBezTo>
                      <a:pt x="2915" y="3576"/>
                      <a:pt x="3433" y="3714"/>
                      <a:pt x="3944" y="3714"/>
                    </a:cubicBezTo>
                    <a:cubicBezTo>
                      <a:pt x="4415" y="3714"/>
                      <a:pt x="4881" y="3596"/>
                      <a:pt x="5285" y="3310"/>
                    </a:cubicBezTo>
                    <a:cubicBezTo>
                      <a:pt x="5909" y="2849"/>
                      <a:pt x="6288" y="1981"/>
                      <a:pt x="6071" y="1194"/>
                    </a:cubicBezTo>
                    <a:cubicBezTo>
                      <a:pt x="5800" y="326"/>
                      <a:pt x="4905" y="1"/>
                      <a:pt x="40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9" descr="n89 zalo Cuong Bui"/>
          <p:cNvSpPr/>
          <p:nvPr/>
        </p:nvSpPr>
        <p:spPr>
          <a:xfrm>
            <a:off x="2964338" y="3420383"/>
            <a:ext cx="3215332" cy="53914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715" name="Google Shape;715;p49" descr="n89 zalo Cuong Bui"/>
          <p:cNvSpPr txBox="1">
            <a:spLocks noGrp="1"/>
          </p:cNvSpPr>
          <p:nvPr>
            <p:ph type="title"/>
          </p:nvPr>
        </p:nvSpPr>
        <p:spPr>
          <a:xfrm rot="-962">
            <a:off x="2964350" y="3495653"/>
            <a:ext cx="3215400" cy="3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Chương trình THCS</a:t>
            </a:r>
            <a:endParaRPr b="1" dirty="0">
              <a:latin typeface="+mj-lt"/>
            </a:endParaRPr>
          </a:p>
        </p:txBody>
      </p:sp>
      <p:sp>
        <p:nvSpPr>
          <p:cNvPr id="716" name="Google Shape;716;p49" descr="n89 zalo Cuong Bui"/>
          <p:cNvSpPr txBox="1">
            <a:spLocks noGrp="1"/>
          </p:cNvSpPr>
          <p:nvPr>
            <p:ph type="subTitle" idx="1"/>
          </p:nvPr>
        </p:nvSpPr>
        <p:spPr>
          <a:xfrm>
            <a:off x="816622" y="1592463"/>
            <a:ext cx="7126407" cy="2367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800" b="1" i="1" dirty="0" err="1" smtClean="0">
                <a:latin typeface="+mj-lt"/>
                <a:ea typeface="Comfortaa SemiBold"/>
                <a:cs typeface="Comfortaa SemiBold"/>
                <a:sym typeface="Comfortaa SemiBold"/>
              </a:rPr>
              <a:t>Điền</a:t>
            </a:r>
            <a:r>
              <a:rPr lang="en-US" sz="2800" b="1" i="1" dirty="0" smtClean="0">
                <a:latin typeface="+mj-lt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en-US" sz="2800" b="1" i="1" dirty="0" err="1" smtClean="0">
                <a:latin typeface="+mj-lt"/>
                <a:ea typeface="Comfortaa SemiBold"/>
                <a:cs typeface="Comfortaa SemiBold"/>
                <a:sym typeface="Comfortaa SemiBold"/>
              </a:rPr>
              <a:t>vào</a:t>
            </a:r>
            <a:r>
              <a:rPr lang="en-US" sz="2800" b="1" i="1" dirty="0" smtClean="0">
                <a:latin typeface="+mj-lt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en-US" sz="2800" b="1" i="1" dirty="0" err="1" smtClean="0">
                <a:latin typeface="+mj-lt"/>
                <a:ea typeface="Comfortaa SemiBold"/>
                <a:cs typeface="Comfortaa SemiBold"/>
                <a:sym typeface="Comfortaa SemiBold"/>
              </a:rPr>
              <a:t>chỗ</a:t>
            </a:r>
            <a:r>
              <a:rPr lang="en-US" sz="2800" b="1" i="1" dirty="0" smtClean="0">
                <a:latin typeface="+mj-lt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en-US" sz="2800" b="1" i="1" dirty="0" err="1" smtClean="0">
                <a:latin typeface="+mj-lt"/>
                <a:ea typeface="Comfortaa SemiBold"/>
                <a:cs typeface="Comfortaa SemiBold"/>
                <a:sym typeface="Comfortaa SemiBold"/>
              </a:rPr>
              <a:t>trống</a:t>
            </a:r>
            <a:r>
              <a:rPr lang="en-US" sz="2800" b="1" dirty="0" smtClean="0">
                <a:latin typeface="+mj-lt"/>
                <a:ea typeface="Comfortaa SemiBold"/>
                <a:cs typeface="Comfortaa SemiBold"/>
                <a:sym typeface="Comfortaa SemiBold"/>
              </a:rPr>
              <a:t>:</a:t>
            </a:r>
            <a:endParaRPr lang="en-US" sz="2800" b="1" dirty="0" smtClean="0">
              <a:latin typeface="+mj-lt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800" b="1" dirty="0" smtClean="0">
                <a:latin typeface="+mj-lt"/>
                <a:ea typeface="Comfortaa SemiBold"/>
                <a:cs typeface="Comfortaa SemiBold"/>
                <a:sym typeface="Comfortaa SemiBold"/>
              </a:rPr>
              <a:t>“</a:t>
            </a:r>
            <a:r>
              <a:rPr lang="en-US" sz="2800" b="1" dirty="0">
                <a:latin typeface="+mj-lt"/>
                <a:ea typeface="Comfortaa SemiBold"/>
                <a:cs typeface="Comfortaa SemiBold"/>
                <a:sym typeface="Comfortaa SemiBold"/>
              </a:rPr>
              <a:t>C</a:t>
            </a:r>
            <a:r>
              <a:rPr lang="vi-VN" sz="2800" b="1" dirty="0">
                <a:latin typeface="+mn-lt"/>
                <a:ea typeface="Comfortaa SemiBold"/>
                <a:cs typeface="Comfortaa SemiBold"/>
                <a:sym typeface="Comfortaa SemiBold"/>
              </a:rPr>
              <a:t>ường độ dòng điện là đại lượng đặc trưng </a:t>
            </a:r>
            <a:r>
              <a:rPr lang="vi-VN" sz="2800" b="1" dirty="0" smtClean="0">
                <a:latin typeface="+mn-lt"/>
                <a:ea typeface="Comfortaa SemiBold"/>
                <a:cs typeface="Comfortaa SemiBold"/>
                <a:sym typeface="Comfortaa SemiBold"/>
              </a:rPr>
              <a:t>cho</a:t>
            </a:r>
            <a:r>
              <a:rPr lang="en-US" sz="2800" b="1" dirty="0" smtClean="0">
                <a:latin typeface="+mn-lt"/>
                <a:ea typeface="Comfortaa SemiBold"/>
                <a:cs typeface="Comfortaa SemiBold"/>
                <a:sym typeface="Comfortaa SemiBold"/>
              </a:rPr>
              <a:t> ……………</a:t>
            </a:r>
            <a:r>
              <a:rPr lang="vi-VN" sz="2800" b="1" dirty="0" smtClean="0">
                <a:latin typeface="+mn-lt"/>
                <a:ea typeface="Comfortaa SemiBold"/>
                <a:cs typeface="Comfortaa SemiBold"/>
                <a:sym typeface="Comfortaa SemiBold"/>
              </a:rPr>
              <a:t> của dòng điện</a:t>
            </a:r>
            <a:r>
              <a:rPr lang="en-US" sz="2800" b="1" dirty="0" smtClean="0">
                <a:latin typeface="+mn-lt"/>
                <a:ea typeface="Comfortaa SemiBold"/>
                <a:cs typeface="Comfortaa SemiBold"/>
                <a:sym typeface="Comfortaa SemiBold"/>
              </a:rPr>
              <a:t>”</a:t>
            </a:r>
            <a:endParaRPr sz="2800" b="1" dirty="0">
              <a:latin typeface="+mn-lt"/>
              <a:ea typeface="Comfortaa SemiBold"/>
              <a:cs typeface="Comfortaa SemiBold"/>
              <a:sym typeface="Comfortaa SemiBold"/>
            </a:endParaRPr>
          </a:p>
        </p:txBody>
      </p:sp>
      <p:grpSp>
        <p:nvGrpSpPr>
          <p:cNvPr id="750" name="Google Shape;750;p49" descr="n89 zalo Cuong Bui"/>
          <p:cNvGrpSpPr/>
          <p:nvPr/>
        </p:nvGrpSpPr>
        <p:grpSpPr>
          <a:xfrm>
            <a:off x="1764945" y="718077"/>
            <a:ext cx="320453" cy="409255"/>
            <a:chOff x="5905475" y="2032050"/>
            <a:chExt cx="454350" cy="580175"/>
          </a:xfrm>
        </p:grpSpPr>
        <p:sp>
          <p:nvSpPr>
            <p:cNvPr id="751" name="Google Shape;751;p49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9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9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9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9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9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" name="Google Shape;757;p49" descr="n89 zalo Cuong Bui"/>
          <p:cNvGrpSpPr/>
          <p:nvPr/>
        </p:nvGrpSpPr>
        <p:grpSpPr>
          <a:xfrm>
            <a:off x="7414936" y="4225777"/>
            <a:ext cx="244304" cy="306056"/>
            <a:chOff x="7249250" y="2312150"/>
            <a:chExt cx="433317" cy="542846"/>
          </a:xfrm>
        </p:grpSpPr>
        <p:sp>
          <p:nvSpPr>
            <p:cNvPr id="758" name="Google Shape;758;p49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9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9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" name="Google Shape;761;p49" descr="n89 zalo Cuong Bui"/>
          <p:cNvGrpSpPr/>
          <p:nvPr/>
        </p:nvGrpSpPr>
        <p:grpSpPr>
          <a:xfrm rot="5973186">
            <a:off x="7809544" y="684131"/>
            <a:ext cx="525721" cy="428640"/>
            <a:chOff x="5426900" y="3064075"/>
            <a:chExt cx="281450" cy="229525"/>
          </a:xfrm>
        </p:grpSpPr>
        <p:sp>
          <p:nvSpPr>
            <p:cNvPr id="762" name="Google Shape;762;p49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9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9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9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9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9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9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9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12476;p95" descr="n89 zalo Cuong Bui">
            <a:extLst>
              <a:ext uri="{FF2B5EF4-FFF2-40B4-BE49-F238E27FC236}">
                <a16:creationId xmlns:a16="http://schemas.microsoft.com/office/drawing/2014/main" id="{5B17B72F-1E0E-327D-0CE4-3B9D69F50E5B}"/>
              </a:ext>
            </a:extLst>
          </p:cNvPr>
          <p:cNvSpPr/>
          <p:nvPr/>
        </p:nvSpPr>
        <p:spPr>
          <a:xfrm>
            <a:off x="7867397" y="3826650"/>
            <a:ext cx="650170" cy="699205"/>
          </a:xfrm>
          <a:custGeom>
            <a:avLst/>
            <a:gdLst/>
            <a:ahLst/>
            <a:cxnLst/>
            <a:rect l="l" t="t" r="r" b="b"/>
            <a:pathLst>
              <a:path w="11419" h="11443" extrusionOk="0">
                <a:moveTo>
                  <a:pt x="4644" y="3560"/>
                </a:moveTo>
                <a:lnTo>
                  <a:pt x="4727" y="3655"/>
                </a:lnTo>
                <a:lnTo>
                  <a:pt x="4132" y="4263"/>
                </a:lnTo>
                <a:cubicBezTo>
                  <a:pt x="3989" y="4084"/>
                  <a:pt x="3965" y="3834"/>
                  <a:pt x="4108" y="3655"/>
                </a:cubicBezTo>
                <a:lnTo>
                  <a:pt x="4120" y="3655"/>
                </a:lnTo>
                <a:cubicBezTo>
                  <a:pt x="4298" y="3655"/>
                  <a:pt x="4465" y="3620"/>
                  <a:pt x="4644" y="3560"/>
                </a:cubicBezTo>
                <a:close/>
                <a:moveTo>
                  <a:pt x="8751" y="5739"/>
                </a:moveTo>
                <a:lnTo>
                  <a:pt x="8918" y="5906"/>
                </a:lnTo>
                <a:cubicBezTo>
                  <a:pt x="8944" y="5932"/>
                  <a:pt x="8994" y="5951"/>
                  <a:pt x="9043" y="5951"/>
                </a:cubicBezTo>
                <a:cubicBezTo>
                  <a:pt x="9061" y="5951"/>
                  <a:pt x="9080" y="5948"/>
                  <a:pt x="9097" y="5941"/>
                </a:cubicBezTo>
                <a:cubicBezTo>
                  <a:pt x="9275" y="5894"/>
                  <a:pt x="9430" y="5858"/>
                  <a:pt x="9597" y="5846"/>
                </a:cubicBezTo>
                <a:lnTo>
                  <a:pt x="9704" y="5858"/>
                </a:lnTo>
                <a:cubicBezTo>
                  <a:pt x="10478" y="5918"/>
                  <a:pt x="11073" y="6561"/>
                  <a:pt x="11073" y="7335"/>
                </a:cubicBezTo>
                <a:cubicBezTo>
                  <a:pt x="11085" y="7454"/>
                  <a:pt x="11073" y="7585"/>
                  <a:pt x="11025" y="7716"/>
                </a:cubicBezTo>
                <a:lnTo>
                  <a:pt x="10121" y="6811"/>
                </a:lnTo>
                <a:cubicBezTo>
                  <a:pt x="10061" y="6739"/>
                  <a:pt x="9966" y="6692"/>
                  <a:pt x="9870" y="6644"/>
                </a:cubicBezTo>
                <a:cubicBezTo>
                  <a:pt x="9787" y="6620"/>
                  <a:pt x="9704" y="6608"/>
                  <a:pt x="9609" y="6608"/>
                </a:cubicBezTo>
                <a:cubicBezTo>
                  <a:pt x="9418" y="6608"/>
                  <a:pt x="9239" y="6680"/>
                  <a:pt x="9108" y="6811"/>
                </a:cubicBezTo>
                <a:cubicBezTo>
                  <a:pt x="8918" y="7001"/>
                  <a:pt x="8858" y="7299"/>
                  <a:pt x="8942" y="7573"/>
                </a:cubicBezTo>
                <a:cubicBezTo>
                  <a:pt x="8978" y="7680"/>
                  <a:pt x="9037" y="7763"/>
                  <a:pt x="9108" y="7823"/>
                </a:cubicBezTo>
                <a:lnTo>
                  <a:pt x="10013" y="8728"/>
                </a:lnTo>
                <a:cubicBezTo>
                  <a:pt x="9882" y="8775"/>
                  <a:pt x="9751" y="8787"/>
                  <a:pt x="9609" y="8787"/>
                </a:cubicBezTo>
                <a:cubicBezTo>
                  <a:pt x="8835" y="8787"/>
                  <a:pt x="8204" y="8180"/>
                  <a:pt x="8156" y="7418"/>
                </a:cubicBezTo>
                <a:lnTo>
                  <a:pt x="8144" y="7323"/>
                </a:lnTo>
                <a:cubicBezTo>
                  <a:pt x="8144" y="7156"/>
                  <a:pt x="8168" y="6977"/>
                  <a:pt x="8227" y="6811"/>
                </a:cubicBezTo>
                <a:cubicBezTo>
                  <a:pt x="8263" y="6751"/>
                  <a:pt x="8239" y="6680"/>
                  <a:pt x="8180" y="6632"/>
                </a:cubicBezTo>
                <a:lnTo>
                  <a:pt x="8025" y="6465"/>
                </a:lnTo>
                <a:lnTo>
                  <a:pt x="8751" y="5739"/>
                </a:lnTo>
                <a:close/>
                <a:moveTo>
                  <a:pt x="2393" y="6537"/>
                </a:moveTo>
                <a:lnTo>
                  <a:pt x="2751" y="6894"/>
                </a:lnTo>
                <a:lnTo>
                  <a:pt x="4632" y="8775"/>
                </a:lnTo>
                <a:lnTo>
                  <a:pt x="4894" y="9037"/>
                </a:lnTo>
                <a:lnTo>
                  <a:pt x="4358" y="9573"/>
                </a:lnTo>
                <a:lnTo>
                  <a:pt x="1858" y="7084"/>
                </a:lnTo>
                <a:lnTo>
                  <a:pt x="2393" y="6537"/>
                </a:lnTo>
                <a:close/>
                <a:moveTo>
                  <a:pt x="4155" y="0"/>
                </a:moveTo>
                <a:cubicBezTo>
                  <a:pt x="3882" y="0"/>
                  <a:pt x="3632" y="60"/>
                  <a:pt x="3382" y="179"/>
                </a:cubicBezTo>
                <a:cubicBezTo>
                  <a:pt x="3334" y="203"/>
                  <a:pt x="3286" y="250"/>
                  <a:pt x="3286" y="298"/>
                </a:cubicBezTo>
                <a:cubicBezTo>
                  <a:pt x="3274" y="357"/>
                  <a:pt x="3298" y="393"/>
                  <a:pt x="3334" y="441"/>
                </a:cubicBezTo>
                <a:lnTo>
                  <a:pt x="4417" y="1524"/>
                </a:lnTo>
                <a:cubicBezTo>
                  <a:pt x="4453" y="1560"/>
                  <a:pt x="4477" y="1608"/>
                  <a:pt x="4513" y="1667"/>
                </a:cubicBezTo>
                <a:cubicBezTo>
                  <a:pt x="4548" y="1810"/>
                  <a:pt x="4525" y="1965"/>
                  <a:pt x="4417" y="2060"/>
                </a:cubicBezTo>
                <a:cubicBezTo>
                  <a:pt x="4346" y="2143"/>
                  <a:pt x="4251" y="2167"/>
                  <a:pt x="4155" y="2167"/>
                </a:cubicBezTo>
                <a:cubicBezTo>
                  <a:pt x="4108" y="2167"/>
                  <a:pt x="4060" y="2155"/>
                  <a:pt x="4013" y="2143"/>
                </a:cubicBezTo>
                <a:cubicBezTo>
                  <a:pt x="3953" y="2108"/>
                  <a:pt x="3917" y="2096"/>
                  <a:pt x="3882" y="2048"/>
                </a:cubicBezTo>
                <a:lnTo>
                  <a:pt x="2798" y="965"/>
                </a:lnTo>
                <a:cubicBezTo>
                  <a:pt x="2762" y="928"/>
                  <a:pt x="2725" y="913"/>
                  <a:pt x="2684" y="913"/>
                </a:cubicBezTo>
                <a:cubicBezTo>
                  <a:pt x="2671" y="913"/>
                  <a:pt x="2657" y="914"/>
                  <a:pt x="2643" y="917"/>
                </a:cubicBezTo>
                <a:cubicBezTo>
                  <a:pt x="2584" y="929"/>
                  <a:pt x="2548" y="965"/>
                  <a:pt x="2524" y="1012"/>
                </a:cubicBezTo>
                <a:cubicBezTo>
                  <a:pt x="2405" y="1262"/>
                  <a:pt x="2346" y="1512"/>
                  <a:pt x="2346" y="1786"/>
                </a:cubicBezTo>
                <a:cubicBezTo>
                  <a:pt x="2346" y="2239"/>
                  <a:pt x="2524" y="2679"/>
                  <a:pt x="2846" y="3013"/>
                </a:cubicBezTo>
                <a:cubicBezTo>
                  <a:pt x="3096" y="3286"/>
                  <a:pt x="3417" y="3465"/>
                  <a:pt x="3798" y="3548"/>
                </a:cubicBezTo>
                <a:cubicBezTo>
                  <a:pt x="3655" y="3846"/>
                  <a:pt x="3715" y="4203"/>
                  <a:pt x="3941" y="4465"/>
                </a:cubicBezTo>
                <a:lnTo>
                  <a:pt x="3560" y="4846"/>
                </a:lnTo>
                <a:cubicBezTo>
                  <a:pt x="3405" y="5001"/>
                  <a:pt x="3334" y="5191"/>
                  <a:pt x="3334" y="5394"/>
                </a:cubicBezTo>
                <a:cubicBezTo>
                  <a:pt x="3334" y="5596"/>
                  <a:pt x="3405" y="5775"/>
                  <a:pt x="3524" y="5906"/>
                </a:cubicBezTo>
                <a:lnTo>
                  <a:pt x="2917" y="6513"/>
                </a:lnTo>
                <a:lnTo>
                  <a:pt x="2560" y="6156"/>
                </a:lnTo>
                <a:cubicBezTo>
                  <a:pt x="2530" y="6126"/>
                  <a:pt x="2486" y="6111"/>
                  <a:pt x="2441" y="6111"/>
                </a:cubicBezTo>
                <a:cubicBezTo>
                  <a:pt x="2396" y="6111"/>
                  <a:pt x="2352" y="6126"/>
                  <a:pt x="2322" y="6156"/>
                </a:cubicBezTo>
                <a:lnTo>
                  <a:pt x="1417" y="7061"/>
                </a:lnTo>
                <a:lnTo>
                  <a:pt x="60" y="8418"/>
                </a:lnTo>
                <a:cubicBezTo>
                  <a:pt x="0" y="8478"/>
                  <a:pt x="0" y="8597"/>
                  <a:pt x="60" y="8656"/>
                </a:cubicBezTo>
                <a:lnTo>
                  <a:pt x="1096" y="9704"/>
                </a:lnTo>
                <a:cubicBezTo>
                  <a:pt x="1125" y="9734"/>
                  <a:pt x="1170" y="9748"/>
                  <a:pt x="1215" y="9748"/>
                </a:cubicBezTo>
                <a:cubicBezTo>
                  <a:pt x="1259" y="9748"/>
                  <a:pt x="1304" y="9734"/>
                  <a:pt x="1334" y="9704"/>
                </a:cubicBezTo>
                <a:cubicBezTo>
                  <a:pt x="1393" y="9644"/>
                  <a:pt x="1393" y="9525"/>
                  <a:pt x="1334" y="9466"/>
                </a:cubicBezTo>
                <a:lnTo>
                  <a:pt x="417" y="8537"/>
                </a:lnTo>
                <a:lnTo>
                  <a:pt x="1667" y="7287"/>
                </a:lnTo>
                <a:lnTo>
                  <a:pt x="4167" y="9787"/>
                </a:lnTo>
                <a:lnTo>
                  <a:pt x="2917" y="11037"/>
                </a:lnTo>
                <a:lnTo>
                  <a:pt x="1810" y="9942"/>
                </a:lnTo>
                <a:cubicBezTo>
                  <a:pt x="1780" y="9912"/>
                  <a:pt x="1736" y="9897"/>
                  <a:pt x="1691" y="9897"/>
                </a:cubicBezTo>
                <a:cubicBezTo>
                  <a:pt x="1646" y="9897"/>
                  <a:pt x="1602" y="9912"/>
                  <a:pt x="1572" y="9942"/>
                </a:cubicBezTo>
                <a:cubicBezTo>
                  <a:pt x="1512" y="10002"/>
                  <a:pt x="1512" y="10121"/>
                  <a:pt x="1572" y="10180"/>
                </a:cubicBezTo>
                <a:lnTo>
                  <a:pt x="2798" y="11395"/>
                </a:lnTo>
                <a:cubicBezTo>
                  <a:pt x="2822" y="11430"/>
                  <a:pt x="2870" y="11442"/>
                  <a:pt x="2917" y="11442"/>
                </a:cubicBezTo>
                <a:cubicBezTo>
                  <a:pt x="2965" y="11442"/>
                  <a:pt x="3001" y="11430"/>
                  <a:pt x="3036" y="11395"/>
                </a:cubicBezTo>
                <a:lnTo>
                  <a:pt x="4394" y="10037"/>
                </a:lnTo>
                <a:lnTo>
                  <a:pt x="5298" y="9132"/>
                </a:lnTo>
                <a:cubicBezTo>
                  <a:pt x="5322" y="9109"/>
                  <a:pt x="5346" y="9061"/>
                  <a:pt x="5346" y="9013"/>
                </a:cubicBezTo>
                <a:cubicBezTo>
                  <a:pt x="5346" y="8966"/>
                  <a:pt x="5322" y="8930"/>
                  <a:pt x="5298" y="8894"/>
                </a:cubicBezTo>
                <a:lnTo>
                  <a:pt x="5025" y="8632"/>
                </a:lnTo>
                <a:lnTo>
                  <a:pt x="5644" y="8013"/>
                </a:lnTo>
                <a:cubicBezTo>
                  <a:pt x="5770" y="8094"/>
                  <a:pt x="5916" y="8135"/>
                  <a:pt x="6062" y="8135"/>
                </a:cubicBezTo>
                <a:cubicBezTo>
                  <a:pt x="6217" y="8135"/>
                  <a:pt x="6372" y="8088"/>
                  <a:pt x="6501" y="7989"/>
                </a:cubicBezTo>
                <a:cubicBezTo>
                  <a:pt x="6572" y="7930"/>
                  <a:pt x="6596" y="7823"/>
                  <a:pt x="6537" y="7751"/>
                </a:cubicBezTo>
                <a:cubicBezTo>
                  <a:pt x="6500" y="7708"/>
                  <a:pt x="6446" y="7682"/>
                  <a:pt x="6393" y="7682"/>
                </a:cubicBezTo>
                <a:cubicBezTo>
                  <a:pt x="6360" y="7682"/>
                  <a:pt x="6326" y="7692"/>
                  <a:pt x="6299" y="7716"/>
                </a:cubicBezTo>
                <a:cubicBezTo>
                  <a:pt x="6220" y="7778"/>
                  <a:pt x="6131" y="7806"/>
                  <a:pt x="6041" y="7806"/>
                </a:cubicBezTo>
                <a:cubicBezTo>
                  <a:pt x="5927" y="7806"/>
                  <a:pt x="5814" y="7760"/>
                  <a:pt x="5727" y="7680"/>
                </a:cubicBezTo>
                <a:cubicBezTo>
                  <a:pt x="5703" y="7644"/>
                  <a:pt x="5656" y="7632"/>
                  <a:pt x="5608" y="7632"/>
                </a:cubicBezTo>
                <a:cubicBezTo>
                  <a:pt x="5560" y="7632"/>
                  <a:pt x="5525" y="7644"/>
                  <a:pt x="5489" y="7680"/>
                </a:cubicBezTo>
                <a:lnTo>
                  <a:pt x="4763" y="8406"/>
                </a:lnTo>
                <a:lnTo>
                  <a:pt x="3108" y="6799"/>
                </a:lnTo>
                <a:lnTo>
                  <a:pt x="3834" y="6072"/>
                </a:lnTo>
                <a:cubicBezTo>
                  <a:pt x="3894" y="6013"/>
                  <a:pt x="3894" y="5894"/>
                  <a:pt x="3834" y="5834"/>
                </a:cubicBezTo>
                <a:lnTo>
                  <a:pt x="3751" y="5739"/>
                </a:lnTo>
                <a:cubicBezTo>
                  <a:pt x="3655" y="5644"/>
                  <a:pt x="3620" y="5549"/>
                  <a:pt x="3620" y="5430"/>
                </a:cubicBezTo>
                <a:cubicBezTo>
                  <a:pt x="3620" y="5310"/>
                  <a:pt x="3655" y="5203"/>
                  <a:pt x="3751" y="5108"/>
                </a:cubicBezTo>
                <a:lnTo>
                  <a:pt x="4251" y="4608"/>
                </a:lnTo>
                <a:lnTo>
                  <a:pt x="5096" y="3763"/>
                </a:lnTo>
                <a:lnTo>
                  <a:pt x="6013" y="2846"/>
                </a:lnTo>
                <a:cubicBezTo>
                  <a:pt x="6025" y="2834"/>
                  <a:pt x="6037" y="2822"/>
                  <a:pt x="6049" y="2822"/>
                </a:cubicBezTo>
                <a:cubicBezTo>
                  <a:pt x="6106" y="2780"/>
                  <a:pt x="6170" y="2761"/>
                  <a:pt x="6233" y="2761"/>
                </a:cubicBezTo>
                <a:cubicBezTo>
                  <a:pt x="6314" y="2761"/>
                  <a:pt x="6393" y="2792"/>
                  <a:pt x="6453" y="2846"/>
                </a:cubicBezTo>
                <a:lnTo>
                  <a:pt x="6477" y="2870"/>
                </a:lnTo>
                <a:cubicBezTo>
                  <a:pt x="6572" y="2965"/>
                  <a:pt x="6596" y="3132"/>
                  <a:pt x="6501" y="3263"/>
                </a:cubicBezTo>
                <a:cubicBezTo>
                  <a:pt x="6489" y="3286"/>
                  <a:pt x="6477" y="3298"/>
                  <a:pt x="6477" y="3310"/>
                </a:cubicBezTo>
                <a:lnTo>
                  <a:pt x="5477" y="4310"/>
                </a:lnTo>
                <a:cubicBezTo>
                  <a:pt x="5418" y="4370"/>
                  <a:pt x="5418" y="4489"/>
                  <a:pt x="5477" y="4548"/>
                </a:cubicBezTo>
                <a:cubicBezTo>
                  <a:pt x="5501" y="4584"/>
                  <a:pt x="5549" y="4596"/>
                  <a:pt x="5596" y="4596"/>
                </a:cubicBezTo>
                <a:cubicBezTo>
                  <a:pt x="5644" y="4596"/>
                  <a:pt x="5679" y="4572"/>
                  <a:pt x="5715" y="4548"/>
                </a:cubicBezTo>
                <a:lnTo>
                  <a:pt x="6715" y="3548"/>
                </a:lnTo>
                <a:cubicBezTo>
                  <a:pt x="6727" y="3536"/>
                  <a:pt x="6739" y="3525"/>
                  <a:pt x="6751" y="3525"/>
                </a:cubicBezTo>
                <a:cubicBezTo>
                  <a:pt x="6805" y="3481"/>
                  <a:pt x="6872" y="3460"/>
                  <a:pt x="6939" y="3460"/>
                </a:cubicBezTo>
                <a:cubicBezTo>
                  <a:pt x="7018" y="3460"/>
                  <a:pt x="7098" y="3490"/>
                  <a:pt x="7156" y="3548"/>
                </a:cubicBezTo>
                <a:lnTo>
                  <a:pt x="7168" y="3560"/>
                </a:lnTo>
                <a:cubicBezTo>
                  <a:pt x="7275" y="3667"/>
                  <a:pt x="7287" y="3834"/>
                  <a:pt x="7203" y="3965"/>
                </a:cubicBezTo>
                <a:cubicBezTo>
                  <a:pt x="7192" y="3989"/>
                  <a:pt x="7192" y="4001"/>
                  <a:pt x="7168" y="4013"/>
                </a:cubicBezTo>
                <a:lnTo>
                  <a:pt x="6180" y="5013"/>
                </a:lnTo>
                <a:cubicBezTo>
                  <a:pt x="6120" y="5072"/>
                  <a:pt x="6120" y="5191"/>
                  <a:pt x="6180" y="5251"/>
                </a:cubicBezTo>
                <a:cubicBezTo>
                  <a:pt x="6203" y="5275"/>
                  <a:pt x="6251" y="5299"/>
                  <a:pt x="6299" y="5299"/>
                </a:cubicBezTo>
                <a:cubicBezTo>
                  <a:pt x="6334" y="5299"/>
                  <a:pt x="6382" y="5275"/>
                  <a:pt x="6418" y="5251"/>
                </a:cubicBezTo>
                <a:lnTo>
                  <a:pt x="7406" y="4251"/>
                </a:lnTo>
                <a:cubicBezTo>
                  <a:pt x="7430" y="4239"/>
                  <a:pt x="7442" y="4215"/>
                  <a:pt x="7454" y="4215"/>
                </a:cubicBezTo>
                <a:cubicBezTo>
                  <a:pt x="7506" y="4179"/>
                  <a:pt x="7569" y="4160"/>
                  <a:pt x="7633" y="4160"/>
                </a:cubicBezTo>
                <a:cubicBezTo>
                  <a:pt x="7715" y="4160"/>
                  <a:pt x="7798" y="4191"/>
                  <a:pt x="7858" y="4251"/>
                </a:cubicBezTo>
                <a:lnTo>
                  <a:pt x="7870" y="4263"/>
                </a:lnTo>
                <a:cubicBezTo>
                  <a:pt x="7977" y="4370"/>
                  <a:pt x="7989" y="4537"/>
                  <a:pt x="7906" y="4668"/>
                </a:cubicBezTo>
                <a:cubicBezTo>
                  <a:pt x="7882" y="4679"/>
                  <a:pt x="7882" y="4703"/>
                  <a:pt x="7870" y="4715"/>
                </a:cubicBezTo>
                <a:lnTo>
                  <a:pt x="6870" y="5715"/>
                </a:lnTo>
                <a:cubicBezTo>
                  <a:pt x="6811" y="5775"/>
                  <a:pt x="6811" y="5894"/>
                  <a:pt x="6870" y="5953"/>
                </a:cubicBezTo>
                <a:cubicBezTo>
                  <a:pt x="6906" y="5977"/>
                  <a:pt x="6953" y="5989"/>
                  <a:pt x="6989" y="5989"/>
                </a:cubicBezTo>
                <a:cubicBezTo>
                  <a:pt x="7037" y="5989"/>
                  <a:pt x="7084" y="5977"/>
                  <a:pt x="7108" y="5953"/>
                </a:cubicBezTo>
                <a:lnTo>
                  <a:pt x="8108" y="4953"/>
                </a:lnTo>
                <a:cubicBezTo>
                  <a:pt x="8120" y="4941"/>
                  <a:pt x="8144" y="4918"/>
                  <a:pt x="8156" y="4918"/>
                </a:cubicBezTo>
                <a:cubicBezTo>
                  <a:pt x="8208" y="4881"/>
                  <a:pt x="8272" y="4863"/>
                  <a:pt x="8335" y="4863"/>
                </a:cubicBezTo>
                <a:cubicBezTo>
                  <a:pt x="8418" y="4863"/>
                  <a:pt x="8501" y="4893"/>
                  <a:pt x="8561" y="4953"/>
                </a:cubicBezTo>
                <a:lnTo>
                  <a:pt x="8573" y="4965"/>
                </a:lnTo>
                <a:cubicBezTo>
                  <a:pt x="8680" y="5072"/>
                  <a:pt x="8692" y="5239"/>
                  <a:pt x="8597" y="5370"/>
                </a:cubicBezTo>
                <a:cubicBezTo>
                  <a:pt x="8585" y="5382"/>
                  <a:pt x="8573" y="5394"/>
                  <a:pt x="8573" y="5418"/>
                </a:cubicBezTo>
                <a:lnTo>
                  <a:pt x="6715" y="7275"/>
                </a:lnTo>
                <a:cubicBezTo>
                  <a:pt x="6656" y="7335"/>
                  <a:pt x="6656" y="7454"/>
                  <a:pt x="6715" y="7513"/>
                </a:cubicBezTo>
                <a:cubicBezTo>
                  <a:pt x="6739" y="7537"/>
                  <a:pt x="6787" y="7561"/>
                  <a:pt x="6834" y="7561"/>
                </a:cubicBezTo>
                <a:cubicBezTo>
                  <a:pt x="6870" y="7561"/>
                  <a:pt x="6918" y="7537"/>
                  <a:pt x="6953" y="7513"/>
                </a:cubicBezTo>
                <a:lnTo>
                  <a:pt x="7787" y="6680"/>
                </a:lnTo>
                <a:lnTo>
                  <a:pt x="7870" y="6763"/>
                </a:lnTo>
                <a:cubicBezTo>
                  <a:pt x="7811" y="6942"/>
                  <a:pt x="7787" y="7120"/>
                  <a:pt x="7787" y="7287"/>
                </a:cubicBezTo>
                <a:lnTo>
                  <a:pt x="7787" y="7299"/>
                </a:lnTo>
                <a:lnTo>
                  <a:pt x="7799" y="7406"/>
                </a:lnTo>
                <a:cubicBezTo>
                  <a:pt x="7823" y="7870"/>
                  <a:pt x="8037" y="8287"/>
                  <a:pt x="8358" y="8597"/>
                </a:cubicBezTo>
                <a:cubicBezTo>
                  <a:pt x="8692" y="8906"/>
                  <a:pt x="9132" y="9085"/>
                  <a:pt x="9597" y="9085"/>
                </a:cubicBezTo>
                <a:cubicBezTo>
                  <a:pt x="9870" y="9085"/>
                  <a:pt x="10121" y="9025"/>
                  <a:pt x="10371" y="8906"/>
                </a:cubicBezTo>
                <a:cubicBezTo>
                  <a:pt x="10418" y="8882"/>
                  <a:pt x="10466" y="8835"/>
                  <a:pt x="10466" y="8787"/>
                </a:cubicBezTo>
                <a:cubicBezTo>
                  <a:pt x="10478" y="8728"/>
                  <a:pt x="10442" y="8692"/>
                  <a:pt x="10418" y="8644"/>
                </a:cubicBezTo>
                <a:lnTo>
                  <a:pt x="9335" y="7537"/>
                </a:lnTo>
                <a:cubicBezTo>
                  <a:pt x="9287" y="7501"/>
                  <a:pt x="9251" y="7454"/>
                  <a:pt x="9251" y="7406"/>
                </a:cubicBezTo>
                <a:cubicBezTo>
                  <a:pt x="9192" y="7263"/>
                  <a:pt x="9239" y="7108"/>
                  <a:pt x="9347" y="7001"/>
                </a:cubicBezTo>
                <a:cubicBezTo>
                  <a:pt x="9418" y="6930"/>
                  <a:pt x="9513" y="6882"/>
                  <a:pt x="9609" y="6882"/>
                </a:cubicBezTo>
                <a:cubicBezTo>
                  <a:pt x="9656" y="6882"/>
                  <a:pt x="9704" y="6906"/>
                  <a:pt x="9751" y="6918"/>
                </a:cubicBezTo>
                <a:cubicBezTo>
                  <a:pt x="9811" y="6942"/>
                  <a:pt x="9847" y="6965"/>
                  <a:pt x="9882" y="7001"/>
                </a:cubicBezTo>
                <a:lnTo>
                  <a:pt x="10966" y="8097"/>
                </a:lnTo>
                <a:cubicBezTo>
                  <a:pt x="11000" y="8122"/>
                  <a:pt x="11034" y="8142"/>
                  <a:pt x="11073" y="8142"/>
                </a:cubicBezTo>
                <a:cubicBezTo>
                  <a:pt x="11088" y="8142"/>
                  <a:pt x="11104" y="8139"/>
                  <a:pt x="11121" y="8132"/>
                </a:cubicBezTo>
                <a:cubicBezTo>
                  <a:pt x="11180" y="8120"/>
                  <a:pt x="11216" y="8097"/>
                  <a:pt x="11240" y="8049"/>
                </a:cubicBezTo>
                <a:cubicBezTo>
                  <a:pt x="11359" y="7799"/>
                  <a:pt x="11418" y="7537"/>
                  <a:pt x="11418" y="7275"/>
                </a:cubicBezTo>
                <a:cubicBezTo>
                  <a:pt x="11418" y="6858"/>
                  <a:pt x="11252" y="6430"/>
                  <a:pt x="10918" y="6084"/>
                </a:cubicBezTo>
                <a:cubicBezTo>
                  <a:pt x="10609" y="5751"/>
                  <a:pt x="10180" y="5549"/>
                  <a:pt x="9728" y="5513"/>
                </a:cubicBezTo>
                <a:lnTo>
                  <a:pt x="9632" y="5501"/>
                </a:lnTo>
                <a:lnTo>
                  <a:pt x="9609" y="5501"/>
                </a:lnTo>
                <a:cubicBezTo>
                  <a:pt x="9454" y="5501"/>
                  <a:pt x="9275" y="5537"/>
                  <a:pt x="9097" y="5596"/>
                </a:cubicBezTo>
                <a:lnTo>
                  <a:pt x="8954" y="5453"/>
                </a:lnTo>
                <a:cubicBezTo>
                  <a:pt x="9049" y="5215"/>
                  <a:pt x="9001" y="4953"/>
                  <a:pt x="8811" y="4763"/>
                </a:cubicBezTo>
                <a:lnTo>
                  <a:pt x="8799" y="4739"/>
                </a:lnTo>
                <a:cubicBezTo>
                  <a:pt x="8656" y="4608"/>
                  <a:pt x="8477" y="4548"/>
                  <a:pt x="8299" y="4548"/>
                </a:cubicBezTo>
                <a:cubicBezTo>
                  <a:pt x="8323" y="4370"/>
                  <a:pt x="8239" y="4191"/>
                  <a:pt x="8108" y="4060"/>
                </a:cubicBezTo>
                <a:lnTo>
                  <a:pt x="8096" y="4048"/>
                </a:lnTo>
                <a:cubicBezTo>
                  <a:pt x="7965" y="3906"/>
                  <a:pt x="7775" y="3846"/>
                  <a:pt x="7596" y="3846"/>
                </a:cubicBezTo>
                <a:cubicBezTo>
                  <a:pt x="7620" y="3667"/>
                  <a:pt x="7537" y="3489"/>
                  <a:pt x="7406" y="3358"/>
                </a:cubicBezTo>
                <a:lnTo>
                  <a:pt x="7394" y="3346"/>
                </a:lnTo>
                <a:cubicBezTo>
                  <a:pt x="7263" y="3215"/>
                  <a:pt x="7084" y="3155"/>
                  <a:pt x="6906" y="3155"/>
                </a:cubicBezTo>
                <a:cubicBezTo>
                  <a:pt x="6918" y="2977"/>
                  <a:pt x="6846" y="2798"/>
                  <a:pt x="6703" y="2655"/>
                </a:cubicBezTo>
                <a:lnTo>
                  <a:pt x="6692" y="2643"/>
                </a:lnTo>
                <a:cubicBezTo>
                  <a:pt x="6565" y="2516"/>
                  <a:pt x="6400" y="2453"/>
                  <a:pt x="6235" y="2453"/>
                </a:cubicBezTo>
                <a:cubicBezTo>
                  <a:pt x="6152" y="2453"/>
                  <a:pt x="6068" y="2469"/>
                  <a:pt x="5989" y="2501"/>
                </a:cubicBezTo>
                <a:lnTo>
                  <a:pt x="5858" y="2358"/>
                </a:lnTo>
                <a:cubicBezTo>
                  <a:pt x="5918" y="2179"/>
                  <a:pt x="5953" y="2001"/>
                  <a:pt x="5953" y="1846"/>
                </a:cubicBezTo>
                <a:lnTo>
                  <a:pt x="5953" y="1822"/>
                </a:lnTo>
                <a:lnTo>
                  <a:pt x="5930" y="1727"/>
                </a:lnTo>
                <a:cubicBezTo>
                  <a:pt x="5918" y="1465"/>
                  <a:pt x="5846" y="1215"/>
                  <a:pt x="5727" y="988"/>
                </a:cubicBezTo>
                <a:cubicBezTo>
                  <a:pt x="5693" y="937"/>
                  <a:pt x="5628" y="898"/>
                  <a:pt x="5567" y="898"/>
                </a:cubicBezTo>
                <a:cubicBezTo>
                  <a:pt x="5544" y="898"/>
                  <a:pt x="5521" y="904"/>
                  <a:pt x="5501" y="917"/>
                </a:cubicBezTo>
                <a:cubicBezTo>
                  <a:pt x="5429" y="965"/>
                  <a:pt x="5382" y="1072"/>
                  <a:pt x="5429" y="1143"/>
                </a:cubicBezTo>
                <a:cubicBezTo>
                  <a:pt x="5537" y="1334"/>
                  <a:pt x="5596" y="1524"/>
                  <a:pt x="5608" y="1739"/>
                </a:cubicBezTo>
                <a:lnTo>
                  <a:pt x="5620" y="1846"/>
                </a:lnTo>
                <a:cubicBezTo>
                  <a:pt x="5620" y="2001"/>
                  <a:pt x="5596" y="2167"/>
                  <a:pt x="5513" y="2346"/>
                </a:cubicBezTo>
                <a:cubicBezTo>
                  <a:pt x="5489" y="2405"/>
                  <a:pt x="5513" y="2477"/>
                  <a:pt x="5560" y="2524"/>
                </a:cubicBezTo>
                <a:lnTo>
                  <a:pt x="5727" y="2691"/>
                </a:lnTo>
                <a:lnTo>
                  <a:pt x="5001" y="3417"/>
                </a:lnTo>
                <a:lnTo>
                  <a:pt x="4834" y="3251"/>
                </a:lnTo>
                <a:cubicBezTo>
                  <a:pt x="4800" y="3225"/>
                  <a:pt x="4753" y="3205"/>
                  <a:pt x="4707" y="3205"/>
                </a:cubicBezTo>
                <a:cubicBezTo>
                  <a:pt x="4690" y="3205"/>
                  <a:pt x="4672" y="3208"/>
                  <a:pt x="4656" y="3215"/>
                </a:cubicBezTo>
                <a:cubicBezTo>
                  <a:pt x="4477" y="3274"/>
                  <a:pt x="4310" y="3298"/>
                  <a:pt x="4155" y="3298"/>
                </a:cubicBezTo>
                <a:lnTo>
                  <a:pt x="4048" y="3286"/>
                </a:lnTo>
                <a:cubicBezTo>
                  <a:pt x="3274" y="3227"/>
                  <a:pt x="2679" y="2584"/>
                  <a:pt x="2679" y="1822"/>
                </a:cubicBezTo>
                <a:cubicBezTo>
                  <a:pt x="2679" y="1691"/>
                  <a:pt x="2691" y="1560"/>
                  <a:pt x="2739" y="1429"/>
                </a:cubicBezTo>
                <a:lnTo>
                  <a:pt x="3644" y="2334"/>
                </a:lnTo>
                <a:cubicBezTo>
                  <a:pt x="3703" y="2405"/>
                  <a:pt x="3798" y="2453"/>
                  <a:pt x="3894" y="2501"/>
                </a:cubicBezTo>
                <a:cubicBezTo>
                  <a:pt x="3989" y="2524"/>
                  <a:pt x="4060" y="2536"/>
                  <a:pt x="4155" y="2536"/>
                </a:cubicBezTo>
                <a:cubicBezTo>
                  <a:pt x="4346" y="2536"/>
                  <a:pt x="4525" y="2465"/>
                  <a:pt x="4656" y="2334"/>
                </a:cubicBezTo>
                <a:cubicBezTo>
                  <a:pt x="4846" y="2143"/>
                  <a:pt x="4929" y="1846"/>
                  <a:pt x="4822" y="1572"/>
                </a:cubicBezTo>
                <a:lnTo>
                  <a:pt x="4822" y="1560"/>
                </a:lnTo>
                <a:cubicBezTo>
                  <a:pt x="4787" y="1489"/>
                  <a:pt x="4751" y="1393"/>
                  <a:pt x="4656" y="1310"/>
                </a:cubicBezTo>
                <a:lnTo>
                  <a:pt x="3751" y="393"/>
                </a:lnTo>
                <a:cubicBezTo>
                  <a:pt x="3882" y="357"/>
                  <a:pt x="4013" y="334"/>
                  <a:pt x="4144" y="334"/>
                </a:cubicBezTo>
                <a:cubicBezTo>
                  <a:pt x="4489" y="334"/>
                  <a:pt x="4798" y="441"/>
                  <a:pt x="5060" y="655"/>
                </a:cubicBezTo>
                <a:cubicBezTo>
                  <a:pt x="5088" y="678"/>
                  <a:pt x="5121" y="689"/>
                  <a:pt x="5155" y="689"/>
                </a:cubicBezTo>
                <a:cubicBezTo>
                  <a:pt x="5208" y="689"/>
                  <a:pt x="5262" y="663"/>
                  <a:pt x="5298" y="619"/>
                </a:cubicBezTo>
                <a:cubicBezTo>
                  <a:pt x="5358" y="548"/>
                  <a:pt x="5346" y="441"/>
                  <a:pt x="5263" y="381"/>
                </a:cubicBezTo>
                <a:cubicBezTo>
                  <a:pt x="4941" y="131"/>
                  <a:pt x="4548" y="0"/>
                  <a:pt x="4155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1257;p94" descr="n89 zalo Cuong Bui">
            <a:extLst>
              <a:ext uri="{FF2B5EF4-FFF2-40B4-BE49-F238E27FC236}">
                <a16:creationId xmlns:a16="http://schemas.microsoft.com/office/drawing/2014/main" id="{74CC2821-05CB-B9C3-9649-74EB346EC725}"/>
              </a:ext>
            </a:extLst>
          </p:cNvPr>
          <p:cNvGrpSpPr/>
          <p:nvPr/>
        </p:nvGrpSpPr>
        <p:grpSpPr>
          <a:xfrm>
            <a:off x="678050" y="430937"/>
            <a:ext cx="810502" cy="798638"/>
            <a:chOff x="3541011" y="1508594"/>
            <a:chExt cx="350166" cy="349434"/>
          </a:xfrm>
          <a:solidFill>
            <a:srgbClr val="FF0000"/>
          </a:solidFill>
        </p:grpSpPr>
        <p:sp>
          <p:nvSpPr>
            <p:cNvPr id="10" name="Google Shape;11258;p94">
              <a:extLst>
                <a:ext uri="{FF2B5EF4-FFF2-40B4-BE49-F238E27FC236}">
                  <a16:creationId xmlns:a16="http://schemas.microsoft.com/office/drawing/2014/main" id="{F769DB60-D56B-F303-50B8-A3CD30056559}"/>
                </a:ext>
              </a:extLst>
            </p:cNvPr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259;p94">
              <a:extLst>
                <a:ext uri="{FF2B5EF4-FFF2-40B4-BE49-F238E27FC236}">
                  <a16:creationId xmlns:a16="http://schemas.microsoft.com/office/drawing/2014/main" id="{C33633CE-1414-BB62-43E9-07AC2A0FD764}"/>
                </a:ext>
              </a:extLst>
            </p:cNvPr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260;p94">
              <a:extLst>
                <a:ext uri="{FF2B5EF4-FFF2-40B4-BE49-F238E27FC236}">
                  <a16:creationId xmlns:a16="http://schemas.microsoft.com/office/drawing/2014/main" id="{E6C3ED7A-CFED-69DB-03CF-379BDA664BCA}"/>
                </a:ext>
              </a:extLst>
            </p:cNvPr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261;p94">
              <a:extLst>
                <a:ext uri="{FF2B5EF4-FFF2-40B4-BE49-F238E27FC236}">
                  <a16:creationId xmlns:a16="http://schemas.microsoft.com/office/drawing/2014/main" id="{22695354-4206-23ED-836B-DCA115771F4C}"/>
                </a:ext>
              </a:extLst>
            </p:cNvPr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262;p94">
              <a:extLst>
                <a:ext uri="{FF2B5EF4-FFF2-40B4-BE49-F238E27FC236}">
                  <a16:creationId xmlns:a16="http://schemas.microsoft.com/office/drawing/2014/main" id="{0453EE16-BA0B-5D63-14E0-442A60C2A3B6}"/>
                </a:ext>
              </a:extLst>
            </p:cNvPr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263;p94">
              <a:extLst>
                <a:ext uri="{FF2B5EF4-FFF2-40B4-BE49-F238E27FC236}">
                  <a16:creationId xmlns:a16="http://schemas.microsoft.com/office/drawing/2014/main" id="{B3DE52B8-E78F-CACF-D96E-F1687ADF4E9F}"/>
                </a:ext>
              </a:extLst>
            </p:cNvPr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264;p94">
              <a:extLst>
                <a:ext uri="{FF2B5EF4-FFF2-40B4-BE49-F238E27FC236}">
                  <a16:creationId xmlns:a16="http://schemas.microsoft.com/office/drawing/2014/main" id="{6AE43B09-AE73-C3BB-FE62-A9021F671AEB}"/>
                </a:ext>
              </a:extLst>
            </p:cNvPr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265;p94">
              <a:extLst>
                <a:ext uri="{FF2B5EF4-FFF2-40B4-BE49-F238E27FC236}">
                  <a16:creationId xmlns:a16="http://schemas.microsoft.com/office/drawing/2014/main" id="{9275600D-F94D-2744-3F0B-448C10403944}"/>
                </a:ext>
              </a:extLst>
            </p:cNvPr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266;p94">
              <a:extLst>
                <a:ext uri="{FF2B5EF4-FFF2-40B4-BE49-F238E27FC236}">
                  <a16:creationId xmlns:a16="http://schemas.microsoft.com/office/drawing/2014/main" id="{26EB317E-78C6-3290-6E42-7001DAB15A14}"/>
                </a:ext>
              </a:extLst>
            </p:cNvPr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267;p94">
              <a:extLst>
                <a:ext uri="{FF2B5EF4-FFF2-40B4-BE49-F238E27FC236}">
                  <a16:creationId xmlns:a16="http://schemas.microsoft.com/office/drawing/2014/main" id="{20862B87-82AE-54AA-DBD6-BD466DE49AB9}"/>
                </a:ext>
              </a:extLst>
            </p:cNvPr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268;p94">
              <a:extLst>
                <a:ext uri="{FF2B5EF4-FFF2-40B4-BE49-F238E27FC236}">
                  <a16:creationId xmlns:a16="http://schemas.microsoft.com/office/drawing/2014/main" id="{5033C1E1-22E8-8625-92CF-BABC64C36D6B}"/>
                </a:ext>
              </a:extLst>
            </p:cNvPr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69;p94">
              <a:extLst>
                <a:ext uri="{FF2B5EF4-FFF2-40B4-BE49-F238E27FC236}">
                  <a16:creationId xmlns:a16="http://schemas.microsoft.com/office/drawing/2014/main" id="{E5D29EAD-D506-6735-1824-40093A0B9F47}"/>
                </a:ext>
              </a:extLst>
            </p:cNvPr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70;p94">
              <a:extLst>
                <a:ext uri="{FF2B5EF4-FFF2-40B4-BE49-F238E27FC236}">
                  <a16:creationId xmlns:a16="http://schemas.microsoft.com/office/drawing/2014/main" id="{4A58C7F2-7413-8AFF-6145-DD7FE4A10E21}"/>
                </a:ext>
              </a:extLst>
            </p:cNvPr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" grpId="0"/>
      <p:bldP spid="7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 descr="n89 zalo Cuong Bui">
            <a:extLst>
              <a:ext uri="{FF2B5EF4-FFF2-40B4-BE49-F238E27FC236}">
                <a16:creationId xmlns:a16="http://schemas.microsoft.com/office/drawing/2014/main" id="{A9240232-991D-9378-C6F4-CF91328F1627}"/>
              </a:ext>
            </a:extLst>
          </p:cNvPr>
          <p:cNvSpPr txBox="1">
            <a:spLocks/>
          </p:cNvSpPr>
          <p:nvPr/>
        </p:nvSpPr>
        <p:spPr>
          <a:xfrm>
            <a:off x="1037953" y="960418"/>
            <a:ext cx="3558540" cy="1698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6050"/>
            <a:r>
              <a:rPr lang="en-US" sz="3200" b="1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I. C</a:t>
            </a:r>
            <a:r>
              <a:rPr lang="vi-VN" sz="3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ường độ dòng </a:t>
            </a:r>
            <a:r>
              <a:rPr lang="vi-VN" sz="3200" b="1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:</a:t>
            </a:r>
          </a:p>
          <a:p>
            <a:pPr marL="146050"/>
            <a:r>
              <a:rPr lang="en-US" sz="3200" b="1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1. </a:t>
            </a:r>
            <a:r>
              <a:rPr lang="vi-VN" sz="3200" b="1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đặc trưng cho tác dụng mạnh, yếu của dòng điện.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n89 zalo Cuong Bui">
            <a:extLst>
              <a:ext uri="{FF2B5EF4-FFF2-40B4-BE49-F238E27FC236}">
                <a16:creationId xmlns:a16="http://schemas.microsoft.com/office/drawing/2014/main" id="{1C5F293B-276F-8751-554C-CB7512220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729" y="1281791"/>
            <a:ext cx="3388811" cy="275325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2" descr="AG00218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16" y="913056"/>
            <a:ext cx="6858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17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56" descr="n89 zalo Cuong Bui"/>
          <p:cNvSpPr txBox="1">
            <a:spLocks noGrp="1"/>
          </p:cNvSpPr>
          <p:nvPr>
            <p:ph type="title"/>
          </p:nvPr>
        </p:nvSpPr>
        <p:spPr>
          <a:xfrm>
            <a:off x="808864" y="2304824"/>
            <a:ext cx="4998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Công thức tính cường độ dòng điện</a:t>
            </a:r>
            <a:endParaRPr sz="3600" dirty="0"/>
          </a:p>
        </p:txBody>
      </p:sp>
      <p:sp>
        <p:nvSpPr>
          <p:cNvPr id="1124" name="Google Shape;1124;p56" descr="n89 zalo Cuong Bui"/>
          <p:cNvSpPr txBox="1">
            <a:spLocks noGrp="1"/>
          </p:cNvSpPr>
          <p:nvPr>
            <p:ph type="title" idx="2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126" name="Google Shape;1126;p56" descr="n89 zalo Cuong Bui"/>
          <p:cNvGrpSpPr/>
          <p:nvPr/>
        </p:nvGrpSpPr>
        <p:grpSpPr>
          <a:xfrm>
            <a:off x="6128833" y="1014989"/>
            <a:ext cx="1233771" cy="1334873"/>
            <a:chOff x="2968638" y="3728200"/>
            <a:chExt cx="1092800" cy="1182350"/>
          </a:xfrm>
        </p:grpSpPr>
        <p:sp>
          <p:nvSpPr>
            <p:cNvPr id="1127" name="Google Shape;1127;p56"/>
            <p:cNvSpPr/>
            <p:nvPr/>
          </p:nvSpPr>
          <p:spPr>
            <a:xfrm>
              <a:off x="296863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6"/>
            <p:cNvSpPr/>
            <p:nvPr/>
          </p:nvSpPr>
          <p:spPr>
            <a:xfrm>
              <a:off x="297508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6"/>
            <p:cNvSpPr/>
            <p:nvPr/>
          </p:nvSpPr>
          <p:spPr>
            <a:xfrm>
              <a:off x="3301938" y="4199625"/>
              <a:ext cx="289575" cy="273325"/>
            </a:xfrm>
            <a:custGeom>
              <a:avLst/>
              <a:gdLst/>
              <a:ahLst/>
              <a:cxnLst/>
              <a:rect l="l" t="t" r="r" b="b"/>
              <a:pathLst>
                <a:path w="11583" h="10933" extrusionOk="0">
                  <a:moveTo>
                    <a:pt x="5656" y="0"/>
                  </a:moveTo>
                  <a:cubicBezTo>
                    <a:pt x="5378" y="0"/>
                    <a:pt x="5097" y="51"/>
                    <a:pt x="4828" y="159"/>
                  </a:cubicBezTo>
                  <a:cubicBezTo>
                    <a:pt x="4883" y="538"/>
                    <a:pt x="5018" y="891"/>
                    <a:pt x="5235" y="1217"/>
                  </a:cubicBezTo>
                  <a:cubicBezTo>
                    <a:pt x="5398" y="1515"/>
                    <a:pt x="5534" y="1813"/>
                    <a:pt x="5642" y="2112"/>
                  </a:cubicBezTo>
                  <a:cubicBezTo>
                    <a:pt x="5696" y="2329"/>
                    <a:pt x="5724" y="2573"/>
                    <a:pt x="5669" y="2790"/>
                  </a:cubicBezTo>
                  <a:cubicBezTo>
                    <a:pt x="5588" y="3414"/>
                    <a:pt x="5127" y="3902"/>
                    <a:pt x="4503" y="4037"/>
                  </a:cubicBezTo>
                  <a:cubicBezTo>
                    <a:pt x="4349" y="4062"/>
                    <a:pt x="4194" y="4077"/>
                    <a:pt x="4040" y="4077"/>
                  </a:cubicBezTo>
                  <a:cubicBezTo>
                    <a:pt x="3517" y="4077"/>
                    <a:pt x="3015" y="3905"/>
                    <a:pt x="2659" y="3359"/>
                  </a:cubicBezTo>
                  <a:cubicBezTo>
                    <a:pt x="2387" y="2898"/>
                    <a:pt x="2062" y="2491"/>
                    <a:pt x="1709" y="2003"/>
                  </a:cubicBezTo>
                  <a:cubicBezTo>
                    <a:pt x="1519" y="2220"/>
                    <a:pt x="1329" y="2437"/>
                    <a:pt x="1167" y="2681"/>
                  </a:cubicBezTo>
                  <a:cubicBezTo>
                    <a:pt x="353" y="3983"/>
                    <a:pt x="0" y="5556"/>
                    <a:pt x="190" y="7102"/>
                  </a:cubicBezTo>
                  <a:cubicBezTo>
                    <a:pt x="245" y="7536"/>
                    <a:pt x="380" y="7998"/>
                    <a:pt x="624" y="8404"/>
                  </a:cubicBezTo>
                  <a:cubicBezTo>
                    <a:pt x="1413" y="9769"/>
                    <a:pt x="3343" y="10933"/>
                    <a:pt x="5305" y="10933"/>
                  </a:cubicBezTo>
                  <a:cubicBezTo>
                    <a:pt x="5838" y="10933"/>
                    <a:pt x="6374" y="10847"/>
                    <a:pt x="6890" y="10656"/>
                  </a:cubicBezTo>
                  <a:cubicBezTo>
                    <a:pt x="10606" y="9299"/>
                    <a:pt x="11582" y="4471"/>
                    <a:pt x="8707" y="1786"/>
                  </a:cubicBezTo>
                  <a:cubicBezTo>
                    <a:pt x="8246" y="1352"/>
                    <a:pt x="7676" y="1000"/>
                    <a:pt x="7215" y="593"/>
                  </a:cubicBezTo>
                  <a:cubicBezTo>
                    <a:pt x="6779" y="211"/>
                    <a:pt x="6222" y="0"/>
                    <a:pt x="5656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6"/>
            <p:cNvSpPr/>
            <p:nvPr/>
          </p:nvSpPr>
          <p:spPr>
            <a:xfrm>
              <a:off x="3079513" y="3761400"/>
              <a:ext cx="152600" cy="143650"/>
            </a:xfrm>
            <a:custGeom>
              <a:avLst/>
              <a:gdLst/>
              <a:ahLst/>
              <a:cxnLst/>
              <a:rect l="l" t="t" r="r" b="b"/>
              <a:pathLst>
                <a:path w="6104" h="5746" extrusionOk="0">
                  <a:moveTo>
                    <a:pt x="3312" y="0"/>
                  </a:moveTo>
                  <a:cubicBezTo>
                    <a:pt x="2733" y="0"/>
                    <a:pt x="2159" y="164"/>
                    <a:pt x="1655" y="491"/>
                  </a:cubicBezTo>
                  <a:cubicBezTo>
                    <a:pt x="408" y="1251"/>
                    <a:pt x="1" y="2878"/>
                    <a:pt x="787" y="4126"/>
                  </a:cubicBezTo>
                  <a:cubicBezTo>
                    <a:pt x="1221" y="4831"/>
                    <a:pt x="1899" y="5374"/>
                    <a:pt x="2713" y="5618"/>
                  </a:cubicBezTo>
                  <a:cubicBezTo>
                    <a:pt x="2942" y="5703"/>
                    <a:pt x="3183" y="5746"/>
                    <a:pt x="3424" y="5746"/>
                  </a:cubicBezTo>
                  <a:cubicBezTo>
                    <a:pt x="3870" y="5746"/>
                    <a:pt x="4314" y="5601"/>
                    <a:pt x="4666" y="5319"/>
                  </a:cubicBezTo>
                  <a:cubicBezTo>
                    <a:pt x="5534" y="4641"/>
                    <a:pt x="6022" y="3638"/>
                    <a:pt x="6022" y="2553"/>
                  </a:cubicBezTo>
                  <a:cubicBezTo>
                    <a:pt x="6104" y="979"/>
                    <a:pt x="5127" y="3"/>
                    <a:pt x="3446" y="3"/>
                  </a:cubicBezTo>
                  <a:cubicBezTo>
                    <a:pt x="3401" y="1"/>
                    <a:pt x="3356" y="0"/>
                    <a:pt x="331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6"/>
            <p:cNvSpPr/>
            <p:nvPr/>
          </p:nvSpPr>
          <p:spPr>
            <a:xfrm>
              <a:off x="3552838" y="3936725"/>
              <a:ext cx="182425" cy="165850"/>
            </a:xfrm>
            <a:custGeom>
              <a:avLst/>
              <a:gdLst/>
              <a:ahLst/>
              <a:cxnLst/>
              <a:rect l="l" t="t" r="r" b="b"/>
              <a:pathLst>
                <a:path w="7297" h="6634" extrusionOk="0">
                  <a:moveTo>
                    <a:pt x="3292" y="0"/>
                  </a:moveTo>
                  <a:cubicBezTo>
                    <a:pt x="3172" y="0"/>
                    <a:pt x="3051" y="5"/>
                    <a:pt x="2930" y="15"/>
                  </a:cubicBezTo>
                  <a:cubicBezTo>
                    <a:pt x="1248" y="205"/>
                    <a:pt x="0" y="1805"/>
                    <a:pt x="353" y="3406"/>
                  </a:cubicBezTo>
                  <a:cubicBezTo>
                    <a:pt x="434" y="3623"/>
                    <a:pt x="570" y="3812"/>
                    <a:pt x="705" y="4002"/>
                  </a:cubicBezTo>
                  <a:cubicBezTo>
                    <a:pt x="841" y="3840"/>
                    <a:pt x="1004" y="3677"/>
                    <a:pt x="1194" y="3541"/>
                  </a:cubicBezTo>
                  <a:cubicBezTo>
                    <a:pt x="1438" y="3324"/>
                    <a:pt x="1736" y="3161"/>
                    <a:pt x="2035" y="3053"/>
                  </a:cubicBezTo>
                  <a:cubicBezTo>
                    <a:pt x="2205" y="2993"/>
                    <a:pt x="2389" y="2965"/>
                    <a:pt x="2580" y="2965"/>
                  </a:cubicBezTo>
                  <a:cubicBezTo>
                    <a:pt x="3513" y="2965"/>
                    <a:pt x="4594" y="3630"/>
                    <a:pt x="4910" y="4463"/>
                  </a:cubicBezTo>
                  <a:cubicBezTo>
                    <a:pt x="5127" y="4897"/>
                    <a:pt x="5100" y="5413"/>
                    <a:pt x="4855" y="5820"/>
                  </a:cubicBezTo>
                  <a:cubicBezTo>
                    <a:pt x="4720" y="6064"/>
                    <a:pt x="4584" y="6308"/>
                    <a:pt x="4421" y="6633"/>
                  </a:cubicBezTo>
                  <a:cubicBezTo>
                    <a:pt x="5262" y="6606"/>
                    <a:pt x="5940" y="6443"/>
                    <a:pt x="6429" y="5792"/>
                  </a:cubicBezTo>
                  <a:cubicBezTo>
                    <a:pt x="6998" y="5060"/>
                    <a:pt x="7297" y="4138"/>
                    <a:pt x="7297" y="3216"/>
                  </a:cubicBezTo>
                  <a:cubicBezTo>
                    <a:pt x="7269" y="2809"/>
                    <a:pt x="7161" y="2402"/>
                    <a:pt x="6971" y="2077"/>
                  </a:cubicBezTo>
                  <a:cubicBezTo>
                    <a:pt x="6193" y="771"/>
                    <a:pt x="4787" y="0"/>
                    <a:pt x="32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6"/>
            <p:cNvSpPr/>
            <p:nvPr/>
          </p:nvSpPr>
          <p:spPr>
            <a:xfrm>
              <a:off x="3405688" y="4750800"/>
              <a:ext cx="170225" cy="131300"/>
            </a:xfrm>
            <a:custGeom>
              <a:avLst/>
              <a:gdLst/>
              <a:ahLst/>
              <a:cxnLst/>
              <a:rect l="l" t="t" r="r" b="b"/>
              <a:pathLst>
                <a:path w="6809" h="5252" extrusionOk="0">
                  <a:moveTo>
                    <a:pt x="977" y="1"/>
                  </a:moveTo>
                  <a:cubicBezTo>
                    <a:pt x="326" y="516"/>
                    <a:pt x="0" y="1357"/>
                    <a:pt x="163" y="2198"/>
                  </a:cubicBezTo>
                  <a:cubicBezTo>
                    <a:pt x="272" y="3066"/>
                    <a:pt x="706" y="3852"/>
                    <a:pt x="1384" y="4395"/>
                  </a:cubicBezTo>
                  <a:cubicBezTo>
                    <a:pt x="1985" y="4951"/>
                    <a:pt x="2750" y="5252"/>
                    <a:pt x="3545" y="5252"/>
                  </a:cubicBezTo>
                  <a:cubicBezTo>
                    <a:pt x="3719" y="5252"/>
                    <a:pt x="3894" y="5238"/>
                    <a:pt x="4069" y="5208"/>
                  </a:cubicBezTo>
                  <a:cubicBezTo>
                    <a:pt x="6103" y="4856"/>
                    <a:pt x="6808" y="2930"/>
                    <a:pt x="6564" y="1492"/>
                  </a:cubicBezTo>
                  <a:cubicBezTo>
                    <a:pt x="6456" y="814"/>
                    <a:pt x="5968" y="272"/>
                    <a:pt x="5344" y="136"/>
                  </a:cubicBezTo>
                  <a:cubicBezTo>
                    <a:pt x="5208" y="462"/>
                    <a:pt x="5127" y="733"/>
                    <a:pt x="5018" y="1004"/>
                  </a:cubicBezTo>
                  <a:cubicBezTo>
                    <a:pt x="4806" y="1706"/>
                    <a:pt x="4143" y="2174"/>
                    <a:pt x="3449" y="2174"/>
                  </a:cubicBezTo>
                  <a:cubicBezTo>
                    <a:pt x="3257" y="2174"/>
                    <a:pt x="3063" y="2138"/>
                    <a:pt x="2875" y="2062"/>
                  </a:cubicBezTo>
                  <a:cubicBezTo>
                    <a:pt x="2170" y="1899"/>
                    <a:pt x="1601" y="1411"/>
                    <a:pt x="1302" y="760"/>
                  </a:cubicBezTo>
                  <a:cubicBezTo>
                    <a:pt x="1194" y="516"/>
                    <a:pt x="1112" y="299"/>
                    <a:pt x="97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6"/>
            <p:cNvSpPr/>
            <p:nvPr/>
          </p:nvSpPr>
          <p:spPr>
            <a:xfrm>
              <a:off x="3196838" y="3915400"/>
              <a:ext cx="223800" cy="358150"/>
            </a:xfrm>
            <a:custGeom>
              <a:avLst/>
              <a:gdLst/>
              <a:ahLst/>
              <a:cxnLst/>
              <a:rect l="l" t="t" r="r" b="b"/>
              <a:pathLst>
                <a:path w="8952" h="14326" extrusionOk="0">
                  <a:moveTo>
                    <a:pt x="1058" y="0"/>
                  </a:moveTo>
                  <a:lnTo>
                    <a:pt x="0" y="651"/>
                  </a:lnTo>
                  <a:lnTo>
                    <a:pt x="543" y="1628"/>
                  </a:lnTo>
                  <a:cubicBezTo>
                    <a:pt x="2387" y="4937"/>
                    <a:pt x="4259" y="8246"/>
                    <a:pt x="6103" y="11555"/>
                  </a:cubicBezTo>
                  <a:cubicBezTo>
                    <a:pt x="6483" y="12233"/>
                    <a:pt x="6863" y="12884"/>
                    <a:pt x="7269" y="13508"/>
                  </a:cubicBezTo>
                  <a:cubicBezTo>
                    <a:pt x="7486" y="13806"/>
                    <a:pt x="7758" y="14077"/>
                    <a:pt x="8056" y="14267"/>
                  </a:cubicBezTo>
                  <a:cubicBezTo>
                    <a:pt x="8144" y="14305"/>
                    <a:pt x="8244" y="14325"/>
                    <a:pt x="8347" y="14325"/>
                  </a:cubicBezTo>
                  <a:cubicBezTo>
                    <a:pt x="8467" y="14325"/>
                    <a:pt x="8591" y="14298"/>
                    <a:pt x="8707" y="14240"/>
                  </a:cubicBezTo>
                  <a:cubicBezTo>
                    <a:pt x="8897" y="14105"/>
                    <a:pt x="8951" y="13833"/>
                    <a:pt x="8788" y="13616"/>
                  </a:cubicBezTo>
                  <a:cubicBezTo>
                    <a:pt x="8517" y="13101"/>
                    <a:pt x="8219" y="12558"/>
                    <a:pt x="7920" y="12070"/>
                  </a:cubicBezTo>
                  <a:cubicBezTo>
                    <a:pt x="7269" y="10958"/>
                    <a:pt x="6591" y="9900"/>
                    <a:pt x="5967" y="8815"/>
                  </a:cubicBezTo>
                  <a:cubicBezTo>
                    <a:pt x="4530" y="6184"/>
                    <a:pt x="3092" y="3580"/>
                    <a:pt x="1655" y="949"/>
                  </a:cubicBezTo>
                  <a:cubicBezTo>
                    <a:pt x="1465" y="624"/>
                    <a:pt x="1275" y="326"/>
                    <a:pt x="1058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6"/>
            <p:cNvSpPr/>
            <p:nvPr/>
          </p:nvSpPr>
          <p:spPr>
            <a:xfrm>
              <a:off x="3452463" y="4499900"/>
              <a:ext cx="58350" cy="276425"/>
            </a:xfrm>
            <a:custGeom>
              <a:avLst/>
              <a:gdLst/>
              <a:ahLst/>
              <a:cxnLst/>
              <a:rect l="l" t="t" r="r" b="b"/>
              <a:pathLst>
                <a:path w="2334" h="11057" extrusionOk="0">
                  <a:moveTo>
                    <a:pt x="1221" y="1"/>
                  </a:moveTo>
                  <a:lnTo>
                    <a:pt x="28" y="272"/>
                  </a:lnTo>
                  <a:lnTo>
                    <a:pt x="28" y="1276"/>
                  </a:lnTo>
                  <a:cubicBezTo>
                    <a:pt x="55" y="3147"/>
                    <a:pt x="82" y="5046"/>
                    <a:pt x="82" y="6945"/>
                  </a:cubicBezTo>
                  <a:cubicBezTo>
                    <a:pt x="82" y="7677"/>
                    <a:pt x="55" y="8409"/>
                    <a:pt x="28" y="9114"/>
                  </a:cubicBezTo>
                  <a:cubicBezTo>
                    <a:pt x="1" y="9982"/>
                    <a:pt x="571" y="10769"/>
                    <a:pt x="1384" y="11013"/>
                  </a:cubicBezTo>
                  <a:cubicBezTo>
                    <a:pt x="1491" y="11041"/>
                    <a:pt x="1588" y="11057"/>
                    <a:pt x="1675" y="11057"/>
                  </a:cubicBezTo>
                  <a:cubicBezTo>
                    <a:pt x="1924" y="11057"/>
                    <a:pt x="2098" y="10934"/>
                    <a:pt x="2198" y="10633"/>
                  </a:cubicBezTo>
                  <a:cubicBezTo>
                    <a:pt x="2306" y="10335"/>
                    <a:pt x="2334" y="10010"/>
                    <a:pt x="2334" y="9684"/>
                  </a:cubicBezTo>
                  <a:cubicBezTo>
                    <a:pt x="2306" y="8979"/>
                    <a:pt x="2225" y="8274"/>
                    <a:pt x="2144" y="7596"/>
                  </a:cubicBezTo>
                  <a:cubicBezTo>
                    <a:pt x="1900" y="5290"/>
                    <a:pt x="1655" y="2984"/>
                    <a:pt x="1411" y="679"/>
                  </a:cubicBezTo>
                  <a:cubicBezTo>
                    <a:pt x="1357" y="435"/>
                    <a:pt x="1303" y="218"/>
                    <a:pt x="1221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6"/>
            <p:cNvSpPr/>
            <p:nvPr/>
          </p:nvSpPr>
          <p:spPr>
            <a:xfrm>
              <a:off x="3579288" y="4390050"/>
              <a:ext cx="367550" cy="263125"/>
            </a:xfrm>
            <a:custGeom>
              <a:avLst/>
              <a:gdLst/>
              <a:ahLst/>
              <a:cxnLst/>
              <a:rect l="l" t="t" r="r" b="b"/>
              <a:pathLst>
                <a:path w="14702" h="10525" extrusionOk="0">
                  <a:moveTo>
                    <a:pt x="434" y="1"/>
                  </a:moveTo>
                  <a:lnTo>
                    <a:pt x="0" y="1004"/>
                  </a:lnTo>
                  <a:cubicBezTo>
                    <a:pt x="380" y="1248"/>
                    <a:pt x="678" y="1438"/>
                    <a:pt x="977" y="1628"/>
                  </a:cubicBezTo>
                  <a:cubicBezTo>
                    <a:pt x="3391" y="3174"/>
                    <a:pt x="5750" y="4802"/>
                    <a:pt x="8029" y="6510"/>
                  </a:cubicBezTo>
                  <a:cubicBezTo>
                    <a:pt x="9656" y="7731"/>
                    <a:pt x="11338" y="8843"/>
                    <a:pt x="13020" y="9982"/>
                  </a:cubicBezTo>
                  <a:cubicBezTo>
                    <a:pt x="13426" y="10226"/>
                    <a:pt x="13860" y="10389"/>
                    <a:pt x="14294" y="10525"/>
                  </a:cubicBezTo>
                  <a:cubicBezTo>
                    <a:pt x="14430" y="10525"/>
                    <a:pt x="14538" y="10498"/>
                    <a:pt x="14647" y="10389"/>
                  </a:cubicBezTo>
                  <a:cubicBezTo>
                    <a:pt x="14701" y="10254"/>
                    <a:pt x="14701" y="10091"/>
                    <a:pt x="14647" y="9955"/>
                  </a:cubicBezTo>
                  <a:cubicBezTo>
                    <a:pt x="14321" y="9603"/>
                    <a:pt x="13969" y="9304"/>
                    <a:pt x="13589" y="9033"/>
                  </a:cubicBezTo>
                  <a:cubicBezTo>
                    <a:pt x="11935" y="7894"/>
                    <a:pt x="10226" y="6782"/>
                    <a:pt x="8571" y="5615"/>
                  </a:cubicBezTo>
                  <a:cubicBezTo>
                    <a:pt x="6022" y="3852"/>
                    <a:pt x="3499" y="2062"/>
                    <a:pt x="977" y="299"/>
                  </a:cubicBezTo>
                  <a:cubicBezTo>
                    <a:pt x="787" y="191"/>
                    <a:pt x="624" y="82"/>
                    <a:pt x="434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3001538" y="4482825"/>
              <a:ext cx="145150" cy="143400"/>
            </a:xfrm>
            <a:custGeom>
              <a:avLst/>
              <a:gdLst/>
              <a:ahLst/>
              <a:cxnLst/>
              <a:rect l="l" t="t" r="r" b="b"/>
              <a:pathLst>
                <a:path w="5806" h="5736" extrusionOk="0">
                  <a:moveTo>
                    <a:pt x="2425" y="1"/>
                  </a:moveTo>
                  <a:cubicBezTo>
                    <a:pt x="1985" y="1"/>
                    <a:pt x="1545" y="137"/>
                    <a:pt x="1167" y="413"/>
                  </a:cubicBezTo>
                  <a:cubicBezTo>
                    <a:pt x="407" y="847"/>
                    <a:pt x="1" y="1660"/>
                    <a:pt x="109" y="2528"/>
                  </a:cubicBezTo>
                  <a:cubicBezTo>
                    <a:pt x="163" y="3586"/>
                    <a:pt x="706" y="4535"/>
                    <a:pt x="1574" y="5132"/>
                  </a:cubicBezTo>
                  <a:cubicBezTo>
                    <a:pt x="2138" y="5543"/>
                    <a:pt x="2671" y="5736"/>
                    <a:pt x="3181" y="5736"/>
                  </a:cubicBezTo>
                  <a:cubicBezTo>
                    <a:pt x="3847" y="5736"/>
                    <a:pt x="4473" y="5406"/>
                    <a:pt x="5073" y="4807"/>
                  </a:cubicBezTo>
                  <a:cubicBezTo>
                    <a:pt x="5480" y="4427"/>
                    <a:pt x="5751" y="3884"/>
                    <a:pt x="5805" y="3315"/>
                  </a:cubicBezTo>
                  <a:lnTo>
                    <a:pt x="5805" y="3315"/>
                  </a:lnTo>
                  <a:cubicBezTo>
                    <a:pt x="5452" y="3478"/>
                    <a:pt x="5235" y="3613"/>
                    <a:pt x="5018" y="3722"/>
                  </a:cubicBezTo>
                  <a:cubicBezTo>
                    <a:pt x="4780" y="3849"/>
                    <a:pt x="4520" y="3910"/>
                    <a:pt x="4263" y="3910"/>
                  </a:cubicBezTo>
                  <a:cubicBezTo>
                    <a:pt x="3700" y="3910"/>
                    <a:pt x="3146" y="3619"/>
                    <a:pt x="2849" y="3098"/>
                  </a:cubicBezTo>
                  <a:cubicBezTo>
                    <a:pt x="2387" y="2393"/>
                    <a:pt x="2442" y="1443"/>
                    <a:pt x="3011" y="792"/>
                  </a:cubicBezTo>
                  <a:cubicBezTo>
                    <a:pt x="3147" y="630"/>
                    <a:pt x="3337" y="494"/>
                    <a:pt x="3527" y="304"/>
                  </a:cubicBezTo>
                  <a:cubicBezTo>
                    <a:pt x="3187" y="103"/>
                    <a:pt x="2806" y="1"/>
                    <a:pt x="242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3895263" y="4600125"/>
              <a:ext cx="139725" cy="134625"/>
            </a:xfrm>
            <a:custGeom>
              <a:avLst/>
              <a:gdLst/>
              <a:ahLst/>
              <a:cxnLst/>
              <a:rect l="l" t="t" r="r" b="b"/>
              <a:pathLst>
                <a:path w="5589" h="5385" extrusionOk="0">
                  <a:moveTo>
                    <a:pt x="2905" y="1"/>
                  </a:moveTo>
                  <a:cubicBezTo>
                    <a:pt x="2714" y="1"/>
                    <a:pt x="2521" y="29"/>
                    <a:pt x="2333" y="88"/>
                  </a:cubicBezTo>
                  <a:lnTo>
                    <a:pt x="2713" y="494"/>
                  </a:lnTo>
                  <a:cubicBezTo>
                    <a:pt x="3391" y="1200"/>
                    <a:pt x="3500" y="1823"/>
                    <a:pt x="3147" y="2474"/>
                  </a:cubicBezTo>
                  <a:cubicBezTo>
                    <a:pt x="2858" y="2970"/>
                    <a:pt x="2427" y="3230"/>
                    <a:pt x="1843" y="3230"/>
                  </a:cubicBezTo>
                  <a:cubicBezTo>
                    <a:pt x="1660" y="3230"/>
                    <a:pt x="1462" y="3204"/>
                    <a:pt x="1248" y="3153"/>
                  </a:cubicBezTo>
                  <a:cubicBezTo>
                    <a:pt x="977" y="3098"/>
                    <a:pt x="733" y="2990"/>
                    <a:pt x="489" y="2908"/>
                  </a:cubicBezTo>
                  <a:cubicBezTo>
                    <a:pt x="353" y="2881"/>
                    <a:pt x="245" y="2881"/>
                    <a:pt x="109" y="2827"/>
                  </a:cubicBezTo>
                  <a:lnTo>
                    <a:pt x="109" y="2827"/>
                  </a:lnTo>
                  <a:cubicBezTo>
                    <a:pt x="1" y="3831"/>
                    <a:pt x="543" y="4780"/>
                    <a:pt x="1465" y="5133"/>
                  </a:cubicBezTo>
                  <a:cubicBezTo>
                    <a:pt x="1825" y="5303"/>
                    <a:pt x="2208" y="5385"/>
                    <a:pt x="2589" y="5385"/>
                  </a:cubicBezTo>
                  <a:cubicBezTo>
                    <a:pt x="3357" y="5385"/>
                    <a:pt x="4113" y="5053"/>
                    <a:pt x="4639" y="4454"/>
                  </a:cubicBezTo>
                  <a:cubicBezTo>
                    <a:pt x="5453" y="3614"/>
                    <a:pt x="5588" y="2312"/>
                    <a:pt x="4937" y="1335"/>
                  </a:cubicBezTo>
                  <a:cubicBezTo>
                    <a:pt x="4639" y="793"/>
                    <a:pt x="4178" y="386"/>
                    <a:pt x="3635" y="142"/>
                  </a:cubicBezTo>
                  <a:cubicBezTo>
                    <a:pt x="3404" y="49"/>
                    <a:pt x="3156" y="1"/>
                    <a:pt x="290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3506038" y="4037450"/>
              <a:ext cx="144475" cy="173625"/>
            </a:xfrm>
            <a:custGeom>
              <a:avLst/>
              <a:gdLst/>
              <a:ahLst/>
              <a:cxnLst/>
              <a:rect l="l" t="t" r="r" b="b"/>
              <a:pathLst>
                <a:path w="5779" h="6945" extrusionOk="0">
                  <a:moveTo>
                    <a:pt x="4205" y="0"/>
                  </a:moveTo>
                  <a:cubicBezTo>
                    <a:pt x="2794" y="1980"/>
                    <a:pt x="1411" y="3933"/>
                    <a:pt x="1" y="5968"/>
                  </a:cubicBezTo>
                  <a:cubicBezTo>
                    <a:pt x="218" y="6158"/>
                    <a:pt x="435" y="6347"/>
                    <a:pt x="679" y="6537"/>
                  </a:cubicBezTo>
                  <a:cubicBezTo>
                    <a:pt x="842" y="6673"/>
                    <a:pt x="1031" y="6781"/>
                    <a:pt x="1276" y="6944"/>
                  </a:cubicBezTo>
                  <a:cubicBezTo>
                    <a:pt x="1601" y="6456"/>
                    <a:pt x="1926" y="5968"/>
                    <a:pt x="2252" y="5534"/>
                  </a:cubicBezTo>
                  <a:cubicBezTo>
                    <a:pt x="3283" y="4205"/>
                    <a:pt x="4286" y="2903"/>
                    <a:pt x="5317" y="1601"/>
                  </a:cubicBezTo>
                  <a:cubicBezTo>
                    <a:pt x="5480" y="1357"/>
                    <a:pt x="5615" y="1112"/>
                    <a:pt x="5778" y="896"/>
                  </a:cubicBezTo>
                  <a:cubicBezTo>
                    <a:pt x="5425" y="353"/>
                    <a:pt x="4829" y="28"/>
                    <a:pt x="4205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3091738" y="4406325"/>
              <a:ext cx="195300" cy="147300"/>
            </a:xfrm>
            <a:custGeom>
              <a:avLst/>
              <a:gdLst/>
              <a:ahLst/>
              <a:cxnLst/>
              <a:rect l="l" t="t" r="r" b="b"/>
              <a:pathLst>
                <a:path w="7812" h="5892" extrusionOk="0">
                  <a:moveTo>
                    <a:pt x="7378" y="1"/>
                  </a:moveTo>
                  <a:cubicBezTo>
                    <a:pt x="7161" y="82"/>
                    <a:pt x="7079" y="136"/>
                    <a:pt x="6998" y="191"/>
                  </a:cubicBezTo>
                  <a:cubicBezTo>
                    <a:pt x="5289" y="1248"/>
                    <a:pt x="3607" y="2279"/>
                    <a:pt x="1953" y="3364"/>
                  </a:cubicBezTo>
                  <a:cubicBezTo>
                    <a:pt x="1383" y="3744"/>
                    <a:pt x="841" y="4178"/>
                    <a:pt x="353" y="4666"/>
                  </a:cubicBezTo>
                  <a:cubicBezTo>
                    <a:pt x="0" y="4937"/>
                    <a:pt x="0" y="5453"/>
                    <a:pt x="353" y="5724"/>
                  </a:cubicBezTo>
                  <a:cubicBezTo>
                    <a:pt x="453" y="5836"/>
                    <a:pt x="564" y="5891"/>
                    <a:pt x="692" y="5891"/>
                  </a:cubicBezTo>
                  <a:cubicBezTo>
                    <a:pt x="842" y="5891"/>
                    <a:pt x="1016" y="5816"/>
                    <a:pt x="1221" y="5670"/>
                  </a:cubicBezTo>
                  <a:cubicBezTo>
                    <a:pt x="1763" y="5236"/>
                    <a:pt x="2278" y="4775"/>
                    <a:pt x="2848" y="4368"/>
                  </a:cubicBezTo>
                  <a:cubicBezTo>
                    <a:pt x="4286" y="3337"/>
                    <a:pt x="5723" y="2361"/>
                    <a:pt x="7161" y="1357"/>
                  </a:cubicBezTo>
                  <a:cubicBezTo>
                    <a:pt x="7378" y="1194"/>
                    <a:pt x="7568" y="1031"/>
                    <a:pt x="7812" y="842"/>
                  </a:cubicBezTo>
                  <a:lnTo>
                    <a:pt x="7378" y="1"/>
                  </a:ln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56" descr="n89 zalo Cuong Bui"/>
          <p:cNvGrpSpPr/>
          <p:nvPr/>
        </p:nvGrpSpPr>
        <p:grpSpPr>
          <a:xfrm>
            <a:off x="7876489" y="872563"/>
            <a:ext cx="320453" cy="409255"/>
            <a:chOff x="5905475" y="2032050"/>
            <a:chExt cx="454350" cy="580175"/>
          </a:xfrm>
        </p:grpSpPr>
        <p:sp>
          <p:nvSpPr>
            <p:cNvPr id="1158" name="Google Shape;1158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6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6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56" descr="n89 zalo Cuong Bui"/>
          <p:cNvGrpSpPr/>
          <p:nvPr/>
        </p:nvGrpSpPr>
        <p:grpSpPr>
          <a:xfrm>
            <a:off x="6043825" y="4435231"/>
            <a:ext cx="244304" cy="306056"/>
            <a:chOff x="7249250" y="2312150"/>
            <a:chExt cx="433317" cy="542846"/>
          </a:xfrm>
        </p:grpSpPr>
        <p:sp>
          <p:nvSpPr>
            <p:cNvPr id="1165" name="Google Shape;1165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6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56" descr="n89 zalo Cuong Bui"/>
          <p:cNvGrpSpPr/>
          <p:nvPr/>
        </p:nvGrpSpPr>
        <p:grpSpPr>
          <a:xfrm rot="5973186">
            <a:off x="7868600" y="2109378"/>
            <a:ext cx="525721" cy="428640"/>
            <a:chOff x="5426900" y="3064075"/>
            <a:chExt cx="281450" cy="229525"/>
          </a:xfrm>
        </p:grpSpPr>
        <p:sp>
          <p:nvSpPr>
            <p:cNvPr id="1169" name="Google Shape;1169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1962;p94" descr="n89 zalo Cuong Bui">
            <a:extLst>
              <a:ext uri="{FF2B5EF4-FFF2-40B4-BE49-F238E27FC236}">
                <a16:creationId xmlns:a16="http://schemas.microsoft.com/office/drawing/2014/main" id="{064AA712-463C-3AED-CE55-BEAED05E3D57}"/>
              </a:ext>
            </a:extLst>
          </p:cNvPr>
          <p:cNvSpPr/>
          <p:nvPr/>
        </p:nvSpPr>
        <p:spPr>
          <a:xfrm>
            <a:off x="7025739" y="3406414"/>
            <a:ext cx="1469639" cy="1334873"/>
          </a:xfrm>
          <a:custGeom>
            <a:avLst/>
            <a:gdLst/>
            <a:ahLst/>
            <a:cxnLst/>
            <a:rect l="l" t="t" r="r" b="b"/>
            <a:pathLst>
              <a:path w="11193" h="11205" extrusionOk="0">
                <a:moveTo>
                  <a:pt x="3763" y="358"/>
                </a:moveTo>
                <a:cubicBezTo>
                  <a:pt x="4096" y="358"/>
                  <a:pt x="4346" y="632"/>
                  <a:pt x="4346" y="941"/>
                </a:cubicBezTo>
                <a:cubicBezTo>
                  <a:pt x="4346" y="1144"/>
                  <a:pt x="4239" y="1346"/>
                  <a:pt x="4061" y="1441"/>
                </a:cubicBezTo>
                <a:cubicBezTo>
                  <a:pt x="4013" y="1477"/>
                  <a:pt x="3977" y="1536"/>
                  <a:pt x="3977" y="1596"/>
                </a:cubicBezTo>
                <a:lnTo>
                  <a:pt x="3977" y="2001"/>
                </a:lnTo>
                <a:cubicBezTo>
                  <a:pt x="3977" y="2096"/>
                  <a:pt x="4049" y="2179"/>
                  <a:pt x="4156" y="2179"/>
                </a:cubicBezTo>
                <a:lnTo>
                  <a:pt x="5394" y="2179"/>
                </a:lnTo>
                <a:lnTo>
                  <a:pt x="5394" y="3406"/>
                </a:lnTo>
                <a:cubicBezTo>
                  <a:pt x="5394" y="3513"/>
                  <a:pt x="5466" y="3584"/>
                  <a:pt x="5573" y="3584"/>
                </a:cubicBezTo>
                <a:lnTo>
                  <a:pt x="5966" y="3584"/>
                </a:lnTo>
                <a:cubicBezTo>
                  <a:pt x="6025" y="3584"/>
                  <a:pt x="6085" y="3561"/>
                  <a:pt x="6120" y="3501"/>
                </a:cubicBezTo>
                <a:cubicBezTo>
                  <a:pt x="6228" y="3322"/>
                  <a:pt x="6418" y="3215"/>
                  <a:pt x="6620" y="3215"/>
                </a:cubicBezTo>
                <a:cubicBezTo>
                  <a:pt x="6954" y="3215"/>
                  <a:pt x="7204" y="3489"/>
                  <a:pt x="7204" y="3799"/>
                </a:cubicBezTo>
                <a:cubicBezTo>
                  <a:pt x="7204" y="4120"/>
                  <a:pt x="6942" y="4382"/>
                  <a:pt x="6620" y="4382"/>
                </a:cubicBezTo>
                <a:cubicBezTo>
                  <a:pt x="6418" y="4382"/>
                  <a:pt x="6228" y="4275"/>
                  <a:pt x="6120" y="4096"/>
                </a:cubicBezTo>
                <a:cubicBezTo>
                  <a:pt x="6085" y="4037"/>
                  <a:pt x="6025" y="4001"/>
                  <a:pt x="5966" y="4001"/>
                </a:cubicBezTo>
                <a:lnTo>
                  <a:pt x="5573" y="4001"/>
                </a:lnTo>
                <a:cubicBezTo>
                  <a:pt x="5466" y="4001"/>
                  <a:pt x="5394" y="4084"/>
                  <a:pt x="5394" y="4180"/>
                </a:cubicBezTo>
                <a:lnTo>
                  <a:pt x="5394" y="5418"/>
                </a:lnTo>
                <a:lnTo>
                  <a:pt x="4334" y="5418"/>
                </a:lnTo>
                <a:lnTo>
                  <a:pt x="4334" y="5299"/>
                </a:lnTo>
                <a:cubicBezTo>
                  <a:pt x="4573" y="5120"/>
                  <a:pt x="4704" y="4834"/>
                  <a:pt x="4704" y="4561"/>
                </a:cubicBezTo>
                <a:cubicBezTo>
                  <a:pt x="4704" y="4037"/>
                  <a:pt x="4287" y="3620"/>
                  <a:pt x="3775" y="3620"/>
                </a:cubicBezTo>
                <a:cubicBezTo>
                  <a:pt x="3251" y="3620"/>
                  <a:pt x="2834" y="4037"/>
                  <a:pt x="2834" y="4561"/>
                </a:cubicBezTo>
                <a:cubicBezTo>
                  <a:pt x="2834" y="4858"/>
                  <a:pt x="2965" y="5132"/>
                  <a:pt x="3203" y="5299"/>
                </a:cubicBezTo>
                <a:lnTo>
                  <a:pt x="3203" y="5430"/>
                </a:lnTo>
                <a:lnTo>
                  <a:pt x="2144" y="5430"/>
                </a:lnTo>
                <a:lnTo>
                  <a:pt x="2144" y="2179"/>
                </a:lnTo>
                <a:lnTo>
                  <a:pt x="3382" y="2179"/>
                </a:lnTo>
                <a:cubicBezTo>
                  <a:pt x="3489" y="2179"/>
                  <a:pt x="3561" y="2096"/>
                  <a:pt x="3561" y="2001"/>
                </a:cubicBezTo>
                <a:lnTo>
                  <a:pt x="3561" y="1596"/>
                </a:lnTo>
                <a:cubicBezTo>
                  <a:pt x="3561" y="1536"/>
                  <a:pt x="3537" y="1477"/>
                  <a:pt x="3465" y="1441"/>
                </a:cubicBezTo>
                <a:cubicBezTo>
                  <a:pt x="3299" y="1346"/>
                  <a:pt x="3191" y="1144"/>
                  <a:pt x="3191" y="941"/>
                </a:cubicBezTo>
                <a:cubicBezTo>
                  <a:pt x="3191" y="608"/>
                  <a:pt x="3453" y="358"/>
                  <a:pt x="3763" y="358"/>
                </a:cubicBezTo>
                <a:close/>
                <a:moveTo>
                  <a:pt x="9014" y="5811"/>
                </a:moveTo>
                <a:lnTo>
                  <a:pt x="9014" y="7799"/>
                </a:lnTo>
                <a:lnTo>
                  <a:pt x="9014" y="8025"/>
                </a:lnTo>
                <a:lnTo>
                  <a:pt x="9014" y="9049"/>
                </a:lnTo>
                <a:lnTo>
                  <a:pt x="7775" y="9049"/>
                </a:lnTo>
                <a:cubicBezTo>
                  <a:pt x="7668" y="9049"/>
                  <a:pt x="7597" y="9121"/>
                  <a:pt x="7597" y="9228"/>
                </a:cubicBezTo>
                <a:lnTo>
                  <a:pt x="7597" y="9633"/>
                </a:lnTo>
                <a:cubicBezTo>
                  <a:pt x="7597" y="9692"/>
                  <a:pt x="7621" y="9752"/>
                  <a:pt x="7680" y="9776"/>
                </a:cubicBezTo>
                <a:cubicBezTo>
                  <a:pt x="7859" y="9883"/>
                  <a:pt x="7966" y="10073"/>
                  <a:pt x="7966" y="10288"/>
                </a:cubicBezTo>
                <a:cubicBezTo>
                  <a:pt x="7966" y="10609"/>
                  <a:pt x="7704" y="10871"/>
                  <a:pt x="7382" y="10871"/>
                </a:cubicBezTo>
                <a:cubicBezTo>
                  <a:pt x="7061" y="10871"/>
                  <a:pt x="6811" y="10597"/>
                  <a:pt x="6811" y="10288"/>
                </a:cubicBezTo>
                <a:cubicBezTo>
                  <a:pt x="6811" y="10073"/>
                  <a:pt x="6906" y="9883"/>
                  <a:pt x="7085" y="9776"/>
                </a:cubicBezTo>
                <a:cubicBezTo>
                  <a:pt x="7144" y="9752"/>
                  <a:pt x="7180" y="9692"/>
                  <a:pt x="7180" y="9633"/>
                </a:cubicBezTo>
                <a:lnTo>
                  <a:pt x="7180" y="9228"/>
                </a:lnTo>
                <a:cubicBezTo>
                  <a:pt x="7180" y="9121"/>
                  <a:pt x="7109" y="9049"/>
                  <a:pt x="7001" y="9049"/>
                </a:cubicBezTo>
                <a:lnTo>
                  <a:pt x="5763" y="9049"/>
                </a:lnTo>
                <a:lnTo>
                  <a:pt x="5763" y="7811"/>
                </a:lnTo>
                <a:cubicBezTo>
                  <a:pt x="5763" y="7716"/>
                  <a:pt x="5692" y="7632"/>
                  <a:pt x="5585" y="7632"/>
                </a:cubicBezTo>
                <a:lnTo>
                  <a:pt x="5180" y="7632"/>
                </a:lnTo>
                <a:cubicBezTo>
                  <a:pt x="5120" y="7632"/>
                  <a:pt x="5061" y="7668"/>
                  <a:pt x="5037" y="7728"/>
                </a:cubicBezTo>
                <a:cubicBezTo>
                  <a:pt x="4930" y="7906"/>
                  <a:pt x="4739" y="8013"/>
                  <a:pt x="4525" y="8013"/>
                </a:cubicBezTo>
                <a:cubicBezTo>
                  <a:pt x="4203" y="8013"/>
                  <a:pt x="3953" y="7740"/>
                  <a:pt x="3953" y="7430"/>
                </a:cubicBezTo>
                <a:cubicBezTo>
                  <a:pt x="3953" y="7120"/>
                  <a:pt x="4215" y="6847"/>
                  <a:pt x="4525" y="6847"/>
                </a:cubicBezTo>
                <a:cubicBezTo>
                  <a:pt x="4739" y="6847"/>
                  <a:pt x="4930" y="6954"/>
                  <a:pt x="5037" y="7132"/>
                </a:cubicBezTo>
                <a:cubicBezTo>
                  <a:pt x="5061" y="7192"/>
                  <a:pt x="5120" y="7216"/>
                  <a:pt x="5180" y="7216"/>
                </a:cubicBezTo>
                <a:lnTo>
                  <a:pt x="5585" y="7216"/>
                </a:lnTo>
                <a:cubicBezTo>
                  <a:pt x="5692" y="7216"/>
                  <a:pt x="5763" y="7144"/>
                  <a:pt x="5763" y="7037"/>
                </a:cubicBezTo>
                <a:lnTo>
                  <a:pt x="5763" y="5811"/>
                </a:lnTo>
                <a:lnTo>
                  <a:pt x="6823" y="5811"/>
                </a:lnTo>
                <a:lnTo>
                  <a:pt x="6823" y="5942"/>
                </a:lnTo>
                <a:cubicBezTo>
                  <a:pt x="6585" y="6120"/>
                  <a:pt x="6454" y="6406"/>
                  <a:pt x="6454" y="6680"/>
                </a:cubicBezTo>
                <a:cubicBezTo>
                  <a:pt x="6454" y="7204"/>
                  <a:pt x="6870" y="7621"/>
                  <a:pt x="7382" y="7621"/>
                </a:cubicBezTo>
                <a:cubicBezTo>
                  <a:pt x="7906" y="7621"/>
                  <a:pt x="8323" y="7204"/>
                  <a:pt x="8323" y="6680"/>
                </a:cubicBezTo>
                <a:cubicBezTo>
                  <a:pt x="8323" y="6382"/>
                  <a:pt x="8192" y="6108"/>
                  <a:pt x="7954" y="5942"/>
                </a:cubicBezTo>
                <a:lnTo>
                  <a:pt x="7954" y="5811"/>
                </a:lnTo>
                <a:close/>
                <a:moveTo>
                  <a:pt x="3799" y="1"/>
                </a:moveTo>
                <a:cubicBezTo>
                  <a:pt x="3275" y="1"/>
                  <a:pt x="2858" y="417"/>
                  <a:pt x="2858" y="941"/>
                </a:cubicBezTo>
                <a:cubicBezTo>
                  <a:pt x="2858" y="1239"/>
                  <a:pt x="3001" y="1525"/>
                  <a:pt x="3239" y="1679"/>
                </a:cubicBezTo>
                <a:lnTo>
                  <a:pt x="3239" y="1822"/>
                </a:lnTo>
                <a:lnTo>
                  <a:pt x="2001" y="1822"/>
                </a:lnTo>
                <a:cubicBezTo>
                  <a:pt x="1894" y="1822"/>
                  <a:pt x="1822" y="1894"/>
                  <a:pt x="1822" y="2001"/>
                </a:cubicBezTo>
                <a:lnTo>
                  <a:pt x="1822" y="5608"/>
                </a:lnTo>
                <a:lnTo>
                  <a:pt x="1822" y="6847"/>
                </a:lnTo>
                <a:lnTo>
                  <a:pt x="1691" y="6847"/>
                </a:lnTo>
                <a:cubicBezTo>
                  <a:pt x="1513" y="6609"/>
                  <a:pt x="1227" y="6478"/>
                  <a:pt x="941" y="6478"/>
                </a:cubicBezTo>
                <a:cubicBezTo>
                  <a:pt x="417" y="6478"/>
                  <a:pt x="1" y="6894"/>
                  <a:pt x="1" y="7406"/>
                </a:cubicBezTo>
                <a:cubicBezTo>
                  <a:pt x="1" y="7930"/>
                  <a:pt x="417" y="8347"/>
                  <a:pt x="941" y="8347"/>
                </a:cubicBezTo>
                <a:cubicBezTo>
                  <a:pt x="1239" y="8347"/>
                  <a:pt x="1525" y="8216"/>
                  <a:pt x="1691" y="7978"/>
                </a:cubicBezTo>
                <a:lnTo>
                  <a:pt x="1822" y="7978"/>
                </a:lnTo>
                <a:lnTo>
                  <a:pt x="1822" y="9216"/>
                </a:lnTo>
                <a:cubicBezTo>
                  <a:pt x="1822" y="9311"/>
                  <a:pt x="1894" y="9395"/>
                  <a:pt x="2001" y="9395"/>
                </a:cubicBezTo>
                <a:lnTo>
                  <a:pt x="2620" y="9395"/>
                </a:lnTo>
                <a:cubicBezTo>
                  <a:pt x="2727" y="9395"/>
                  <a:pt x="2799" y="9311"/>
                  <a:pt x="2799" y="9216"/>
                </a:cubicBezTo>
                <a:cubicBezTo>
                  <a:pt x="2799" y="9109"/>
                  <a:pt x="2727" y="9037"/>
                  <a:pt x="2620" y="9037"/>
                </a:cubicBezTo>
                <a:lnTo>
                  <a:pt x="2179" y="9037"/>
                </a:lnTo>
                <a:lnTo>
                  <a:pt x="2179" y="7799"/>
                </a:lnTo>
                <a:cubicBezTo>
                  <a:pt x="2179" y="7692"/>
                  <a:pt x="2108" y="7621"/>
                  <a:pt x="2001" y="7621"/>
                </a:cubicBezTo>
                <a:lnTo>
                  <a:pt x="1596" y="7621"/>
                </a:lnTo>
                <a:cubicBezTo>
                  <a:pt x="1536" y="7621"/>
                  <a:pt x="1477" y="7644"/>
                  <a:pt x="1453" y="7704"/>
                </a:cubicBezTo>
                <a:cubicBezTo>
                  <a:pt x="1346" y="7882"/>
                  <a:pt x="1155" y="7990"/>
                  <a:pt x="941" y="7990"/>
                </a:cubicBezTo>
                <a:cubicBezTo>
                  <a:pt x="620" y="7990"/>
                  <a:pt x="358" y="7728"/>
                  <a:pt x="358" y="7406"/>
                </a:cubicBezTo>
                <a:cubicBezTo>
                  <a:pt x="358" y="7085"/>
                  <a:pt x="632" y="6835"/>
                  <a:pt x="941" y="6835"/>
                </a:cubicBezTo>
                <a:cubicBezTo>
                  <a:pt x="1155" y="6835"/>
                  <a:pt x="1346" y="6930"/>
                  <a:pt x="1453" y="7109"/>
                </a:cubicBezTo>
                <a:cubicBezTo>
                  <a:pt x="1477" y="7168"/>
                  <a:pt x="1536" y="7204"/>
                  <a:pt x="1596" y="7204"/>
                </a:cubicBezTo>
                <a:lnTo>
                  <a:pt x="2001" y="7204"/>
                </a:lnTo>
                <a:cubicBezTo>
                  <a:pt x="2108" y="7204"/>
                  <a:pt x="2179" y="7132"/>
                  <a:pt x="2179" y="7025"/>
                </a:cubicBezTo>
                <a:lnTo>
                  <a:pt x="2179" y="5787"/>
                </a:lnTo>
                <a:lnTo>
                  <a:pt x="3418" y="5787"/>
                </a:lnTo>
                <a:cubicBezTo>
                  <a:pt x="3513" y="5787"/>
                  <a:pt x="3596" y="5716"/>
                  <a:pt x="3596" y="5608"/>
                </a:cubicBezTo>
                <a:lnTo>
                  <a:pt x="3596" y="5204"/>
                </a:lnTo>
                <a:cubicBezTo>
                  <a:pt x="3596" y="5144"/>
                  <a:pt x="3561" y="5085"/>
                  <a:pt x="3501" y="5061"/>
                </a:cubicBezTo>
                <a:cubicBezTo>
                  <a:pt x="3322" y="4954"/>
                  <a:pt x="3215" y="4763"/>
                  <a:pt x="3215" y="4549"/>
                </a:cubicBezTo>
                <a:cubicBezTo>
                  <a:pt x="3215" y="4227"/>
                  <a:pt x="3489" y="3977"/>
                  <a:pt x="3799" y="3977"/>
                </a:cubicBezTo>
                <a:cubicBezTo>
                  <a:pt x="4132" y="3977"/>
                  <a:pt x="4382" y="4239"/>
                  <a:pt x="4382" y="4549"/>
                </a:cubicBezTo>
                <a:cubicBezTo>
                  <a:pt x="4382" y="4763"/>
                  <a:pt x="4275" y="4954"/>
                  <a:pt x="4096" y="5061"/>
                </a:cubicBezTo>
                <a:cubicBezTo>
                  <a:pt x="4037" y="5085"/>
                  <a:pt x="4013" y="5144"/>
                  <a:pt x="4013" y="5204"/>
                </a:cubicBezTo>
                <a:lnTo>
                  <a:pt x="4013" y="5608"/>
                </a:lnTo>
                <a:cubicBezTo>
                  <a:pt x="4013" y="5716"/>
                  <a:pt x="4084" y="5787"/>
                  <a:pt x="4192" y="5787"/>
                </a:cubicBezTo>
                <a:lnTo>
                  <a:pt x="5418" y="5787"/>
                </a:lnTo>
                <a:lnTo>
                  <a:pt x="5418" y="6847"/>
                </a:lnTo>
                <a:lnTo>
                  <a:pt x="5287" y="6847"/>
                </a:lnTo>
                <a:cubicBezTo>
                  <a:pt x="5108" y="6609"/>
                  <a:pt x="4823" y="6478"/>
                  <a:pt x="4549" y="6478"/>
                </a:cubicBezTo>
                <a:cubicBezTo>
                  <a:pt x="4025" y="6478"/>
                  <a:pt x="3608" y="6894"/>
                  <a:pt x="3608" y="7406"/>
                </a:cubicBezTo>
                <a:cubicBezTo>
                  <a:pt x="3608" y="7930"/>
                  <a:pt x="4025" y="8347"/>
                  <a:pt x="4549" y="8347"/>
                </a:cubicBezTo>
                <a:cubicBezTo>
                  <a:pt x="4846" y="8347"/>
                  <a:pt x="5120" y="8216"/>
                  <a:pt x="5287" y="7978"/>
                </a:cubicBezTo>
                <a:lnTo>
                  <a:pt x="5418" y="7978"/>
                </a:lnTo>
                <a:lnTo>
                  <a:pt x="5418" y="9037"/>
                </a:lnTo>
                <a:lnTo>
                  <a:pt x="3168" y="9037"/>
                </a:lnTo>
                <a:cubicBezTo>
                  <a:pt x="3072" y="9037"/>
                  <a:pt x="3001" y="9109"/>
                  <a:pt x="3001" y="9216"/>
                </a:cubicBezTo>
                <a:cubicBezTo>
                  <a:pt x="3001" y="9311"/>
                  <a:pt x="3072" y="9395"/>
                  <a:pt x="3168" y="9395"/>
                </a:cubicBezTo>
                <a:lnTo>
                  <a:pt x="6835" y="9395"/>
                </a:lnTo>
                <a:lnTo>
                  <a:pt x="6835" y="9526"/>
                </a:lnTo>
                <a:cubicBezTo>
                  <a:pt x="6597" y="9704"/>
                  <a:pt x="6466" y="9990"/>
                  <a:pt x="6466" y="10264"/>
                </a:cubicBezTo>
                <a:cubicBezTo>
                  <a:pt x="6466" y="10788"/>
                  <a:pt x="6882" y="11204"/>
                  <a:pt x="7406" y="11204"/>
                </a:cubicBezTo>
                <a:cubicBezTo>
                  <a:pt x="7918" y="11204"/>
                  <a:pt x="8335" y="10788"/>
                  <a:pt x="8335" y="10264"/>
                </a:cubicBezTo>
                <a:cubicBezTo>
                  <a:pt x="8335" y="9966"/>
                  <a:pt x="8204" y="9692"/>
                  <a:pt x="7966" y="9526"/>
                </a:cubicBezTo>
                <a:lnTo>
                  <a:pt x="7966" y="9395"/>
                </a:lnTo>
                <a:lnTo>
                  <a:pt x="9204" y="9395"/>
                </a:lnTo>
                <a:cubicBezTo>
                  <a:pt x="9311" y="9395"/>
                  <a:pt x="9383" y="9311"/>
                  <a:pt x="9383" y="9216"/>
                </a:cubicBezTo>
                <a:lnTo>
                  <a:pt x="9383" y="8002"/>
                </a:lnTo>
                <a:lnTo>
                  <a:pt x="9383" y="7787"/>
                </a:lnTo>
                <a:lnTo>
                  <a:pt x="9383" y="5596"/>
                </a:lnTo>
                <a:lnTo>
                  <a:pt x="9383" y="4358"/>
                </a:lnTo>
                <a:lnTo>
                  <a:pt x="9514" y="4358"/>
                </a:lnTo>
                <a:cubicBezTo>
                  <a:pt x="9692" y="4596"/>
                  <a:pt x="9978" y="4727"/>
                  <a:pt x="10264" y="4727"/>
                </a:cubicBezTo>
                <a:cubicBezTo>
                  <a:pt x="10776" y="4727"/>
                  <a:pt x="11192" y="4311"/>
                  <a:pt x="11192" y="3799"/>
                </a:cubicBezTo>
                <a:cubicBezTo>
                  <a:pt x="11192" y="3287"/>
                  <a:pt x="10776" y="2858"/>
                  <a:pt x="10264" y="2858"/>
                </a:cubicBezTo>
                <a:cubicBezTo>
                  <a:pt x="9966" y="2858"/>
                  <a:pt x="9680" y="2989"/>
                  <a:pt x="9514" y="3227"/>
                </a:cubicBezTo>
                <a:lnTo>
                  <a:pt x="9383" y="3227"/>
                </a:lnTo>
                <a:lnTo>
                  <a:pt x="9383" y="2001"/>
                </a:lnTo>
                <a:cubicBezTo>
                  <a:pt x="9383" y="1894"/>
                  <a:pt x="9311" y="1822"/>
                  <a:pt x="9204" y="1822"/>
                </a:cubicBezTo>
                <a:lnTo>
                  <a:pt x="8609" y="1822"/>
                </a:lnTo>
                <a:cubicBezTo>
                  <a:pt x="8502" y="1822"/>
                  <a:pt x="8430" y="1894"/>
                  <a:pt x="8430" y="2001"/>
                </a:cubicBezTo>
                <a:cubicBezTo>
                  <a:pt x="8430" y="2096"/>
                  <a:pt x="8502" y="2179"/>
                  <a:pt x="8609" y="2179"/>
                </a:cubicBezTo>
                <a:lnTo>
                  <a:pt x="9026" y="2179"/>
                </a:lnTo>
                <a:lnTo>
                  <a:pt x="9026" y="3406"/>
                </a:lnTo>
                <a:cubicBezTo>
                  <a:pt x="9026" y="3513"/>
                  <a:pt x="9097" y="3584"/>
                  <a:pt x="9204" y="3584"/>
                </a:cubicBezTo>
                <a:lnTo>
                  <a:pt x="9609" y="3584"/>
                </a:lnTo>
                <a:cubicBezTo>
                  <a:pt x="9668" y="3584"/>
                  <a:pt x="9728" y="3561"/>
                  <a:pt x="9752" y="3501"/>
                </a:cubicBezTo>
                <a:cubicBezTo>
                  <a:pt x="9859" y="3322"/>
                  <a:pt x="10049" y="3215"/>
                  <a:pt x="10264" y="3215"/>
                </a:cubicBezTo>
                <a:cubicBezTo>
                  <a:pt x="10585" y="3215"/>
                  <a:pt x="10835" y="3489"/>
                  <a:pt x="10835" y="3799"/>
                </a:cubicBezTo>
                <a:cubicBezTo>
                  <a:pt x="10835" y="4120"/>
                  <a:pt x="10573" y="4382"/>
                  <a:pt x="10264" y="4382"/>
                </a:cubicBezTo>
                <a:cubicBezTo>
                  <a:pt x="10049" y="4382"/>
                  <a:pt x="9859" y="4275"/>
                  <a:pt x="9752" y="4096"/>
                </a:cubicBezTo>
                <a:cubicBezTo>
                  <a:pt x="9728" y="4037"/>
                  <a:pt x="9668" y="4001"/>
                  <a:pt x="9609" y="4001"/>
                </a:cubicBezTo>
                <a:lnTo>
                  <a:pt x="9204" y="4001"/>
                </a:lnTo>
                <a:cubicBezTo>
                  <a:pt x="9097" y="4001"/>
                  <a:pt x="9026" y="4084"/>
                  <a:pt x="9026" y="4180"/>
                </a:cubicBezTo>
                <a:lnTo>
                  <a:pt x="9026" y="5418"/>
                </a:lnTo>
                <a:lnTo>
                  <a:pt x="7787" y="5418"/>
                </a:lnTo>
                <a:cubicBezTo>
                  <a:pt x="7680" y="5418"/>
                  <a:pt x="7609" y="5489"/>
                  <a:pt x="7609" y="5596"/>
                </a:cubicBezTo>
                <a:lnTo>
                  <a:pt x="7609" y="6001"/>
                </a:lnTo>
                <a:cubicBezTo>
                  <a:pt x="7609" y="6061"/>
                  <a:pt x="7644" y="6120"/>
                  <a:pt x="7704" y="6144"/>
                </a:cubicBezTo>
                <a:cubicBezTo>
                  <a:pt x="7883" y="6251"/>
                  <a:pt x="7978" y="6442"/>
                  <a:pt x="7978" y="6656"/>
                </a:cubicBezTo>
                <a:cubicBezTo>
                  <a:pt x="7978" y="6978"/>
                  <a:pt x="7716" y="7240"/>
                  <a:pt x="7406" y="7240"/>
                </a:cubicBezTo>
                <a:cubicBezTo>
                  <a:pt x="7073" y="7240"/>
                  <a:pt x="6823" y="6966"/>
                  <a:pt x="6823" y="6656"/>
                </a:cubicBezTo>
                <a:cubicBezTo>
                  <a:pt x="6823" y="6442"/>
                  <a:pt x="6930" y="6251"/>
                  <a:pt x="7109" y="6144"/>
                </a:cubicBezTo>
                <a:cubicBezTo>
                  <a:pt x="7168" y="6120"/>
                  <a:pt x="7192" y="6061"/>
                  <a:pt x="7192" y="6001"/>
                </a:cubicBezTo>
                <a:lnTo>
                  <a:pt x="7192" y="5596"/>
                </a:lnTo>
                <a:cubicBezTo>
                  <a:pt x="7192" y="5489"/>
                  <a:pt x="7121" y="5418"/>
                  <a:pt x="7013" y="5418"/>
                </a:cubicBezTo>
                <a:lnTo>
                  <a:pt x="5775" y="5418"/>
                </a:lnTo>
                <a:lnTo>
                  <a:pt x="5775" y="4358"/>
                </a:lnTo>
                <a:lnTo>
                  <a:pt x="5918" y="4358"/>
                </a:lnTo>
                <a:cubicBezTo>
                  <a:pt x="6097" y="4596"/>
                  <a:pt x="6370" y="4739"/>
                  <a:pt x="6656" y="4739"/>
                </a:cubicBezTo>
                <a:cubicBezTo>
                  <a:pt x="7180" y="4739"/>
                  <a:pt x="7597" y="4323"/>
                  <a:pt x="7597" y="3799"/>
                </a:cubicBezTo>
                <a:cubicBezTo>
                  <a:pt x="7597" y="3275"/>
                  <a:pt x="7180" y="2858"/>
                  <a:pt x="6656" y="2858"/>
                </a:cubicBezTo>
                <a:cubicBezTo>
                  <a:pt x="6359" y="2858"/>
                  <a:pt x="6073" y="2989"/>
                  <a:pt x="5918" y="3227"/>
                </a:cubicBezTo>
                <a:lnTo>
                  <a:pt x="5775" y="3227"/>
                </a:lnTo>
                <a:lnTo>
                  <a:pt x="5775" y="2179"/>
                </a:lnTo>
                <a:lnTo>
                  <a:pt x="8025" y="2179"/>
                </a:lnTo>
                <a:cubicBezTo>
                  <a:pt x="8133" y="2179"/>
                  <a:pt x="8204" y="2096"/>
                  <a:pt x="8204" y="2001"/>
                </a:cubicBezTo>
                <a:cubicBezTo>
                  <a:pt x="8204" y="1894"/>
                  <a:pt x="8133" y="1822"/>
                  <a:pt x="8025" y="1822"/>
                </a:cubicBezTo>
                <a:lnTo>
                  <a:pt x="4370" y="1822"/>
                </a:lnTo>
                <a:lnTo>
                  <a:pt x="4370" y="1679"/>
                </a:lnTo>
                <a:cubicBezTo>
                  <a:pt x="4608" y="1501"/>
                  <a:pt x="4739" y="1227"/>
                  <a:pt x="4739" y="941"/>
                </a:cubicBezTo>
                <a:cubicBezTo>
                  <a:pt x="4739" y="417"/>
                  <a:pt x="4323" y="1"/>
                  <a:pt x="3799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34;p48" descr="n89 zalo Cuong Bui">
            <a:extLst>
              <a:ext uri="{FF2B5EF4-FFF2-40B4-BE49-F238E27FC236}">
                <a16:creationId xmlns:a16="http://schemas.microsoft.com/office/drawing/2014/main" id="{05C1DD25-DEA0-04DF-95BC-44A8775DA4AE}"/>
              </a:ext>
            </a:extLst>
          </p:cNvPr>
          <p:cNvSpPr/>
          <p:nvPr/>
        </p:nvSpPr>
        <p:spPr>
          <a:xfrm>
            <a:off x="595144" y="485420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Subtitle 1" descr="n89 zalo Cuong Bui">
            <a:extLst>
              <a:ext uri="{FF2B5EF4-FFF2-40B4-BE49-F238E27FC236}">
                <a16:creationId xmlns:a16="http://schemas.microsoft.com/office/drawing/2014/main" id="{3E56E00C-3ED2-5814-2BD7-D8448A87119B}"/>
              </a:ext>
            </a:extLst>
          </p:cNvPr>
          <p:cNvSpPr txBox="1">
            <a:spLocks/>
          </p:cNvSpPr>
          <p:nvPr/>
        </p:nvSpPr>
        <p:spPr>
          <a:xfrm>
            <a:off x="720000" y="1513270"/>
            <a:ext cx="4888825" cy="180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mfortaa SemiBold"/>
              <a:buAutoNum type="arabicPeriod"/>
              <a:defRPr sz="105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rabi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rabi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146050" indent="0" algn="just">
              <a:lnSpc>
                <a:spcPct val="125000"/>
              </a:lnSpc>
              <a:buFont typeface="Comfortaa SemiBold"/>
              <a:buNone/>
            </a:pPr>
            <a:r>
              <a:rPr lang="vi-VN" sz="22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Câu 1: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ảnh</a:t>
            </a:r>
            <a:r>
              <a:rPr lang="en-US" sz="22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mô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điện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tiết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diện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dây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góc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tiết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diện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dây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Title 3" descr="n89 zalo Cuong Bui">
            <a:extLst>
              <a:ext uri="{FF2B5EF4-FFF2-40B4-BE49-F238E27FC236}">
                <a16:creationId xmlns:a16="http://schemas.microsoft.com/office/drawing/2014/main" id="{0C1D0882-DE62-3E2A-86A7-6823130F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09708"/>
            <a:ext cx="7704000" cy="420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PHIẾU HỌC TẬP SỐ 2</a:t>
            </a:r>
          </a:p>
        </p:txBody>
      </p:sp>
      <p:pic>
        <p:nvPicPr>
          <p:cNvPr id="6" name="Picture 5" descr="n89 zalo Cuong Bui">
            <a:extLst>
              <a:ext uri="{FF2B5EF4-FFF2-40B4-BE49-F238E27FC236}">
                <a16:creationId xmlns:a16="http://schemas.microsoft.com/office/drawing/2014/main" id="{EA292AB0-0EBB-2E7F-5E1D-BFAD34D6E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8825" y="1665743"/>
            <a:ext cx="2699651" cy="1430584"/>
          </a:xfrm>
          <a:prstGeom prst="roundRect">
            <a:avLst/>
          </a:prstGeom>
        </p:spPr>
      </p:pic>
      <p:sp>
        <p:nvSpPr>
          <p:cNvPr id="7" name="TextBox 6" descr="n89 zalo Cuong Bui">
            <a:extLst>
              <a:ext uri="{FF2B5EF4-FFF2-40B4-BE49-F238E27FC236}">
                <a16:creationId xmlns:a16="http://schemas.microsoft.com/office/drawing/2014/main" id="{73BBE4E3-DB9D-F91C-1312-A0B63266FA81}"/>
              </a:ext>
            </a:extLst>
          </p:cNvPr>
          <p:cNvSpPr txBox="1"/>
          <p:nvPr/>
        </p:nvSpPr>
        <p:spPr>
          <a:xfrm>
            <a:off x="720000" y="3290208"/>
            <a:ext cx="7811679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 algn="just">
              <a:lnSpc>
                <a:spcPct val="125000"/>
              </a:lnSpc>
              <a:buNone/>
            </a:pPr>
            <a:r>
              <a:rPr lang="en-US" sz="22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N</a:t>
            </a:r>
            <a:r>
              <a:rPr lang="vi-VN" sz="2200" dirty="0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ếu </a:t>
            </a:r>
            <a:r>
              <a:rPr lang="vi-VN" sz="22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lượng điện tích chuyển qua tiết diện thẳng của dây dẫn càng lớn thì cường độ dòng điện qua dây dẫn có đặ</a:t>
            </a:r>
            <a:r>
              <a:rPr lang="en-US" sz="22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điểm gì?</a:t>
            </a:r>
            <a:endParaRPr lang="en-US" sz="2200" dirty="0"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7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34;p48" descr="n89 zalo Cuong Bui">
            <a:extLst>
              <a:ext uri="{FF2B5EF4-FFF2-40B4-BE49-F238E27FC236}">
                <a16:creationId xmlns:a16="http://schemas.microsoft.com/office/drawing/2014/main" id="{06404B9A-AA04-F975-055A-A08465C6E00F}"/>
              </a:ext>
            </a:extLst>
          </p:cNvPr>
          <p:cNvSpPr/>
          <p:nvPr/>
        </p:nvSpPr>
        <p:spPr>
          <a:xfrm>
            <a:off x="595144" y="485420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59" descr="n89 zalo Cuong Bui"/>
          <p:cNvSpPr/>
          <p:nvPr/>
        </p:nvSpPr>
        <p:spPr>
          <a:xfrm>
            <a:off x="924612" y="1597509"/>
            <a:ext cx="7193669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+mn-lt"/>
            </a:endParaRPr>
          </a:p>
        </p:txBody>
      </p:sp>
      <p:sp>
        <p:nvSpPr>
          <p:cNvPr id="1293" name="Google Shape;1293;p59" descr="n89 zalo Cuong Bui"/>
          <p:cNvSpPr txBox="1">
            <a:spLocks noGrp="1"/>
          </p:cNvSpPr>
          <p:nvPr>
            <p:ph type="title"/>
          </p:nvPr>
        </p:nvSpPr>
        <p:spPr>
          <a:xfrm>
            <a:off x="720000" y="628945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b="1" dirty="0">
                <a:solidFill>
                  <a:schemeClr val="bg1"/>
                </a:solidFill>
              </a:rPr>
              <a:t>KẾT QUẢ PHIẾU HỌC TẬP SỐ 2</a:t>
            </a:r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1325" name="Google Shape;1325;p59" descr="n89 zalo Cuong Bui"/>
          <p:cNvGrpSpPr/>
          <p:nvPr/>
        </p:nvGrpSpPr>
        <p:grpSpPr>
          <a:xfrm rot="5973186">
            <a:off x="477749" y="2789923"/>
            <a:ext cx="525721" cy="428640"/>
            <a:chOff x="5426900" y="3064075"/>
            <a:chExt cx="281450" cy="229525"/>
          </a:xfrm>
        </p:grpSpPr>
        <p:sp>
          <p:nvSpPr>
            <p:cNvPr id="1326" name="Google Shape;1326;p59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9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9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9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9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9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9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9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9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 descr="n89 zalo Cuong Bui">
            <a:extLst>
              <a:ext uri="{FF2B5EF4-FFF2-40B4-BE49-F238E27FC236}">
                <a16:creationId xmlns:a16="http://schemas.microsoft.com/office/drawing/2014/main" id="{44CFB760-A734-C696-B7BD-80B051211A45}"/>
              </a:ext>
            </a:extLst>
          </p:cNvPr>
          <p:cNvSpPr txBox="1"/>
          <p:nvPr/>
        </p:nvSpPr>
        <p:spPr>
          <a:xfrm>
            <a:off x="959644" y="1748195"/>
            <a:ext cx="6983709" cy="1209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 algn="just">
              <a:lnSpc>
                <a:spcPct val="110000"/>
              </a:lnSpc>
              <a:buNone/>
            </a:pPr>
            <a:r>
              <a:rPr lang="en-US" sz="2200" b="1" dirty="0" err="1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Hướng</a:t>
            </a:r>
            <a:r>
              <a:rPr lang="en-US" sz="2200" b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dẫn</a:t>
            </a:r>
            <a:r>
              <a:rPr lang="vi-VN" sz="2200" b="1" dirty="0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N</a:t>
            </a:r>
            <a:r>
              <a:rPr lang="vi-VN" sz="2200" dirty="0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ếu </a:t>
            </a:r>
            <a:r>
              <a:rPr lang="vi-VN" sz="22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lượng điện tích chuyển qua tiết diện thẳng của dây dẫn càng lớn thì cường độ dòng điện qua dây dẫn càng mạnh. </a:t>
            </a:r>
          </a:p>
        </p:txBody>
      </p:sp>
    </p:spTree>
    <p:extLst>
      <p:ext uri="{BB962C8B-B14F-4D97-AF65-F5344CB8AC3E}">
        <p14:creationId xmlns:p14="http://schemas.microsoft.com/office/powerpoint/2010/main" val="99265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34;p48" descr="n89 zalo Cuong Bui">
            <a:extLst>
              <a:ext uri="{FF2B5EF4-FFF2-40B4-BE49-F238E27FC236}">
                <a16:creationId xmlns:a16="http://schemas.microsoft.com/office/drawing/2014/main" id="{05C1DD25-DEA0-04DF-95BC-44A8775DA4AE}"/>
              </a:ext>
            </a:extLst>
          </p:cNvPr>
          <p:cNvSpPr/>
          <p:nvPr/>
        </p:nvSpPr>
        <p:spPr>
          <a:xfrm>
            <a:off x="595144" y="485420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3" descr="n89 zalo Cuong Bui">
            <a:extLst>
              <a:ext uri="{FF2B5EF4-FFF2-40B4-BE49-F238E27FC236}">
                <a16:creationId xmlns:a16="http://schemas.microsoft.com/office/drawing/2014/main" id="{0C1D0882-DE62-3E2A-86A7-6823130F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4200"/>
            <a:ext cx="7704000" cy="420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PHIẾU HỌC TẬP SỐ 2</a:t>
            </a:r>
          </a:p>
        </p:txBody>
      </p:sp>
      <p:sp>
        <p:nvSpPr>
          <p:cNvPr id="7" name="TextBox 6" descr="n89 zalo Cuong Bui">
            <a:extLst>
              <a:ext uri="{FF2B5EF4-FFF2-40B4-BE49-F238E27FC236}">
                <a16:creationId xmlns:a16="http://schemas.microsoft.com/office/drawing/2014/main" id="{73BBE4E3-DB9D-F91C-1312-A0B63266FA81}"/>
              </a:ext>
            </a:extLst>
          </p:cNvPr>
          <p:cNvSpPr txBox="1"/>
          <p:nvPr/>
        </p:nvSpPr>
        <p:spPr>
          <a:xfrm>
            <a:off x="666160" y="1379764"/>
            <a:ext cx="7811679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 algn="just">
              <a:lnSpc>
                <a:spcPct val="125000"/>
              </a:lnSpc>
              <a:buNone/>
            </a:pPr>
            <a:r>
              <a:rPr lang="vi-VN" sz="2200" b="1" dirty="0">
                <a:solidFill>
                  <a:srgbClr val="002060"/>
                </a:solidFill>
                <a:ea typeface="Times New Roman" panose="02020603050405020304" pitchFamily="18" charset="0"/>
              </a:rPr>
              <a:t>Câu 2: </a:t>
            </a:r>
            <a:r>
              <a:rPr lang="vi-VN" sz="2200" dirty="0">
                <a:solidFill>
                  <a:srgbClr val="002060"/>
                </a:solidFill>
                <a:ea typeface="Times New Roman" panose="02020603050405020304" pitchFamily="18" charset="0"/>
              </a:rPr>
              <a:t>Vậy độ lớn của điện lượng chuyển qua tiết diện thẳng của một dây dẫn trong một đơn vị thời gian gọi là gì?</a:t>
            </a:r>
            <a:endParaRPr lang="en-US" sz="22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146050" indent="0" algn="just">
              <a:lnSpc>
                <a:spcPct val="125000"/>
              </a:lnSpc>
              <a:buNone/>
            </a:pPr>
            <a:endParaRPr lang="vi-VN" sz="22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 descr="n89 zalo Cuong Bui"/>
          <p:cNvSpPr/>
          <p:nvPr/>
        </p:nvSpPr>
        <p:spPr>
          <a:xfrm>
            <a:off x="629936" y="495980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3600" b="1" kern="1200" dirty="0">
                <a:solidFill>
                  <a:prstClr val="white"/>
                </a:solidFill>
                <a:cs typeface="Arial" panose="020B0604020202020204" pitchFamily="34" charset="0"/>
              </a:rPr>
              <a:t>Dòng dịch chuyển có hướng của các điện tích gọi là</a:t>
            </a:r>
            <a:r>
              <a:rPr lang="en-US" sz="3600" b="1" kern="1200" dirty="0">
                <a:solidFill>
                  <a:prstClr val="white"/>
                </a:solidFill>
                <a:cs typeface="Arial" panose="020B0604020202020204" pitchFamily="34" charset="0"/>
              </a:rPr>
              <a:t>………</a:t>
            </a:r>
            <a:endParaRPr lang="en-US" sz="36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 descr="n89 zalo Cuong Bui"/>
          <p:cNvSpPr/>
          <p:nvPr/>
        </p:nvSpPr>
        <p:spPr>
          <a:xfrm>
            <a:off x="625928" y="2312246"/>
            <a:ext cx="7892143" cy="1670957"/>
          </a:xfrm>
          <a:prstGeom prst="snip2Diag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15000"/>
              </a:lnSpc>
              <a:buClrTx/>
            </a:pPr>
            <a:r>
              <a:rPr lang="vi-VN" sz="3600" b="1" kern="1200" dirty="0">
                <a:solidFill>
                  <a:srgbClr val="FFFF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dòng điện</a:t>
            </a:r>
            <a:endParaRPr lang="vi-VN" sz="3600" b="1" kern="1200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6" name="Picture 45" descr="n89 zalo Cuong Bu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34;p48" descr="n89 zalo Cuong Bui">
            <a:extLst>
              <a:ext uri="{FF2B5EF4-FFF2-40B4-BE49-F238E27FC236}">
                <a16:creationId xmlns:a16="http://schemas.microsoft.com/office/drawing/2014/main" id="{06404B9A-AA04-F975-055A-A08465C6E00F}"/>
              </a:ext>
            </a:extLst>
          </p:cNvPr>
          <p:cNvSpPr/>
          <p:nvPr/>
        </p:nvSpPr>
        <p:spPr>
          <a:xfrm>
            <a:off x="595144" y="485420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59" descr="n89 zalo Cuong Bui"/>
          <p:cNvSpPr/>
          <p:nvPr/>
        </p:nvSpPr>
        <p:spPr>
          <a:xfrm>
            <a:off x="357810" y="1581846"/>
            <a:ext cx="7774276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59" descr="n89 zalo Cuong Bui"/>
          <p:cNvSpPr txBox="1">
            <a:spLocks noGrp="1"/>
          </p:cNvSpPr>
          <p:nvPr>
            <p:ph type="title"/>
          </p:nvPr>
        </p:nvSpPr>
        <p:spPr>
          <a:xfrm>
            <a:off x="720000" y="628945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b="1" dirty="0">
                <a:solidFill>
                  <a:schemeClr val="bg1"/>
                </a:solidFill>
              </a:rPr>
              <a:t>KẾT QUẢ PHIẾU HỌC TẬP SỐ 2</a:t>
            </a:r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1325" name="Google Shape;1325;p59" descr="n89 zalo Cuong Bui"/>
          <p:cNvGrpSpPr/>
          <p:nvPr/>
        </p:nvGrpSpPr>
        <p:grpSpPr>
          <a:xfrm rot="5973186">
            <a:off x="477749" y="2789923"/>
            <a:ext cx="525721" cy="428640"/>
            <a:chOff x="5426900" y="3064075"/>
            <a:chExt cx="281450" cy="229525"/>
          </a:xfrm>
        </p:grpSpPr>
        <p:sp>
          <p:nvSpPr>
            <p:cNvPr id="1326" name="Google Shape;1326;p59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9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9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9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9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9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9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9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9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 descr="n89 zalo Cuong Bui">
            <a:extLst>
              <a:ext uri="{FF2B5EF4-FFF2-40B4-BE49-F238E27FC236}">
                <a16:creationId xmlns:a16="http://schemas.microsoft.com/office/drawing/2014/main" id="{654F4077-8E51-C245-008A-30155B22B5E7}"/>
              </a:ext>
            </a:extLst>
          </p:cNvPr>
          <p:cNvSpPr txBox="1"/>
          <p:nvPr/>
        </p:nvSpPr>
        <p:spPr>
          <a:xfrm>
            <a:off x="852887" y="2018529"/>
            <a:ext cx="7125162" cy="1209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 algn="just">
              <a:lnSpc>
                <a:spcPct val="110000"/>
              </a:lnSpc>
              <a:buNone/>
            </a:pPr>
            <a:r>
              <a:rPr lang="en-US" sz="2200" b="1" dirty="0" err="1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Hướng</a:t>
            </a:r>
            <a:r>
              <a:rPr lang="en-US" sz="2200" b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dẫn</a:t>
            </a:r>
            <a:r>
              <a:rPr lang="vi-VN" sz="2200" b="1" dirty="0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Vậy độ lớn của điện lượng chuyển qua tiết diện thẳng của một dây dẫn trong một đơn vị thời gian gọi là cường độ dòng điện.</a:t>
            </a:r>
          </a:p>
        </p:txBody>
      </p:sp>
    </p:spTree>
    <p:extLst>
      <p:ext uri="{BB962C8B-B14F-4D97-AF65-F5344CB8AC3E}">
        <p14:creationId xmlns:p14="http://schemas.microsoft.com/office/powerpoint/2010/main" val="263445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34;p48" descr="n89 zalo Cuong Bui">
            <a:extLst>
              <a:ext uri="{FF2B5EF4-FFF2-40B4-BE49-F238E27FC236}">
                <a16:creationId xmlns:a16="http://schemas.microsoft.com/office/drawing/2014/main" id="{05C1DD25-DEA0-04DF-95BC-44A8775DA4AE}"/>
              </a:ext>
            </a:extLst>
          </p:cNvPr>
          <p:cNvSpPr/>
          <p:nvPr/>
        </p:nvSpPr>
        <p:spPr>
          <a:xfrm>
            <a:off x="595144" y="485420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3" descr="n89 zalo Cuong Bui">
            <a:extLst>
              <a:ext uri="{FF2B5EF4-FFF2-40B4-BE49-F238E27FC236}">
                <a16:creationId xmlns:a16="http://schemas.microsoft.com/office/drawing/2014/main" id="{0C1D0882-DE62-3E2A-86A7-6823130F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4200"/>
            <a:ext cx="7704000" cy="420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PHIẾU HỌC TẬP SỐ 2</a:t>
            </a:r>
          </a:p>
        </p:txBody>
      </p:sp>
      <p:sp>
        <p:nvSpPr>
          <p:cNvPr id="7" name="TextBox 6" descr="n89 zalo Cuong Bui">
            <a:extLst>
              <a:ext uri="{FF2B5EF4-FFF2-40B4-BE49-F238E27FC236}">
                <a16:creationId xmlns:a16="http://schemas.microsoft.com/office/drawing/2014/main" id="{73BBE4E3-DB9D-F91C-1312-A0B63266FA81}"/>
              </a:ext>
            </a:extLst>
          </p:cNvPr>
          <p:cNvSpPr txBox="1"/>
          <p:nvPr/>
        </p:nvSpPr>
        <p:spPr>
          <a:xfrm>
            <a:off x="666160" y="1379764"/>
            <a:ext cx="7811679" cy="220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 algn="just">
              <a:lnSpc>
                <a:spcPct val="125000"/>
              </a:lnSpc>
              <a:buNone/>
            </a:pPr>
            <a:endParaRPr lang="vi-VN" sz="22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146050" indent="0" algn="just">
              <a:lnSpc>
                <a:spcPct val="125000"/>
              </a:lnSpc>
              <a:buNone/>
            </a:pPr>
            <a:r>
              <a:rPr lang="vi-VN" sz="22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Câu 3: </a:t>
            </a:r>
            <a:r>
              <a:rPr lang="vi-VN" sz="2200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Viết công thức tính cường độ dòng điện ? Giải thích và nêu đơn vị đo từng đại lượng có mặt trong công thức?</a:t>
            </a:r>
            <a:r>
              <a:rPr lang="en-US" sz="2200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vi-VN" sz="2200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Từ biểu thức: </a:t>
            </a:r>
            <a:r>
              <a:rPr lang="vi-VN" sz="18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vi-VN" sz="2200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q = I.</a:t>
            </a:r>
            <a:r>
              <a:rPr lang="vi-VN" sz="18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</a:t>
            </a:r>
            <a:r>
              <a:rPr lang="vi-VN" sz="2200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t hãy cho biết ý nghĩa của đơn vị điện lượng?</a:t>
            </a:r>
            <a:endParaRPr lang="vi-VN" sz="22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7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89 zalo Cuong Bui">
            <a:extLst>
              <a:ext uri="{FF2B5EF4-FFF2-40B4-BE49-F238E27FC236}">
                <a16:creationId xmlns:a16="http://schemas.microsoft.com/office/drawing/2014/main" id="{C4B98840-73E1-264B-08AE-8E211A0AF07B}"/>
              </a:ext>
            </a:extLst>
          </p:cNvPr>
          <p:cNvSpPr/>
          <p:nvPr/>
        </p:nvSpPr>
        <p:spPr>
          <a:xfrm>
            <a:off x="4049486" y="1012371"/>
            <a:ext cx="1534885" cy="8654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n89 zalo Cuong Bui">
                <a:extLst>
                  <a:ext uri="{FF2B5EF4-FFF2-40B4-BE49-F238E27FC236}">
                    <a16:creationId xmlns:a16="http://schemas.microsoft.com/office/drawing/2014/main" id="{400BB8EF-CE1E-6760-B31B-55CF4D3D336E}"/>
                  </a:ext>
                </a:extLst>
              </p:cNvPr>
              <p:cNvSpPr txBox="1"/>
              <p:nvPr/>
            </p:nvSpPr>
            <p:spPr>
              <a:xfrm>
                <a:off x="1379220" y="544327"/>
                <a:ext cx="6713220" cy="3952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600" b="1" dirty="0">
                    <a:solidFill>
                      <a:srgbClr val="FF0000"/>
                    </a:solidFill>
                    <a:latin typeface="+mn-lt"/>
                    <a:ea typeface="Times New Roman" panose="02020603050405020304" pitchFamily="18" charset="0"/>
                  </a:rPr>
                  <a:t>2</a:t>
                </a:r>
                <a:r>
                  <a:rPr lang="en-US" sz="2600" b="1" dirty="0" smtClean="0">
                    <a:solidFill>
                      <a:srgbClr val="FF0000"/>
                    </a:solidFill>
                    <a:latin typeface="+mn-lt"/>
                    <a:ea typeface="Times New Roman" panose="02020603050405020304" pitchFamily="18" charset="0"/>
                  </a:rPr>
                  <a:t>. </a:t>
                </a:r>
                <a:r>
                  <a:rPr lang="en-US" sz="2600" b="1" dirty="0" err="1" smtClean="0">
                    <a:solidFill>
                      <a:srgbClr val="FF0000"/>
                    </a:solidFill>
                    <a:latin typeface="+mn-lt"/>
                    <a:ea typeface="Times New Roman" panose="02020603050405020304" pitchFamily="18" charset="0"/>
                  </a:rPr>
                  <a:t>Công</a:t>
                </a:r>
                <a:r>
                  <a:rPr lang="en-US" sz="2600" b="1" dirty="0" smtClean="0">
                    <a:solidFill>
                      <a:srgbClr val="FF0000"/>
                    </a:solidFill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600" b="1" dirty="0" err="1" smtClean="0">
                    <a:solidFill>
                      <a:srgbClr val="FF0000"/>
                    </a:solidFill>
                    <a:latin typeface="+mn-lt"/>
                    <a:ea typeface="Times New Roman" panose="02020603050405020304" pitchFamily="18" charset="0"/>
                  </a:rPr>
                  <a:t>thức</a:t>
                </a:r>
                <a:r>
                  <a:rPr lang="en-US" sz="2600" b="1" dirty="0" smtClean="0">
                    <a:solidFill>
                      <a:srgbClr val="FF0000"/>
                    </a:solidFill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600" b="1" dirty="0" err="1" smtClean="0">
                    <a:solidFill>
                      <a:srgbClr val="FF0000"/>
                    </a:solidFill>
                    <a:latin typeface="+mn-lt"/>
                    <a:ea typeface="Times New Roman" panose="02020603050405020304" pitchFamily="18" charset="0"/>
                  </a:rPr>
                  <a:t>tính</a:t>
                </a:r>
                <a:r>
                  <a:rPr lang="en-US" sz="2600" b="1" dirty="0" smtClean="0">
                    <a:solidFill>
                      <a:srgbClr val="FF0000"/>
                    </a:solidFill>
                    <a:latin typeface="+mn-lt"/>
                    <a:ea typeface="Times New Roman" panose="02020603050405020304" pitchFamily="18" charset="0"/>
                  </a:rPr>
                  <a:t> c</a:t>
                </a:r>
                <a:r>
                  <a:rPr lang="vi-VN" sz="2600" b="1" dirty="0" smtClean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ường </a:t>
                </a:r>
                <a:r>
                  <a:rPr lang="vi-VN" sz="2600" b="1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độ dòng điện:</a:t>
                </a:r>
                <a:endParaRPr lang="en-US" sz="2600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𝐈</m:t>
                      </m:r>
                      <m:r>
                        <a:rPr lang="en-US" sz="2600" b="1" i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600" b="1" i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2600" b="1" i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𝐪</m:t>
                          </m:r>
                        </m:num>
                        <m:den>
                          <m:r>
                            <a:rPr lang="en-US" sz="2600" b="1" i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2600" b="1" i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𝐭</m:t>
                          </m:r>
                        </m:den>
                      </m:f>
                    </m:oMath>
                  </m:oMathPara>
                </a14:m>
                <a:endParaRPr lang="en-US" sz="2600" b="1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buFont typeface="Symbol" panose="05050102010706020507" pitchFamily="18" charset="2"/>
                  <a:buChar char=""/>
                </a:pPr>
                <a:r>
                  <a:rPr lang="vi-VN" sz="2300" i="1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I: là cường độ dòng điện (A).</a:t>
                </a:r>
                <a:endParaRPr lang="en-US" sz="2300" i="1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buFont typeface="Symbol" panose="05050102010706020507" pitchFamily="18" charset="2"/>
                  <a:buChar char=""/>
                </a:pPr>
                <a:r>
                  <a:rPr lang="en-US" sz="2300" i="1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vi-VN" sz="2300" i="1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q: là điện lượng (C).</a:t>
                </a:r>
                <a:endParaRPr lang="en-US" sz="2300" i="1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buFont typeface="Symbol" panose="05050102010706020507" pitchFamily="18" charset="2"/>
                  <a:buChar char=""/>
                </a:pPr>
                <a:r>
                  <a:rPr lang="en-US" sz="2300" i="1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fr-FR" sz="2300" i="1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t: là </a:t>
                </a:r>
                <a:r>
                  <a:rPr lang="fr-FR" sz="2300" i="1" dirty="0" err="1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thời</a:t>
                </a:r>
                <a:r>
                  <a:rPr lang="fr-FR" sz="2300" i="1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fr-FR" sz="2300" i="1" dirty="0" err="1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gian</a:t>
                </a:r>
                <a:r>
                  <a:rPr lang="fr-FR" sz="2300" i="1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(s).</a:t>
                </a:r>
                <a:endParaRPr lang="en-US" sz="2300" i="1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600"/>
                  </a:spcAft>
                </a:pPr>
                <a:r>
                  <a:rPr lang="fr-FR" sz="2300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=&gt; </a:t>
                </a:r>
                <a:r>
                  <a:rPr lang="vi-VN" sz="2300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vi-VN" sz="2300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q = I.</a:t>
                </a:r>
                <a:r>
                  <a:rPr lang="vi-VN" sz="2300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vi-VN" sz="2300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 </a:t>
                </a:r>
                <a:r>
                  <a:rPr lang="vi-VN" sz="2300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  <a:sym typeface="Wingdings" panose="05000000000000000000" pitchFamily="2" charset="2"/>
                  </a:rPr>
                  <a:t></a:t>
                </a:r>
                <a:r>
                  <a:rPr lang="fr-FR" sz="2300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1C = 1A.1s</a:t>
                </a:r>
                <a:endParaRPr lang="en-US" sz="2300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600"/>
                  </a:spcAft>
                </a:pPr>
                <a:r>
                  <a:rPr lang="vi-VN" sz="2300" dirty="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1 Culông là tổng điện lượng của các hạt mang điện chạy qua tiết diện thẳng của một dây dẫn trong 1s bởi dòng điện có cường độ 1A</a:t>
                </a:r>
                <a:endParaRPr lang="en-US" sz="2300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n89 zalo Cuong Bui">
                <a:extLst>
                  <a:ext uri="{FF2B5EF4-FFF2-40B4-BE49-F238E27FC236}">
                    <a16:creationId xmlns:a16="http://schemas.microsoft.com/office/drawing/2014/main" id="{400BB8EF-CE1E-6760-B31B-55CF4D3D3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220" y="544327"/>
                <a:ext cx="6713220" cy="3952557"/>
              </a:xfrm>
              <a:prstGeom prst="rect">
                <a:avLst/>
              </a:prstGeom>
              <a:blipFill>
                <a:blip r:embed="rId2"/>
                <a:stretch>
                  <a:fillRect l="-1633" t="-1387" r="-1270" b="-2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2" descr="AG00218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16" y="1111831"/>
            <a:ext cx="6858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6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n89 zalo Cuong Bui">
            <a:extLst>
              <a:ext uri="{FF2B5EF4-FFF2-40B4-BE49-F238E27FC236}">
                <a16:creationId xmlns:a16="http://schemas.microsoft.com/office/drawing/2014/main" id="{D33F232E-DAF1-75CE-EE33-0EA5A23A7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57" y="2191601"/>
            <a:ext cx="2623348" cy="262334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3" name="Picture 52" descr="n89 zalo Cuong Bui">
            <a:extLst>
              <a:ext uri="{FF2B5EF4-FFF2-40B4-BE49-F238E27FC236}">
                <a16:creationId xmlns:a16="http://schemas.microsoft.com/office/drawing/2014/main" id="{1C7B755F-38FF-B14E-3200-6C6873E3C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871" y="1150640"/>
            <a:ext cx="2124982" cy="1955578"/>
          </a:xfrm>
          <a:prstGeom prst="ellipse">
            <a:avLst/>
          </a:prstGeom>
        </p:spPr>
      </p:pic>
      <p:sp>
        <p:nvSpPr>
          <p:cNvPr id="7" name="Google Shape;1037;p54" descr="n89 zalo Cuong Bui">
            <a:extLst>
              <a:ext uri="{FF2B5EF4-FFF2-40B4-BE49-F238E27FC236}">
                <a16:creationId xmlns:a16="http://schemas.microsoft.com/office/drawing/2014/main" id="{FCC8D57F-C462-7C79-502F-9D7E6572AD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9021" y="2035781"/>
            <a:ext cx="4604657" cy="14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1000"/>
              </a:spcBef>
              <a:buNone/>
            </a:pP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Trên một thiết bị dùng để nạp điện cho điện thoại di động có ghi thông số 10000 mAh. Thông số 10000 mAh cho biết điều gì?</a:t>
            </a:r>
            <a:endParaRPr sz="28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8" name="Google Shape;1056;p54" descr="n89 zalo Cuong Bui">
            <a:extLst>
              <a:ext uri="{FF2B5EF4-FFF2-40B4-BE49-F238E27FC236}">
                <a16:creationId xmlns:a16="http://schemas.microsoft.com/office/drawing/2014/main" id="{057BED5B-BD47-2A03-BA6D-4DFE7383FA61}"/>
              </a:ext>
            </a:extLst>
          </p:cNvPr>
          <p:cNvGrpSpPr/>
          <p:nvPr/>
        </p:nvGrpSpPr>
        <p:grpSpPr>
          <a:xfrm>
            <a:off x="5332196" y="997496"/>
            <a:ext cx="320453" cy="409255"/>
            <a:chOff x="5905475" y="2032050"/>
            <a:chExt cx="454350" cy="580175"/>
          </a:xfrm>
        </p:grpSpPr>
        <p:sp>
          <p:nvSpPr>
            <p:cNvPr id="9" name="Google Shape;1057;p54">
              <a:extLst>
                <a:ext uri="{FF2B5EF4-FFF2-40B4-BE49-F238E27FC236}">
                  <a16:creationId xmlns:a16="http://schemas.microsoft.com/office/drawing/2014/main" id="{6E5C97DF-F3AF-8359-8B89-A5C4960A9CAA}"/>
                </a:ext>
              </a:extLst>
            </p:cNvPr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58;p54">
              <a:extLst>
                <a:ext uri="{FF2B5EF4-FFF2-40B4-BE49-F238E27FC236}">
                  <a16:creationId xmlns:a16="http://schemas.microsoft.com/office/drawing/2014/main" id="{F100DFB3-A1AE-35C8-7E7A-F7CDE04FACDB}"/>
                </a:ext>
              </a:extLst>
            </p:cNvPr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59;p54">
              <a:extLst>
                <a:ext uri="{FF2B5EF4-FFF2-40B4-BE49-F238E27FC236}">
                  <a16:creationId xmlns:a16="http://schemas.microsoft.com/office/drawing/2014/main" id="{28B21FCF-5A8F-A865-56D8-D61DF55478BC}"/>
                </a:ext>
              </a:extLst>
            </p:cNvPr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60;p54">
              <a:extLst>
                <a:ext uri="{FF2B5EF4-FFF2-40B4-BE49-F238E27FC236}">
                  <a16:creationId xmlns:a16="http://schemas.microsoft.com/office/drawing/2014/main" id="{809492CD-2F1F-085C-A4E5-CEA3DD65DDBC}"/>
                </a:ext>
              </a:extLst>
            </p:cNvPr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61;p54">
              <a:extLst>
                <a:ext uri="{FF2B5EF4-FFF2-40B4-BE49-F238E27FC236}">
                  <a16:creationId xmlns:a16="http://schemas.microsoft.com/office/drawing/2014/main" id="{F2993C67-40E6-4B4F-8333-2D8203380320}"/>
                </a:ext>
              </a:extLst>
            </p:cNvPr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62;p54">
              <a:extLst>
                <a:ext uri="{FF2B5EF4-FFF2-40B4-BE49-F238E27FC236}">
                  <a16:creationId xmlns:a16="http://schemas.microsoft.com/office/drawing/2014/main" id="{651B17E4-75F1-8F6C-3F13-F5FB1BFAC6F0}"/>
                </a:ext>
              </a:extLst>
            </p:cNvPr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063;p54" descr="n89 zalo Cuong Bui">
            <a:extLst>
              <a:ext uri="{FF2B5EF4-FFF2-40B4-BE49-F238E27FC236}">
                <a16:creationId xmlns:a16="http://schemas.microsoft.com/office/drawing/2014/main" id="{30E2B959-5F7C-11F5-6448-E9D9510B15E4}"/>
              </a:ext>
            </a:extLst>
          </p:cNvPr>
          <p:cNvGrpSpPr/>
          <p:nvPr/>
        </p:nvGrpSpPr>
        <p:grpSpPr>
          <a:xfrm>
            <a:off x="5391039" y="3607760"/>
            <a:ext cx="173110" cy="216867"/>
            <a:chOff x="7249250" y="2312150"/>
            <a:chExt cx="433317" cy="542846"/>
          </a:xfrm>
        </p:grpSpPr>
        <p:sp>
          <p:nvSpPr>
            <p:cNvPr id="16" name="Google Shape;1064;p54">
              <a:extLst>
                <a:ext uri="{FF2B5EF4-FFF2-40B4-BE49-F238E27FC236}">
                  <a16:creationId xmlns:a16="http://schemas.microsoft.com/office/drawing/2014/main" id="{6C86FAD5-88C3-7075-C802-A71D4692D7E2}"/>
                </a:ext>
              </a:extLst>
            </p:cNvPr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65;p54">
              <a:extLst>
                <a:ext uri="{FF2B5EF4-FFF2-40B4-BE49-F238E27FC236}">
                  <a16:creationId xmlns:a16="http://schemas.microsoft.com/office/drawing/2014/main" id="{E9CF0138-1C11-1713-BA1F-C5A01946A4D4}"/>
                </a:ext>
              </a:extLst>
            </p:cNvPr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66;p54">
              <a:extLst>
                <a:ext uri="{FF2B5EF4-FFF2-40B4-BE49-F238E27FC236}">
                  <a16:creationId xmlns:a16="http://schemas.microsoft.com/office/drawing/2014/main" id="{049654A5-DDAA-FBD6-4815-8D45EEFAF901}"/>
                </a:ext>
              </a:extLst>
            </p:cNvPr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n89 zalo Cuong Bui">
            <a:extLst>
              <a:ext uri="{FF2B5EF4-FFF2-40B4-BE49-F238E27FC236}">
                <a16:creationId xmlns:a16="http://schemas.microsoft.com/office/drawing/2014/main" id="{36721367-296C-8CE7-7638-7E649907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54" y="317538"/>
            <a:ext cx="3422789" cy="1617544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1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063;p54" descr="n89 zalo Cuong Bui">
            <a:extLst>
              <a:ext uri="{FF2B5EF4-FFF2-40B4-BE49-F238E27FC236}">
                <a16:creationId xmlns:a16="http://schemas.microsoft.com/office/drawing/2014/main" id="{30E2B959-5F7C-11F5-6448-E9D9510B15E4}"/>
              </a:ext>
            </a:extLst>
          </p:cNvPr>
          <p:cNvGrpSpPr/>
          <p:nvPr/>
        </p:nvGrpSpPr>
        <p:grpSpPr>
          <a:xfrm>
            <a:off x="476990" y="4389335"/>
            <a:ext cx="380409" cy="353831"/>
            <a:chOff x="7249250" y="2312150"/>
            <a:chExt cx="433317" cy="542846"/>
          </a:xfrm>
        </p:grpSpPr>
        <p:sp>
          <p:nvSpPr>
            <p:cNvPr id="16" name="Google Shape;1064;p54">
              <a:extLst>
                <a:ext uri="{FF2B5EF4-FFF2-40B4-BE49-F238E27FC236}">
                  <a16:creationId xmlns:a16="http://schemas.microsoft.com/office/drawing/2014/main" id="{6C86FAD5-88C3-7075-C802-A71D4692D7E2}"/>
                </a:ext>
              </a:extLst>
            </p:cNvPr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65;p54">
              <a:extLst>
                <a:ext uri="{FF2B5EF4-FFF2-40B4-BE49-F238E27FC236}">
                  <a16:creationId xmlns:a16="http://schemas.microsoft.com/office/drawing/2014/main" id="{E9CF0138-1C11-1713-BA1F-C5A01946A4D4}"/>
                </a:ext>
              </a:extLst>
            </p:cNvPr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66;p54">
              <a:extLst>
                <a:ext uri="{FF2B5EF4-FFF2-40B4-BE49-F238E27FC236}">
                  <a16:creationId xmlns:a16="http://schemas.microsoft.com/office/drawing/2014/main" id="{049654A5-DDAA-FBD6-4815-8D45EEFAF901}"/>
                </a:ext>
              </a:extLst>
            </p:cNvPr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 descr="n89 zalo Cuong Bui">
            <a:extLst>
              <a:ext uri="{FF2B5EF4-FFF2-40B4-BE49-F238E27FC236}">
                <a16:creationId xmlns:a16="http://schemas.microsoft.com/office/drawing/2014/main" id="{CF402FD1-A5C1-70C7-2BE3-01E93A17EB0C}"/>
              </a:ext>
            </a:extLst>
          </p:cNvPr>
          <p:cNvGrpSpPr/>
          <p:nvPr/>
        </p:nvGrpSpPr>
        <p:grpSpPr>
          <a:xfrm>
            <a:off x="5217277" y="1203304"/>
            <a:ext cx="2916315" cy="2738128"/>
            <a:chOff x="4354342" y="2003612"/>
            <a:chExt cx="2916315" cy="2738128"/>
          </a:xfrm>
        </p:grpSpPr>
        <p:pic>
          <p:nvPicPr>
            <p:cNvPr id="4" name="Picture 3" descr="Pin sạc dự phòng không dây tráng gương Tovaoon K6 10.000 mAh – Macstore24h">
              <a:extLst>
                <a:ext uri="{FF2B5EF4-FFF2-40B4-BE49-F238E27FC236}">
                  <a16:creationId xmlns:a16="http://schemas.microsoft.com/office/drawing/2014/main" id="{F11C4B80-96DB-B83B-7F53-5F5A55C3D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9" t="14257" b="4791"/>
            <a:stretch/>
          </p:blipFill>
          <p:spPr bwMode="auto">
            <a:xfrm>
              <a:off x="4354342" y="2003612"/>
              <a:ext cx="2916315" cy="2738128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2780C5-E035-9C3F-092B-F05D43C31782}"/>
                </a:ext>
              </a:extLst>
            </p:cNvPr>
            <p:cNvSpPr/>
            <p:nvPr/>
          </p:nvSpPr>
          <p:spPr>
            <a:xfrm>
              <a:off x="5677067" y="2747013"/>
              <a:ext cx="1488454" cy="2820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 descr="n89 zalo Cuong Bui">
            <a:extLst>
              <a:ext uri="{FF2B5EF4-FFF2-40B4-BE49-F238E27FC236}">
                <a16:creationId xmlns:a16="http://schemas.microsoft.com/office/drawing/2014/main" id="{F97A60E4-1251-DD0B-823F-D382FAD0C122}"/>
              </a:ext>
            </a:extLst>
          </p:cNvPr>
          <p:cNvSpPr txBox="1"/>
          <p:nvPr/>
        </p:nvSpPr>
        <p:spPr>
          <a:xfrm>
            <a:off x="518171" y="1737652"/>
            <a:ext cx="4428008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vi-VN" sz="2400" dirty="0"/>
              <a:t>Con số 10000 mAh cho biết dung lượng của pin</a:t>
            </a:r>
            <a:endParaRPr lang="en-US" sz="2400" dirty="0"/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vi-VN" sz="2400" dirty="0"/>
              <a:t>10000</a:t>
            </a:r>
            <a:r>
              <a:rPr lang="en-US" sz="2400" dirty="0"/>
              <a:t> </a:t>
            </a:r>
            <a:r>
              <a:rPr lang="vi-VN" sz="2400" dirty="0"/>
              <a:t>mAh = 36000 A.s tức là tổng điện lượng chạy qua tiết diện thẳng của pin trong 1s bởi dòng điện có cường độ 36000 A.</a:t>
            </a:r>
            <a:endParaRPr lang="en-US" sz="2400" dirty="0"/>
          </a:p>
        </p:txBody>
      </p:sp>
      <p:pic>
        <p:nvPicPr>
          <p:cNvPr id="1026" name="Picture 2" descr="n89 zalo Cuong Bui">
            <a:extLst>
              <a:ext uri="{FF2B5EF4-FFF2-40B4-BE49-F238E27FC236}">
                <a16:creationId xmlns:a16="http://schemas.microsoft.com/office/drawing/2014/main" id="{169D9C32-DC98-8D85-9039-2932CC064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5" b="28381"/>
          <a:stretch/>
        </p:blipFill>
        <p:spPr bwMode="auto">
          <a:xfrm>
            <a:off x="5064267" y="3892631"/>
            <a:ext cx="3222334" cy="947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1056;p54" descr="n89 zalo Cuong Bui">
            <a:extLst>
              <a:ext uri="{FF2B5EF4-FFF2-40B4-BE49-F238E27FC236}">
                <a16:creationId xmlns:a16="http://schemas.microsoft.com/office/drawing/2014/main" id="{057BED5B-BD47-2A03-BA6D-4DFE7383FA61}"/>
              </a:ext>
            </a:extLst>
          </p:cNvPr>
          <p:cNvGrpSpPr/>
          <p:nvPr/>
        </p:nvGrpSpPr>
        <p:grpSpPr>
          <a:xfrm>
            <a:off x="5563332" y="1019034"/>
            <a:ext cx="578958" cy="678144"/>
            <a:chOff x="5905475" y="2032050"/>
            <a:chExt cx="454350" cy="580175"/>
          </a:xfrm>
        </p:grpSpPr>
        <p:sp>
          <p:nvSpPr>
            <p:cNvPr id="9" name="Google Shape;1057;p54">
              <a:extLst>
                <a:ext uri="{FF2B5EF4-FFF2-40B4-BE49-F238E27FC236}">
                  <a16:creationId xmlns:a16="http://schemas.microsoft.com/office/drawing/2014/main" id="{6E5C97DF-F3AF-8359-8B89-A5C4960A9CAA}"/>
                </a:ext>
              </a:extLst>
            </p:cNvPr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58;p54">
              <a:extLst>
                <a:ext uri="{FF2B5EF4-FFF2-40B4-BE49-F238E27FC236}">
                  <a16:creationId xmlns:a16="http://schemas.microsoft.com/office/drawing/2014/main" id="{F100DFB3-A1AE-35C8-7E7A-F7CDE04FACDB}"/>
                </a:ext>
              </a:extLst>
            </p:cNvPr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59;p54">
              <a:extLst>
                <a:ext uri="{FF2B5EF4-FFF2-40B4-BE49-F238E27FC236}">
                  <a16:creationId xmlns:a16="http://schemas.microsoft.com/office/drawing/2014/main" id="{28B21FCF-5A8F-A865-56D8-D61DF55478BC}"/>
                </a:ext>
              </a:extLst>
            </p:cNvPr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60;p54">
              <a:extLst>
                <a:ext uri="{FF2B5EF4-FFF2-40B4-BE49-F238E27FC236}">
                  <a16:creationId xmlns:a16="http://schemas.microsoft.com/office/drawing/2014/main" id="{809492CD-2F1F-085C-A4E5-CEA3DD65DDBC}"/>
                </a:ext>
              </a:extLst>
            </p:cNvPr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61;p54">
              <a:extLst>
                <a:ext uri="{FF2B5EF4-FFF2-40B4-BE49-F238E27FC236}">
                  <a16:creationId xmlns:a16="http://schemas.microsoft.com/office/drawing/2014/main" id="{F2993C67-40E6-4B4F-8333-2D8203380320}"/>
                </a:ext>
              </a:extLst>
            </p:cNvPr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62;p54">
              <a:extLst>
                <a:ext uri="{FF2B5EF4-FFF2-40B4-BE49-F238E27FC236}">
                  <a16:creationId xmlns:a16="http://schemas.microsoft.com/office/drawing/2014/main" id="{651B17E4-75F1-8F6C-3F13-F5FB1BFAC6F0}"/>
                </a:ext>
              </a:extLst>
            </p:cNvPr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1035;p54" descr="n89 zalo Cuong Bui">
            <a:extLst>
              <a:ext uri="{FF2B5EF4-FFF2-40B4-BE49-F238E27FC236}">
                <a16:creationId xmlns:a16="http://schemas.microsoft.com/office/drawing/2014/main" id="{25BFA698-B5A6-D5C8-6E52-221B70F34D7B}"/>
              </a:ext>
            </a:extLst>
          </p:cNvPr>
          <p:cNvSpPr/>
          <p:nvPr/>
        </p:nvSpPr>
        <p:spPr>
          <a:xfrm>
            <a:off x="450748" y="221354"/>
            <a:ext cx="5130965" cy="113675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26" name="Google Shape;1036;p54" descr="n89 zalo Cuong Bui">
            <a:extLst>
              <a:ext uri="{FF2B5EF4-FFF2-40B4-BE49-F238E27FC236}">
                <a16:creationId xmlns:a16="http://schemas.microsoft.com/office/drawing/2014/main" id="{61C8E436-C1F7-7F98-78C8-F5DF4FF17FE8}"/>
              </a:ext>
            </a:extLst>
          </p:cNvPr>
          <p:cNvSpPr txBox="1">
            <a:spLocks/>
          </p:cNvSpPr>
          <p:nvPr/>
        </p:nvSpPr>
        <p:spPr>
          <a:xfrm>
            <a:off x="810511" y="222838"/>
            <a:ext cx="4547610" cy="12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ali Medium"/>
              <a:buNone/>
              <a:defRPr sz="3200" b="0" i="0" u="none" strike="noStrike" cap="none">
                <a:solidFill>
                  <a:schemeClr val="lt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latin typeface="Mali Medium" panose="020B0604020202020204" charset="-34"/>
                <a:cs typeface="Mali Medium" panose="020B0604020202020204" charset="-34"/>
              </a:rPr>
              <a:t>K</a:t>
            </a:r>
            <a:r>
              <a:rPr lang="vi-VN" dirty="0">
                <a:latin typeface="Mali Medium" panose="020B0604020202020204" charset="-34"/>
                <a:cs typeface="Mali Medium" panose="020B0604020202020204" charset="-34"/>
              </a:rPr>
              <a:t>hả năng lưu trữ năng lượng của pin</a:t>
            </a:r>
          </a:p>
        </p:txBody>
      </p:sp>
    </p:spTree>
    <p:extLst>
      <p:ext uri="{BB962C8B-B14F-4D97-AF65-F5344CB8AC3E}">
        <p14:creationId xmlns:p14="http://schemas.microsoft.com/office/powerpoint/2010/main" val="213625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68" descr="n89 zalo Cuong Bui"/>
          <p:cNvSpPr txBox="1">
            <a:spLocks noGrp="1"/>
          </p:cNvSpPr>
          <p:nvPr>
            <p:ph type="title"/>
          </p:nvPr>
        </p:nvSpPr>
        <p:spPr>
          <a:xfrm>
            <a:off x="757213" y="2312700"/>
            <a:ext cx="513216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chạy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dây</a:t>
            </a:r>
            <a:r>
              <a:rPr lang="en-US" sz="3600" dirty="0"/>
              <a:t> </a:t>
            </a:r>
            <a:r>
              <a:rPr lang="en-US" sz="3600" dirty="0" err="1"/>
              <a:t>dẫn</a:t>
            </a:r>
            <a:r>
              <a:rPr lang="en-US" sz="3600" dirty="0"/>
              <a:t> </a:t>
            </a:r>
            <a:r>
              <a:rPr lang="en-US" sz="3600" dirty="0" err="1"/>
              <a:t>kim</a:t>
            </a:r>
            <a:r>
              <a:rPr lang="en-US" sz="3600" dirty="0"/>
              <a:t> </a:t>
            </a:r>
            <a:r>
              <a:rPr lang="en-US" sz="3600" dirty="0" err="1"/>
              <a:t>loại</a:t>
            </a:r>
            <a:endParaRPr sz="3600" dirty="0"/>
          </a:p>
        </p:txBody>
      </p:sp>
      <p:sp>
        <p:nvSpPr>
          <p:cNvPr id="1872" name="Google Shape;1872;p68" descr="n89 zalo Cuong Bui"/>
          <p:cNvSpPr txBox="1">
            <a:spLocks noGrp="1"/>
          </p:cNvSpPr>
          <p:nvPr>
            <p:ph type="title" idx="2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1874" name="Google Shape;1874;p68" descr="n89 zalo Cuong Bui"/>
          <p:cNvGrpSpPr/>
          <p:nvPr/>
        </p:nvGrpSpPr>
        <p:grpSpPr>
          <a:xfrm rot="-1193897">
            <a:off x="5115042" y="732965"/>
            <a:ext cx="1277216" cy="816988"/>
            <a:chOff x="4620213" y="358500"/>
            <a:chExt cx="974888" cy="623600"/>
          </a:xfrm>
        </p:grpSpPr>
        <p:sp>
          <p:nvSpPr>
            <p:cNvPr id="1875" name="Google Shape;1875;p68"/>
            <p:cNvSpPr/>
            <p:nvPr/>
          </p:nvSpPr>
          <p:spPr>
            <a:xfrm>
              <a:off x="4636250" y="358788"/>
              <a:ext cx="958850" cy="623025"/>
            </a:xfrm>
            <a:custGeom>
              <a:avLst/>
              <a:gdLst/>
              <a:ahLst/>
              <a:cxnLst/>
              <a:rect l="l" t="t" r="r" b="b"/>
              <a:pathLst>
                <a:path w="38354" h="24921" extrusionOk="0">
                  <a:moveTo>
                    <a:pt x="19661" y="6339"/>
                  </a:moveTo>
                  <a:cubicBezTo>
                    <a:pt x="22372" y="6339"/>
                    <a:pt x="24413" y="7756"/>
                    <a:pt x="25904" y="10053"/>
                  </a:cubicBezTo>
                  <a:cubicBezTo>
                    <a:pt x="26962" y="11680"/>
                    <a:pt x="27613" y="13498"/>
                    <a:pt x="28074" y="15369"/>
                  </a:cubicBezTo>
                  <a:cubicBezTo>
                    <a:pt x="28209" y="15966"/>
                    <a:pt x="28236" y="16590"/>
                    <a:pt x="28209" y="17295"/>
                  </a:cubicBezTo>
                  <a:cubicBezTo>
                    <a:pt x="27992" y="17295"/>
                    <a:pt x="27802" y="17322"/>
                    <a:pt x="27613" y="17322"/>
                  </a:cubicBezTo>
                  <a:cubicBezTo>
                    <a:pt x="26609" y="17268"/>
                    <a:pt x="25632" y="17241"/>
                    <a:pt x="24629" y="17186"/>
                  </a:cubicBezTo>
                  <a:cubicBezTo>
                    <a:pt x="23652" y="17143"/>
                    <a:pt x="22676" y="17126"/>
                    <a:pt x="21700" y="17126"/>
                  </a:cubicBezTo>
                  <a:cubicBezTo>
                    <a:pt x="20235" y="17126"/>
                    <a:pt x="18770" y="17165"/>
                    <a:pt x="17305" y="17214"/>
                  </a:cubicBezTo>
                  <a:cubicBezTo>
                    <a:pt x="15542" y="17295"/>
                    <a:pt x="13779" y="17322"/>
                    <a:pt x="11989" y="17376"/>
                  </a:cubicBezTo>
                  <a:cubicBezTo>
                    <a:pt x="11854" y="17376"/>
                    <a:pt x="11718" y="17349"/>
                    <a:pt x="11555" y="17322"/>
                  </a:cubicBezTo>
                  <a:cubicBezTo>
                    <a:pt x="11501" y="17186"/>
                    <a:pt x="11420" y="17051"/>
                    <a:pt x="11392" y="16915"/>
                  </a:cubicBezTo>
                  <a:cubicBezTo>
                    <a:pt x="11175" y="15423"/>
                    <a:pt x="11175" y="13905"/>
                    <a:pt x="11420" y="12413"/>
                  </a:cubicBezTo>
                  <a:cubicBezTo>
                    <a:pt x="11691" y="10731"/>
                    <a:pt x="12613" y="9429"/>
                    <a:pt x="13888" y="8371"/>
                  </a:cubicBezTo>
                  <a:cubicBezTo>
                    <a:pt x="15298" y="7178"/>
                    <a:pt x="16953" y="6581"/>
                    <a:pt x="18743" y="6391"/>
                  </a:cubicBezTo>
                  <a:cubicBezTo>
                    <a:pt x="19057" y="6356"/>
                    <a:pt x="19363" y="6339"/>
                    <a:pt x="19661" y="6339"/>
                  </a:cubicBezTo>
                  <a:close/>
                  <a:moveTo>
                    <a:pt x="18824" y="994"/>
                  </a:moveTo>
                  <a:cubicBezTo>
                    <a:pt x="18879" y="994"/>
                    <a:pt x="18906" y="1021"/>
                    <a:pt x="18987" y="1048"/>
                  </a:cubicBezTo>
                  <a:cubicBezTo>
                    <a:pt x="19014" y="1183"/>
                    <a:pt x="19069" y="1346"/>
                    <a:pt x="19123" y="1509"/>
                  </a:cubicBezTo>
                  <a:cubicBezTo>
                    <a:pt x="19150" y="1645"/>
                    <a:pt x="19204" y="1807"/>
                    <a:pt x="19285" y="1970"/>
                  </a:cubicBezTo>
                  <a:cubicBezTo>
                    <a:pt x="19361" y="2121"/>
                    <a:pt x="19459" y="2271"/>
                    <a:pt x="19667" y="2271"/>
                  </a:cubicBezTo>
                  <a:cubicBezTo>
                    <a:pt x="19684" y="2271"/>
                    <a:pt x="19701" y="2270"/>
                    <a:pt x="19719" y="2268"/>
                  </a:cubicBezTo>
                  <a:cubicBezTo>
                    <a:pt x="19936" y="2214"/>
                    <a:pt x="19991" y="2024"/>
                    <a:pt x="19991" y="1834"/>
                  </a:cubicBezTo>
                  <a:cubicBezTo>
                    <a:pt x="20018" y="1563"/>
                    <a:pt x="20018" y="1319"/>
                    <a:pt x="20045" y="1075"/>
                  </a:cubicBezTo>
                  <a:cubicBezTo>
                    <a:pt x="20224" y="1029"/>
                    <a:pt x="20443" y="1007"/>
                    <a:pt x="20687" y="1007"/>
                  </a:cubicBezTo>
                  <a:cubicBezTo>
                    <a:pt x="21591" y="1007"/>
                    <a:pt x="22841" y="1304"/>
                    <a:pt x="23652" y="1753"/>
                  </a:cubicBezTo>
                  <a:cubicBezTo>
                    <a:pt x="23625" y="1889"/>
                    <a:pt x="23598" y="2051"/>
                    <a:pt x="23544" y="2187"/>
                  </a:cubicBezTo>
                  <a:cubicBezTo>
                    <a:pt x="23517" y="2350"/>
                    <a:pt x="23435" y="2485"/>
                    <a:pt x="23381" y="2648"/>
                  </a:cubicBezTo>
                  <a:cubicBezTo>
                    <a:pt x="23300" y="2946"/>
                    <a:pt x="23381" y="3136"/>
                    <a:pt x="23544" y="3218"/>
                  </a:cubicBezTo>
                  <a:cubicBezTo>
                    <a:pt x="23581" y="3228"/>
                    <a:pt x="23618" y="3234"/>
                    <a:pt x="23655" y="3234"/>
                  </a:cubicBezTo>
                  <a:cubicBezTo>
                    <a:pt x="23807" y="3234"/>
                    <a:pt x="23956" y="3143"/>
                    <a:pt x="24086" y="2946"/>
                  </a:cubicBezTo>
                  <a:cubicBezTo>
                    <a:pt x="24168" y="2811"/>
                    <a:pt x="24249" y="2675"/>
                    <a:pt x="24331" y="2540"/>
                  </a:cubicBezTo>
                  <a:cubicBezTo>
                    <a:pt x="24412" y="2404"/>
                    <a:pt x="24520" y="2268"/>
                    <a:pt x="24602" y="2133"/>
                  </a:cubicBezTo>
                  <a:cubicBezTo>
                    <a:pt x="25470" y="2485"/>
                    <a:pt x="26609" y="3245"/>
                    <a:pt x="27260" y="3896"/>
                  </a:cubicBezTo>
                  <a:cubicBezTo>
                    <a:pt x="27179" y="4004"/>
                    <a:pt x="27124" y="4140"/>
                    <a:pt x="27043" y="4276"/>
                  </a:cubicBezTo>
                  <a:cubicBezTo>
                    <a:pt x="26962" y="4411"/>
                    <a:pt x="26880" y="4520"/>
                    <a:pt x="26826" y="4655"/>
                  </a:cubicBezTo>
                  <a:cubicBezTo>
                    <a:pt x="26745" y="4845"/>
                    <a:pt x="26799" y="5035"/>
                    <a:pt x="26962" y="5171"/>
                  </a:cubicBezTo>
                  <a:cubicBezTo>
                    <a:pt x="27035" y="5219"/>
                    <a:pt x="27113" y="5246"/>
                    <a:pt x="27193" y="5246"/>
                  </a:cubicBezTo>
                  <a:cubicBezTo>
                    <a:pt x="27290" y="5246"/>
                    <a:pt x="27387" y="5206"/>
                    <a:pt x="27477" y="5116"/>
                  </a:cubicBezTo>
                  <a:cubicBezTo>
                    <a:pt x="27667" y="4954"/>
                    <a:pt x="27830" y="4737"/>
                    <a:pt x="28019" y="4547"/>
                  </a:cubicBezTo>
                  <a:cubicBezTo>
                    <a:pt x="28535" y="4899"/>
                    <a:pt x="29104" y="5496"/>
                    <a:pt x="29565" y="6201"/>
                  </a:cubicBezTo>
                  <a:cubicBezTo>
                    <a:pt x="29348" y="6418"/>
                    <a:pt x="29104" y="6662"/>
                    <a:pt x="28887" y="6907"/>
                  </a:cubicBezTo>
                  <a:cubicBezTo>
                    <a:pt x="28643" y="7178"/>
                    <a:pt x="28589" y="7422"/>
                    <a:pt x="28752" y="7585"/>
                  </a:cubicBezTo>
                  <a:cubicBezTo>
                    <a:pt x="28826" y="7671"/>
                    <a:pt x="28923" y="7718"/>
                    <a:pt x="29034" y="7718"/>
                  </a:cubicBezTo>
                  <a:cubicBezTo>
                    <a:pt x="29167" y="7718"/>
                    <a:pt x="29322" y="7651"/>
                    <a:pt x="29484" y="7503"/>
                  </a:cubicBezTo>
                  <a:cubicBezTo>
                    <a:pt x="29701" y="7341"/>
                    <a:pt x="29918" y="7151"/>
                    <a:pt x="30162" y="6934"/>
                  </a:cubicBezTo>
                  <a:cubicBezTo>
                    <a:pt x="30867" y="7883"/>
                    <a:pt x="31383" y="8887"/>
                    <a:pt x="31735" y="9944"/>
                  </a:cubicBezTo>
                  <a:cubicBezTo>
                    <a:pt x="31518" y="10161"/>
                    <a:pt x="31274" y="10324"/>
                    <a:pt x="31084" y="10514"/>
                  </a:cubicBezTo>
                  <a:cubicBezTo>
                    <a:pt x="31003" y="10595"/>
                    <a:pt x="30949" y="10785"/>
                    <a:pt x="31003" y="10894"/>
                  </a:cubicBezTo>
                  <a:cubicBezTo>
                    <a:pt x="31057" y="11002"/>
                    <a:pt x="31220" y="11084"/>
                    <a:pt x="31356" y="11084"/>
                  </a:cubicBezTo>
                  <a:cubicBezTo>
                    <a:pt x="31573" y="11084"/>
                    <a:pt x="31817" y="11029"/>
                    <a:pt x="32034" y="10975"/>
                  </a:cubicBezTo>
                  <a:cubicBezTo>
                    <a:pt x="32386" y="11545"/>
                    <a:pt x="32712" y="12820"/>
                    <a:pt x="32766" y="13633"/>
                  </a:cubicBezTo>
                  <a:cubicBezTo>
                    <a:pt x="32522" y="13796"/>
                    <a:pt x="32251" y="13959"/>
                    <a:pt x="32007" y="14149"/>
                  </a:cubicBezTo>
                  <a:cubicBezTo>
                    <a:pt x="31952" y="14203"/>
                    <a:pt x="31898" y="14338"/>
                    <a:pt x="31925" y="14393"/>
                  </a:cubicBezTo>
                  <a:cubicBezTo>
                    <a:pt x="31952" y="14474"/>
                    <a:pt x="32061" y="14583"/>
                    <a:pt x="32169" y="14610"/>
                  </a:cubicBezTo>
                  <a:cubicBezTo>
                    <a:pt x="32413" y="14637"/>
                    <a:pt x="32685" y="14637"/>
                    <a:pt x="32929" y="14664"/>
                  </a:cubicBezTo>
                  <a:cubicBezTo>
                    <a:pt x="33200" y="15342"/>
                    <a:pt x="33336" y="16644"/>
                    <a:pt x="33173" y="17376"/>
                  </a:cubicBezTo>
                  <a:cubicBezTo>
                    <a:pt x="32930" y="17429"/>
                    <a:pt x="32370" y="17453"/>
                    <a:pt x="31738" y="17453"/>
                  </a:cubicBezTo>
                  <a:cubicBezTo>
                    <a:pt x="30748" y="17453"/>
                    <a:pt x="29583" y="17394"/>
                    <a:pt x="29186" y="17295"/>
                  </a:cubicBezTo>
                  <a:cubicBezTo>
                    <a:pt x="29186" y="17132"/>
                    <a:pt x="29131" y="16942"/>
                    <a:pt x="29159" y="16753"/>
                  </a:cubicBezTo>
                  <a:cubicBezTo>
                    <a:pt x="29213" y="15695"/>
                    <a:pt x="28942" y="14691"/>
                    <a:pt x="28616" y="13688"/>
                  </a:cubicBezTo>
                  <a:cubicBezTo>
                    <a:pt x="28155" y="12304"/>
                    <a:pt x="27613" y="10975"/>
                    <a:pt x="26880" y="9727"/>
                  </a:cubicBezTo>
                  <a:cubicBezTo>
                    <a:pt x="26012" y="8209"/>
                    <a:pt x="24765" y="7069"/>
                    <a:pt x="23218" y="6256"/>
                  </a:cubicBezTo>
                  <a:cubicBezTo>
                    <a:pt x="22703" y="6011"/>
                    <a:pt x="22161" y="5822"/>
                    <a:pt x="21591" y="5740"/>
                  </a:cubicBezTo>
                  <a:cubicBezTo>
                    <a:pt x="20806" y="5628"/>
                    <a:pt x="20003" y="5442"/>
                    <a:pt x="19197" y="5442"/>
                  </a:cubicBezTo>
                  <a:cubicBezTo>
                    <a:pt x="19028" y="5442"/>
                    <a:pt x="18858" y="5450"/>
                    <a:pt x="18689" y="5469"/>
                  </a:cubicBezTo>
                  <a:cubicBezTo>
                    <a:pt x="15678" y="5822"/>
                    <a:pt x="13183" y="7069"/>
                    <a:pt x="11474" y="9700"/>
                  </a:cubicBezTo>
                  <a:cubicBezTo>
                    <a:pt x="10714" y="10867"/>
                    <a:pt x="10389" y="12169"/>
                    <a:pt x="10307" y="13525"/>
                  </a:cubicBezTo>
                  <a:cubicBezTo>
                    <a:pt x="10253" y="14718"/>
                    <a:pt x="10253" y="15912"/>
                    <a:pt x="10497" y="17078"/>
                  </a:cubicBezTo>
                  <a:cubicBezTo>
                    <a:pt x="10497" y="17159"/>
                    <a:pt x="10497" y="17268"/>
                    <a:pt x="10497" y="17349"/>
                  </a:cubicBezTo>
                  <a:cubicBezTo>
                    <a:pt x="10178" y="17410"/>
                    <a:pt x="9182" y="17445"/>
                    <a:pt x="8236" y="17445"/>
                  </a:cubicBezTo>
                  <a:cubicBezTo>
                    <a:pt x="7497" y="17445"/>
                    <a:pt x="6789" y="17424"/>
                    <a:pt x="6456" y="17376"/>
                  </a:cubicBezTo>
                  <a:cubicBezTo>
                    <a:pt x="6320" y="16942"/>
                    <a:pt x="6293" y="15722"/>
                    <a:pt x="6429" y="14745"/>
                  </a:cubicBezTo>
                  <a:cubicBezTo>
                    <a:pt x="6507" y="14718"/>
                    <a:pt x="6590" y="14708"/>
                    <a:pt x="6676" y="14708"/>
                  </a:cubicBezTo>
                  <a:cubicBezTo>
                    <a:pt x="6873" y="14708"/>
                    <a:pt x="7084" y="14759"/>
                    <a:pt x="7285" y="14759"/>
                  </a:cubicBezTo>
                  <a:cubicBezTo>
                    <a:pt x="7512" y="14759"/>
                    <a:pt x="7726" y="14694"/>
                    <a:pt x="7893" y="14420"/>
                  </a:cubicBezTo>
                  <a:cubicBezTo>
                    <a:pt x="7595" y="13877"/>
                    <a:pt x="7026" y="14013"/>
                    <a:pt x="6592" y="13850"/>
                  </a:cubicBezTo>
                  <a:cubicBezTo>
                    <a:pt x="6456" y="13254"/>
                    <a:pt x="6537" y="12386"/>
                    <a:pt x="6809" y="11463"/>
                  </a:cubicBezTo>
                  <a:cubicBezTo>
                    <a:pt x="6903" y="11382"/>
                    <a:pt x="7005" y="11362"/>
                    <a:pt x="7107" y="11362"/>
                  </a:cubicBezTo>
                  <a:cubicBezTo>
                    <a:pt x="7209" y="11362"/>
                    <a:pt x="7310" y="11382"/>
                    <a:pt x="7405" y="11382"/>
                  </a:cubicBezTo>
                  <a:cubicBezTo>
                    <a:pt x="7568" y="11382"/>
                    <a:pt x="7704" y="11409"/>
                    <a:pt x="7839" y="11409"/>
                  </a:cubicBezTo>
                  <a:cubicBezTo>
                    <a:pt x="8029" y="11382"/>
                    <a:pt x="8138" y="11274"/>
                    <a:pt x="8192" y="11084"/>
                  </a:cubicBezTo>
                  <a:cubicBezTo>
                    <a:pt x="8219" y="10894"/>
                    <a:pt x="8138" y="10758"/>
                    <a:pt x="7975" y="10677"/>
                  </a:cubicBezTo>
                  <a:cubicBezTo>
                    <a:pt x="7812" y="10595"/>
                    <a:pt x="7622" y="10568"/>
                    <a:pt x="7432" y="10514"/>
                  </a:cubicBezTo>
                  <a:cubicBezTo>
                    <a:pt x="7324" y="10487"/>
                    <a:pt x="7215" y="10460"/>
                    <a:pt x="7107" y="10433"/>
                  </a:cubicBezTo>
                  <a:cubicBezTo>
                    <a:pt x="7134" y="9809"/>
                    <a:pt x="7324" y="9212"/>
                    <a:pt x="7704" y="8588"/>
                  </a:cubicBezTo>
                  <a:cubicBezTo>
                    <a:pt x="7921" y="8642"/>
                    <a:pt x="8110" y="8697"/>
                    <a:pt x="8327" y="8724"/>
                  </a:cubicBezTo>
                  <a:cubicBezTo>
                    <a:pt x="8436" y="8751"/>
                    <a:pt x="8544" y="8778"/>
                    <a:pt x="8653" y="8805"/>
                  </a:cubicBezTo>
                  <a:cubicBezTo>
                    <a:pt x="8870" y="8805"/>
                    <a:pt x="9033" y="8724"/>
                    <a:pt x="9141" y="8534"/>
                  </a:cubicBezTo>
                  <a:cubicBezTo>
                    <a:pt x="9195" y="8398"/>
                    <a:pt x="9141" y="8181"/>
                    <a:pt x="8951" y="8046"/>
                  </a:cubicBezTo>
                  <a:cubicBezTo>
                    <a:pt x="8707" y="7910"/>
                    <a:pt x="8436" y="7802"/>
                    <a:pt x="8192" y="7693"/>
                  </a:cubicBezTo>
                  <a:cubicBezTo>
                    <a:pt x="8355" y="7042"/>
                    <a:pt x="9087" y="5930"/>
                    <a:pt x="9928" y="5116"/>
                  </a:cubicBezTo>
                  <a:cubicBezTo>
                    <a:pt x="10063" y="5198"/>
                    <a:pt x="10226" y="5306"/>
                    <a:pt x="10389" y="5388"/>
                  </a:cubicBezTo>
                  <a:cubicBezTo>
                    <a:pt x="10579" y="5469"/>
                    <a:pt x="10769" y="5550"/>
                    <a:pt x="10986" y="5578"/>
                  </a:cubicBezTo>
                  <a:cubicBezTo>
                    <a:pt x="10996" y="5579"/>
                    <a:pt x="11007" y="5580"/>
                    <a:pt x="11018" y="5580"/>
                  </a:cubicBezTo>
                  <a:cubicBezTo>
                    <a:pt x="11193" y="5580"/>
                    <a:pt x="11334" y="5377"/>
                    <a:pt x="11257" y="5198"/>
                  </a:cubicBezTo>
                  <a:cubicBezTo>
                    <a:pt x="11203" y="5062"/>
                    <a:pt x="11121" y="4927"/>
                    <a:pt x="11040" y="4818"/>
                  </a:cubicBezTo>
                  <a:cubicBezTo>
                    <a:pt x="10931" y="4682"/>
                    <a:pt x="10796" y="4547"/>
                    <a:pt x="10660" y="4411"/>
                  </a:cubicBezTo>
                  <a:cubicBezTo>
                    <a:pt x="11230" y="3760"/>
                    <a:pt x="12559" y="2838"/>
                    <a:pt x="13535" y="2458"/>
                  </a:cubicBezTo>
                  <a:cubicBezTo>
                    <a:pt x="13671" y="2648"/>
                    <a:pt x="13779" y="2865"/>
                    <a:pt x="13915" y="3055"/>
                  </a:cubicBezTo>
                  <a:cubicBezTo>
                    <a:pt x="13996" y="3163"/>
                    <a:pt x="14105" y="3272"/>
                    <a:pt x="14213" y="3353"/>
                  </a:cubicBezTo>
                  <a:cubicBezTo>
                    <a:pt x="14263" y="3394"/>
                    <a:pt x="14320" y="3413"/>
                    <a:pt x="14376" y="3413"/>
                  </a:cubicBezTo>
                  <a:cubicBezTo>
                    <a:pt x="14504" y="3413"/>
                    <a:pt x="14628" y="3315"/>
                    <a:pt x="14647" y="3163"/>
                  </a:cubicBezTo>
                  <a:cubicBezTo>
                    <a:pt x="14647" y="2919"/>
                    <a:pt x="14593" y="2702"/>
                    <a:pt x="14566" y="2458"/>
                  </a:cubicBezTo>
                  <a:cubicBezTo>
                    <a:pt x="14539" y="2350"/>
                    <a:pt x="14485" y="2241"/>
                    <a:pt x="14457" y="2106"/>
                  </a:cubicBezTo>
                  <a:cubicBezTo>
                    <a:pt x="14539" y="2051"/>
                    <a:pt x="14593" y="1970"/>
                    <a:pt x="14674" y="1943"/>
                  </a:cubicBezTo>
                  <a:cubicBezTo>
                    <a:pt x="15895" y="1455"/>
                    <a:pt x="17170" y="1183"/>
                    <a:pt x="18472" y="994"/>
                  </a:cubicBezTo>
                  <a:close/>
                  <a:moveTo>
                    <a:pt x="20627" y="18098"/>
                  </a:moveTo>
                  <a:cubicBezTo>
                    <a:pt x="21771" y="18098"/>
                    <a:pt x="22908" y="18123"/>
                    <a:pt x="24059" y="18163"/>
                  </a:cubicBezTo>
                  <a:cubicBezTo>
                    <a:pt x="26365" y="18217"/>
                    <a:pt x="28670" y="18326"/>
                    <a:pt x="30949" y="18380"/>
                  </a:cubicBezTo>
                  <a:cubicBezTo>
                    <a:pt x="32929" y="18434"/>
                    <a:pt x="34882" y="18461"/>
                    <a:pt x="36862" y="18488"/>
                  </a:cubicBezTo>
                  <a:cubicBezTo>
                    <a:pt x="36970" y="18488"/>
                    <a:pt x="37106" y="18516"/>
                    <a:pt x="37242" y="18516"/>
                  </a:cubicBezTo>
                  <a:cubicBezTo>
                    <a:pt x="37269" y="18651"/>
                    <a:pt x="37323" y="18787"/>
                    <a:pt x="37323" y="18922"/>
                  </a:cubicBezTo>
                  <a:cubicBezTo>
                    <a:pt x="37350" y="20333"/>
                    <a:pt x="37350" y="21770"/>
                    <a:pt x="37350" y="23181"/>
                  </a:cubicBezTo>
                  <a:cubicBezTo>
                    <a:pt x="37350" y="23289"/>
                    <a:pt x="37323" y="23371"/>
                    <a:pt x="37323" y="23452"/>
                  </a:cubicBezTo>
                  <a:cubicBezTo>
                    <a:pt x="36957" y="23581"/>
                    <a:pt x="35941" y="23693"/>
                    <a:pt x="35049" y="23693"/>
                  </a:cubicBezTo>
                  <a:cubicBezTo>
                    <a:pt x="34818" y="23693"/>
                    <a:pt x="34595" y="23686"/>
                    <a:pt x="34393" y="23669"/>
                  </a:cubicBezTo>
                  <a:cubicBezTo>
                    <a:pt x="34312" y="23344"/>
                    <a:pt x="34421" y="22991"/>
                    <a:pt x="34448" y="22638"/>
                  </a:cubicBezTo>
                  <a:cubicBezTo>
                    <a:pt x="34502" y="22421"/>
                    <a:pt x="34556" y="22177"/>
                    <a:pt x="34556" y="21960"/>
                  </a:cubicBezTo>
                  <a:cubicBezTo>
                    <a:pt x="34556" y="21743"/>
                    <a:pt x="34448" y="21581"/>
                    <a:pt x="34231" y="21553"/>
                  </a:cubicBezTo>
                  <a:cubicBezTo>
                    <a:pt x="34186" y="21542"/>
                    <a:pt x="34143" y="21537"/>
                    <a:pt x="34102" y="21537"/>
                  </a:cubicBezTo>
                  <a:cubicBezTo>
                    <a:pt x="33941" y="21537"/>
                    <a:pt x="33807" y="21619"/>
                    <a:pt x="33743" y="21770"/>
                  </a:cubicBezTo>
                  <a:cubicBezTo>
                    <a:pt x="33661" y="21987"/>
                    <a:pt x="33580" y="22259"/>
                    <a:pt x="33526" y="22503"/>
                  </a:cubicBezTo>
                  <a:cubicBezTo>
                    <a:pt x="33444" y="22882"/>
                    <a:pt x="33390" y="23235"/>
                    <a:pt x="33336" y="23615"/>
                  </a:cubicBezTo>
                  <a:cubicBezTo>
                    <a:pt x="32978" y="23747"/>
                    <a:pt x="32097" y="23826"/>
                    <a:pt x="31293" y="23826"/>
                  </a:cubicBezTo>
                  <a:cubicBezTo>
                    <a:pt x="30938" y="23826"/>
                    <a:pt x="30599" y="23811"/>
                    <a:pt x="30325" y="23778"/>
                  </a:cubicBezTo>
                  <a:cubicBezTo>
                    <a:pt x="30271" y="23425"/>
                    <a:pt x="30298" y="23099"/>
                    <a:pt x="30352" y="22747"/>
                  </a:cubicBezTo>
                  <a:cubicBezTo>
                    <a:pt x="30379" y="22503"/>
                    <a:pt x="30406" y="22259"/>
                    <a:pt x="30379" y="22042"/>
                  </a:cubicBezTo>
                  <a:cubicBezTo>
                    <a:pt x="30354" y="21891"/>
                    <a:pt x="30236" y="21740"/>
                    <a:pt x="30068" y="21740"/>
                  </a:cubicBezTo>
                  <a:cubicBezTo>
                    <a:pt x="30054" y="21740"/>
                    <a:pt x="30041" y="21741"/>
                    <a:pt x="30027" y="21743"/>
                  </a:cubicBezTo>
                  <a:cubicBezTo>
                    <a:pt x="29891" y="21770"/>
                    <a:pt x="29728" y="21852"/>
                    <a:pt x="29674" y="21933"/>
                  </a:cubicBezTo>
                  <a:cubicBezTo>
                    <a:pt x="29593" y="22096"/>
                    <a:pt x="29538" y="22286"/>
                    <a:pt x="29511" y="22476"/>
                  </a:cubicBezTo>
                  <a:cubicBezTo>
                    <a:pt x="29457" y="22910"/>
                    <a:pt x="29403" y="23371"/>
                    <a:pt x="29186" y="23805"/>
                  </a:cubicBezTo>
                  <a:lnTo>
                    <a:pt x="26880" y="23805"/>
                  </a:lnTo>
                  <a:cubicBezTo>
                    <a:pt x="26690" y="23479"/>
                    <a:pt x="26745" y="23127"/>
                    <a:pt x="26663" y="22801"/>
                  </a:cubicBezTo>
                  <a:cubicBezTo>
                    <a:pt x="26636" y="22611"/>
                    <a:pt x="26609" y="22394"/>
                    <a:pt x="26555" y="22177"/>
                  </a:cubicBezTo>
                  <a:cubicBezTo>
                    <a:pt x="26500" y="22015"/>
                    <a:pt x="26338" y="21933"/>
                    <a:pt x="26175" y="21933"/>
                  </a:cubicBezTo>
                  <a:cubicBezTo>
                    <a:pt x="25985" y="21960"/>
                    <a:pt x="25849" y="22069"/>
                    <a:pt x="25822" y="22232"/>
                  </a:cubicBezTo>
                  <a:cubicBezTo>
                    <a:pt x="25795" y="22394"/>
                    <a:pt x="25795" y="22557"/>
                    <a:pt x="25795" y="22747"/>
                  </a:cubicBezTo>
                  <a:cubicBezTo>
                    <a:pt x="25795" y="23072"/>
                    <a:pt x="25795" y="23398"/>
                    <a:pt x="25795" y="23750"/>
                  </a:cubicBezTo>
                  <a:cubicBezTo>
                    <a:pt x="25420" y="23809"/>
                    <a:pt x="24944" y="23837"/>
                    <a:pt x="24477" y="23837"/>
                  </a:cubicBezTo>
                  <a:cubicBezTo>
                    <a:pt x="23865" y="23837"/>
                    <a:pt x="23271" y="23789"/>
                    <a:pt x="22947" y="23696"/>
                  </a:cubicBezTo>
                  <a:cubicBezTo>
                    <a:pt x="22947" y="23452"/>
                    <a:pt x="23001" y="23208"/>
                    <a:pt x="23001" y="22937"/>
                  </a:cubicBezTo>
                  <a:cubicBezTo>
                    <a:pt x="23029" y="22665"/>
                    <a:pt x="23029" y="22367"/>
                    <a:pt x="23001" y="22096"/>
                  </a:cubicBezTo>
                  <a:cubicBezTo>
                    <a:pt x="22977" y="21947"/>
                    <a:pt x="22839" y="21821"/>
                    <a:pt x="22670" y="21821"/>
                  </a:cubicBezTo>
                  <a:cubicBezTo>
                    <a:pt x="22654" y="21821"/>
                    <a:pt x="22638" y="21822"/>
                    <a:pt x="22622" y="21825"/>
                  </a:cubicBezTo>
                  <a:cubicBezTo>
                    <a:pt x="22513" y="21825"/>
                    <a:pt x="22323" y="21906"/>
                    <a:pt x="22296" y="22015"/>
                  </a:cubicBezTo>
                  <a:cubicBezTo>
                    <a:pt x="22161" y="22286"/>
                    <a:pt x="22052" y="22584"/>
                    <a:pt x="21971" y="22882"/>
                  </a:cubicBezTo>
                  <a:cubicBezTo>
                    <a:pt x="21917" y="23154"/>
                    <a:pt x="21862" y="23425"/>
                    <a:pt x="21808" y="23696"/>
                  </a:cubicBezTo>
                  <a:cubicBezTo>
                    <a:pt x="21476" y="23807"/>
                    <a:pt x="20968" y="23862"/>
                    <a:pt x="20495" y="23862"/>
                  </a:cubicBezTo>
                  <a:cubicBezTo>
                    <a:pt x="20157" y="23862"/>
                    <a:pt x="19837" y="23834"/>
                    <a:pt x="19611" y="23778"/>
                  </a:cubicBezTo>
                  <a:cubicBezTo>
                    <a:pt x="19557" y="23425"/>
                    <a:pt x="19638" y="23099"/>
                    <a:pt x="19638" y="22747"/>
                  </a:cubicBezTo>
                  <a:cubicBezTo>
                    <a:pt x="19665" y="22503"/>
                    <a:pt x="19665" y="22259"/>
                    <a:pt x="19611" y="22042"/>
                  </a:cubicBezTo>
                  <a:cubicBezTo>
                    <a:pt x="19584" y="21933"/>
                    <a:pt x="19475" y="21798"/>
                    <a:pt x="19394" y="21798"/>
                  </a:cubicBezTo>
                  <a:cubicBezTo>
                    <a:pt x="19285" y="21798"/>
                    <a:pt x="19123" y="21852"/>
                    <a:pt x="19041" y="21933"/>
                  </a:cubicBezTo>
                  <a:cubicBezTo>
                    <a:pt x="18933" y="22069"/>
                    <a:pt x="18879" y="22232"/>
                    <a:pt x="18824" y="22394"/>
                  </a:cubicBezTo>
                  <a:cubicBezTo>
                    <a:pt x="18743" y="22611"/>
                    <a:pt x="18689" y="22828"/>
                    <a:pt x="18635" y="23072"/>
                  </a:cubicBezTo>
                  <a:cubicBezTo>
                    <a:pt x="18580" y="23289"/>
                    <a:pt x="18553" y="23533"/>
                    <a:pt x="18526" y="23750"/>
                  </a:cubicBezTo>
                  <a:cubicBezTo>
                    <a:pt x="18239" y="23856"/>
                    <a:pt x="17766" y="23912"/>
                    <a:pt x="17239" y="23912"/>
                  </a:cubicBezTo>
                  <a:cubicBezTo>
                    <a:pt x="16821" y="23912"/>
                    <a:pt x="16369" y="23877"/>
                    <a:pt x="15949" y="23805"/>
                  </a:cubicBezTo>
                  <a:cubicBezTo>
                    <a:pt x="15949" y="23642"/>
                    <a:pt x="15922" y="23479"/>
                    <a:pt x="15895" y="23344"/>
                  </a:cubicBezTo>
                  <a:cubicBezTo>
                    <a:pt x="15868" y="23018"/>
                    <a:pt x="15814" y="22720"/>
                    <a:pt x="15787" y="22421"/>
                  </a:cubicBezTo>
                  <a:cubicBezTo>
                    <a:pt x="15759" y="22232"/>
                    <a:pt x="15678" y="22042"/>
                    <a:pt x="15434" y="22015"/>
                  </a:cubicBezTo>
                  <a:cubicBezTo>
                    <a:pt x="15420" y="22012"/>
                    <a:pt x="15407" y="22011"/>
                    <a:pt x="15393" y="22011"/>
                  </a:cubicBezTo>
                  <a:cubicBezTo>
                    <a:pt x="15245" y="22011"/>
                    <a:pt x="15102" y="22148"/>
                    <a:pt x="15027" y="22421"/>
                  </a:cubicBezTo>
                  <a:cubicBezTo>
                    <a:pt x="14973" y="22693"/>
                    <a:pt x="14946" y="22991"/>
                    <a:pt x="14891" y="23262"/>
                  </a:cubicBezTo>
                  <a:cubicBezTo>
                    <a:pt x="14864" y="23425"/>
                    <a:pt x="14864" y="23588"/>
                    <a:pt x="14864" y="23750"/>
                  </a:cubicBezTo>
                  <a:cubicBezTo>
                    <a:pt x="14627" y="23796"/>
                    <a:pt x="14290" y="23817"/>
                    <a:pt x="13932" y="23817"/>
                  </a:cubicBezTo>
                  <a:cubicBezTo>
                    <a:pt x="13433" y="23817"/>
                    <a:pt x="12895" y="23775"/>
                    <a:pt x="12532" y="23696"/>
                  </a:cubicBezTo>
                  <a:cubicBezTo>
                    <a:pt x="12505" y="23506"/>
                    <a:pt x="12505" y="23316"/>
                    <a:pt x="12477" y="23099"/>
                  </a:cubicBezTo>
                  <a:cubicBezTo>
                    <a:pt x="12450" y="22882"/>
                    <a:pt x="12423" y="22638"/>
                    <a:pt x="12369" y="22394"/>
                  </a:cubicBezTo>
                  <a:cubicBezTo>
                    <a:pt x="12342" y="22204"/>
                    <a:pt x="12179" y="22096"/>
                    <a:pt x="11962" y="22096"/>
                  </a:cubicBezTo>
                  <a:cubicBezTo>
                    <a:pt x="11745" y="22096"/>
                    <a:pt x="11609" y="22232"/>
                    <a:pt x="11582" y="22421"/>
                  </a:cubicBezTo>
                  <a:cubicBezTo>
                    <a:pt x="11528" y="22720"/>
                    <a:pt x="11528" y="22991"/>
                    <a:pt x="11501" y="23289"/>
                  </a:cubicBezTo>
                  <a:cubicBezTo>
                    <a:pt x="11501" y="23398"/>
                    <a:pt x="11501" y="23506"/>
                    <a:pt x="11501" y="23669"/>
                  </a:cubicBezTo>
                  <a:cubicBezTo>
                    <a:pt x="11325" y="23724"/>
                    <a:pt x="11153" y="23739"/>
                    <a:pt x="10982" y="23739"/>
                  </a:cubicBezTo>
                  <a:cubicBezTo>
                    <a:pt x="10783" y="23739"/>
                    <a:pt x="10584" y="23719"/>
                    <a:pt x="10382" y="23719"/>
                  </a:cubicBezTo>
                  <a:cubicBezTo>
                    <a:pt x="10330" y="23719"/>
                    <a:pt x="10278" y="23720"/>
                    <a:pt x="10226" y="23723"/>
                  </a:cubicBezTo>
                  <a:lnTo>
                    <a:pt x="9006" y="23723"/>
                  </a:lnTo>
                  <a:cubicBezTo>
                    <a:pt x="8761" y="23506"/>
                    <a:pt x="8843" y="23289"/>
                    <a:pt x="8843" y="23072"/>
                  </a:cubicBezTo>
                  <a:cubicBezTo>
                    <a:pt x="8816" y="22828"/>
                    <a:pt x="8816" y="22611"/>
                    <a:pt x="8789" y="22367"/>
                  </a:cubicBezTo>
                  <a:cubicBezTo>
                    <a:pt x="8739" y="22144"/>
                    <a:pt x="8576" y="22011"/>
                    <a:pt x="8382" y="22011"/>
                  </a:cubicBezTo>
                  <a:cubicBezTo>
                    <a:pt x="8364" y="22011"/>
                    <a:pt x="8346" y="22012"/>
                    <a:pt x="8327" y="22015"/>
                  </a:cubicBezTo>
                  <a:cubicBezTo>
                    <a:pt x="8110" y="22015"/>
                    <a:pt x="7975" y="22150"/>
                    <a:pt x="7921" y="22340"/>
                  </a:cubicBezTo>
                  <a:cubicBezTo>
                    <a:pt x="7893" y="22530"/>
                    <a:pt x="7893" y="22720"/>
                    <a:pt x="7866" y="22910"/>
                  </a:cubicBezTo>
                  <a:cubicBezTo>
                    <a:pt x="7866" y="23154"/>
                    <a:pt x="7866" y="23371"/>
                    <a:pt x="7866" y="23642"/>
                  </a:cubicBezTo>
                  <a:cubicBezTo>
                    <a:pt x="7676" y="23706"/>
                    <a:pt x="7489" y="23724"/>
                    <a:pt x="7305" y="23724"/>
                  </a:cubicBezTo>
                  <a:cubicBezTo>
                    <a:pt x="7063" y="23724"/>
                    <a:pt x="6826" y="23692"/>
                    <a:pt x="6589" y="23692"/>
                  </a:cubicBezTo>
                  <a:cubicBezTo>
                    <a:pt x="6545" y="23692"/>
                    <a:pt x="6500" y="23694"/>
                    <a:pt x="6456" y="23696"/>
                  </a:cubicBezTo>
                  <a:cubicBezTo>
                    <a:pt x="6293" y="23705"/>
                    <a:pt x="6133" y="23708"/>
                    <a:pt x="5974" y="23708"/>
                  </a:cubicBezTo>
                  <a:cubicBezTo>
                    <a:pt x="5654" y="23708"/>
                    <a:pt x="5335" y="23696"/>
                    <a:pt x="4991" y="23696"/>
                  </a:cubicBezTo>
                  <a:cubicBezTo>
                    <a:pt x="4828" y="23425"/>
                    <a:pt x="4856" y="23127"/>
                    <a:pt x="4801" y="22828"/>
                  </a:cubicBezTo>
                  <a:cubicBezTo>
                    <a:pt x="4774" y="22557"/>
                    <a:pt x="4720" y="22313"/>
                    <a:pt x="4639" y="22069"/>
                  </a:cubicBezTo>
                  <a:cubicBezTo>
                    <a:pt x="4590" y="21923"/>
                    <a:pt x="4476" y="21821"/>
                    <a:pt x="4316" y="21821"/>
                  </a:cubicBezTo>
                  <a:cubicBezTo>
                    <a:pt x="4297" y="21821"/>
                    <a:pt x="4278" y="21822"/>
                    <a:pt x="4259" y="21825"/>
                  </a:cubicBezTo>
                  <a:cubicBezTo>
                    <a:pt x="4069" y="21825"/>
                    <a:pt x="3933" y="21960"/>
                    <a:pt x="3906" y="22123"/>
                  </a:cubicBezTo>
                  <a:cubicBezTo>
                    <a:pt x="3852" y="22394"/>
                    <a:pt x="3825" y="22693"/>
                    <a:pt x="3825" y="22964"/>
                  </a:cubicBezTo>
                  <a:cubicBezTo>
                    <a:pt x="3825" y="23208"/>
                    <a:pt x="3852" y="23479"/>
                    <a:pt x="3879" y="23723"/>
                  </a:cubicBezTo>
                  <a:cubicBezTo>
                    <a:pt x="3531" y="23798"/>
                    <a:pt x="3040" y="23833"/>
                    <a:pt x="2548" y="23833"/>
                  </a:cubicBezTo>
                  <a:cubicBezTo>
                    <a:pt x="1967" y="23833"/>
                    <a:pt x="1384" y="23784"/>
                    <a:pt x="1031" y="23696"/>
                  </a:cubicBezTo>
                  <a:cubicBezTo>
                    <a:pt x="896" y="23099"/>
                    <a:pt x="896" y="19275"/>
                    <a:pt x="1058" y="18434"/>
                  </a:cubicBezTo>
                  <a:cubicBezTo>
                    <a:pt x="1179" y="18359"/>
                    <a:pt x="1316" y="18342"/>
                    <a:pt x="1456" y="18342"/>
                  </a:cubicBezTo>
                  <a:cubicBezTo>
                    <a:pt x="1568" y="18342"/>
                    <a:pt x="1682" y="18353"/>
                    <a:pt x="1791" y="18353"/>
                  </a:cubicBezTo>
                  <a:cubicBezTo>
                    <a:pt x="3187" y="18353"/>
                    <a:pt x="4578" y="18360"/>
                    <a:pt x="5964" y="18360"/>
                  </a:cubicBezTo>
                  <a:cubicBezTo>
                    <a:pt x="7351" y="18360"/>
                    <a:pt x="8734" y="18353"/>
                    <a:pt x="10118" y="18326"/>
                  </a:cubicBezTo>
                  <a:cubicBezTo>
                    <a:pt x="13210" y="18299"/>
                    <a:pt x="16275" y="18163"/>
                    <a:pt x="19367" y="18109"/>
                  </a:cubicBezTo>
                  <a:cubicBezTo>
                    <a:pt x="19788" y="18101"/>
                    <a:pt x="20208" y="18098"/>
                    <a:pt x="20627" y="18098"/>
                  </a:cubicBezTo>
                  <a:close/>
                  <a:moveTo>
                    <a:pt x="20105" y="0"/>
                  </a:moveTo>
                  <a:cubicBezTo>
                    <a:pt x="19790" y="0"/>
                    <a:pt x="19472" y="15"/>
                    <a:pt x="19150" y="44"/>
                  </a:cubicBezTo>
                  <a:cubicBezTo>
                    <a:pt x="17143" y="234"/>
                    <a:pt x="15217" y="641"/>
                    <a:pt x="13400" y="1482"/>
                  </a:cubicBezTo>
                  <a:cubicBezTo>
                    <a:pt x="10741" y="2730"/>
                    <a:pt x="8707" y="4628"/>
                    <a:pt x="7297" y="7232"/>
                  </a:cubicBezTo>
                  <a:cubicBezTo>
                    <a:pt x="6293" y="9131"/>
                    <a:pt x="5805" y="11165"/>
                    <a:pt x="5615" y="13281"/>
                  </a:cubicBezTo>
                  <a:cubicBezTo>
                    <a:pt x="5507" y="14501"/>
                    <a:pt x="5452" y="15695"/>
                    <a:pt x="5371" y="16915"/>
                  </a:cubicBezTo>
                  <a:cubicBezTo>
                    <a:pt x="5371" y="17051"/>
                    <a:pt x="5317" y="17214"/>
                    <a:pt x="5290" y="17431"/>
                  </a:cubicBezTo>
                  <a:lnTo>
                    <a:pt x="706" y="17431"/>
                  </a:lnTo>
                  <a:cubicBezTo>
                    <a:pt x="217" y="17431"/>
                    <a:pt x="109" y="17539"/>
                    <a:pt x="82" y="18000"/>
                  </a:cubicBezTo>
                  <a:cubicBezTo>
                    <a:pt x="55" y="18380"/>
                    <a:pt x="55" y="18760"/>
                    <a:pt x="28" y="19139"/>
                  </a:cubicBezTo>
                  <a:cubicBezTo>
                    <a:pt x="28" y="20604"/>
                    <a:pt x="0" y="22096"/>
                    <a:pt x="0" y="23561"/>
                  </a:cubicBezTo>
                  <a:cubicBezTo>
                    <a:pt x="0" y="23750"/>
                    <a:pt x="0" y="23940"/>
                    <a:pt x="28" y="24130"/>
                  </a:cubicBezTo>
                  <a:cubicBezTo>
                    <a:pt x="82" y="24429"/>
                    <a:pt x="217" y="24591"/>
                    <a:pt x="543" y="24618"/>
                  </a:cubicBezTo>
                  <a:cubicBezTo>
                    <a:pt x="651" y="24627"/>
                    <a:pt x="763" y="24630"/>
                    <a:pt x="875" y="24630"/>
                  </a:cubicBezTo>
                  <a:cubicBezTo>
                    <a:pt x="1100" y="24630"/>
                    <a:pt x="1329" y="24618"/>
                    <a:pt x="1546" y="24618"/>
                  </a:cubicBezTo>
                  <a:cubicBezTo>
                    <a:pt x="3158" y="24618"/>
                    <a:pt x="4779" y="24589"/>
                    <a:pt x="6403" y="24589"/>
                  </a:cubicBezTo>
                  <a:cubicBezTo>
                    <a:pt x="7487" y="24589"/>
                    <a:pt x="8572" y="24602"/>
                    <a:pt x="9657" y="24646"/>
                  </a:cubicBezTo>
                  <a:cubicBezTo>
                    <a:pt x="12342" y="24727"/>
                    <a:pt x="15054" y="24835"/>
                    <a:pt x="17739" y="24863"/>
                  </a:cubicBezTo>
                  <a:cubicBezTo>
                    <a:pt x="22161" y="24917"/>
                    <a:pt x="26582" y="24890"/>
                    <a:pt x="30976" y="24917"/>
                  </a:cubicBezTo>
                  <a:cubicBezTo>
                    <a:pt x="31173" y="24919"/>
                    <a:pt x="31370" y="24920"/>
                    <a:pt x="31566" y="24920"/>
                  </a:cubicBezTo>
                  <a:cubicBezTo>
                    <a:pt x="33589" y="24920"/>
                    <a:pt x="35592" y="24801"/>
                    <a:pt x="37594" y="24727"/>
                  </a:cubicBezTo>
                  <a:cubicBezTo>
                    <a:pt x="37811" y="24727"/>
                    <a:pt x="38055" y="24727"/>
                    <a:pt x="38299" y="24483"/>
                  </a:cubicBezTo>
                  <a:cubicBezTo>
                    <a:pt x="38326" y="24184"/>
                    <a:pt x="38354" y="23832"/>
                    <a:pt x="38354" y="23479"/>
                  </a:cubicBezTo>
                  <a:cubicBezTo>
                    <a:pt x="38354" y="21960"/>
                    <a:pt x="38326" y="20441"/>
                    <a:pt x="38326" y="18950"/>
                  </a:cubicBezTo>
                  <a:cubicBezTo>
                    <a:pt x="38326" y="18733"/>
                    <a:pt x="38299" y="18516"/>
                    <a:pt x="38272" y="18299"/>
                  </a:cubicBezTo>
                  <a:cubicBezTo>
                    <a:pt x="38170" y="17713"/>
                    <a:pt x="37973" y="17509"/>
                    <a:pt x="37432" y="17509"/>
                  </a:cubicBezTo>
                  <a:cubicBezTo>
                    <a:pt x="37397" y="17509"/>
                    <a:pt x="37361" y="17510"/>
                    <a:pt x="37323" y="17512"/>
                  </a:cubicBezTo>
                  <a:lnTo>
                    <a:pt x="35044" y="17512"/>
                  </a:lnTo>
                  <a:cubicBezTo>
                    <a:pt x="34773" y="17512"/>
                    <a:pt x="34529" y="17485"/>
                    <a:pt x="34149" y="17485"/>
                  </a:cubicBezTo>
                  <a:cubicBezTo>
                    <a:pt x="34149" y="17024"/>
                    <a:pt x="34177" y="16671"/>
                    <a:pt x="34149" y="16319"/>
                  </a:cubicBezTo>
                  <a:cubicBezTo>
                    <a:pt x="34122" y="15179"/>
                    <a:pt x="33905" y="14067"/>
                    <a:pt x="33661" y="12955"/>
                  </a:cubicBezTo>
                  <a:cubicBezTo>
                    <a:pt x="33281" y="11165"/>
                    <a:pt x="32739" y="9402"/>
                    <a:pt x="31871" y="7802"/>
                  </a:cubicBezTo>
                  <a:cubicBezTo>
                    <a:pt x="30433" y="5116"/>
                    <a:pt x="28318" y="3055"/>
                    <a:pt x="25687" y="1563"/>
                  </a:cubicBezTo>
                  <a:cubicBezTo>
                    <a:pt x="23953" y="579"/>
                    <a:pt x="22099" y="0"/>
                    <a:pt x="20105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6" name="Google Shape;1876;p68"/>
            <p:cNvGrpSpPr/>
            <p:nvPr/>
          </p:nvGrpSpPr>
          <p:grpSpPr>
            <a:xfrm>
              <a:off x="4620213" y="358500"/>
              <a:ext cx="959550" cy="623600"/>
              <a:chOff x="406275" y="547500"/>
              <a:chExt cx="959550" cy="623600"/>
            </a:xfrm>
          </p:grpSpPr>
          <p:sp>
            <p:nvSpPr>
              <p:cNvPr id="1877" name="Google Shape;1877;p68"/>
              <p:cNvSpPr/>
              <p:nvPr/>
            </p:nvSpPr>
            <p:spPr>
              <a:xfrm>
                <a:off x="406275" y="547500"/>
                <a:ext cx="959550" cy="623600"/>
              </a:xfrm>
              <a:custGeom>
                <a:avLst/>
                <a:gdLst/>
                <a:ahLst/>
                <a:cxnLst/>
                <a:rect l="l" t="t" r="r" b="b"/>
                <a:pathLst>
                  <a:path w="38382" h="24944" extrusionOk="0">
                    <a:moveTo>
                      <a:pt x="19700" y="6365"/>
                    </a:moveTo>
                    <a:cubicBezTo>
                      <a:pt x="22400" y="6365"/>
                      <a:pt x="24418" y="7761"/>
                      <a:pt x="25931" y="10079"/>
                    </a:cubicBezTo>
                    <a:cubicBezTo>
                      <a:pt x="26962" y="11707"/>
                      <a:pt x="27613" y="13524"/>
                      <a:pt x="28074" y="15396"/>
                    </a:cubicBezTo>
                    <a:cubicBezTo>
                      <a:pt x="28237" y="15992"/>
                      <a:pt x="28264" y="16589"/>
                      <a:pt x="28237" y="17294"/>
                    </a:cubicBezTo>
                    <a:cubicBezTo>
                      <a:pt x="27993" y="17321"/>
                      <a:pt x="27803" y="17348"/>
                      <a:pt x="27613" y="17348"/>
                    </a:cubicBezTo>
                    <a:cubicBezTo>
                      <a:pt x="26636" y="17294"/>
                      <a:pt x="25633" y="17267"/>
                      <a:pt x="24629" y="17213"/>
                    </a:cubicBezTo>
                    <a:cubicBezTo>
                      <a:pt x="23664" y="17169"/>
                      <a:pt x="22689" y="17152"/>
                      <a:pt x="21713" y="17152"/>
                    </a:cubicBezTo>
                    <a:cubicBezTo>
                      <a:pt x="20249" y="17152"/>
                      <a:pt x="18781" y="17191"/>
                      <a:pt x="17333" y="17240"/>
                    </a:cubicBezTo>
                    <a:cubicBezTo>
                      <a:pt x="15543" y="17321"/>
                      <a:pt x="13780" y="17348"/>
                      <a:pt x="11989" y="17376"/>
                    </a:cubicBezTo>
                    <a:cubicBezTo>
                      <a:pt x="11962" y="17381"/>
                      <a:pt x="11935" y="17383"/>
                      <a:pt x="11908" y="17383"/>
                    </a:cubicBezTo>
                    <a:cubicBezTo>
                      <a:pt x="11799" y="17383"/>
                      <a:pt x="11686" y="17348"/>
                      <a:pt x="11555" y="17348"/>
                    </a:cubicBezTo>
                    <a:cubicBezTo>
                      <a:pt x="11501" y="17213"/>
                      <a:pt x="11420" y="17077"/>
                      <a:pt x="11420" y="16942"/>
                    </a:cubicBezTo>
                    <a:cubicBezTo>
                      <a:pt x="11176" y="15450"/>
                      <a:pt x="11176" y="13931"/>
                      <a:pt x="11420" y="12412"/>
                    </a:cubicBezTo>
                    <a:cubicBezTo>
                      <a:pt x="11691" y="10730"/>
                      <a:pt x="12640" y="9455"/>
                      <a:pt x="13888" y="8398"/>
                    </a:cubicBezTo>
                    <a:cubicBezTo>
                      <a:pt x="15299" y="7204"/>
                      <a:pt x="16953" y="6607"/>
                      <a:pt x="18770" y="6418"/>
                    </a:cubicBezTo>
                    <a:cubicBezTo>
                      <a:pt x="19089" y="6382"/>
                      <a:pt x="19398" y="6365"/>
                      <a:pt x="19700" y="6365"/>
                    </a:cubicBezTo>
                    <a:close/>
                    <a:moveTo>
                      <a:pt x="18588" y="1008"/>
                    </a:moveTo>
                    <a:cubicBezTo>
                      <a:pt x="18668" y="1008"/>
                      <a:pt x="18752" y="1020"/>
                      <a:pt x="18825" y="1020"/>
                    </a:cubicBezTo>
                    <a:cubicBezTo>
                      <a:pt x="18879" y="1020"/>
                      <a:pt x="18906" y="1047"/>
                      <a:pt x="18987" y="1074"/>
                    </a:cubicBezTo>
                    <a:cubicBezTo>
                      <a:pt x="19015" y="1210"/>
                      <a:pt x="19069" y="1373"/>
                      <a:pt x="19123" y="1508"/>
                    </a:cubicBezTo>
                    <a:cubicBezTo>
                      <a:pt x="19177" y="1671"/>
                      <a:pt x="19204" y="1834"/>
                      <a:pt x="19286" y="1996"/>
                    </a:cubicBezTo>
                    <a:cubicBezTo>
                      <a:pt x="19356" y="2137"/>
                      <a:pt x="19467" y="2278"/>
                      <a:pt x="19637" y="2278"/>
                    </a:cubicBezTo>
                    <a:cubicBezTo>
                      <a:pt x="19663" y="2278"/>
                      <a:pt x="19691" y="2275"/>
                      <a:pt x="19720" y="2268"/>
                    </a:cubicBezTo>
                    <a:cubicBezTo>
                      <a:pt x="19937" y="2241"/>
                      <a:pt x="19991" y="2024"/>
                      <a:pt x="20018" y="1834"/>
                    </a:cubicBezTo>
                    <a:cubicBezTo>
                      <a:pt x="20018" y="1590"/>
                      <a:pt x="20045" y="1318"/>
                      <a:pt x="20045" y="1074"/>
                    </a:cubicBezTo>
                    <a:cubicBezTo>
                      <a:pt x="20222" y="1036"/>
                      <a:pt x="20434" y="1017"/>
                      <a:pt x="20667" y="1017"/>
                    </a:cubicBezTo>
                    <a:cubicBezTo>
                      <a:pt x="21581" y="1017"/>
                      <a:pt x="22832" y="1299"/>
                      <a:pt x="23653" y="1752"/>
                    </a:cubicBezTo>
                    <a:cubicBezTo>
                      <a:pt x="23626" y="1915"/>
                      <a:pt x="23598" y="2051"/>
                      <a:pt x="23571" y="2213"/>
                    </a:cubicBezTo>
                    <a:cubicBezTo>
                      <a:pt x="23517" y="2376"/>
                      <a:pt x="23436" y="2512"/>
                      <a:pt x="23382" y="2674"/>
                    </a:cubicBezTo>
                    <a:cubicBezTo>
                      <a:pt x="23300" y="2973"/>
                      <a:pt x="23382" y="3163"/>
                      <a:pt x="23544" y="3244"/>
                    </a:cubicBezTo>
                    <a:cubicBezTo>
                      <a:pt x="23581" y="3255"/>
                      <a:pt x="23619" y="3260"/>
                      <a:pt x="23656" y="3260"/>
                    </a:cubicBezTo>
                    <a:cubicBezTo>
                      <a:pt x="23808" y="3260"/>
                      <a:pt x="23956" y="3169"/>
                      <a:pt x="24087" y="2973"/>
                    </a:cubicBezTo>
                    <a:cubicBezTo>
                      <a:pt x="24195" y="2837"/>
                      <a:pt x="24249" y="2674"/>
                      <a:pt x="24331" y="2539"/>
                    </a:cubicBezTo>
                    <a:cubicBezTo>
                      <a:pt x="24412" y="2403"/>
                      <a:pt x="24521" y="2295"/>
                      <a:pt x="24629" y="2159"/>
                    </a:cubicBezTo>
                    <a:cubicBezTo>
                      <a:pt x="25497" y="2512"/>
                      <a:pt x="26636" y="3244"/>
                      <a:pt x="27260" y="3895"/>
                    </a:cubicBezTo>
                    <a:cubicBezTo>
                      <a:pt x="27206" y="4031"/>
                      <a:pt x="27125" y="4166"/>
                      <a:pt x="27043" y="4302"/>
                    </a:cubicBezTo>
                    <a:cubicBezTo>
                      <a:pt x="26962" y="4438"/>
                      <a:pt x="26880" y="4546"/>
                      <a:pt x="26826" y="4682"/>
                    </a:cubicBezTo>
                    <a:cubicBezTo>
                      <a:pt x="26772" y="4872"/>
                      <a:pt x="26799" y="5061"/>
                      <a:pt x="26962" y="5197"/>
                    </a:cubicBezTo>
                    <a:cubicBezTo>
                      <a:pt x="27035" y="5246"/>
                      <a:pt x="27114" y="5273"/>
                      <a:pt x="27193" y="5273"/>
                    </a:cubicBezTo>
                    <a:cubicBezTo>
                      <a:pt x="27290" y="5273"/>
                      <a:pt x="27388" y="5232"/>
                      <a:pt x="27477" y="5143"/>
                    </a:cubicBezTo>
                    <a:cubicBezTo>
                      <a:pt x="27667" y="4953"/>
                      <a:pt x="27830" y="4763"/>
                      <a:pt x="28020" y="4573"/>
                    </a:cubicBezTo>
                    <a:cubicBezTo>
                      <a:pt x="28562" y="4899"/>
                      <a:pt x="29132" y="5522"/>
                      <a:pt x="29593" y="6228"/>
                    </a:cubicBezTo>
                    <a:cubicBezTo>
                      <a:pt x="29349" y="6445"/>
                      <a:pt x="29132" y="6662"/>
                      <a:pt x="28888" y="6906"/>
                    </a:cubicBezTo>
                    <a:cubicBezTo>
                      <a:pt x="28644" y="7204"/>
                      <a:pt x="28616" y="7421"/>
                      <a:pt x="28752" y="7611"/>
                    </a:cubicBezTo>
                    <a:cubicBezTo>
                      <a:pt x="28823" y="7694"/>
                      <a:pt x="28915" y="7736"/>
                      <a:pt x="29023" y="7736"/>
                    </a:cubicBezTo>
                    <a:cubicBezTo>
                      <a:pt x="29162" y="7736"/>
                      <a:pt x="29328" y="7667"/>
                      <a:pt x="29511" y="7530"/>
                    </a:cubicBezTo>
                    <a:cubicBezTo>
                      <a:pt x="29728" y="7367"/>
                      <a:pt x="29918" y="7177"/>
                      <a:pt x="30190" y="6960"/>
                    </a:cubicBezTo>
                    <a:cubicBezTo>
                      <a:pt x="30868" y="7909"/>
                      <a:pt x="31410" y="8886"/>
                      <a:pt x="31763" y="9971"/>
                    </a:cubicBezTo>
                    <a:cubicBezTo>
                      <a:pt x="31519" y="10161"/>
                      <a:pt x="31275" y="10323"/>
                      <a:pt x="31085" y="10540"/>
                    </a:cubicBezTo>
                    <a:cubicBezTo>
                      <a:pt x="31003" y="10622"/>
                      <a:pt x="30976" y="10812"/>
                      <a:pt x="31030" y="10920"/>
                    </a:cubicBezTo>
                    <a:cubicBezTo>
                      <a:pt x="31058" y="11001"/>
                      <a:pt x="31247" y="11110"/>
                      <a:pt x="31356" y="11110"/>
                    </a:cubicBezTo>
                    <a:cubicBezTo>
                      <a:pt x="31600" y="11110"/>
                      <a:pt x="31817" y="11029"/>
                      <a:pt x="32034" y="11001"/>
                    </a:cubicBezTo>
                    <a:cubicBezTo>
                      <a:pt x="32387" y="11544"/>
                      <a:pt x="32739" y="12846"/>
                      <a:pt x="32766" y="13660"/>
                    </a:cubicBezTo>
                    <a:cubicBezTo>
                      <a:pt x="32522" y="13822"/>
                      <a:pt x="32278" y="13985"/>
                      <a:pt x="32034" y="14175"/>
                    </a:cubicBezTo>
                    <a:cubicBezTo>
                      <a:pt x="31953" y="14229"/>
                      <a:pt x="31898" y="14365"/>
                      <a:pt x="31926" y="14419"/>
                    </a:cubicBezTo>
                    <a:cubicBezTo>
                      <a:pt x="31980" y="14500"/>
                      <a:pt x="32088" y="14609"/>
                      <a:pt x="32170" y="14636"/>
                    </a:cubicBezTo>
                    <a:cubicBezTo>
                      <a:pt x="32414" y="14663"/>
                      <a:pt x="32685" y="14663"/>
                      <a:pt x="32929" y="14663"/>
                    </a:cubicBezTo>
                    <a:cubicBezTo>
                      <a:pt x="33227" y="15368"/>
                      <a:pt x="33336" y="16670"/>
                      <a:pt x="33173" y="17376"/>
                    </a:cubicBezTo>
                    <a:cubicBezTo>
                      <a:pt x="32915" y="17434"/>
                      <a:pt x="32257" y="17462"/>
                      <a:pt x="31542" y="17462"/>
                    </a:cubicBezTo>
                    <a:cubicBezTo>
                      <a:pt x="30604" y="17462"/>
                      <a:pt x="29567" y="17414"/>
                      <a:pt x="29213" y="17321"/>
                    </a:cubicBezTo>
                    <a:cubicBezTo>
                      <a:pt x="29186" y="17131"/>
                      <a:pt x="29159" y="16969"/>
                      <a:pt x="29159" y="16779"/>
                    </a:cubicBezTo>
                    <a:cubicBezTo>
                      <a:pt x="29213" y="15721"/>
                      <a:pt x="28942" y="14717"/>
                      <a:pt x="28616" y="13714"/>
                    </a:cubicBezTo>
                    <a:cubicBezTo>
                      <a:pt x="28182" y="12331"/>
                      <a:pt x="27613" y="11001"/>
                      <a:pt x="26880" y="9754"/>
                    </a:cubicBezTo>
                    <a:cubicBezTo>
                      <a:pt x="26013" y="8208"/>
                      <a:pt x="24765" y="7096"/>
                      <a:pt x="23219" y="6282"/>
                    </a:cubicBezTo>
                    <a:cubicBezTo>
                      <a:pt x="22703" y="6011"/>
                      <a:pt x="22161" y="5848"/>
                      <a:pt x="21591" y="5767"/>
                    </a:cubicBezTo>
                    <a:cubicBezTo>
                      <a:pt x="20807" y="5655"/>
                      <a:pt x="20022" y="5468"/>
                      <a:pt x="19222" y="5468"/>
                    </a:cubicBezTo>
                    <a:cubicBezTo>
                      <a:pt x="19054" y="5468"/>
                      <a:pt x="18886" y="5477"/>
                      <a:pt x="18716" y="5495"/>
                    </a:cubicBezTo>
                    <a:cubicBezTo>
                      <a:pt x="15678" y="5848"/>
                      <a:pt x="13183" y="7096"/>
                      <a:pt x="11474" y="9727"/>
                    </a:cubicBezTo>
                    <a:cubicBezTo>
                      <a:pt x="10715" y="10893"/>
                      <a:pt x="10389" y="12195"/>
                      <a:pt x="10308" y="13551"/>
                    </a:cubicBezTo>
                    <a:cubicBezTo>
                      <a:pt x="10254" y="14745"/>
                      <a:pt x="10254" y="15911"/>
                      <a:pt x="10498" y="17104"/>
                    </a:cubicBezTo>
                    <a:cubicBezTo>
                      <a:pt x="10525" y="17186"/>
                      <a:pt x="10498" y="17267"/>
                      <a:pt x="10498" y="17376"/>
                    </a:cubicBezTo>
                    <a:cubicBezTo>
                      <a:pt x="10192" y="17434"/>
                      <a:pt x="9272" y="17461"/>
                      <a:pt x="8366" y="17461"/>
                    </a:cubicBezTo>
                    <a:cubicBezTo>
                      <a:pt x="7582" y="17461"/>
                      <a:pt x="6809" y="17440"/>
                      <a:pt x="6456" y="17403"/>
                    </a:cubicBezTo>
                    <a:cubicBezTo>
                      <a:pt x="6321" y="16969"/>
                      <a:pt x="6293" y="15748"/>
                      <a:pt x="6429" y="14772"/>
                    </a:cubicBezTo>
                    <a:cubicBezTo>
                      <a:pt x="6507" y="14744"/>
                      <a:pt x="6591" y="14734"/>
                      <a:pt x="6678" y="14734"/>
                    </a:cubicBezTo>
                    <a:cubicBezTo>
                      <a:pt x="6878" y="14734"/>
                      <a:pt x="7094" y="14785"/>
                      <a:pt x="7297" y="14785"/>
                    </a:cubicBezTo>
                    <a:cubicBezTo>
                      <a:pt x="7526" y="14785"/>
                      <a:pt x="7739" y="14721"/>
                      <a:pt x="7894" y="14446"/>
                    </a:cubicBezTo>
                    <a:cubicBezTo>
                      <a:pt x="7595" y="13904"/>
                      <a:pt x="7026" y="14039"/>
                      <a:pt x="6592" y="13849"/>
                    </a:cubicBezTo>
                    <a:cubicBezTo>
                      <a:pt x="6456" y="13280"/>
                      <a:pt x="6538" y="12412"/>
                      <a:pt x="6809" y="11490"/>
                    </a:cubicBezTo>
                    <a:cubicBezTo>
                      <a:pt x="6904" y="11408"/>
                      <a:pt x="7005" y="11388"/>
                      <a:pt x="7111" y="11388"/>
                    </a:cubicBezTo>
                    <a:cubicBezTo>
                      <a:pt x="7216" y="11388"/>
                      <a:pt x="7324" y="11408"/>
                      <a:pt x="7433" y="11408"/>
                    </a:cubicBezTo>
                    <a:cubicBezTo>
                      <a:pt x="7568" y="11408"/>
                      <a:pt x="7704" y="11435"/>
                      <a:pt x="7840" y="11435"/>
                    </a:cubicBezTo>
                    <a:cubicBezTo>
                      <a:pt x="8029" y="11408"/>
                      <a:pt x="8138" y="11273"/>
                      <a:pt x="8192" y="11110"/>
                    </a:cubicBezTo>
                    <a:cubicBezTo>
                      <a:pt x="8219" y="10920"/>
                      <a:pt x="8138" y="10785"/>
                      <a:pt x="7975" y="10703"/>
                    </a:cubicBezTo>
                    <a:cubicBezTo>
                      <a:pt x="7812" y="10622"/>
                      <a:pt x="7623" y="10595"/>
                      <a:pt x="7433" y="10540"/>
                    </a:cubicBezTo>
                    <a:cubicBezTo>
                      <a:pt x="7324" y="10486"/>
                      <a:pt x="7216" y="10486"/>
                      <a:pt x="7107" y="10459"/>
                    </a:cubicBezTo>
                    <a:cubicBezTo>
                      <a:pt x="7134" y="9808"/>
                      <a:pt x="7324" y="9238"/>
                      <a:pt x="7731" y="8615"/>
                    </a:cubicBezTo>
                    <a:cubicBezTo>
                      <a:pt x="7921" y="8669"/>
                      <a:pt x="8111" y="8696"/>
                      <a:pt x="8328" y="8750"/>
                    </a:cubicBezTo>
                    <a:cubicBezTo>
                      <a:pt x="8436" y="8777"/>
                      <a:pt x="8545" y="8804"/>
                      <a:pt x="8680" y="8804"/>
                    </a:cubicBezTo>
                    <a:cubicBezTo>
                      <a:pt x="8704" y="8808"/>
                      <a:pt x="8727" y="8810"/>
                      <a:pt x="8750" y="8810"/>
                    </a:cubicBezTo>
                    <a:cubicBezTo>
                      <a:pt x="8910" y="8810"/>
                      <a:pt x="9047" y="8726"/>
                      <a:pt x="9141" y="8560"/>
                    </a:cubicBezTo>
                    <a:cubicBezTo>
                      <a:pt x="9223" y="8425"/>
                      <a:pt x="9141" y="8181"/>
                      <a:pt x="8952" y="8072"/>
                    </a:cubicBezTo>
                    <a:cubicBezTo>
                      <a:pt x="8707" y="7937"/>
                      <a:pt x="8436" y="7828"/>
                      <a:pt x="8192" y="7720"/>
                    </a:cubicBezTo>
                    <a:cubicBezTo>
                      <a:pt x="8355" y="7069"/>
                      <a:pt x="9087" y="5956"/>
                      <a:pt x="9928" y="5143"/>
                    </a:cubicBezTo>
                    <a:cubicBezTo>
                      <a:pt x="10064" y="5224"/>
                      <a:pt x="10226" y="5333"/>
                      <a:pt x="10389" y="5387"/>
                    </a:cubicBezTo>
                    <a:cubicBezTo>
                      <a:pt x="10579" y="5495"/>
                      <a:pt x="10769" y="5550"/>
                      <a:pt x="10986" y="5604"/>
                    </a:cubicBezTo>
                    <a:cubicBezTo>
                      <a:pt x="10998" y="5605"/>
                      <a:pt x="11011" y="5606"/>
                      <a:pt x="11022" y="5606"/>
                    </a:cubicBezTo>
                    <a:cubicBezTo>
                      <a:pt x="11218" y="5606"/>
                      <a:pt x="11334" y="5403"/>
                      <a:pt x="11257" y="5224"/>
                    </a:cubicBezTo>
                    <a:cubicBezTo>
                      <a:pt x="11203" y="5089"/>
                      <a:pt x="11122" y="4953"/>
                      <a:pt x="11040" y="4844"/>
                    </a:cubicBezTo>
                    <a:cubicBezTo>
                      <a:pt x="10932" y="4709"/>
                      <a:pt x="10796" y="4573"/>
                      <a:pt x="10660" y="4438"/>
                    </a:cubicBezTo>
                    <a:cubicBezTo>
                      <a:pt x="11230" y="3759"/>
                      <a:pt x="12559" y="2864"/>
                      <a:pt x="13563" y="2485"/>
                    </a:cubicBezTo>
                    <a:cubicBezTo>
                      <a:pt x="13671" y="2674"/>
                      <a:pt x="13780" y="2891"/>
                      <a:pt x="13915" y="3081"/>
                    </a:cubicBezTo>
                    <a:cubicBezTo>
                      <a:pt x="13997" y="3190"/>
                      <a:pt x="14105" y="3298"/>
                      <a:pt x="14214" y="3380"/>
                    </a:cubicBezTo>
                    <a:cubicBezTo>
                      <a:pt x="14263" y="3421"/>
                      <a:pt x="14322" y="3440"/>
                      <a:pt x="14381" y="3440"/>
                    </a:cubicBezTo>
                    <a:cubicBezTo>
                      <a:pt x="14516" y="3440"/>
                      <a:pt x="14648" y="3341"/>
                      <a:pt x="14648" y="3190"/>
                    </a:cubicBezTo>
                    <a:cubicBezTo>
                      <a:pt x="14648" y="2946"/>
                      <a:pt x="14593" y="2729"/>
                      <a:pt x="14566" y="2485"/>
                    </a:cubicBezTo>
                    <a:cubicBezTo>
                      <a:pt x="14539" y="2376"/>
                      <a:pt x="14485" y="2268"/>
                      <a:pt x="14458" y="2132"/>
                    </a:cubicBezTo>
                    <a:cubicBezTo>
                      <a:pt x="14539" y="2051"/>
                      <a:pt x="14593" y="1996"/>
                      <a:pt x="14702" y="1942"/>
                    </a:cubicBezTo>
                    <a:cubicBezTo>
                      <a:pt x="15895" y="1481"/>
                      <a:pt x="17170" y="1210"/>
                      <a:pt x="18472" y="1020"/>
                    </a:cubicBezTo>
                    <a:cubicBezTo>
                      <a:pt x="18508" y="1011"/>
                      <a:pt x="18547" y="1008"/>
                      <a:pt x="18588" y="1008"/>
                    </a:cubicBezTo>
                    <a:close/>
                    <a:moveTo>
                      <a:pt x="20631" y="18124"/>
                    </a:moveTo>
                    <a:cubicBezTo>
                      <a:pt x="21781" y="18124"/>
                      <a:pt x="22928" y="18150"/>
                      <a:pt x="24060" y="18189"/>
                    </a:cubicBezTo>
                    <a:cubicBezTo>
                      <a:pt x="26365" y="18244"/>
                      <a:pt x="28671" y="18325"/>
                      <a:pt x="30976" y="18406"/>
                    </a:cubicBezTo>
                    <a:cubicBezTo>
                      <a:pt x="32929" y="18461"/>
                      <a:pt x="34909" y="18461"/>
                      <a:pt x="36862" y="18515"/>
                    </a:cubicBezTo>
                    <a:cubicBezTo>
                      <a:pt x="36998" y="18515"/>
                      <a:pt x="37106" y="18515"/>
                      <a:pt x="37242" y="18542"/>
                    </a:cubicBezTo>
                    <a:cubicBezTo>
                      <a:pt x="37296" y="18678"/>
                      <a:pt x="37350" y="18813"/>
                      <a:pt x="37350" y="18949"/>
                    </a:cubicBezTo>
                    <a:cubicBezTo>
                      <a:pt x="37350" y="20359"/>
                      <a:pt x="37350" y="21770"/>
                      <a:pt x="37350" y="23207"/>
                    </a:cubicBezTo>
                    <a:cubicBezTo>
                      <a:pt x="37350" y="23289"/>
                      <a:pt x="37350" y="23397"/>
                      <a:pt x="37323" y="23478"/>
                    </a:cubicBezTo>
                    <a:cubicBezTo>
                      <a:pt x="36944" y="23612"/>
                      <a:pt x="35866" y="23710"/>
                      <a:pt x="34953" y="23710"/>
                    </a:cubicBezTo>
                    <a:cubicBezTo>
                      <a:pt x="34756" y="23710"/>
                      <a:pt x="34567" y="23705"/>
                      <a:pt x="34394" y="23695"/>
                    </a:cubicBezTo>
                    <a:cubicBezTo>
                      <a:pt x="34312" y="23343"/>
                      <a:pt x="34421" y="23017"/>
                      <a:pt x="34475" y="22665"/>
                    </a:cubicBezTo>
                    <a:cubicBezTo>
                      <a:pt x="34502" y="22421"/>
                      <a:pt x="34557" y="22204"/>
                      <a:pt x="34557" y="21960"/>
                    </a:cubicBezTo>
                    <a:cubicBezTo>
                      <a:pt x="34557" y="21743"/>
                      <a:pt x="34448" y="21607"/>
                      <a:pt x="34231" y="21553"/>
                    </a:cubicBezTo>
                    <a:cubicBezTo>
                      <a:pt x="34187" y="21542"/>
                      <a:pt x="34145" y="21536"/>
                      <a:pt x="34105" y="21536"/>
                    </a:cubicBezTo>
                    <a:cubicBezTo>
                      <a:pt x="33951" y="21536"/>
                      <a:pt x="33835" y="21619"/>
                      <a:pt x="33770" y="21770"/>
                    </a:cubicBezTo>
                    <a:cubicBezTo>
                      <a:pt x="33661" y="22014"/>
                      <a:pt x="33580" y="22258"/>
                      <a:pt x="33526" y="22529"/>
                    </a:cubicBezTo>
                    <a:cubicBezTo>
                      <a:pt x="33444" y="22882"/>
                      <a:pt x="33390" y="23261"/>
                      <a:pt x="33336" y="23641"/>
                    </a:cubicBezTo>
                    <a:cubicBezTo>
                      <a:pt x="32997" y="23766"/>
                      <a:pt x="32199" y="23844"/>
                      <a:pt x="31430" y="23844"/>
                    </a:cubicBezTo>
                    <a:cubicBezTo>
                      <a:pt x="31031" y="23844"/>
                      <a:pt x="30640" y="23823"/>
                      <a:pt x="30325" y="23777"/>
                    </a:cubicBezTo>
                    <a:cubicBezTo>
                      <a:pt x="30271" y="23451"/>
                      <a:pt x="30298" y="23099"/>
                      <a:pt x="30352" y="22746"/>
                    </a:cubicBezTo>
                    <a:cubicBezTo>
                      <a:pt x="30379" y="22529"/>
                      <a:pt x="30407" y="22285"/>
                      <a:pt x="30379" y="22068"/>
                    </a:cubicBezTo>
                    <a:cubicBezTo>
                      <a:pt x="30355" y="21894"/>
                      <a:pt x="30239" y="21766"/>
                      <a:pt x="30074" y="21766"/>
                    </a:cubicBezTo>
                    <a:cubicBezTo>
                      <a:pt x="30059" y="21766"/>
                      <a:pt x="30043" y="21767"/>
                      <a:pt x="30027" y="21770"/>
                    </a:cubicBezTo>
                    <a:cubicBezTo>
                      <a:pt x="29918" y="21770"/>
                      <a:pt x="29756" y="21851"/>
                      <a:pt x="29674" y="21960"/>
                    </a:cubicBezTo>
                    <a:cubicBezTo>
                      <a:pt x="29593" y="22122"/>
                      <a:pt x="29566" y="22312"/>
                      <a:pt x="29539" y="22502"/>
                    </a:cubicBezTo>
                    <a:cubicBezTo>
                      <a:pt x="29457" y="22936"/>
                      <a:pt x="29403" y="23397"/>
                      <a:pt x="29213" y="23831"/>
                    </a:cubicBezTo>
                    <a:lnTo>
                      <a:pt x="26880" y="23831"/>
                    </a:lnTo>
                    <a:cubicBezTo>
                      <a:pt x="26691" y="23506"/>
                      <a:pt x="26745" y="23153"/>
                      <a:pt x="26691" y="22827"/>
                    </a:cubicBezTo>
                    <a:cubicBezTo>
                      <a:pt x="26636" y="22638"/>
                      <a:pt x="26636" y="22421"/>
                      <a:pt x="26555" y="22204"/>
                    </a:cubicBezTo>
                    <a:cubicBezTo>
                      <a:pt x="26528" y="22041"/>
                      <a:pt x="26365" y="21960"/>
                      <a:pt x="26175" y="21960"/>
                    </a:cubicBezTo>
                    <a:cubicBezTo>
                      <a:pt x="25985" y="21960"/>
                      <a:pt x="25850" y="22068"/>
                      <a:pt x="25823" y="22258"/>
                    </a:cubicBezTo>
                    <a:cubicBezTo>
                      <a:pt x="25796" y="22421"/>
                      <a:pt x="25796" y="22583"/>
                      <a:pt x="25796" y="22746"/>
                    </a:cubicBezTo>
                    <a:cubicBezTo>
                      <a:pt x="25796" y="23099"/>
                      <a:pt x="25796" y="23424"/>
                      <a:pt x="25796" y="23777"/>
                    </a:cubicBezTo>
                    <a:cubicBezTo>
                      <a:pt x="25420" y="23835"/>
                      <a:pt x="24944" y="23864"/>
                      <a:pt x="24478" y="23864"/>
                    </a:cubicBezTo>
                    <a:cubicBezTo>
                      <a:pt x="23865" y="23864"/>
                      <a:pt x="23271" y="23815"/>
                      <a:pt x="22948" y="23723"/>
                    </a:cubicBezTo>
                    <a:cubicBezTo>
                      <a:pt x="22975" y="23478"/>
                      <a:pt x="23002" y="23234"/>
                      <a:pt x="23029" y="22963"/>
                    </a:cubicBezTo>
                    <a:cubicBezTo>
                      <a:pt x="23029" y="22692"/>
                      <a:pt x="23029" y="22393"/>
                      <a:pt x="23002" y="22122"/>
                    </a:cubicBezTo>
                    <a:cubicBezTo>
                      <a:pt x="22977" y="21952"/>
                      <a:pt x="22844" y="21847"/>
                      <a:pt x="22699" y="21847"/>
                    </a:cubicBezTo>
                    <a:cubicBezTo>
                      <a:pt x="22682" y="21847"/>
                      <a:pt x="22666" y="21848"/>
                      <a:pt x="22649" y="21851"/>
                    </a:cubicBezTo>
                    <a:cubicBezTo>
                      <a:pt x="22514" y="21851"/>
                      <a:pt x="22351" y="21932"/>
                      <a:pt x="22297" y="22041"/>
                    </a:cubicBezTo>
                    <a:cubicBezTo>
                      <a:pt x="22161" y="22312"/>
                      <a:pt x="22080" y="22610"/>
                      <a:pt x="21998" y="22909"/>
                    </a:cubicBezTo>
                    <a:cubicBezTo>
                      <a:pt x="21917" y="23180"/>
                      <a:pt x="21863" y="23451"/>
                      <a:pt x="21808" y="23723"/>
                    </a:cubicBezTo>
                    <a:cubicBezTo>
                      <a:pt x="21476" y="23833"/>
                      <a:pt x="20978" y="23889"/>
                      <a:pt x="20507" y="23889"/>
                    </a:cubicBezTo>
                    <a:cubicBezTo>
                      <a:pt x="20171" y="23889"/>
                      <a:pt x="19849" y="23860"/>
                      <a:pt x="19611" y="23804"/>
                    </a:cubicBezTo>
                    <a:cubicBezTo>
                      <a:pt x="19557" y="23451"/>
                      <a:pt x="19638" y="23099"/>
                      <a:pt x="19666" y="22746"/>
                    </a:cubicBezTo>
                    <a:cubicBezTo>
                      <a:pt x="19666" y="22529"/>
                      <a:pt x="19666" y="22285"/>
                      <a:pt x="19611" y="22068"/>
                    </a:cubicBezTo>
                    <a:cubicBezTo>
                      <a:pt x="19611" y="21960"/>
                      <a:pt x="19476" y="21824"/>
                      <a:pt x="19394" y="21824"/>
                    </a:cubicBezTo>
                    <a:cubicBezTo>
                      <a:pt x="19286" y="21824"/>
                      <a:pt x="19123" y="21878"/>
                      <a:pt x="19042" y="21960"/>
                    </a:cubicBezTo>
                    <a:cubicBezTo>
                      <a:pt x="18933" y="22095"/>
                      <a:pt x="18879" y="22258"/>
                      <a:pt x="18825" y="22393"/>
                    </a:cubicBezTo>
                    <a:cubicBezTo>
                      <a:pt x="18743" y="22638"/>
                      <a:pt x="18689" y="22855"/>
                      <a:pt x="18635" y="23099"/>
                    </a:cubicBezTo>
                    <a:cubicBezTo>
                      <a:pt x="18608" y="23316"/>
                      <a:pt x="18553" y="23560"/>
                      <a:pt x="18526" y="23777"/>
                    </a:cubicBezTo>
                    <a:cubicBezTo>
                      <a:pt x="18265" y="23878"/>
                      <a:pt x="17817" y="23933"/>
                      <a:pt x="17311" y="23933"/>
                    </a:cubicBezTo>
                    <a:cubicBezTo>
                      <a:pt x="16872" y="23933"/>
                      <a:pt x="16390" y="23892"/>
                      <a:pt x="15950" y="23804"/>
                    </a:cubicBezTo>
                    <a:cubicBezTo>
                      <a:pt x="15950" y="23668"/>
                      <a:pt x="15922" y="23506"/>
                      <a:pt x="15895" y="23370"/>
                    </a:cubicBezTo>
                    <a:cubicBezTo>
                      <a:pt x="15868" y="23044"/>
                      <a:pt x="15841" y="22746"/>
                      <a:pt x="15787" y="22448"/>
                    </a:cubicBezTo>
                    <a:cubicBezTo>
                      <a:pt x="15760" y="22258"/>
                      <a:pt x="15678" y="22068"/>
                      <a:pt x="15461" y="22041"/>
                    </a:cubicBezTo>
                    <a:cubicBezTo>
                      <a:pt x="15446" y="22039"/>
                      <a:pt x="15430" y="22037"/>
                      <a:pt x="15414" y="22037"/>
                    </a:cubicBezTo>
                    <a:cubicBezTo>
                      <a:pt x="15245" y="22037"/>
                      <a:pt x="15104" y="22174"/>
                      <a:pt x="15054" y="22448"/>
                    </a:cubicBezTo>
                    <a:cubicBezTo>
                      <a:pt x="14973" y="22719"/>
                      <a:pt x="14946" y="23017"/>
                      <a:pt x="14892" y="23289"/>
                    </a:cubicBezTo>
                    <a:cubicBezTo>
                      <a:pt x="14892" y="23451"/>
                      <a:pt x="14865" y="23614"/>
                      <a:pt x="14865" y="23750"/>
                    </a:cubicBezTo>
                    <a:cubicBezTo>
                      <a:pt x="14620" y="23811"/>
                      <a:pt x="14249" y="23839"/>
                      <a:pt x="13858" y="23839"/>
                    </a:cubicBezTo>
                    <a:cubicBezTo>
                      <a:pt x="13381" y="23839"/>
                      <a:pt x="12875" y="23797"/>
                      <a:pt x="12532" y="23723"/>
                    </a:cubicBezTo>
                    <a:cubicBezTo>
                      <a:pt x="12532" y="23533"/>
                      <a:pt x="12505" y="23343"/>
                      <a:pt x="12478" y="23126"/>
                    </a:cubicBezTo>
                    <a:cubicBezTo>
                      <a:pt x="12451" y="22882"/>
                      <a:pt x="12451" y="22665"/>
                      <a:pt x="12396" y="22421"/>
                    </a:cubicBezTo>
                    <a:cubicBezTo>
                      <a:pt x="12347" y="22247"/>
                      <a:pt x="12206" y="22119"/>
                      <a:pt x="12017" y="22119"/>
                    </a:cubicBezTo>
                    <a:cubicBezTo>
                      <a:pt x="11999" y="22119"/>
                      <a:pt x="11981" y="22120"/>
                      <a:pt x="11962" y="22122"/>
                    </a:cubicBezTo>
                    <a:cubicBezTo>
                      <a:pt x="11745" y="22122"/>
                      <a:pt x="11610" y="22258"/>
                      <a:pt x="11583" y="22448"/>
                    </a:cubicBezTo>
                    <a:cubicBezTo>
                      <a:pt x="11528" y="22746"/>
                      <a:pt x="11528" y="23017"/>
                      <a:pt x="11528" y="23316"/>
                    </a:cubicBezTo>
                    <a:cubicBezTo>
                      <a:pt x="11501" y="23424"/>
                      <a:pt x="11528" y="23533"/>
                      <a:pt x="11528" y="23668"/>
                    </a:cubicBezTo>
                    <a:cubicBezTo>
                      <a:pt x="11342" y="23738"/>
                      <a:pt x="11156" y="23758"/>
                      <a:pt x="10973" y="23758"/>
                    </a:cubicBezTo>
                    <a:cubicBezTo>
                      <a:pt x="10727" y="23758"/>
                      <a:pt x="10486" y="23723"/>
                      <a:pt x="10254" y="23723"/>
                    </a:cubicBezTo>
                    <a:cubicBezTo>
                      <a:pt x="9820" y="23750"/>
                      <a:pt x="9386" y="23750"/>
                      <a:pt x="9006" y="23750"/>
                    </a:cubicBezTo>
                    <a:cubicBezTo>
                      <a:pt x="8789" y="23533"/>
                      <a:pt x="8870" y="23289"/>
                      <a:pt x="8843" y="23099"/>
                    </a:cubicBezTo>
                    <a:cubicBezTo>
                      <a:pt x="8816" y="22855"/>
                      <a:pt x="8816" y="22610"/>
                      <a:pt x="8789" y="22393"/>
                    </a:cubicBezTo>
                    <a:cubicBezTo>
                      <a:pt x="8735" y="22149"/>
                      <a:pt x="8545" y="22014"/>
                      <a:pt x="8328" y="22014"/>
                    </a:cubicBezTo>
                    <a:cubicBezTo>
                      <a:pt x="8111" y="22041"/>
                      <a:pt x="7975" y="22176"/>
                      <a:pt x="7921" y="22366"/>
                    </a:cubicBezTo>
                    <a:cubicBezTo>
                      <a:pt x="7894" y="22556"/>
                      <a:pt x="7894" y="22746"/>
                      <a:pt x="7894" y="22936"/>
                    </a:cubicBezTo>
                    <a:cubicBezTo>
                      <a:pt x="7867" y="23153"/>
                      <a:pt x="7894" y="23397"/>
                      <a:pt x="7894" y="23668"/>
                    </a:cubicBezTo>
                    <a:cubicBezTo>
                      <a:pt x="7696" y="23723"/>
                      <a:pt x="7497" y="23738"/>
                      <a:pt x="7301" y="23738"/>
                    </a:cubicBezTo>
                    <a:cubicBezTo>
                      <a:pt x="7072" y="23738"/>
                      <a:pt x="6845" y="23718"/>
                      <a:pt x="6624" y="23718"/>
                    </a:cubicBezTo>
                    <a:cubicBezTo>
                      <a:pt x="6567" y="23718"/>
                      <a:pt x="6512" y="23719"/>
                      <a:pt x="6456" y="23723"/>
                    </a:cubicBezTo>
                    <a:cubicBezTo>
                      <a:pt x="6303" y="23732"/>
                      <a:pt x="6146" y="23735"/>
                      <a:pt x="5987" y="23735"/>
                    </a:cubicBezTo>
                    <a:cubicBezTo>
                      <a:pt x="5670" y="23735"/>
                      <a:pt x="5344" y="23723"/>
                      <a:pt x="5019" y="23723"/>
                    </a:cubicBezTo>
                    <a:cubicBezTo>
                      <a:pt x="4829" y="23451"/>
                      <a:pt x="4856" y="23153"/>
                      <a:pt x="4829" y="22855"/>
                    </a:cubicBezTo>
                    <a:cubicBezTo>
                      <a:pt x="4775" y="22583"/>
                      <a:pt x="4720" y="22339"/>
                      <a:pt x="4639" y="22095"/>
                    </a:cubicBezTo>
                    <a:cubicBezTo>
                      <a:pt x="4585" y="21932"/>
                      <a:pt x="4449" y="21824"/>
                      <a:pt x="4259" y="21824"/>
                    </a:cubicBezTo>
                    <a:cubicBezTo>
                      <a:pt x="4069" y="21851"/>
                      <a:pt x="3934" y="21960"/>
                      <a:pt x="3907" y="22149"/>
                    </a:cubicBezTo>
                    <a:cubicBezTo>
                      <a:pt x="3879" y="22421"/>
                      <a:pt x="3825" y="22692"/>
                      <a:pt x="3825" y="22990"/>
                    </a:cubicBezTo>
                    <a:cubicBezTo>
                      <a:pt x="3825" y="23234"/>
                      <a:pt x="3879" y="23478"/>
                      <a:pt x="3907" y="23750"/>
                    </a:cubicBezTo>
                    <a:cubicBezTo>
                      <a:pt x="3570" y="23822"/>
                      <a:pt x="3102" y="23857"/>
                      <a:pt x="2624" y="23857"/>
                    </a:cubicBezTo>
                    <a:cubicBezTo>
                      <a:pt x="2023" y="23857"/>
                      <a:pt x="1409" y="23801"/>
                      <a:pt x="1031" y="23695"/>
                    </a:cubicBezTo>
                    <a:cubicBezTo>
                      <a:pt x="896" y="23099"/>
                      <a:pt x="923" y="19274"/>
                      <a:pt x="1059" y="18433"/>
                    </a:cubicBezTo>
                    <a:cubicBezTo>
                      <a:pt x="1221" y="18361"/>
                      <a:pt x="1384" y="18349"/>
                      <a:pt x="1555" y="18349"/>
                    </a:cubicBezTo>
                    <a:cubicBezTo>
                      <a:pt x="1640" y="18349"/>
                      <a:pt x="1728" y="18352"/>
                      <a:pt x="1818" y="18352"/>
                    </a:cubicBezTo>
                    <a:cubicBezTo>
                      <a:pt x="3662" y="18352"/>
                      <a:pt x="5507" y="18364"/>
                      <a:pt x="7351" y="18364"/>
                    </a:cubicBezTo>
                    <a:cubicBezTo>
                      <a:pt x="8274" y="18364"/>
                      <a:pt x="9196" y="18361"/>
                      <a:pt x="10118" y="18352"/>
                    </a:cubicBezTo>
                    <a:cubicBezTo>
                      <a:pt x="13210" y="18298"/>
                      <a:pt x="16302" y="18189"/>
                      <a:pt x="19367" y="18135"/>
                    </a:cubicBezTo>
                    <a:cubicBezTo>
                      <a:pt x="19789" y="18128"/>
                      <a:pt x="20210" y="18124"/>
                      <a:pt x="20631" y="18124"/>
                    </a:cubicBezTo>
                    <a:close/>
                    <a:moveTo>
                      <a:pt x="20086" y="1"/>
                    </a:moveTo>
                    <a:cubicBezTo>
                      <a:pt x="19778" y="1"/>
                      <a:pt x="19466" y="15"/>
                      <a:pt x="19150" y="43"/>
                    </a:cubicBezTo>
                    <a:cubicBezTo>
                      <a:pt x="17143" y="233"/>
                      <a:pt x="15244" y="667"/>
                      <a:pt x="13400" y="1508"/>
                    </a:cubicBezTo>
                    <a:cubicBezTo>
                      <a:pt x="10742" y="2756"/>
                      <a:pt x="8707" y="4655"/>
                      <a:pt x="7297" y="7258"/>
                    </a:cubicBezTo>
                    <a:cubicBezTo>
                      <a:pt x="6293" y="9157"/>
                      <a:pt x="5805" y="11191"/>
                      <a:pt x="5615" y="13307"/>
                    </a:cubicBezTo>
                    <a:cubicBezTo>
                      <a:pt x="5507" y="14500"/>
                      <a:pt x="5453" y="15721"/>
                      <a:pt x="5371" y="16914"/>
                    </a:cubicBezTo>
                    <a:cubicBezTo>
                      <a:pt x="5371" y="17077"/>
                      <a:pt x="5317" y="17240"/>
                      <a:pt x="5290" y="17430"/>
                    </a:cubicBezTo>
                    <a:lnTo>
                      <a:pt x="4476" y="17430"/>
                    </a:lnTo>
                    <a:cubicBezTo>
                      <a:pt x="3228" y="17430"/>
                      <a:pt x="1981" y="17430"/>
                      <a:pt x="706" y="17457"/>
                    </a:cubicBezTo>
                    <a:cubicBezTo>
                      <a:pt x="245" y="17457"/>
                      <a:pt x="136" y="17565"/>
                      <a:pt x="82" y="18027"/>
                    </a:cubicBezTo>
                    <a:cubicBezTo>
                      <a:pt x="55" y="18406"/>
                      <a:pt x="55" y="18786"/>
                      <a:pt x="55" y="19166"/>
                    </a:cubicBezTo>
                    <a:cubicBezTo>
                      <a:pt x="28" y="20630"/>
                      <a:pt x="1" y="22095"/>
                      <a:pt x="1" y="23560"/>
                    </a:cubicBezTo>
                    <a:cubicBezTo>
                      <a:pt x="1" y="23750"/>
                      <a:pt x="1" y="23940"/>
                      <a:pt x="28" y="24129"/>
                    </a:cubicBezTo>
                    <a:cubicBezTo>
                      <a:pt x="82" y="24455"/>
                      <a:pt x="245" y="24591"/>
                      <a:pt x="543" y="24618"/>
                    </a:cubicBezTo>
                    <a:cubicBezTo>
                      <a:pt x="896" y="24645"/>
                      <a:pt x="1221" y="24645"/>
                      <a:pt x="1547" y="24645"/>
                    </a:cubicBezTo>
                    <a:cubicBezTo>
                      <a:pt x="3355" y="24645"/>
                      <a:pt x="5151" y="24609"/>
                      <a:pt x="6951" y="24609"/>
                    </a:cubicBezTo>
                    <a:cubicBezTo>
                      <a:pt x="7852" y="24609"/>
                      <a:pt x="8753" y="24618"/>
                      <a:pt x="9657" y="24645"/>
                    </a:cubicBezTo>
                    <a:cubicBezTo>
                      <a:pt x="12369" y="24753"/>
                      <a:pt x="15054" y="24862"/>
                      <a:pt x="17767" y="24889"/>
                    </a:cubicBezTo>
                    <a:cubicBezTo>
                      <a:pt x="22161" y="24916"/>
                      <a:pt x="26582" y="24889"/>
                      <a:pt x="30976" y="24943"/>
                    </a:cubicBezTo>
                    <a:cubicBezTo>
                      <a:pt x="33200" y="24943"/>
                      <a:pt x="35397" y="24835"/>
                      <a:pt x="37594" y="24753"/>
                    </a:cubicBezTo>
                    <a:cubicBezTo>
                      <a:pt x="37839" y="24726"/>
                      <a:pt x="38083" y="24753"/>
                      <a:pt x="38327" y="24482"/>
                    </a:cubicBezTo>
                    <a:cubicBezTo>
                      <a:pt x="38327" y="24211"/>
                      <a:pt x="38381" y="23858"/>
                      <a:pt x="38381" y="23506"/>
                    </a:cubicBezTo>
                    <a:cubicBezTo>
                      <a:pt x="38354" y="21987"/>
                      <a:pt x="38354" y="20468"/>
                      <a:pt x="38327" y="18949"/>
                    </a:cubicBezTo>
                    <a:cubicBezTo>
                      <a:pt x="38327" y="18732"/>
                      <a:pt x="38300" y="18515"/>
                      <a:pt x="38273" y="18325"/>
                    </a:cubicBezTo>
                    <a:cubicBezTo>
                      <a:pt x="38164" y="17701"/>
                      <a:pt x="37947" y="17511"/>
                      <a:pt x="37323" y="17511"/>
                    </a:cubicBezTo>
                    <a:lnTo>
                      <a:pt x="35045" y="17511"/>
                    </a:lnTo>
                    <a:cubicBezTo>
                      <a:pt x="34774" y="17511"/>
                      <a:pt x="34529" y="17511"/>
                      <a:pt x="34177" y="17484"/>
                    </a:cubicBezTo>
                    <a:cubicBezTo>
                      <a:pt x="34177" y="17050"/>
                      <a:pt x="34177" y="16697"/>
                      <a:pt x="34177" y="16345"/>
                    </a:cubicBezTo>
                    <a:cubicBezTo>
                      <a:pt x="34123" y="15179"/>
                      <a:pt x="33906" y="14066"/>
                      <a:pt x="33689" y="12954"/>
                    </a:cubicBezTo>
                    <a:cubicBezTo>
                      <a:pt x="33282" y="11164"/>
                      <a:pt x="32739" y="9428"/>
                      <a:pt x="31871" y="7801"/>
                    </a:cubicBezTo>
                    <a:cubicBezTo>
                      <a:pt x="30434" y="5116"/>
                      <a:pt x="28318" y="3081"/>
                      <a:pt x="25687" y="1590"/>
                    </a:cubicBezTo>
                    <a:cubicBezTo>
                      <a:pt x="23946" y="601"/>
                      <a:pt x="22102" y="1"/>
                      <a:pt x="20086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68"/>
              <p:cNvSpPr/>
              <p:nvPr/>
            </p:nvSpPr>
            <p:spPr>
              <a:xfrm>
                <a:off x="428650" y="1000600"/>
                <a:ext cx="911400" cy="145250"/>
              </a:xfrm>
              <a:custGeom>
                <a:avLst/>
                <a:gdLst/>
                <a:ahLst/>
                <a:cxnLst/>
                <a:rect l="l" t="t" r="r" b="b"/>
                <a:pathLst>
                  <a:path w="36456" h="5810" extrusionOk="0">
                    <a:moveTo>
                      <a:pt x="19736" y="0"/>
                    </a:moveTo>
                    <a:cubicBezTo>
                      <a:pt x="19315" y="0"/>
                      <a:pt x="18894" y="4"/>
                      <a:pt x="18472" y="11"/>
                    </a:cubicBezTo>
                    <a:cubicBezTo>
                      <a:pt x="15407" y="65"/>
                      <a:pt x="12315" y="174"/>
                      <a:pt x="9223" y="228"/>
                    </a:cubicBezTo>
                    <a:cubicBezTo>
                      <a:pt x="8301" y="237"/>
                      <a:pt x="7379" y="240"/>
                      <a:pt x="6456" y="240"/>
                    </a:cubicBezTo>
                    <a:cubicBezTo>
                      <a:pt x="4612" y="240"/>
                      <a:pt x="2767" y="228"/>
                      <a:pt x="923" y="228"/>
                    </a:cubicBezTo>
                    <a:cubicBezTo>
                      <a:pt x="833" y="228"/>
                      <a:pt x="745" y="225"/>
                      <a:pt x="660" y="225"/>
                    </a:cubicBezTo>
                    <a:cubicBezTo>
                      <a:pt x="489" y="225"/>
                      <a:pt x="326" y="237"/>
                      <a:pt x="164" y="309"/>
                    </a:cubicBezTo>
                    <a:cubicBezTo>
                      <a:pt x="28" y="1150"/>
                      <a:pt x="1" y="4975"/>
                      <a:pt x="136" y="5571"/>
                    </a:cubicBezTo>
                    <a:cubicBezTo>
                      <a:pt x="514" y="5677"/>
                      <a:pt x="1128" y="5733"/>
                      <a:pt x="1729" y="5733"/>
                    </a:cubicBezTo>
                    <a:cubicBezTo>
                      <a:pt x="2207" y="5733"/>
                      <a:pt x="2675" y="5698"/>
                      <a:pt x="3012" y="5626"/>
                    </a:cubicBezTo>
                    <a:cubicBezTo>
                      <a:pt x="2984" y="5354"/>
                      <a:pt x="2930" y="5110"/>
                      <a:pt x="2930" y="4866"/>
                    </a:cubicBezTo>
                    <a:cubicBezTo>
                      <a:pt x="2930" y="4568"/>
                      <a:pt x="2984" y="4297"/>
                      <a:pt x="3012" y="4025"/>
                    </a:cubicBezTo>
                    <a:cubicBezTo>
                      <a:pt x="3039" y="3836"/>
                      <a:pt x="3174" y="3727"/>
                      <a:pt x="3364" y="3700"/>
                    </a:cubicBezTo>
                    <a:cubicBezTo>
                      <a:pt x="3554" y="3700"/>
                      <a:pt x="3690" y="3808"/>
                      <a:pt x="3744" y="3971"/>
                    </a:cubicBezTo>
                    <a:cubicBezTo>
                      <a:pt x="3825" y="4215"/>
                      <a:pt x="3880" y="4459"/>
                      <a:pt x="3934" y="4731"/>
                    </a:cubicBezTo>
                    <a:cubicBezTo>
                      <a:pt x="3961" y="5029"/>
                      <a:pt x="3934" y="5327"/>
                      <a:pt x="4124" y="5599"/>
                    </a:cubicBezTo>
                    <a:cubicBezTo>
                      <a:pt x="4449" y="5599"/>
                      <a:pt x="4775" y="5611"/>
                      <a:pt x="5092" y="5611"/>
                    </a:cubicBezTo>
                    <a:cubicBezTo>
                      <a:pt x="5251" y="5611"/>
                      <a:pt x="5408" y="5608"/>
                      <a:pt x="5561" y="5599"/>
                    </a:cubicBezTo>
                    <a:cubicBezTo>
                      <a:pt x="5617" y="5595"/>
                      <a:pt x="5672" y="5594"/>
                      <a:pt x="5729" y="5594"/>
                    </a:cubicBezTo>
                    <a:cubicBezTo>
                      <a:pt x="5950" y="5594"/>
                      <a:pt x="6177" y="5614"/>
                      <a:pt x="6406" y="5614"/>
                    </a:cubicBezTo>
                    <a:cubicBezTo>
                      <a:pt x="6602" y="5614"/>
                      <a:pt x="6801" y="5599"/>
                      <a:pt x="6999" y="5544"/>
                    </a:cubicBezTo>
                    <a:cubicBezTo>
                      <a:pt x="6999" y="5273"/>
                      <a:pt x="6972" y="5029"/>
                      <a:pt x="6999" y="4812"/>
                    </a:cubicBezTo>
                    <a:cubicBezTo>
                      <a:pt x="6999" y="4622"/>
                      <a:pt x="6999" y="4432"/>
                      <a:pt x="7026" y="4242"/>
                    </a:cubicBezTo>
                    <a:cubicBezTo>
                      <a:pt x="7080" y="4052"/>
                      <a:pt x="7216" y="3917"/>
                      <a:pt x="7433" y="3890"/>
                    </a:cubicBezTo>
                    <a:cubicBezTo>
                      <a:pt x="7650" y="3890"/>
                      <a:pt x="7840" y="4025"/>
                      <a:pt x="7894" y="4269"/>
                    </a:cubicBezTo>
                    <a:cubicBezTo>
                      <a:pt x="7921" y="4486"/>
                      <a:pt x="7921" y="4731"/>
                      <a:pt x="7948" y="4975"/>
                    </a:cubicBezTo>
                    <a:cubicBezTo>
                      <a:pt x="7975" y="5165"/>
                      <a:pt x="7894" y="5409"/>
                      <a:pt x="8111" y="5626"/>
                    </a:cubicBezTo>
                    <a:cubicBezTo>
                      <a:pt x="8491" y="5626"/>
                      <a:pt x="8925" y="5626"/>
                      <a:pt x="9359" y="5599"/>
                    </a:cubicBezTo>
                    <a:cubicBezTo>
                      <a:pt x="9591" y="5599"/>
                      <a:pt x="9832" y="5634"/>
                      <a:pt x="10078" y="5634"/>
                    </a:cubicBezTo>
                    <a:cubicBezTo>
                      <a:pt x="10261" y="5634"/>
                      <a:pt x="10447" y="5614"/>
                      <a:pt x="10633" y="5544"/>
                    </a:cubicBezTo>
                    <a:cubicBezTo>
                      <a:pt x="10633" y="5409"/>
                      <a:pt x="10606" y="5300"/>
                      <a:pt x="10633" y="5192"/>
                    </a:cubicBezTo>
                    <a:cubicBezTo>
                      <a:pt x="10633" y="4893"/>
                      <a:pt x="10633" y="4622"/>
                      <a:pt x="10688" y="4324"/>
                    </a:cubicBezTo>
                    <a:cubicBezTo>
                      <a:pt x="10715" y="4134"/>
                      <a:pt x="10850" y="3998"/>
                      <a:pt x="11067" y="3998"/>
                    </a:cubicBezTo>
                    <a:cubicBezTo>
                      <a:pt x="11086" y="3996"/>
                      <a:pt x="11104" y="3995"/>
                      <a:pt x="11122" y="3995"/>
                    </a:cubicBezTo>
                    <a:cubicBezTo>
                      <a:pt x="11311" y="3995"/>
                      <a:pt x="11452" y="4123"/>
                      <a:pt x="11501" y="4297"/>
                    </a:cubicBezTo>
                    <a:cubicBezTo>
                      <a:pt x="11556" y="4541"/>
                      <a:pt x="11556" y="4758"/>
                      <a:pt x="11583" y="5002"/>
                    </a:cubicBezTo>
                    <a:cubicBezTo>
                      <a:pt x="11610" y="5219"/>
                      <a:pt x="11637" y="5409"/>
                      <a:pt x="11637" y="5599"/>
                    </a:cubicBezTo>
                    <a:cubicBezTo>
                      <a:pt x="11980" y="5673"/>
                      <a:pt x="12486" y="5715"/>
                      <a:pt x="12963" y="5715"/>
                    </a:cubicBezTo>
                    <a:cubicBezTo>
                      <a:pt x="13354" y="5715"/>
                      <a:pt x="13725" y="5687"/>
                      <a:pt x="13970" y="5626"/>
                    </a:cubicBezTo>
                    <a:cubicBezTo>
                      <a:pt x="13970" y="5490"/>
                      <a:pt x="13997" y="5327"/>
                      <a:pt x="13997" y="5165"/>
                    </a:cubicBezTo>
                    <a:cubicBezTo>
                      <a:pt x="14051" y="4893"/>
                      <a:pt x="14078" y="4595"/>
                      <a:pt x="14159" y="4324"/>
                    </a:cubicBezTo>
                    <a:cubicBezTo>
                      <a:pt x="14209" y="4050"/>
                      <a:pt x="14350" y="3913"/>
                      <a:pt x="14519" y="3913"/>
                    </a:cubicBezTo>
                    <a:cubicBezTo>
                      <a:pt x="14535" y="3913"/>
                      <a:pt x="14551" y="3915"/>
                      <a:pt x="14566" y="3917"/>
                    </a:cubicBezTo>
                    <a:cubicBezTo>
                      <a:pt x="14783" y="3944"/>
                      <a:pt x="14865" y="4134"/>
                      <a:pt x="14892" y="4324"/>
                    </a:cubicBezTo>
                    <a:cubicBezTo>
                      <a:pt x="14946" y="4622"/>
                      <a:pt x="14973" y="4920"/>
                      <a:pt x="15000" y="5246"/>
                    </a:cubicBezTo>
                    <a:cubicBezTo>
                      <a:pt x="15027" y="5382"/>
                      <a:pt x="15055" y="5544"/>
                      <a:pt x="15055" y="5680"/>
                    </a:cubicBezTo>
                    <a:cubicBezTo>
                      <a:pt x="15495" y="5768"/>
                      <a:pt x="15977" y="5809"/>
                      <a:pt x="16416" y="5809"/>
                    </a:cubicBezTo>
                    <a:cubicBezTo>
                      <a:pt x="16922" y="5809"/>
                      <a:pt x="17370" y="5754"/>
                      <a:pt x="17631" y="5653"/>
                    </a:cubicBezTo>
                    <a:cubicBezTo>
                      <a:pt x="17658" y="5436"/>
                      <a:pt x="17713" y="5192"/>
                      <a:pt x="17740" y="4975"/>
                    </a:cubicBezTo>
                    <a:cubicBezTo>
                      <a:pt x="17794" y="4731"/>
                      <a:pt x="17848" y="4514"/>
                      <a:pt x="17930" y="4269"/>
                    </a:cubicBezTo>
                    <a:cubicBezTo>
                      <a:pt x="17984" y="4134"/>
                      <a:pt x="18038" y="3971"/>
                      <a:pt x="18147" y="3836"/>
                    </a:cubicBezTo>
                    <a:cubicBezTo>
                      <a:pt x="18228" y="3754"/>
                      <a:pt x="18391" y="3700"/>
                      <a:pt x="18499" y="3700"/>
                    </a:cubicBezTo>
                    <a:cubicBezTo>
                      <a:pt x="18581" y="3700"/>
                      <a:pt x="18716" y="3836"/>
                      <a:pt x="18716" y="3944"/>
                    </a:cubicBezTo>
                    <a:cubicBezTo>
                      <a:pt x="18771" y="4161"/>
                      <a:pt x="18771" y="4405"/>
                      <a:pt x="18771" y="4622"/>
                    </a:cubicBezTo>
                    <a:cubicBezTo>
                      <a:pt x="18743" y="4975"/>
                      <a:pt x="18662" y="5327"/>
                      <a:pt x="18716" y="5680"/>
                    </a:cubicBezTo>
                    <a:cubicBezTo>
                      <a:pt x="18954" y="5736"/>
                      <a:pt x="19276" y="5765"/>
                      <a:pt x="19612" y="5765"/>
                    </a:cubicBezTo>
                    <a:cubicBezTo>
                      <a:pt x="20083" y="5765"/>
                      <a:pt x="20581" y="5709"/>
                      <a:pt x="20913" y="5599"/>
                    </a:cubicBezTo>
                    <a:cubicBezTo>
                      <a:pt x="20968" y="5327"/>
                      <a:pt x="21022" y="5056"/>
                      <a:pt x="21103" y="4785"/>
                    </a:cubicBezTo>
                    <a:cubicBezTo>
                      <a:pt x="21185" y="4486"/>
                      <a:pt x="21266" y="4188"/>
                      <a:pt x="21402" y="3917"/>
                    </a:cubicBezTo>
                    <a:cubicBezTo>
                      <a:pt x="21456" y="3808"/>
                      <a:pt x="21619" y="3727"/>
                      <a:pt x="21754" y="3727"/>
                    </a:cubicBezTo>
                    <a:cubicBezTo>
                      <a:pt x="21771" y="3724"/>
                      <a:pt x="21787" y="3723"/>
                      <a:pt x="21804" y="3723"/>
                    </a:cubicBezTo>
                    <a:cubicBezTo>
                      <a:pt x="21949" y="3723"/>
                      <a:pt x="22082" y="3828"/>
                      <a:pt x="22107" y="3998"/>
                    </a:cubicBezTo>
                    <a:cubicBezTo>
                      <a:pt x="22134" y="4269"/>
                      <a:pt x="22134" y="4568"/>
                      <a:pt x="22134" y="4839"/>
                    </a:cubicBezTo>
                    <a:cubicBezTo>
                      <a:pt x="22107" y="5110"/>
                      <a:pt x="22080" y="5354"/>
                      <a:pt x="22053" y="5599"/>
                    </a:cubicBezTo>
                    <a:cubicBezTo>
                      <a:pt x="22376" y="5691"/>
                      <a:pt x="22970" y="5740"/>
                      <a:pt x="23583" y="5740"/>
                    </a:cubicBezTo>
                    <a:cubicBezTo>
                      <a:pt x="24049" y="5740"/>
                      <a:pt x="24525" y="5711"/>
                      <a:pt x="24901" y="5653"/>
                    </a:cubicBezTo>
                    <a:cubicBezTo>
                      <a:pt x="24901" y="5300"/>
                      <a:pt x="24901" y="4975"/>
                      <a:pt x="24901" y="4622"/>
                    </a:cubicBezTo>
                    <a:cubicBezTo>
                      <a:pt x="24901" y="4459"/>
                      <a:pt x="24901" y="4297"/>
                      <a:pt x="24928" y="4134"/>
                    </a:cubicBezTo>
                    <a:cubicBezTo>
                      <a:pt x="24955" y="3944"/>
                      <a:pt x="25090" y="3836"/>
                      <a:pt x="25280" y="3836"/>
                    </a:cubicBezTo>
                    <a:cubicBezTo>
                      <a:pt x="25470" y="3836"/>
                      <a:pt x="25633" y="3917"/>
                      <a:pt x="25660" y="4080"/>
                    </a:cubicBezTo>
                    <a:cubicBezTo>
                      <a:pt x="25741" y="4297"/>
                      <a:pt x="25741" y="4514"/>
                      <a:pt x="25796" y="4703"/>
                    </a:cubicBezTo>
                    <a:cubicBezTo>
                      <a:pt x="25850" y="5029"/>
                      <a:pt x="25796" y="5382"/>
                      <a:pt x="25985" y="5707"/>
                    </a:cubicBezTo>
                    <a:lnTo>
                      <a:pt x="28318" y="5707"/>
                    </a:lnTo>
                    <a:cubicBezTo>
                      <a:pt x="28508" y="5273"/>
                      <a:pt x="28562" y="4812"/>
                      <a:pt x="28644" y="4378"/>
                    </a:cubicBezTo>
                    <a:cubicBezTo>
                      <a:pt x="28671" y="4188"/>
                      <a:pt x="28698" y="3998"/>
                      <a:pt x="28779" y="3836"/>
                    </a:cubicBezTo>
                    <a:cubicBezTo>
                      <a:pt x="28861" y="3727"/>
                      <a:pt x="29023" y="3646"/>
                      <a:pt x="29132" y="3646"/>
                    </a:cubicBezTo>
                    <a:cubicBezTo>
                      <a:pt x="29148" y="3643"/>
                      <a:pt x="29164" y="3642"/>
                      <a:pt x="29179" y="3642"/>
                    </a:cubicBezTo>
                    <a:cubicBezTo>
                      <a:pt x="29344" y="3642"/>
                      <a:pt x="29460" y="3770"/>
                      <a:pt x="29484" y="3944"/>
                    </a:cubicBezTo>
                    <a:cubicBezTo>
                      <a:pt x="29512" y="4161"/>
                      <a:pt x="29484" y="4405"/>
                      <a:pt x="29457" y="4622"/>
                    </a:cubicBezTo>
                    <a:cubicBezTo>
                      <a:pt x="29403" y="4975"/>
                      <a:pt x="29376" y="5327"/>
                      <a:pt x="29430" y="5653"/>
                    </a:cubicBezTo>
                    <a:cubicBezTo>
                      <a:pt x="29745" y="5699"/>
                      <a:pt x="30136" y="5720"/>
                      <a:pt x="30535" y="5720"/>
                    </a:cubicBezTo>
                    <a:cubicBezTo>
                      <a:pt x="31304" y="5720"/>
                      <a:pt x="32102" y="5642"/>
                      <a:pt x="32441" y="5517"/>
                    </a:cubicBezTo>
                    <a:cubicBezTo>
                      <a:pt x="32495" y="5137"/>
                      <a:pt x="32549" y="4758"/>
                      <a:pt x="32631" y="4405"/>
                    </a:cubicBezTo>
                    <a:cubicBezTo>
                      <a:pt x="32685" y="4134"/>
                      <a:pt x="32766" y="3890"/>
                      <a:pt x="32875" y="3646"/>
                    </a:cubicBezTo>
                    <a:cubicBezTo>
                      <a:pt x="32940" y="3495"/>
                      <a:pt x="33056" y="3412"/>
                      <a:pt x="33210" y="3412"/>
                    </a:cubicBezTo>
                    <a:cubicBezTo>
                      <a:pt x="33250" y="3412"/>
                      <a:pt x="33292" y="3418"/>
                      <a:pt x="33336" y="3429"/>
                    </a:cubicBezTo>
                    <a:cubicBezTo>
                      <a:pt x="33553" y="3483"/>
                      <a:pt x="33662" y="3619"/>
                      <a:pt x="33662" y="3836"/>
                    </a:cubicBezTo>
                    <a:cubicBezTo>
                      <a:pt x="33662" y="4080"/>
                      <a:pt x="33607" y="4297"/>
                      <a:pt x="33580" y="4541"/>
                    </a:cubicBezTo>
                    <a:cubicBezTo>
                      <a:pt x="33526" y="4893"/>
                      <a:pt x="33417" y="5219"/>
                      <a:pt x="33499" y="5571"/>
                    </a:cubicBezTo>
                    <a:cubicBezTo>
                      <a:pt x="33672" y="5581"/>
                      <a:pt x="33861" y="5586"/>
                      <a:pt x="34058" y="5586"/>
                    </a:cubicBezTo>
                    <a:cubicBezTo>
                      <a:pt x="34971" y="5586"/>
                      <a:pt x="36049" y="5488"/>
                      <a:pt x="36428" y="5354"/>
                    </a:cubicBezTo>
                    <a:cubicBezTo>
                      <a:pt x="36455" y="5273"/>
                      <a:pt x="36455" y="5165"/>
                      <a:pt x="36455" y="5083"/>
                    </a:cubicBezTo>
                    <a:cubicBezTo>
                      <a:pt x="36455" y="3646"/>
                      <a:pt x="36455" y="2235"/>
                      <a:pt x="36455" y="825"/>
                    </a:cubicBezTo>
                    <a:cubicBezTo>
                      <a:pt x="36455" y="689"/>
                      <a:pt x="36401" y="554"/>
                      <a:pt x="36347" y="418"/>
                    </a:cubicBezTo>
                    <a:cubicBezTo>
                      <a:pt x="36211" y="391"/>
                      <a:pt x="36103" y="391"/>
                      <a:pt x="35967" y="391"/>
                    </a:cubicBezTo>
                    <a:cubicBezTo>
                      <a:pt x="34014" y="337"/>
                      <a:pt x="32034" y="337"/>
                      <a:pt x="30081" y="282"/>
                    </a:cubicBezTo>
                    <a:cubicBezTo>
                      <a:pt x="27776" y="201"/>
                      <a:pt x="25470" y="120"/>
                      <a:pt x="23165" y="65"/>
                    </a:cubicBezTo>
                    <a:cubicBezTo>
                      <a:pt x="22033" y="26"/>
                      <a:pt x="20886" y="0"/>
                      <a:pt x="19736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68"/>
              <p:cNvSpPr/>
              <p:nvPr/>
            </p:nvSpPr>
            <p:spPr>
              <a:xfrm>
                <a:off x="563600" y="572675"/>
                <a:ext cx="676075" cy="411400"/>
              </a:xfrm>
              <a:custGeom>
                <a:avLst/>
                <a:gdLst/>
                <a:ahLst/>
                <a:cxnLst/>
                <a:rect l="l" t="t" r="r" b="b"/>
                <a:pathLst>
                  <a:path w="27043" h="16456" extrusionOk="0">
                    <a:moveTo>
                      <a:pt x="12295" y="1"/>
                    </a:moveTo>
                    <a:cubicBezTo>
                      <a:pt x="12254" y="1"/>
                      <a:pt x="12215" y="4"/>
                      <a:pt x="12179" y="13"/>
                    </a:cubicBezTo>
                    <a:cubicBezTo>
                      <a:pt x="10877" y="203"/>
                      <a:pt x="9602" y="474"/>
                      <a:pt x="8409" y="935"/>
                    </a:cubicBezTo>
                    <a:cubicBezTo>
                      <a:pt x="8300" y="989"/>
                      <a:pt x="8246" y="1044"/>
                      <a:pt x="8165" y="1125"/>
                    </a:cubicBezTo>
                    <a:cubicBezTo>
                      <a:pt x="8192" y="1261"/>
                      <a:pt x="8246" y="1369"/>
                      <a:pt x="8273" y="1478"/>
                    </a:cubicBezTo>
                    <a:cubicBezTo>
                      <a:pt x="8300" y="1722"/>
                      <a:pt x="8355" y="1939"/>
                      <a:pt x="8355" y="2183"/>
                    </a:cubicBezTo>
                    <a:cubicBezTo>
                      <a:pt x="8355" y="2334"/>
                      <a:pt x="8223" y="2433"/>
                      <a:pt x="8088" y="2433"/>
                    </a:cubicBezTo>
                    <a:cubicBezTo>
                      <a:pt x="8029" y="2433"/>
                      <a:pt x="7970" y="2414"/>
                      <a:pt x="7921" y="2373"/>
                    </a:cubicBezTo>
                    <a:cubicBezTo>
                      <a:pt x="7812" y="2291"/>
                      <a:pt x="7704" y="2183"/>
                      <a:pt x="7622" y="2074"/>
                    </a:cubicBezTo>
                    <a:cubicBezTo>
                      <a:pt x="7487" y="1884"/>
                      <a:pt x="7378" y="1667"/>
                      <a:pt x="7270" y="1478"/>
                    </a:cubicBezTo>
                    <a:cubicBezTo>
                      <a:pt x="6266" y="1857"/>
                      <a:pt x="4937" y="2752"/>
                      <a:pt x="4367" y="3431"/>
                    </a:cubicBezTo>
                    <a:cubicBezTo>
                      <a:pt x="4503" y="3566"/>
                      <a:pt x="4639" y="3702"/>
                      <a:pt x="4747" y="3837"/>
                    </a:cubicBezTo>
                    <a:cubicBezTo>
                      <a:pt x="4829" y="3946"/>
                      <a:pt x="4910" y="4082"/>
                      <a:pt x="4964" y="4217"/>
                    </a:cubicBezTo>
                    <a:cubicBezTo>
                      <a:pt x="5041" y="4396"/>
                      <a:pt x="4925" y="4599"/>
                      <a:pt x="4729" y="4599"/>
                    </a:cubicBezTo>
                    <a:cubicBezTo>
                      <a:pt x="4718" y="4599"/>
                      <a:pt x="4705" y="4598"/>
                      <a:pt x="4693" y="4597"/>
                    </a:cubicBezTo>
                    <a:cubicBezTo>
                      <a:pt x="4476" y="4543"/>
                      <a:pt x="4286" y="4488"/>
                      <a:pt x="4096" y="4380"/>
                    </a:cubicBezTo>
                    <a:cubicBezTo>
                      <a:pt x="3933" y="4326"/>
                      <a:pt x="3771" y="4217"/>
                      <a:pt x="3635" y="4136"/>
                    </a:cubicBezTo>
                    <a:cubicBezTo>
                      <a:pt x="2794" y="4949"/>
                      <a:pt x="2062" y="6062"/>
                      <a:pt x="1899" y="6713"/>
                    </a:cubicBezTo>
                    <a:cubicBezTo>
                      <a:pt x="2143" y="6821"/>
                      <a:pt x="2414" y="6930"/>
                      <a:pt x="2659" y="7065"/>
                    </a:cubicBezTo>
                    <a:cubicBezTo>
                      <a:pt x="2848" y="7174"/>
                      <a:pt x="2930" y="7418"/>
                      <a:pt x="2848" y="7553"/>
                    </a:cubicBezTo>
                    <a:cubicBezTo>
                      <a:pt x="2754" y="7719"/>
                      <a:pt x="2617" y="7803"/>
                      <a:pt x="2457" y="7803"/>
                    </a:cubicBezTo>
                    <a:cubicBezTo>
                      <a:pt x="2434" y="7803"/>
                      <a:pt x="2411" y="7801"/>
                      <a:pt x="2387" y="7797"/>
                    </a:cubicBezTo>
                    <a:cubicBezTo>
                      <a:pt x="2252" y="7797"/>
                      <a:pt x="2143" y="7770"/>
                      <a:pt x="2035" y="7743"/>
                    </a:cubicBezTo>
                    <a:cubicBezTo>
                      <a:pt x="1818" y="7689"/>
                      <a:pt x="1628" y="7662"/>
                      <a:pt x="1438" y="7608"/>
                    </a:cubicBezTo>
                    <a:cubicBezTo>
                      <a:pt x="1031" y="8231"/>
                      <a:pt x="841" y="8801"/>
                      <a:pt x="814" y="9452"/>
                    </a:cubicBezTo>
                    <a:cubicBezTo>
                      <a:pt x="923" y="9479"/>
                      <a:pt x="1031" y="9479"/>
                      <a:pt x="1140" y="9533"/>
                    </a:cubicBezTo>
                    <a:cubicBezTo>
                      <a:pt x="1330" y="9588"/>
                      <a:pt x="1519" y="9615"/>
                      <a:pt x="1682" y="9696"/>
                    </a:cubicBezTo>
                    <a:cubicBezTo>
                      <a:pt x="1845" y="9778"/>
                      <a:pt x="1926" y="9913"/>
                      <a:pt x="1899" y="10103"/>
                    </a:cubicBezTo>
                    <a:cubicBezTo>
                      <a:pt x="1845" y="10266"/>
                      <a:pt x="1736" y="10401"/>
                      <a:pt x="1547" y="10428"/>
                    </a:cubicBezTo>
                    <a:cubicBezTo>
                      <a:pt x="1411" y="10428"/>
                      <a:pt x="1275" y="10401"/>
                      <a:pt x="1140" y="10401"/>
                    </a:cubicBezTo>
                    <a:cubicBezTo>
                      <a:pt x="1031" y="10401"/>
                      <a:pt x="923" y="10381"/>
                      <a:pt x="818" y="10381"/>
                    </a:cubicBezTo>
                    <a:cubicBezTo>
                      <a:pt x="712" y="10381"/>
                      <a:pt x="611" y="10401"/>
                      <a:pt x="516" y="10483"/>
                    </a:cubicBezTo>
                    <a:cubicBezTo>
                      <a:pt x="245" y="11405"/>
                      <a:pt x="163" y="12273"/>
                      <a:pt x="299" y="12842"/>
                    </a:cubicBezTo>
                    <a:cubicBezTo>
                      <a:pt x="733" y="13032"/>
                      <a:pt x="1302" y="12897"/>
                      <a:pt x="1601" y="13439"/>
                    </a:cubicBezTo>
                    <a:cubicBezTo>
                      <a:pt x="1446" y="13714"/>
                      <a:pt x="1233" y="13778"/>
                      <a:pt x="1004" y="13778"/>
                    </a:cubicBezTo>
                    <a:cubicBezTo>
                      <a:pt x="801" y="13778"/>
                      <a:pt x="585" y="13727"/>
                      <a:pt x="385" y="13727"/>
                    </a:cubicBezTo>
                    <a:cubicBezTo>
                      <a:pt x="298" y="13727"/>
                      <a:pt x="214" y="13737"/>
                      <a:pt x="136" y="13765"/>
                    </a:cubicBezTo>
                    <a:cubicBezTo>
                      <a:pt x="0" y="14741"/>
                      <a:pt x="28" y="15962"/>
                      <a:pt x="163" y="16396"/>
                    </a:cubicBezTo>
                    <a:cubicBezTo>
                      <a:pt x="516" y="16433"/>
                      <a:pt x="1289" y="16454"/>
                      <a:pt x="2073" y="16454"/>
                    </a:cubicBezTo>
                    <a:cubicBezTo>
                      <a:pt x="2979" y="16454"/>
                      <a:pt x="3899" y="16427"/>
                      <a:pt x="4205" y="16369"/>
                    </a:cubicBezTo>
                    <a:cubicBezTo>
                      <a:pt x="4205" y="16260"/>
                      <a:pt x="4232" y="16179"/>
                      <a:pt x="4205" y="16097"/>
                    </a:cubicBezTo>
                    <a:cubicBezTo>
                      <a:pt x="3961" y="14904"/>
                      <a:pt x="3961" y="13738"/>
                      <a:pt x="4015" y="12544"/>
                    </a:cubicBezTo>
                    <a:cubicBezTo>
                      <a:pt x="4096" y="11188"/>
                      <a:pt x="4422" y="9886"/>
                      <a:pt x="5181" y="8720"/>
                    </a:cubicBezTo>
                    <a:cubicBezTo>
                      <a:pt x="6890" y="6089"/>
                      <a:pt x="9385" y="4841"/>
                      <a:pt x="12423" y="4488"/>
                    </a:cubicBezTo>
                    <a:cubicBezTo>
                      <a:pt x="12593" y="4470"/>
                      <a:pt x="12761" y="4461"/>
                      <a:pt x="12929" y="4461"/>
                    </a:cubicBezTo>
                    <a:cubicBezTo>
                      <a:pt x="13729" y="4461"/>
                      <a:pt x="14514" y="4648"/>
                      <a:pt x="15298" y="4760"/>
                    </a:cubicBezTo>
                    <a:cubicBezTo>
                      <a:pt x="15868" y="4841"/>
                      <a:pt x="16410" y="5004"/>
                      <a:pt x="16926" y="5275"/>
                    </a:cubicBezTo>
                    <a:cubicBezTo>
                      <a:pt x="18472" y="6089"/>
                      <a:pt x="19720" y="7201"/>
                      <a:pt x="20587" y="8747"/>
                    </a:cubicBezTo>
                    <a:cubicBezTo>
                      <a:pt x="21320" y="9994"/>
                      <a:pt x="21889" y="11324"/>
                      <a:pt x="22323" y="12707"/>
                    </a:cubicBezTo>
                    <a:cubicBezTo>
                      <a:pt x="22649" y="13710"/>
                      <a:pt x="22920" y="14714"/>
                      <a:pt x="22866" y="15772"/>
                    </a:cubicBezTo>
                    <a:cubicBezTo>
                      <a:pt x="22866" y="15962"/>
                      <a:pt x="22893" y="16124"/>
                      <a:pt x="22920" y="16314"/>
                    </a:cubicBezTo>
                    <a:cubicBezTo>
                      <a:pt x="23274" y="16407"/>
                      <a:pt x="24311" y="16455"/>
                      <a:pt x="25249" y="16455"/>
                    </a:cubicBezTo>
                    <a:cubicBezTo>
                      <a:pt x="25964" y="16455"/>
                      <a:pt x="26622" y="16427"/>
                      <a:pt x="26880" y="16369"/>
                    </a:cubicBezTo>
                    <a:cubicBezTo>
                      <a:pt x="27043" y="15663"/>
                      <a:pt x="26934" y="14361"/>
                      <a:pt x="26636" y="13656"/>
                    </a:cubicBezTo>
                    <a:cubicBezTo>
                      <a:pt x="26392" y="13656"/>
                      <a:pt x="26121" y="13656"/>
                      <a:pt x="25877" y="13629"/>
                    </a:cubicBezTo>
                    <a:cubicBezTo>
                      <a:pt x="25795" y="13602"/>
                      <a:pt x="25687" y="13493"/>
                      <a:pt x="25633" y="13412"/>
                    </a:cubicBezTo>
                    <a:cubicBezTo>
                      <a:pt x="25605" y="13358"/>
                      <a:pt x="25660" y="13222"/>
                      <a:pt x="25741" y="13168"/>
                    </a:cubicBezTo>
                    <a:cubicBezTo>
                      <a:pt x="25985" y="12978"/>
                      <a:pt x="26229" y="12815"/>
                      <a:pt x="26473" y="12653"/>
                    </a:cubicBezTo>
                    <a:cubicBezTo>
                      <a:pt x="26446" y="11839"/>
                      <a:pt x="26094" y="10537"/>
                      <a:pt x="25741" y="9994"/>
                    </a:cubicBezTo>
                    <a:cubicBezTo>
                      <a:pt x="25524" y="10022"/>
                      <a:pt x="25307" y="10103"/>
                      <a:pt x="25063" y="10103"/>
                    </a:cubicBezTo>
                    <a:cubicBezTo>
                      <a:pt x="24954" y="10103"/>
                      <a:pt x="24765" y="9994"/>
                      <a:pt x="24737" y="9913"/>
                    </a:cubicBezTo>
                    <a:cubicBezTo>
                      <a:pt x="24683" y="9805"/>
                      <a:pt x="24710" y="9615"/>
                      <a:pt x="24792" y="9533"/>
                    </a:cubicBezTo>
                    <a:cubicBezTo>
                      <a:pt x="24982" y="9316"/>
                      <a:pt x="25226" y="9154"/>
                      <a:pt x="25470" y="8964"/>
                    </a:cubicBezTo>
                    <a:cubicBezTo>
                      <a:pt x="25117" y="7879"/>
                      <a:pt x="24575" y="6902"/>
                      <a:pt x="23897" y="5953"/>
                    </a:cubicBezTo>
                    <a:cubicBezTo>
                      <a:pt x="23625" y="6170"/>
                      <a:pt x="23435" y="6360"/>
                      <a:pt x="23218" y="6523"/>
                    </a:cubicBezTo>
                    <a:cubicBezTo>
                      <a:pt x="23035" y="6660"/>
                      <a:pt x="22869" y="6729"/>
                      <a:pt x="22730" y="6729"/>
                    </a:cubicBezTo>
                    <a:cubicBezTo>
                      <a:pt x="22622" y="6729"/>
                      <a:pt x="22530" y="6687"/>
                      <a:pt x="22459" y="6604"/>
                    </a:cubicBezTo>
                    <a:cubicBezTo>
                      <a:pt x="22323" y="6414"/>
                      <a:pt x="22351" y="6197"/>
                      <a:pt x="22595" y="5899"/>
                    </a:cubicBezTo>
                    <a:cubicBezTo>
                      <a:pt x="22839" y="5655"/>
                      <a:pt x="23056" y="5438"/>
                      <a:pt x="23300" y="5221"/>
                    </a:cubicBezTo>
                    <a:cubicBezTo>
                      <a:pt x="22839" y="4515"/>
                      <a:pt x="22269" y="3892"/>
                      <a:pt x="21727" y="3566"/>
                    </a:cubicBezTo>
                    <a:cubicBezTo>
                      <a:pt x="21537" y="3756"/>
                      <a:pt x="21374" y="3946"/>
                      <a:pt x="21184" y="4136"/>
                    </a:cubicBezTo>
                    <a:cubicBezTo>
                      <a:pt x="21095" y="4225"/>
                      <a:pt x="20997" y="4266"/>
                      <a:pt x="20900" y="4266"/>
                    </a:cubicBezTo>
                    <a:cubicBezTo>
                      <a:pt x="20821" y="4266"/>
                      <a:pt x="20742" y="4239"/>
                      <a:pt x="20669" y="4190"/>
                    </a:cubicBezTo>
                    <a:cubicBezTo>
                      <a:pt x="20506" y="4054"/>
                      <a:pt x="20479" y="3865"/>
                      <a:pt x="20533" y="3675"/>
                    </a:cubicBezTo>
                    <a:cubicBezTo>
                      <a:pt x="20587" y="3539"/>
                      <a:pt x="20669" y="3431"/>
                      <a:pt x="20750" y="3295"/>
                    </a:cubicBezTo>
                    <a:cubicBezTo>
                      <a:pt x="20832" y="3159"/>
                      <a:pt x="20913" y="3024"/>
                      <a:pt x="20967" y="2888"/>
                    </a:cubicBezTo>
                    <a:cubicBezTo>
                      <a:pt x="20343" y="2237"/>
                      <a:pt x="19204" y="1505"/>
                      <a:pt x="18336" y="1152"/>
                    </a:cubicBezTo>
                    <a:cubicBezTo>
                      <a:pt x="18228" y="1288"/>
                      <a:pt x="18119" y="1396"/>
                      <a:pt x="18038" y="1532"/>
                    </a:cubicBezTo>
                    <a:cubicBezTo>
                      <a:pt x="17956" y="1667"/>
                      <a:pt x="17902" y="1830"/>
                      <a:pt x="17794" y="1966"/>
                    </a:cubicBezTo>
                    <a:cubicBezTo>
                      <a:pt x="17663" y="2162"/>
                      <a:pt x="17515" y="2253"/>
                      <a:pt x="17363" y="2253"/>
                    </a:cubicBezTo>
                    <a:cubicBezTo>
                      <a:pt x="17326" y="2253"/>
                      <a:pt x="17288" y="2248"/>
                      <a:pt x="17251" y="2237"/>
                    </a:cubicBezTo>
                    <a:cubicBezTo>
                      <a:pt x="17089" y="2156"/>
                      <a:pt x="17007" y="1966"/>
                      <a:pt x="17089" y="1667"/>
                    </a:cubicBezTo>
                    <a:cubicBezTo>
                      <a:pt x="17143" y="1505"/>
                      <a:pt x="17224" y="1369"/>
                      <a:pt x="17278" y="1206"/>
                    </a:cubicBezTo>
                    <a:cubicBezTo>
                      <a:pt x="17305" y="1044"/>
                      <a:pt x="17333" y="908"/>
                      <a:pt x="17360" y="745"/>
                    </a:cubicBezTo>
                    <a:cubicBezTo>
                      <a:pt x="16539" y="292"/>
                      <a:pt x="15288" y="10"/>
                      <a:pt x="14374" y="10"/>
                    </a:cubicBezTo>
                    <a:cubicBezTo>
                      <a:pt x="14141" y="10"/>
                      <a:pt x="13929" y="29"/>
                      <a:pt x="13752" y="67"/>
                    </a:cubicBezTo>
                    <a:cubicBezTo>
                      <a:pt x="13752" y="311"/>
                      <a:pt x="13725" y="583"/>
                      <a:pt x="13725" y="827"/>
                    </a:cubicBezTo>
                    <a:cubicBezTo>
                      <a:pt x="13698" y="1017"/>
                      <a:pt x="13644" y="1234"/>
                      <a:pt x="13427" y="1261"/>
                    </a:cubicBezTo>
                    <a:cubicBezTo>
                      <a:pt x="13398" y="1268"/>
                      <a:pt x="13370" y="1271"/>
                      <a:pt x="13344" y="1271"/>
                    </a:cubicBezTo>
                    <a:cubicBezTo>
                      <a:pt x="13174" y="1271"/>
                      <a:pt x="13063" y="1130"/>
                      <a:pt x="12993" y="989"/>
                    </a:cubicBezTo>
                    <a:cubicBezTo>
                      <a:pt x="12911" y="827"/>
                      <a:pt x="12884" y="664"/>
                      <a:pt x="12830" y="501"/>
                    </a:cubicBezTo>
                    <a:cubicBezTo>
                      <a:pt x="12776" y="366"/>
                      <a:pt x="12722" y="203"/>
                      <a:pt x="12694" y="67"/>
                    </a:cubicBezTo>
                    <a:cubicBezTo>
                      <a:pt x="12613" y="40"/>
                      <a:pt x="12586" y="13"/>
                      <a:pt x="12532" y="13"/>
                    </a:cubicBezTo>
                    <a:cubicBezTo>
                      <a:pt x="12459" y="13"/>
                      <a:pt x="12375" y="1"/>
                      <a:pt x="12295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40" name="Google Shape;1940;p68" descr="n89 zalo Cuong Bui"/>
          <p:cNvGrpSpPr/>
          <p:nvPr/>
        </p:nvGrpSpPr>
        <p:grpSpPr>
          <a:xfrm>
            <a:off x="6332125" y="2242731"/>
            <a:ext cx="328450" cy="419409"/>
            <a:chOff x="5905475" y="2032050"/>
            <a:chExt cx="454350" cy="580175"/>
          </a:xfrm>
        </p:grpSpPr>
        <p:sp>
          <p:nvSpPr>
            <p:cNvPr id="1941" name="Google Shape;1941;p6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7" name="Google Shape;1947;p68" descr="n89 zalo Cuong Bui"/>
          <p:cNvGrpSpPr/>
          <p:nvPr/>
        </p:nvGrpSpPr>
        <p:grpSpPr>
          <a:xfrm>
            <a:off x="5399421" y="4490857"/>
            <a:ext cx="230525" cy="288794"/>
            <a:chOff x="7249250" y="2312150"/>
            <a:chExt cx="433317" cy="542846"/>
          </a:xfrm>
        </p:grpSpPr>
        <p:sp>
          <p:nvSpPr>
            <p:cNvPr id="1948" name="Google Shape;1948;p6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1" name="Google Shape;1951;p68" descr="n89 zalo Cuong Bui"/>
          <p:cNvGrpSpPr/>
          <p:nvPr/>
        </p:nvGrpSpPr>
        <p:grpSpPr>
          <a:xfrm rot="5973186">
            <a:off x="7806412" y="4094253"/>
            <a:ext cx="525721" cy="428640"/>
            <a:chOff x="5426900" y="3064075"/>
            <a:chExt cx="281450" cy="229525"/>
          </a:xfrm>
        </p:grpSpPr>
        <p:sp>
          <p:nvSpPr>
            <p:cNvPr id="1952" name="Google Shape;1952;p6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1" name="Google Shape;1961;p68" descr="n89 zalo Cuong Bui"/>
          <p:cNvGrpSpPr/>
          <p:nvPr/>
        </p:nvGrpSpPr>
        <p:grpSpPr>
          <a:xfrm rot="5973186">
            <a:off x="7279275" y="681003"/>
            <a:ext cx="525721" cy="428640"/>
            <a:chOff x="5426900" y="3064075"/>
            <a:chExt cx="281450" cy="229525"/>
          </a:xfrm>
        </p:grpSpPr>
        <p:sp>
          <p:nvSpPr>
            <p:cNvPr id="1962" name="Google Shape;1962;p6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14205;p98" descr="n89 zalo Cuong Bui">
            <a:extLst>
              <a:ext uri="{FF2B5EF4-FFF2-40B4-BE49-F238E27FC236}">
                <a16:creationId xmlns:a16="http://schemas.microsoft.com/office/drawing/2014/main" id="{AA28CCF1-E380-8D24-5F50-1371483FB99F}"/>
              </a:ext>
            </a:extLst>
          </p:cNvPr>
          <p:cNvGrpSpPr/>
          <p:nvPr/>
        </p:nvGrpSpPr>
        <p:grpSpPr>
          <a:xfrm>
            <a:off x="6603639" y="3920845"/>
            <a:ext cx="1162571" cy="1017860"/>
            <a:chOff x="1329585" y="1989925"/>
            <a:chExt cx="341472" cy="335074"/>
          </a:xfrm>
          <a:solidFill>
            <a:srgbClr val="00B050"/>
          </a:solidFill>
        </p:grpSpPr>
        <p:sp>
          <p:nvSpPr>
            <p:cNvPr id="8" name="Google Shape;14206;p98">
              <a:extLst>
                <a:ext uri="{FF2B5EF4-FFF2-40B4-BE49-F238E27FC236}">
                  <a16:creationId xmlns:a16="http://schemas.microsoft.com/office/drawing/2014/main" id="{2A9F581E-6A4F-BAFF-EF1F-4FA919204F95}"/>
                </a:ext>
              </a:extLst>
            </p:cNvPr>
            <p:cNvSpPr/>
            <p:nvPr/>
          </p:nvSpPr>
          <p:spPr>
            <a:xfrm>
              <a:off x="1562263" y="2097956"/>
              <a:ext cx="108795" cy="226661"/>
            </a:xfrm>
            <a:custGeom>
              <a:avLst/>
              <a:gdLst/>
              <a:ahLst/>
              <a:cxnLst/>
              <a:rect l="l" t="t" r="r" b="b"/>
              <a:pathLst>
                <a:path w="3418" h="7121" extrusionOk="0">
                  <a:moveTo>
                    <a:pt x="1155" y="345"/>
                  </a:moveTo>
                  <a:cubicBezTo>
                    <a:pt x="1215" y="345"/>
                    <a:pt x="1274" y="405"/>
                    <a:pt x="1274" y="465"/>
                  </a:cubicBezTo>
                  <a:lnTo>
                    <a:pt x="1274" y="536"/>
                  </a:lnTo>
                  <a:lnTo>
                    <a:pt x="1274" y="1107"/>
                  </a:lnTo>
                  <a:cubicBezTo>
                    <a:pt x="1274" y="1191"/>
                    <a:pt x="1346" y="1274"/>
                    <a:pt x="1429" y="1274"/>
                  </a:cubicBezTo>
                  <a:cubicBezTo>
                    <a:pt x="1524" y="1274"/>
                    <a:pt x="1596" y="1191"/>
                    <a:pt x="1596" y="1107"/>
                  </a:cubicBezTo>
                  <a:lnTo>
                    <a:pt x="1596" y="584"/>
                  </a:lnTo>
                  <a:cubicBezTo>
                    <a:pt x="1608" y="536"/>
                    <a:pt x="1655" y="524"/>
                    <a:pt x="1703" y="524"/>
                  </a:cubicBezTo>
                  <a:lnTo>
                    <a:pt x="1715" y="524"/>
                  </a:lnTo>
                  <a:cubicBezTo>
                    <a:pt x="1774" y="524"/>
                    <a:pt x="1834" y="584"/>
                    <a:pt x="1834" y="643"/>
                  </a:cubicBezTo>
                  <a:lnTo>
                    <a:pt x="1834" y="679"/>
                  </a:lnTo>
                  <a:lnTo>
                    <a:pt x="1834" y="1131"/>
                  </a:lnTo>
                  <a:cubicBezTo>
                    <a:pt x="1834" y="1227"/>
                    <a:pt x="1905" y="1298"/>
                    <a:pt x="2001" y="1298"/>
                  </a:cubicBezTo>
                  <a:cubicBezTo>
                    <a:pt x="2084" y="1298"/>
                    <a:pt x="2167" y="1227"/>
                    <a:pt x="2167" y="1131"/>
                  </a:cubicBezTo>
                  <a:lnTo>
                    <a:pt x="2167" y="715"/>
                  </a:lnTo>
                  <a:cubicBezTo>
                    <a:pt x="2179" y="679"/>
                    <a:pt x="2227" y="655"/>
                    <a:pt x="2263" y="655"/>
                  </a:cubicBezTo>
                  <a:lnTo>
                    <a:pt x="2286" y="655"/>
                  </a:lnTo>
                  <a:cubicBezTo>
                    <a:pt x="2346" y="655"/>
                    <a:pt x="2406" y="715"/>
                    <a:pt x="2406" y="774"/>
                  </a:cubicBezTo>
                  <a:lnTo>
                    <a:pt x="2406" y="893"/>
                  </a:lnTo>
                  <a:lnTo>
                    <a:pt x="2406" y="1238"/>
                  </a:lnTo>
                  <a:cubicBezTo>
                    <a:pt x="2406" y="1334"/>
                    <a:pt x="2477" y="1405"/>
                    <a:pt x="2560" y="1405"/>
                  </a:cubicBezTo>
                  <a:cubicBezTo>
                    <a:pt x="2656" y="1405"/>
                    <a:pt x="2727" y="1334"/>
                    <a:pt x="2727" y="1238"/>
                  </a:cubicBezTo>
                  <a:lnTo>
                    <a:pt x="2727" y="893"/>
                  </a:lnTo>
                  <a:cubicBezTo>
                    <a:pt x="2727" y="834"/>
                    <a:pt x="2787" y="774"/>
                    <a:pt x="2846" y="774"/>
                  </a:cubicBezTo>
                  <a:lnTo>
                    <a:pt x="2858" y="774"/>
                  </a:lnTo>
                  <a:cubicBezTo>
                    <a:pt x="2917" y="774"/>
                    <a:pt x="2977" y="834"/>
                    <a:pt x="2977" y="893"/>
                  </a:cubicBezTo>
                  <a:lnTo>
                    <a:pt x="2977" y="1691"/>
                  </a:lnTo>
                  <a:lnTo>
                    <a:pt x="2977" y="1703"/>
                  </a:lnTo>
                  <a:cubicBezTo>
                    <a:pt x="3001" y="1893"/>
                    <a:pt x="2977" y="2477"/>
                    <a:pt x="2679" y="2727"/>
                  </a:cubicBezTo>
                  <a:cubicBezTo>
                    <a:pt x="2644" y="2762"/>
                    <a:pt x="2620" y="2798"/>
                    <a:pt x="2620" y="2858"/>
                  </a:cubicBezTo>
                  <a:lnTo>
                    <a:pt x="2620" y="3393"/>
                  </a:lnTo>
                  <a:lnTo>
                    <a:pt x="1012" y="3393"/>
                  </a:lnTo>
                  <a:lnTo>
                    <a:pt x="1012" y="3024"/>
                  </a:lnTo>
                  <a:cubicBezTo>
                    <a:pt x="1012" y="2965"/>
                    <a:pt x="989" y="2917"/>
                    <a:pt x="941" y="2893"/>
                  </a:cubicBezTo>
                  <a:cubicBezTo>
                    <a:pt x="989" y="2846"/>
                    <a:pt x="417" y="2417"/>
                    <a:pt x="393" y="1953"/>
                  </a:cubicBezTo>
                  <a:cubicBezTo>
                    <a:pt x="381" y="1691"/>
                    <a:pt x="358" y="1358"/>
                    <a:pt x="465" y="1274"/>
                  </a:cubicBezTo>
                  <a:cubicBezTo>
                    <a:pt x="501" y="1247"/>
                    <a:pt x="550" y="1234"/>
                    <a:pt x="617" y="1234"/>
                  </a:cubicBezTo>
                  <a:cubicBezTo>
                    <a:pt x="640" y="1234"/>
                    <a:pt x="664" y="1235"/>
                    <a:pt x="691" y="1238"/>
                  </a:cubicBezTo>
                  <a:lnTo>
                    <a:pt x="691" y="1465"/>
                  </a:lnTo>
                  <a:cubicBezTo>
                    <a:pt x="691" y="1548"/>
                    <a:pt x="762" y="1631"/>
                    <a:pt x="858" y="1631"/>
                  </a:cubicBezTo>
                  <a:cubicBezTo>
                    <a:pt x="941" y="1631"/>
                    <a:pt x="1012" y="1548"/>
                    <a:pt x="1012" y="1465"/>
                  </a:cubicBezTo>
                  <a:lnTo>
                    <a:pt x="1012" y="465"/>
                  </a:lnTo>
                  <a:cubicBezTo>
                    <a:pt x="1012" y="405"/>
                    <a:pt x="1072" y="345"/>
                    <a:pt x="1132" y="345"/>
                  </a:cubicBezTo>
                  <a:close/>
                  <a:moveTo>
                    <a:pt x="2941" y="3691"/>
                  </a:moveTo>
                  <a:lnTo>
                    <a:pt x="2941" y="4215"/>
                  </a:lnTo>
                  <a:lnTo>
                    <a:pt x="810" y="4215"/>
                  </a:lnTo>
                  <a:lnTo>
                    <a:pt x="810" y="3691"/>
                  </a:lnTo>
                  <a:close/>
                  <a:moveTo>
                    <a:pt x="2941" y="4548"/>
                  </a:moveTo>
                  <a:lnTo>
                    <a:pt x="2941" y="6787"/>
                  </a:lnTo>
                  <a:lnTo>
                    <a:pt x="810" y="6787"/>
                  </a:lnTo>
                  <a:lnTo>
                    <a:pt x="810" y="4548"/>
                  </a:lnTo>
                  <a:close/>
                  <a:moveTo>
                    <a:pt x="1132" y="0"/>
                  </a:moveTo>
                  <a:cubicBezTo>
                    <a:pt x="882" y="0"/>
                    <a:pt x="667" y="215"/>
                    <a:pt x="667" y="465"/>
                  </a:cubicBezTo>
                  <a:lnTo>
                    <a:pt x="667" y="893"/>
                  </a:lnTo>
                  <a:cubicBezTo>
                    <a:pt x="645" y="892"/>
                    <a:pt x="623" y="891"/>
                    <a:pt x="602" y="891"/>
                  </a:cubicBezTo>
                  <a:cubicBezTo>
                    <a:pt x="453" y="891"/>
                    <a:pt x="332" y="927"/>
                    <a:pt x="239" y="1000"/>
                  </a:cubicBezTo>
                  <a:cubicBezTo>
                    <a:pt x="0" y="1191"/>
                    <a:pt x="36" y="1584"/>
                    <a:pt x="48" y="1965"/>
                  </a:cubicBezTo>
                  <a:cubicBezTo>
                    <a:pt x="72" y="2489"/>
                    <a:pt x="536" y="2905"/>
                    <a:pt x="715" y="3060"/>
                  </a:cubicBezTo>
                  <a:lnTo>
                    <a:pt x="715" y="3334"/>
                  </a:lnTo>
                  <a:lnTo>
                    <a:pt x="631" y="3334"/>
                  </a:lnTo>
                  <a:cubicBezTo>
                    <a:pt x="536" y="3334"/>
                    <a:pt x="465" y="3405"/>
                    <a:pt x="465" y="3501"/>
                  </a:cubicBezTo>
                  <a:lnTo>
                    <a:pt x="465" y="4370"/>
                  </a:lnTo>
                  <a:lnTo>
                    <a:pt x="465" y="6953"/>
                  </a:lnTo>
                  <a:cubicBezTo>
                    <a:pt x="465" y="7049"/>
                    <a:pt x="536" y="7120"/>
                    <a:pt x="631" y="7120"/>
                  </a:cubicBezTo>
                  <a:lnTo>
                    <a:pt x="3096" y="7120"/>
                  </a:lnTo>
                  <a:cubicBezTo>
                    <a:pt x="3191" y="7120"/>
                    <a:pt x="3263" y="7049"/>
                    <a:pt x="3263" y="6953"/>
                  </a:cubicBezTo>
                  <a:lnTo>
                    <a:pt x="3263" y="4370"/>
                  </a:lnTo>
                  <a:lnTo>
                    <a:pt x="3263" y="3501"/>
                  </a:lnTo>
                  <a:cubicBezTo>
                    <a:pt x="3263" y="3429"/>
                    <a:pt x="3191" y="3358"/>
                    <a:pt x="3096" y="3358"/>
                  </a:cubicBezTo>
                  <a:lnTo>
                    <a:pt x="3001" y="3358"/>
                  </a:lnTo>
                  <a:lnTo>
                    <a:pt x="3001" y="2893"/>
                  </a:lnTo>
                  <a:cubicBezTo>
                    <a:pt x="3418" y="2477"/>
                    <a:pt x="3370" y="1727"/>
                    <a:pt x="3358" y="1643"/>
                  </a:cubicBezTo>
                  <a:lnTo>
                    <a:pt x="3358" y="869"/>
                  </a:lnTo>
                  <a:cubicBezTo>
                    <a:pt x="3358" y="619"/>
                    <a:pt x="3144" y="405"/>
                    <a:pt x="2894" y="405"/>
                  </a:cubicBezTo>
                  <a:lnTo>
                    <a:pt x="2870" y="405"/>
                  </a:lnTo>
                  <a:cubicBezTo>
                    <a:pt x="2798" y="405"/>
                    <a:pt x="2727" y="417"/>
                    <a:pt x="2656" y="465"/>
                  </a:cubicBezTo>
                  <a:cubicBezTo>
                    <a:pt x="2560" y="357"/>
                    <a:pt x="2441" y="286"/>
                    <a:pt x="2298" y="286"/>
                  </a:cubicBezTo>
                  <a:lnTo>
                    <a:pt x="2275" y="286"/>
                  </a:lnTo>
                  <a:cubicBezTo>
                    <a:pt x="2203" y="286"/>
                    <a:pt x="2132" y="298"/>
                    <a:pt x="2072" y="345"/>
                  </a:cubicBezTo>
                  <a:cubicBezTo>
                    <a:pt x="1977" y="238"/>
                    <a:pt x="1870" y="179"/>
                    <a:pt x="1727" y="179"/>
                  </a:cubicBezTo>
                  <a:lnTo>
                    <a:pt x="1715" y="179"/>
                  </a:lnTo>
                  <a:cubicBezTo>
                    <a:pt x="1655" y="179"/>
                    <a:pt x="1596" y="203"/>
                    <a:pt x="1536" y="215"/>
                  </a:cubicBezTo>
                  <a:cubicBezTo>
                    <a:pt x="1465" y="95"/>
                    <a:pt x="1310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207;p98">
              <a:extLst>
                <a:ext uri="{FF2B5EF4-FFF2-40B4-BE49-F238E27FC236}">
                  <a16:creationId xmlns:a16="http://schemas.microsoft.com/office/drawing/2014/main" id="{29EAB7EB-6654-DCB9-E5DB-BAF3F6A8DF3A}"/>
                </a:ext>
              </a:extLst>
            </p:cNvPr>
            <p:cNvSpPr/>
            <p:nvPr/>
          </p:nvSpPr>
          <p:spPr>
            <a:xfrm>
              <a:off x="1406137" y="1989925"/>
              <a:ext cx="198587" cy="335074"/>
            </a:xfrm>
            <a:custGeom>
              <a:avLst/>
              <a:gdLst/>
              <a:ahLst/>
              <a:cxnLst/>
              <a:rect l="l" t="t" r="r" b="b"/>
              <a:pathLst>
                <a:path w="6239" h="10527" extrusionOk="0">
                  <a:moveTo>
                    <a:pt x="643" y="346"/>
                  </a:moveTo>
                  <a:lnTo>
                    <a:pt x="1060" y="382"/>
                  </a:lnTo>
                  <a:lnTo>
                    <a:pt x="941" y="644"/>
                  </a:lnTo>
                  <a:lnTo>
                    <a:pt x="643" y="346"/>
                  </a:lnTo>
                  <a:close/>
                  <a:moveTo>
                    <a:pt x="1393" y="453"/>
                  </a:moveTo>
                  <a:lnTo>
                    <a:pt x="2465" y="894"/>
                  </a:lnTo>
                  <a:lnTo>
                    <a:pt x="2346" y="1334"/>
                  </a:lnTo>
                  <a:lnTo>
                    <a:pt x="1203" y="858"/>
                  </a:lnTo>
                  <a:lnTo>
                    <a:pt x="1393" y="453"/>
                  </a:lnTo>
                  <a:close/>
                  <a:moveTo>
                    <a:pt x="4965" y="1942"/>
                  </a:moveTo>
                  <a:lnTo>
                    <a:pt x="5346" y="2108"/>
                  </a:lnTo>
                  <a:lnTo>
                    <a:pt x="5144" y="2525"/>
                  </a:lnTo>
                  <a:lnTo>
                    <a:pt x="4834" y="2382"/>
                  </a:lnTo>
                  <a:cubicBezTo>
                    <a:pt x="4846" y="2370"/>
                    <a:pt x="4846" y="2370"/>
                    <a:pt x="4846" y="2358"/>
                  </a:cubicBezTo>
                  <a:lnTo>
                    <a:pt x="4965" y="1942"/>
                  </a:lnTo>
                  <a:close/>
                  <a:moveTo>
                    <a:pt x="5656" y="2239"/>
                  </a:moveTo>
                  <a:lnTo>
                    <a:pt x="5834" y="2311"/>
                  </a:lnTo>
                  <a:cubicBezTo>
                    <a:pt x="5858" y="2323"/>
                    <a:pt x="5882" y="2346"/>
                    <a:pt x="5894" y="2370"/>
                  </a:cubicBezTo>
                  <a:cubicBezTo>
                    <a:pt x="5906" y="2406"/>
                    <a:pt x="5906" y="2430"/>
                    <a:pt x="5894" y="2442"/>
                  </a:cubicBezTo>
                  <a:lnTo>
                    <a:pt x="5798" y="2668"/>
                  </a:lnTo>
                  <a:cubicBezTo>
                    <a:pt x="5787" y="2704"/>
                    <a:pt x="5775" y="2716"/>
                    <a:pt x="5739" y="2727"/>
                  </a:cubicBezTo>
                  <a:cubicBezTo>
                    <a:pt x="5727" y="2733"/>
                    <a:pt x="5712" y="2736"/>
                    <a:pt x="5699" y="2736"/>
                  </a:cubicBezTo>
                  <a:cubicBezTo>
                    <a:pt x="5685" y="2736"/>
                    <a:pt x="5673" y="2733"/>
                    <a:pt x="5667" y="2727"/>
                  </a:cubicBezTo>
                  <a:lnTo>
                    <a:pt x="5477" y="2632"/>
                  </a:lnTo>
                  <a:lnTo>
                    <a:pt x="5656" y="2239"/>
                  </a:lnTo>
                  <a:close/>
                  <a:moveTo>
                    <a:pt x="3060" y="453"/>
                  </a:moveTo>
                  <a:cubicBezTo>
                    <a:pt x="3096" y="453"/>
                    <a:pt x="3120" y="477"/>
                    <a:pt x="3143" y="513"/>
                  </a:cubicBezTo>
                  <a:cubicBezTo>
                    <a:pt x="3155" y="537"/>
                    <a:pt x="3155" y="572"/>
                    <a:pt x="3155" y="596"/>
                  </a:cubicBezTo>
                  <a:lnTo>
                    <a:pt x="3143" y="668"/>
                  </a:lnTo>
                  <a:lnTo>
                    <a:pt x="2941" y="1358"/>
                  </a:lnTo>
                  <a:cubicBezTo>
                    <a:pt x="2917" y="1453"/>
                    <a:pt x="2977" y="1537"/>
                    <a:pt x="3060" y="1561"/>
                  </a:cubicBezTo>
                  <a:lnTo>
                    <a:pt x="3108" y="1561"/>
                  </a:lnTo>
                  <a:cubicBezTo>
                    <a:pt x="3179" y="1561"/>
                    <a:pt x="3239" y="1525"/>
                    <a:pt x="3274" y="1442"/>
                  </a:cubicBezTo>
                  <a:lnTo>
                    <a:pt x="3465" y="799"/>
                  </a:lnTo>
                  <a:cubicBezTo>
                    <a:pt x="3501" y="763"/>
                    <a:pt x="3536" y="751"/>
                    <a:pt x="3584" y="751"/>
                  </a:cubicBezTo>
                  <a:lnTo>
                    <a:pt x="3596" y="751"/>
                  </a:lnTo>
                  <a:cubicBezTo>
                    <a:pt x="3631" y="751"/>
                    <a:pt x="3655" y="775"/>
                    <a:pt x="3679" y="811"/>
                  </a:cubicBezTo>
                  <a:cubicBezTo>
                    <a:pt x="3691" y="834"/>
                    <a:pt x="3691" y="870"/>
                    <a:pt x="3691" y="894"/>
                  </a:cubicBezTo>
                  <a:lnTo>
                    <a:pt x="3512" y="1489"/>
                  </a:lnTo>
                  <a:cubicBezTo>
                    <a:pt x="3477" y="1584"/>
                    <a:pt x="3536" y="1668"/>
                    <a:pt x="3631" y="1704"/>
                  </a:cubicBezTo>
                  <a:lnTo>
                    <a:pt x="3679" y="1704"/>
                  </a:lnTo>
                  <a:cubicBezTo>
                    <a:pt x="3751" y="1704"/>
                    <a:pt x="3810" y="1656"/>
                    <a:pt x="3834" y="1584"/>
                  </a:cubicBezTo>
                  <a:lnTo>
                    <a:pt x="4001" y="1025"/>
                  </a:lnTo>
                  <a:cubicBezTo>
                    <a:pt x="4026" y="999"/>
                    <a:pt x="4052" y="980"/>
                    <a:pt x="4082" y="980"/>
                  </a:cubicBezTo>
                  <a:cubicBezTo>
                    <a:pt x="4094" y="980"/>
                    <a:pt x="4106" y="982"/>
                    <a:pt x="4120" y="989"/>
                  </a:cubicBezTo>
                  <a:lnTo>
                    <a:pt x="4132" y="989"/>
                  </a:lnTo>
                  <a:cubicBezTo>
                    <a:pt x="4191" y="1001"/>
                    <a:pt x="4239" y="1061"/>
                    <a:pt x="4227" y="1132"/>
                  </a:cubicBezTo>
                  <a:lnTo>
                    <a:pt x="4191" y="1239"/>
                  </a:lnTo>
                  <a:lnTo>
                    <a:pt x="4048" y="1704"/>
                  </a:lnTo>
                  <a:cubicBezTo>
                    <a:pt x="4012" y="1787"/>
                    <a:pt x="4060" y="1882"/>
                    <a:pt x="4155" y="1906"/>
                  </a:cubicBezTo>
                  <a:cubicBezTo>
                    <a:pt x="4167" y="1906"/>
                    <a:pt x="4179" y="1918"/>
                    <a:pt x="4191" y="1918"/>
                  </a:cubicBezTo>
                  <a:cubicBezTo>
                    <a:pt x="4274" y="1918"/>
                    <a:pt x="4334" y="1882"/>
                    <a:pt x="4358" y="1799"/>
                  </a:cubicBezTo>
                  <a:lnTo>
                    <a:pt x="4513" y="1346"/>
                  </a:lnTo>
                  <a:cubicBezTo>
                    <a:pt x="4523" y="1293"/>
                    <a:pt x="4572" y="1249"/>
                    <a:pt x="4633" y="1249"/>
                  </a:cubicBezTo>
                  <a:cubicBezTo>
                    <a:pt x="4641" y="1249"/>
                    <a:pt x="4648" y="1250"/>
                    <a:pt x="4655" y="1251"/>
                  </a:cubicBezTo>
                  <a:lnTo>
                    <a:pt x="4667" y="1251"/>
                  </a:lnTo>
                  <a:cubicBezTo>
                    <a:pt x="4727" y="1263"/>
                    <a:pt x="4774" y="1323"/>
                    <a:pt x="4763" y="1406"/>
                  </a:cubicBezTo>
                  <a:lnTo>
                    <a:pt x="4513" y="2299"/>
                  </a:lnTo>
                  <a:lnTo>
                    <a:pt x="4513" y="2311"/>
                  </a:lnTo>
                  <a:cubicBezTo>
                    <a:pt x="4524" y="2311"/>
                    <a:pt x="4417" y="3025"/>
                    <a:pt x="3989" y="3239"/>
                  </a:cubicBezTo>
                  <a:cubicBezTo>
                    <a:pt x="3929" y="3263"/>
                    <a:pt x="3893" y="3323"/>
                    <a:pt x="3893" y="3382"/>
                  </a:cubicBezTo>
                  <a:lnTo>
                    <a:pt x="3893" y="3894"/>
                  </a:lnTo>
                  <a:lnTo>
                    <a:pt x="2310" y="3894"/>
                  </a:lnTo>
                  <a:lnTo>
                    <a:pt x="2310" y="3085"/>
                  </a:lnTo>
                  <a:cubicBezTo>
                    <a:pt x="2310" y="3037"/>
                    <a:pt x="2286" y="3013"/>
                    <a:pt x="2262" y="2977"/>
                  </a:cubicBezTo>
                  <a:cubicBezTo>
                    <a:pt x="2262" y="2977"/>
                    <a:pt x="1798" y="2430"/>
                    <a:pt x="1893" y="1965"/>
                  </a:cubicBezTo>
                  <a:cubicBezTo>
                    <a:pt x="1917" y="1823"/>
                    <a:pt x="1941" y="1656"/>
                    <a:pt x="1977" y="1537"/>
                  </a:cubicBezTo>
                  <a:lnTo>
                    <a:pt x="2274" y="1668"/>
                  </a:lnTo>
                  <a:cubicBezTo>
                    <a:pt x="2286" y="1715"/>
                    <a:pt x="2334" y="1763"/>
                    <a:pt x="2393" y="1775"/>
                  </a:cubicBezTo>
                  <a:cubicBezTo>
                    <a:pt x="2412" y="1782"/>
                    <a:pt x="2431" y="1785"/>
                    <a:pt x="2449" y="1785"/>
                  </a:cubicBezTo>
                  <a:cubicBezTo>
                    <a:pt x="2520" y="1785"/>
                    <a:pt x="2579" y="1732"/>
                    <a:pt x="2608" y="1656"/>
                  </a:cubicBezTo>
                  <a:lnTo>
                    <a:pt x="2905" y="537"/>
                  </a:lnTo>
                  <a:cubicBezTo>
                    <a:pt x="2905" y="513"/>
                    <a:pt x="2929" y="477"/>
                    <a:pt x="2953" y="465"/>
                  </a:cubicBezTo>
                  <a:cubicBezTo>
                    <a:pt x="2989" y="453"/>
                    <a:pt x="3012" y="453"/>
                    <a:pt x="3048" y="453"/>
                  </a:cubicBezTo>
                  <a:close/>
                  <a:moveTo>
                    <a:pt x="4132" y="4263"/>
                  </a:moveTo>
                  <a:lnTo>
                    <a:pt x="4132" y="4787"/>
                  </a:lnTo>
                  <a:lnTo>
                    <a:pt x="2012" y="4787"/>
                  </a:lnTo>
                  <a:lnTo>
                    <a:pt x="2012" y="4263"/>
                  </a:lnTo>
                  <a:close/>
                  <a:moveTo>
                    <a:pt x="191" y="1"/>
                  </a:moveTo>
                  <a:cubicBezTo>
                    <a:pt x="119" y="1"/>
                    <a:pt x="60" y="37"/>
                    <a:pt x="24" y="108"/>
                  </a:cubicBezTo>
                  <a:cubicBezTo>
                    <a:pt x="0" y="168"/>
                    <a:pt x="12" y="239"/>
                    <a:pt x="60" y="299"/>
                  </a:cubicBezTo>
                  <a:lnTo>
                    <a:pt x="845" y="1072"/>
                  </a:lnTo>
                  <a:lnTo>
                    <a:pt x="857" y="1084"/>
                  </a:lnTo>
                  <a:lnTo>
                    <a:pt x="869" y="1084"/>
                  </a:lnTo>
                  <a:cubicBezTo>
                    <a:pt x="893" y="1108"/>
                    <a:pt x="917" y="1120"/>
                    <a:pt x="953" y="1120"/>
                  </a:cubicBezTo>
                  <a:lnTo>
                    <a:pt x="1667" y="1418"/>
                  </a:lnTo>
                  <a:cubicBezTo>
                    <a:pt x="1607" y="1561"/>
                    <a:pt x="1572" y="1763"/>
                    <a:pt x="1548" y="1918"/>
                  </a:cubicBezTo>
                  <a:cubicBezTo>
                    <a:pt x="1453" y="2442"/>
                    <a:pt x="1822" y="2989"/>
                    <a:pt x="1941" y="3156"/>
                  </a:cubicBezTo>
                  <a:lnTo>
                    <a:pt x="1941" y="3918"/>
                  </a:lnTo>
                  <a:lnTo>
                    <a:pt x="1810" y="3918"/>
                  </a:lnTo>
                  <a:cubicBezTo>
                    <a:pt x="1726" y="3918"/>
                    <a:pt x="1643" y="3990"/>
                    <a:pt x="1643" y="4085"/>
                  </a:cubicBezTo>
                  <a:lnTo>
                    <a:pt x="1643" y="4942"/>
                  </a:lnTo>
                  <a:lnTo>
                    <a:pt x="1643" y="10359"/>
                  </a:lnTo>
                  <a:cubicBezTo>
                    <a:pt x="1643" y="10455"/>
                    <a:pt x="1726" y="10526"/>
                    <a:pt x="1810" y="10526"/>
                  </a:cubicBezTo>
                  <a:lnTo>
                    <a:pt x="4286" y="10526"/>
                  </a:lnTo>
                  <a:cubicBezTo>
                    <a:pt x="4370" y="10526"/>
                    <a:pt x="4453" y="10455"/>
                    <a:pt x="4453" y="10359"/>
                  </a:cubicBezTo>
                  <a:lnTo>
                    <a:pt x="4453" y="6168"/>
                  </a:lnTo>
                  <a:cubicBezTo>
                    <a:pt x="4453" y="6073"/>
                    <a:pt x="4370" y="6002"/>
                    <a:pt x="4286" y="6002"/>
                  </a:cubicBezTo>
                  <a:cubicBezTo>
                    <a:pt x="4191" y="6002"/>
                    <a:pt x="4120" y="6073"/>
                    <a:pt x="4120" y="6168"/>
                  </a:cubicBezTo>
                  <a:lnTo>
                    <a:pt x="4120" y="10181"/>
                  </a:lnTo>
                  <a:lnTo>
                    <a:pt x="2012" y="10181"/>
                  </a:lnTo>
                  <a:lnTo>
                    <a:pt x="2012" y="5109"/>
                  </a:lnTo>
                  <a:lnTo>
                    <a:pt x="4132" y="5109"/>
                  </a:lnTo>
                  <a:lnTo>
                    <a:pt x="4132" y="5394"/>
                  </a:lnTo>
                  <a:lnTo>
                    <a:pt x="4132" y="5585"/>
                  </a:lnTo>
                  <a:cubicBezTo>
                    <a:pt x="4132" y="5668"/>
                    <a:pt x="4215" y="5752"/>
                    <a:pt x="4298" y="5752"/>
                  </a:cubicBezTo>
                  <a:cubicBezTo>
                    <a:pt x="4393" y="5752"/>
                    <a:pt x="4465" y="5668"/>
                    <a:pt x="4465" y="5585"/>
                  </a:cubicBezTo>
                  <a:lnTo>
                    <a:pt x="4465" y="5394"/>
                  </a:lnTo>
                  <a:lnTo>
                    <a:pt x="4465" y="4942"/>
                  </a:lnTo>
                  <a:lnTo>
                    <a:pt x="4465" y="4085"/>
                  </a:lnTo>
                  <a:cubicBezTo>
                    <a:pt x="4465" y="3990"/>
                    <a:pt x="4393" y="3918"/>
                    <a:pt x="4298" y="3918"/>
                  </a:cubicBezTo>
                  <a:lnTo>
                    <a:pt x="4239" y="3918"/>
                  </a:lnTo>
                  <a:lnTo>
                    <a:pt x="4239" y="3489"/>
                  </a:lnTo>
                  <a:cubicBezTo>
                    <a:pt x="4524" y="3299"/>
                    <a:pt x="4667" y="2966"/>
                    <a:pt x="4763" y="2716"/>
                  </a:cubicBezTo>
                  <a:lnTo>
                    <a:pt x="5525" y="3037"/>
                  </a:lnTo>
                  <a:cubicBezTo>
                    <a:pt x="5584" y="3073"/>
                    <a:pt x="5644" y="3073"/>
                    <a:pt x="5703" y="3073"/>
                  </a:cubicBezTo>
                  <a:cubicBezTo>
                    <a:pt x="5763" y="3073"/>
                    <a:pt x="5822" y="3049"/>
                    <a:pt x="5858" y="3037"/>
                  </a:cubicBezTo>
                  <a:cubicBezTo>
                    <a:pt x="5965" y="3001"/>
                    <a:pt x="6060" y="2906"/>
                    <a:pt x="6096" y="2799"/>
                  </a:cubicBezTo>
                  <a:lnTo>
                    <a:pt x="6191" y="2585"/>
                  </a:lnTo>
                  <a:cubicBezTo>
                    <a:pt x="6239" y="2477"/>
                    <a:pt x="6239" y="2358"/>
                    <a:pt x="6191" y="2239"/>
                  </a:cubicBezTo>
                  <a:cubicBezTo>
                    <a:pt x="6144" y="2132"/>
                    <a:pt x="6060" y="2037"/>
                    <a:pt x="5953" y="2001"/>
                  </a:cubicBezTo>
                  <a:lnTo>
                    <a:pt x="5048" y="1608"/>
                  </a:lnTo>
                  <a:lnTo>
                    <a:pt x="5084" y="1465"/>
                  </a:lnTo>
                  <a:cubicBezTo>
                    <a:pt x="5120" y="1346"/>
                    <a:pt x="5108" y="1227"/>
                    <a:pt x="5025" y="1120"/>
                  </a:cubicBezTo>
                  <a:cubicBezTo>
                    <a:pt x="4965" y="1013"/>
                    <a:pt x="4870" y="942"/>
                    <a:pt x="4751" y="906"/>
                  </a:cubicBezTo>
                  <a:lnTo>
                    <a:pt x="4727" y="906"/>
                  </a:lnTo>
                  <a:cubicBezTo>
                    <a:pt x="4691" y="900"/>
                    <a:pt x="4655" y="897"/>
                    <a:pt x="4620" y="897"/>
                  </a:cubicBezTo>
                  <a:cubicBezTo>
                    <a:pt x="4584" y="897"/>
                    <a:pt x="4548" y="900"/>
                    <a:pt x="4513" y="906"/>
                  </a:cubicBezTo>
                  <a:cubicBezTo>
                    <a:pt x="4453" y="787"/>
                    <a:pt x="4346" y="691"/>
                    <a:pt x="4191" y="656"/>
                  </a:cubicBezTo>
                  <a:lnTo>
                    <a:pt x="4179" y="656"/>
                  </a:lnTo>
                  <a:cubicBezTo>
                    <a:pt x="4143" y="650"/>
                    <a:pt x="4108" y="647"/>
                    <a:pt x="4071" y="647"/>
                  </a:cubicBezTo>
                  <a:cubicBezTo>
                    <a:pt x="4033" y="647"/>
                    <a:pt x="3995" y="650"/>
                    <a:pt x="3953" y="656"/>
                  </a:cubicBezTo>
                  <a:cubicBezTo>
                    <a:pt x="3953" y="644"/>
                    <a:pt x="3941" y="632"/>
                    <a:pt x="3941" y="632"/>
                  </a:cubicBezTo>
                  <a:cubicBezTo>
                    <a:pt x="3882" y="525"/>
                    <a:pt x="3774" y="453"/>
                    <a:pt x="3655" y="418"/>
                  </a:cubicBezTo>
                  <a:lnTo>
                    <a:pt x="3643" y="418"/>
                  </a:lnTo>
                  <a:cubicBezTo>
                    <a:pt x="3614" y="412"/>
                    <a:pt x="3584" y="409"/>
                    <a:pt x="3554" y="409"/>
                  </a:cubicBezTo>
                  <a:cubicBezTo>
                    <a:pt x="3524" y="409"/>
                    <a:pt x="3495" y="412"/>
                    <a:pt x="3465" y="418"/>
                  </a:cubicBezTo>
                  <a:lnTo>
                    <a:pt x="3417" y="334"/>
                  </a:lnTo>
                  <a:cubicBezTo>
                    <a:pt x="3358" y="227"/>
                    <a:pt x="3250" y="156"/>
                    <a:pt x="3143" y="120"/>
                  </a:cubicBezTo>
                  <a:lnTo>
                    <a:pt x="3120" y="120"/>
                  </a:lnTo>
                  <a:cubicBezTo>
                    <a:pt x="3083" y="113"/>
                    <a:pt x="3047" y="109"/>
                    <a:pt x="3012" y="109"/>
                  </a:cubicBezTo>
                  <a:cubicBezTo>
                    <a:pt x="2931" y="109"/>
                    <a:pt x="2853" y="130"/>
                    <a:pt x="2786" y="180"/>
                  </a:cubicBezTo>
                  <a:cubicBezTo>
                    <a:pt x="2679" y="239"/>
                    <a:pt x="2608" y="346"/>
                    <a:pt x="2572" y="465"/>
                  </a:cubicBezTo>
                  <a:lnTo>
                    <a:pt x="2548" y="572"/>
                  </a:lnTo>
                  <a:lnTo>
                    <a:pt x="1369" y="72"/>
                  </a:lnTo>
                  <a:lnTo>
                    <a:pt x="1310" y="72"/>
                  </a:lnTo>
                  <a:lnTo>
                    <a:pt x="1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208;p98">
              <a:extLst>
                <a:ext uri="{FF2B5EF4-FFF2-40B4-BE49-F238E27FC236}">
                  <a16:creationId xmlns:a16="http://schemas.microsoft.com/office/drawing/2014/main" id="{590CA3E3-37C1-3474-79F9-A85554C876AA}"/>
                </a:ext>
              </a:extLst>
            </p:cNvPr>
            <p:cNvSpPr/>
            <p:nvPr/>
          </p:nvSpPr>
          <p:spPr>
            <a:xfrm>
              <a:off x="1329585" y="2127494"/>
              <a:ext cx="108795" cy="197123"/>
            </a:xfrm>
            <a:custGeom>
              <a:avLst/>
              <a:gdLst/>
              <a:ahLst/>
              <a:cxnLst/>
              <a:rect l="l" t="t" r="r" b="b"/>
              <a:pathLst>
                <a:path w="3418" h="6193" extrusionOk="0">
                  <a:moveTo>
                    <a:pt x="1155" y="358"/>
                  </a:moveTo>
                  <a:cubicBezTo>
                    <a:pt x="1214" y="358"/>
                    <a:pt x="1274" y="418"/>
                    <a:pt x="1274" y="477"/>
                  </a:cubicBezTo>
                  <a:lnTo>
                    <a:pt x="1274" y="549"/>
                  </a:lnTo>
                  <a:lnTo>
                    <a:pt x="1274" y="1120"/>
                  </a:lnTo>
                  <a:cubicBezTo>
                    <a:pt x="1274" y="1203"/>
                    <a:pt x="1345" y="1275"/>
                    <a:pt x="1441" y="1275"/>
                  </a:cubicBezTo>
                  <a:cubicBezTo>
                    <a:pt x="1524" y="1275"/>
                    <a:pt x="1595" y="1203"/>
                    <a:pt x="1595" y="1120"/>
                  </a:cubicBezTo>
                  <a:lnTo>
                    <a:pt x="1595" y="584"/>
                  </a:lnTo>
                  <a:cubicBezTo>
                    <a:pt x="1619" y="537"/>
                    <a:pt x="1655" y="525"/>
                    <a:pt x="1703" y="525"/>
                  </a:cubicBezTo>
                  <a:lnTo>
                    <a:pt x="1715" y="525"/>
                  </a:lnTo>
                  <a:cubicBezTo>
                    <a:pt x="1774" y="525"/>
                    <a:pt x="1834" y="584"/>
                    <a:pt x="1834" y="644"/>
                  </a:cubicBezTo>
                  <a:lnTo>
                    <a:pt x="1834" y="668"/>
                  </a:lnTo>
                  <a:lnTo>
                    <a:pt x="1834" y="1132"/>
                  </a:lnTo>
                  <a:cubicBezTo>
                    <a:pt x="1834" y="1215"/>
                    <a:pt x="1917" y="1299"/>
                    <a:pt x="2000" y="1299"/>
                  </a:cubicBezTo>
                  <a:cubicBezTo>
                    <a:pt x="2096" y="1299"/>
                    <a:pt x="2167" y="1215"/>
                    <a:pt x="2167" y="1132"/>
                  </a:cubicBezTo>
                  <a:lnTo>
                    <a:pt x="2167" y="715"/>
                  </a:lnTo>
                  <a:cubicBezTo>
                    <a:pt x="2179" y="668"/>
                    <a:pt x="2226" y="656"/>
                    <a:pt x="2274" y="656"/>
                  </a:cubicBezTo>
                  <a:lnTo>
                    <a:pt x="2286" y="656"/>
                  </a:lnTo>
                  <a:cubicBezTo>
                    <a:pt x="2346" y="656"/>
                    <a:pt x="2405" y="715"/>
                    <a:pt x="2405" y="775"/>
                  </a:cubicBezTo>
                  <a:lnTo>
                    <a:pt x="2405" y="894"/>
                  </a:lnTo>
                  <a:lnTo>
                    <a:pt x="2405" y="1239"/>
                  </a:lnTo>
                  <a:cubicBezTo>
                    <a:pt x="2405" y="1322"/>
                    <a:pt x="2477" y="1394"/>
                    <a:pt x="2572" y="1394"/>
                  </a:cubicBezTo>
                  <a:cubicBezTo>
                    <a:pt x="2655" y="1394"/>
                    <a:pt x="2727" y="1322"/>
                    <a:pt x="2727" y="1239"/>
                  </a:cubicBezTo>
                  <a:lnTo>
                    <a:pt x="2727" y="894"/>
                  </a:lnTo>
                  <a:cubicBezTo>
                    <a:pt x="2727" y="834"/>
                    <a:pt x="2786" y="775"/>
                    <a:pt x="2846" y="775"/>
                  </a:cubicBezTo>
                  <a:lnTo>
                    <a:pt x="2869" y="775"/>
                  </a:lnTo>
                  <a:cubicBezTo>
                    <a:pt x="2929" y="775"/>
                    <a:pt x="2988" y="834"/>
                    <a:pt x="2988" y="894"/>
                  </a:cubicBezTo>
                  <a:lnTo>
                    <a:pt x="2988" y="1680"/>
                  </a:lnTo>
                  <a:lnTo>
                    <a:pt x="2988" y="1692"/>
                  </a:lnTo>
                  <a:cubicBezTo>
                    <a:pt x="3060" y="1858"/>
                    <a:pt x="3048" y="2442"/>
                    <a:pt x="2727" y="2692"/>
                  </a:cubicBezTo>
                  <a:cubicBezTo>
                    <a:pt x="2679" y="2727"/>
                    <a:pt x="2667" y="2763"/>
                    <a:pt x="2667" y="2823"/>
                  </a:cubicBezTo>
                  <a:lnTo>
                    <a:pt x="2667" y="3358"/>
                  </a:lnTo>
                  <a:lnTo>
                    <a:pt x="1060" y="3358"/>
                  </a:lnTo>
                  <a:lnTo>
                    <a:pt x="1060" y="2989"/>
                  </a:lnTo>
                  <a:cubicBezTo>
                    <a:pt x="1060" y="2930"/>
                    <a:pt x="1036" y="2882"/>
                    <a:pt x="988" y="2858"/>
                  </a:cubicBezTo>
                  <a:cubicBezTo>
                    <a:pt x="822" y="2739"/>
                    <a:pt x="405" y="2346"/>
                    <a:pt x="393" y="1965"/>
                  </a:cubicBezTo>
                  <a:cubicBezTo>
                    <a:pt x="381" y="1692"/>
                    <a:pt x="369" y="1370"/>
                    <a:pt x="464" y="1275"/>
                  </a:cubicBezTo>
                  <a:cubicBezTo>
                    <a:pt x="499" y="1257"/>
                    <a:pt x="547" y="1246"/>
                    <a:pt x="612" y="1246"/>
                  </a:cubicBezTo>
                  <a:cubicBezTo>
                    <a:pt x="636" y="1246"/>
                    <a:pt x="662" y="1248"/>
                    <a:pt x="691" y="1251"/>
                  </a:cubicBezTo>
                  <a:lnTo>
                    <a:pt x="691" y="1477"/>
                  </a:lnTo>
                  <a:cubicBezTo>
                    <a:pt x="691" y="1561"/>
                    <a:pt x="762" y="1632"/>
                    <a:pt x="857" y="1632"/>
                  </a:cubicBezTo>
                  <a:cubicBezTo>
                    <a:pt x="941" y="1632"/>
                    <a:pt x="1024" y="1561"/>
                    <a:pt x="1024" y="1477"/>
                  </a:cubicBezTo>
                  <a:lnTo>
                    <a:pt x="1024" y="477"/>
                  </a:lnTo>
                  <a:cubicBezTo>
                    <a:pt x="1024" y="418"/>
                    <a:pt x="1083" y="358"/>
                    <a:pt x="1143" y="358"/>
                  </a:cubicBezTo>
                  <a:close/>
                  <a:moveTo>
                    <a:pt x="2941" y="3692"/>
                  </a:moveTo>
                  <a:lnTo>
                    <a:pt x="2941" y="4216"/>
                  </a:lnTo>
                  <a:lnTo>
                    <a:pt x="810" y="4216"/>
                  </a:lnTo>
                  <a:lnTo>
                    <a:pt x="810" y="3692"/>
                  </a:lnTo>
                  <a:close/>
                  <a:moveTo>
                    <a:pt x="2941" y="4537"/>
                  </a:moveTo>
                  <a:lnTo>
                    <a:pt x="2941" y="5859"/>
                  </a:lnTo>
                  <a:lnTo>
                    <a:pt x="810" y="5859"/>
                  </a:lnTo>
                  <a:lnTo>
                    <a:pt x="810" y="4537"/>
                  </a:lnTo>
                  <a:close/>
                  <a:moveTo>
                    <a:pt x="1143" y="1"/>
                  </a:moveTo>
                  <a:cubicBezTo>
                    <a:pt x="881" y="1"/>
                    <a:pt x="679" y="203"/>
                    <a:pt x="679" y="465"/>
                  </a:cubicBezTo>
                  <a:lnTo>
                    <a:pt x="679" y="894"/>
                  </a:lnTo>
                  <a:cubicBezTo>
                    <a:pt x="642" y="889"/>
                    <a:pt x="607" y="887"/>
                    <a:pt x="573" y="887"/>
                  </a:cubicBezTo>
                  <a:cubicBezTo>
                    <a:pt x="439" y="887"/>
                    <a:pt x="326" y="923"/>
                    <a:pt x="250" y="989"/>
                  </a:cubicBezTo>
                  <a:cubicBezTo>
                    <a:pt x="0" y="1192"/>
                    <a:pt x="36" y="1573"/>
                    <a:pt x="48" y="1965"/>
                  </a:cubicBezTo>
                  <a:cubicBezTo>
                    <a:pt x="83" y="2477"/>
                    <a:pt x="548" y="2894"/>
                    <a:pt x="726" y="3049"/>
                  </a:cubicBezTo>
                  <a:lnTo>
                    <a:pt x="726" y="3335"/>
                  </a:lnTo>
                  <a:lnTo>
                    <a:pt x="631" y="3335"/>
                  </a:lnTo>
                  <a:cubicBezTo>
                    <a:pt x="536" y="3335"/>
                    <a:pt x="464" y="3406"/>
                    <a:pt x="464" y="3489"/>
                  </a:cubicBezTo>
                  <a:lnTo>
                    <a:pt x="464" y="4359"/>
                  </a:lnTo>
                  <a:lnTo>
                    <a:pt x="464" y="6025"/>
                  </a:lnTo>
                  <a:cubicBezTo>
                    <a:pt x="464" y="6121"/>
                    <a:pt x="536" y="6192"/>
                    <a:pt x="631" y="6192"/>
                  </a:cubicBezTo>
                  <a:lnTo>
                    <a:pt x="3108" y="6192"/>
                  </a:lnTo>
                  <a:cubicBezTo>
                    <a:pt x="3191" y="6192"/>
                    <a:pt x="3262" y="6121"/>
                    <a:pt x="3262" y="6025"/>
                  </a:cubicBezTo>
                  <a:lnTo>
                    <a:pt x="3262" y="4359"/>
                  </a:lnTo>
                  <a:lnTo>
                    <a:pt x="3262" y="3489"/>
                  </a:lnTo>
                  <a:cubicBezTo>
                    <a:pt x="3262" y="3406"/>
                    <a:pt x="3191" y="3335"/>
                    <a:pt x="3108" y="3335"/>
                  </a:cubicBezTo>
                  <a:lnTo>
                    <a:pt x="3000" y="3335"/>
                  </a:lnTo>
                  <a:lnTo>
                    <a:pt x="3000" y="2870"/>
                  </a:lnTo>
                  <a:cubicBezTo>
                    <a:pt x="3417" y="2465"/>
                    <a:pt x="3369" y="1727"/>
                    <a:pt x="3369" y="1632"/>
                  </a:cubicBezTo>
                  <a:lnTo>
                    <a:pt x="3369" y="858"/>
                  </a:lnTo>
                  <a:cubicBezTo>
                    <a:pt x="3369" y="608"/>
                    <a:pt x="3167" y="406"/>
                    <a:pt x="2905" y="406"/>
                  </a:cubicBezTo>
                  <a:lnTo>
                    <a:pt x="2893" y="406"/>
                  </a:lnTo>
                  <a:cubicBezTo>
                    <a:pt x="2822" y="406"/>
                    <a:pt x="2738" y="418"/>
                    <a:pt x="2667" y="465"/>
                  </a:cubicBezTo>
                  <a:cubicBezTo>
                    <a:pt x="2584" y="358"/>
                    <a:pt x="2465" y="287"/>
                    <a:pt x="2310" y="287"/>
                  </a:cubicBezTo>
                  <a:lnTo>
                    <a:pt x="2298" y="287"/>
                  </a:lnTo>
                  <a:cubicBezTo>
                    <a:pt x="2226" y="287"/>
                    <a:pt x="2143" y="299"/>
                    <a:pt x="2084" y="346"/>
                  </a:cubicBezTo>
                  <a:cubicBezTo>
                    <a:pt x="2000" y="239"/>
                    <a:pt x="1881" y="179"/>
                    <a:pt x="1750" y="179"/>
                  </a:cubicBezTo>
                  <a:lnTo>
                    <a:pt x="1726" y="179"/>
                  </a:lnTo>
                  <a:cubicBezTo>
                    <a:pt x="1667" y="179"/>
                    <a:pt x="1607" y="191"/>
                    <a:pt x="1548" y="203"/>
                  </a:cubicBezTo>
                  <a:cubicBezTo>
                    <a:pt x="1476" y="84"/>
                    <a:pt x="1334" y="1"/>
                    <a:pt x="1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4264;p98" descr="n89 zalo Cuong Bui">
            <a:extLst>
              <a:ext uri="{FF2B5EF4-FFF2-40B4-BE49-F238E27FC236}">
                <a16:creationId xmlns:a16="http://schemas.microsoft.com/office/drawing/2014/main" id="{3041CFC3-B7B2-3150-6BA6-0E809A087AA7}"/>
              </a:ext>
            </a:extLst>
          </p:cNvPr>
          <p:cNvGrpSpPr/>
          <p:nvPr/>
        </p:nvGrpSpPr>
        <p:grpSpPr>
          <a:xfrm>
            <a:off x="585355" y="3847663"/>
            <a:ext cx="535394" cy="673599"/>
            <a:chOff x="6083810" y="1547297"/>
            <a:chExt cx="382819" cy="310788"/>
          </a:xfrm>
          <a:solidFill>
            <a:schemeClr val="accent2"/>
          </a:solidFill>
        </p:grpSpPr>
        <p:sp>
          <p:nvSpPr>
            <p:cNvPr id="12" name="Google Shape;14265;p98">
              <a:extLst>
                <a:ext uri="{FF2B5EF4-FFF2-40B4-BE49-F238E27FC236}">
                  <a16:creationId xmlns:a16="http://schemas.microsoft.com/office/drawing/2014/main" id="{22E945F6-1487-2923-9BF5-C70D1F916DFD}"/>
                </a:ext>
              </a:extLst>
            </p:cNvPr>
            <p:cNvSpPr/>
            <p:nvPr/>
          </p:nvSpPr>
          <p:spPr>
            <a:xfrm>
              <a:off x="6083810" y="1547297"/>
              <a:ext cx="382819" cy="310788"/>
            </a:xfrm>
            <a:custGeom>
              <a:avLst/>
              <a:gdLst/>
              <a:ahLst/>
              <a:cxnLst/>
              <a:rect l="l" t="t" r="r" b="b"/>
              <a:pathLst>
                <a:path w="12027" h="9764" extrusionOk="0">
                  <a:moveTo>
                    <a:pt x="1834" y="334"/>
                  </a:moveTo>
                  <a:cubicBezTo>
                    <a:pt x="1834" y="334"/>
                    <a:pt x="1846" y="334"/>
                    <a:pt x="1846" y="358"/>
                  </a:cubicBezTo>
                  <a:lnTo>
                    <a:pt x="1846" y="1108"/>
                  </a:lnTo>
                  <a:cubicBezTo>
                    <a:pt x="1846" y="1108"/>
                    <a:pt x="1846" y="1132"/>
                    <a:pt x="1834" y="1132"/>
                  </a:cubicBezTo>
                  <a:lnTo>
                    <a:pt x="1465" y="1132"/>
                  </a:lnTo>
                  <a:cubicBezTo>
                    <a:pt x="1465" y="1132"/>
                    <a:pt x="1453" y="1132"/>
                    <a:pt x="1453" y="1108"/>
                  </a:cubicBezTo>
                  <a:lnTo>
                    <a:pt x="1453" y="358"/>
                  </a:lnTo>
                  <a:lnTo>
                    <a:pt x="1834" y="334"/>
                  </a:lnTo>
                  <a:close/>
                  <a:moveTo>
                    <a:pt x="10502" y="334"/>
                  </a:moveTo>
                  <a:cubicBezTo>
                    <a:pt x="10502" y="334"/>
                    <a:pt x="10514" y="334"/>
                    <a:pt x="10514" y="358"/>
                  </a:cubicBezTo>
                  <a:lnTo>
                    <a:pt x="10514" y="1108"/>
                  </a:lnTo>
                  <a:cubicBezTo>
                    <a:pt x="10514" y="1108"/>
                    <a:pt x="10514" y="1132"/>
                    <a:pt x="10502" y="1132"/>
                  </a:cubicBezTo>
                  <a:lnTo>
                    <a:pt x="10133" y="1132"/>
                  </a:lnTo>
                  <a:cubicBezTo>
                    <a:pt x="10133" y="1132"/>
                    <a:pt x="10109" y="1132"/>
                    <a:pt x="10109" y="1108"/>
                  </a:cubicBezTo>
                  <a:lnTo>
                    <a:pt x="10109" y="358"/>
                  </a:lnTo>
                  <a:lnTo>
                    <a:pt x="10502" y="334"/>
                  </a:lnTo>
                  <a:close/>
                  <a:moveTo>
                    <a:pt x="11229" y="1096"/>
                  </a:moveTo>
                  <a:cubicBezTo>
                    <a:pt x="11443" y="1096"/>
                    <a:pt x="11621" y="1274"/>
                    <a:pt x="11621" y="1477"/>
                  </a:cubicBezTo>
                  <a:lnTo>
                    <a:pt x="11621" y="9013"/>
                  </a:lnTo>
                  <a:cubicBezTo>
                    <a:pt x="11645" y="9240"/>
                    <a:pt x="11467" y="9406"/>
                    <a:pt x="11264" y="9406"/>
                  </a:cubicBezTo>
                  <a:lnTo>
                    <a:pt x="727" y="9406"/>
                  </a:lnTo>
                  <a:cubicBezTo>
                    <a:pt x="513" y="9406"/>
                    <a:pt x="334" y="9228"/>
                    <a:pt x="334" y="9013"/>
                  </a:cubicBezTo>
                  <a:lnTo>
                    <a:pt x="334" y="1477"/>
                  </a:lnTo>
                  <a:cubicBezTo>
                    <a:pt x="334" y="1274"/>
                    <a:pt x="513" y="1096"/>
                    <a:pt x="727" y="1096"/>
                  </a:cubicBezTo>
                  <a:lnTo>
                    <a:pt x="1108" y="1096"/>
                  </a:lnTo>
                  <a:lnTo>
                    <a:pt x="1108" y="1108"/>
                  </a:lnTo>
                  <a:cubicBezTo>
                    <a:pt x="1108" y="1322"/>
                    <a:pt x="1275" y="1465"/>
                    <a:pt x="1465" y="1465"/>
                  </a:cubicBezTo>
                  <a:lnTo>
                    <a:pt x="1834" y="1465"/>
                  </a:lnTo>
                  <a:cubicBezTo>
                    <a:pt x="2049" y="1465"/>
                    <a:pt x="2192" y="1298"/>
                    <a:pt x="2192" y="1108"/>
                  </a:cubicBezTo>
                  <a:lnTo>
                    <a:pt x="2192" y="1096"/>
                  </a:lnTo>
                  <a:lnTo>
                    <a:pt x="9752" y="1096"/>
                  </a:lnTo>
                  <a:lnTo>
                    <a:pt x="9752" y="1108"/>
                  </a:lnTo>
                  <a:cubicBezTo>
                    <a:pt x="9752" y="1322"/>
                    <a:pt x="9919" y="1465"/>
                    <a:pt x="10109" y="1465"/>
                  </a:cubicBezTo>
                  <a:lnTo>
                    <a:pt x="10490" y="1465"/>
                  </a:lnTo>
                  <a:cubicBezTo>
                    <a:pt x="10693" y="1465"/>
                    <a:pt x="10848" y="1298"/>
                    <a:pt x="10848" y="1108"/>
                  </a:cubicBezTo>
                  <a:lnTo>
                    <a:pt x="10848" y="1096"/>
                  </a:lnTo>
                  <a:close/>
                  <a:moveTo>
                    <a:pt x="1489" y="0"/>
                  </a:moveTo>
                  <a:cubicBezTo>
                    <a:pt x="1287" y="0"/>
                    <a:pt x="1132" y="155"/>
                    <a:pt x="1132" y="358"/>
                  </a:cubicBezTo>
                  <a:lnTo>
                    <a:pt x="1132" y="739"/>
                  </a:lnTo>
                  <a:lnTo>
                    <a:pt x="751" y="739"/>
                  </a:lnTo>
                  <a:cubicBezTo>
                    <a:pt x="346" y="739"/>
                    <a:pt x="1" y="1072"/>
                    <a:pt x="1" y="1489"/>
                  </a:cubicBezTo>
                  <a:lnTo>
                    <a:pt x="1" y="9013"/>
                  </a:lnTo>
                  <a:cubicBezTo>
                    <a:pt x="1" y="9418"/>
                    <a:pt x="334" y="9764"/>
                    <a:pt x="751" y="9764"/>
                  </a:cubicBezTo>
                  <a:lnTo>
                    <a:pt x="11288" y="9764"/>
                  </a:lnTo>
                  <a:cubicBezTo>
                    <a:pt x="11693" y="9764"/>
                    <a:pt x="12026" y="9430"/>
                    <a:pt x="12026" y="9013"/>
                  </a:cubicBezTo>
                  <a:lnTo>
                    <a:pt x="12026" y="1489"/>
                  </a:lnTo>
                  <a:cubicBezTo>
                    <a:pt x="12002" y="1084"/>
                    <a:pt x="11657" y="739"/>
                    <a:pt x="11264" y="739"/>
                  </a:cubicBezTo>
                  <a:lnTo>
                    <a:pt x="10871" y="739"/>
                  </a:lnTo>
                  <a:lnTo>
                    <a:pt x="10871" y="358"/>
                  </a:lnTo>
                  <a:cubicBezTo>
                    <a:pt x="10871" y="143"/>
                    <a:pt x="10705" y="0"/>
                    <a:pt x="10514" y="0"/>
                  </a:cubicBezTo>
                  <a:lnTo>
                    <a:pt x="10145" y="0"/>
                  </a:lnTo>
                  <a:cubicBezTo>
                    <a:pt x="9931" y="0"/>
                    <a:pt x="9788" y="155"/>
                    <a:pt x="9788" y="358"/>
                  </a:cubicBezTo>
                  <a:lnTo>
                    <a:pt x="9788" y="739"/>
                  </a:lnTo>
                  <a:lnTo>
                    <a:pt x="2227" y="739"/>
                  </a:lnTo>
                  <a:lnTo>
                    <a:pt x="2227" y="358"/>
                  </a:lnTo>
                  <a:cubicBezTo>
                    <a:pt x="2227" y="143"/>
                    <a:pt x="2061" y="0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266;p98">
              <a:extLst>
                <a:ext uri="{FF2B5EF4-FFF2-40B4-BE49-F238E27FC236}">
                  <a16:creationId xmlns:a16="http://schemas.microsoft.com/office/drawing/2014/main" id="{C957A520-5735-0FE8-8C15-9E6A874ECA54}"/>
                </a:ext>
              </a:extLst>
            </p:cNvPr>
            <p:cNvSpPr/>
            <p:nvPr/>
          </p:nvSpPr>
          <p:spPr>
            <a:xfrm>
              <a:off x="6106950" y="1606787"/>
              <a:ext cx="334661" cy="11395"/>
            </a:xfrm>
            <a:custGeom>
              <a:avLst/>
              <a:gdLst/>
              <a:ahLst/>
              <a:cxnLst/>
              <a:rect l="l" t="t" r="r" b="b"/>
              <a:pathLst>
                <a:path w="10514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0335" y="358"/>
                  </a:lnTo>
                  <a:cubicBezTo>
                    <a:pt x="10442" y="358"/>
                    <a:pt x="10513" y="286"/>
                    <a:pt x="10513" y="179"/>
                  </a:cubicBezTo>
                  <a:cubicBezTo>
                    <a:pt x="10513" y="72"/>
                    <a:pt x="10442" y="1"/>
                    <a:pt x="10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267;p98">
              <a:extLst>
                <a:ext uri="{FF2B5EF4-FFF2-40B4-BE49-F238E27FC236}">
                  <a16:creationId xmlns:a16="http://schemas.microsoft.com/office/drawing/2014/main" id="{5CE2C774-8CD4-5AE0-DF51-26BB4A5E29FB}"/>
                </a:ext>
              </a:extLst>
            </p:cNvPr>
            <p:cNvSpPr/>
            <p:nvPr/>
          </p:nvSpPr>
          <p:spPr>
            <a:xfrm>
              <a:off x="6124743" y="1655296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79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268;p98">
              <a:extLst>
                <a:ext uri="{FF2B5EF4-FFF2-40B4-BE49-F238E27FC236}">
                  <a16:creationId xmlns:a16="http://schemas.microsoft.com/office/drawing/2014/main" id="{03504CB7-CCC6-D9AE-BAEA-4F5EB60E3492}"/>
                </a:ext>
              </a:extLst>
            </p:cNvPr>
            <p:cNvSpPr/>
            <p:nvPr/>
          </p:nvSpPr>
          <p:spPr>
            <a:xfrm>
              <a:off x="6208520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8" y="275"/>
                    <a:pt x="1488" y="179"/>
                  </a:cubicBezTo>
                  <a:cubicBezTo>
                    <a:pt x="1488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269;p98">
              <a:extLst>
                <a:ext uri="{FF2B5EF4-FFF2-40B4-BE49-F238E27FC236}">
                  <a16:creationId xmlns:a16="http://schemas.microsoft.com/office/drawing/2014/main" id="{1617F39D-ABB8-7329-CE6C-7A979A4DF060}"/>
                </a:ext>
              </a:extLst>
            </p:cNvPr>
            <p:cNvSpPr/>
            <p:nvPr/>
          </p:nvSpPr>
          <p:spPr>
            <a:xfrm>
              <a:off x="6376391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9" y="275"/>
                    <a:pt x="1489" y="179"/>
                  </a:cubicBezTo>
                  <a:cubicBezTo>
                    <a:pt x="1489" y="72"/>
                    <a:pt x="1417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270;p98">
              <a:extLst>
                <a:ext uri="{FF2B5EF4-FFF2-40B4-BE49-F238E27FC236}">
                  <a16:creationId xmlns:a16="http://schemas.microsoft.com/office/drawing/2014/main" id="{7F2BB5A8-56AB-052A-41FB-462760991DEE}"/>
                </a:ext>
              </a:extLst>
            </p:cNvPr>
            <p:cNvSpPr/>
            <p:nvPr/>
          </p:nvSpPr>
          <p:spPr>
            <a:xfrm>
              <a:off x="6124743" y="1703041"/>
              <a:ext cx="47427" cy="11427"/>
            </a:xfrm>
            <a:custGeom>
              <a:avLst/>
              <a:gdLst/>
              <a:ahLst/>
              <a:cxnLst/>
              <a:rect l="l" t="t" r="r" b="b"/>
              <a:pathLst>
                <a:path w="1490" h="359" extrusionOk="0">
                  <a:moveTo>
                    <a:pt x="179" y="1"/>
                  </a:moveTo>
                  <a:cubicBezTo>
                    <a:pt x="72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80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271;p98">
              <a:extLst>
                <a:ext uri="{FF2B5EF4-FFF2-40B4-BE49-F238E27FC236}">
                  <a16:creationId xmlns:a16="http://schemas.microsoft.com/office/drawing/2014/main" id="{5C676042-9E6D-8294-5313-998DF550CE8D}"/>
                </a:ext>
              </a:extLst>
            </p:cNvPr>
            <p:cNvSpPr/>
            <p:nvPr/>
          </p:nvSpPr>
          <p:spPr>
            <a:xfrm>
              <a:off x="6292646" y="1703041"/>
              <a:ext cx="47395" cy="11427"/>
            </a:xfrm>
            <a:custGeom>
              <a:avLst/>
              <a:gdLst/>
              <a:ahLst/>
              <a:cxnLst/>
              <a:rect l="l" t="t" r="r" b="b"/>
              <a:pathLst>
                <a:path w="1489" h="359" extrusionOk="0">
                  <a:moveTo>
                    <a:pt x="179" y="1"/>
                  </a:moveTo>
                  <a:cubicBezTo>
                    <a:pt x="72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05" y="358"/>
                    <a:pt x="1489" y="275"/>
                    <a:pt x="1489" y="180"/>
                  </a:cubicBezTo>
                  <a:cubicBezTo>
                    <a:pt x="1489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272;p98">
              <a:extLst>
                <a:ext uri="{FF2B5EF4-FFF2-40B4-BE49-F238E27FC236}">
                  <a16:creationId xmlns:a16="http://schemas.microsoft.com/office/drawing/2014/main" id="{65B6685F-536B-14FC-A152-C2504BAFE297}"/>
                </a:ext>
              </a:extLst>
            </p:cNvPr>
            <p:cNvSpPr/>
            <p:nvPr/>
          </p:nvSpPr>
          <p:spPr>
            <a:xfrm>
              <a:off x="6124743" y="1750818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8" y="357"/>
                    <a:pt x="1489" y="286"/>
                    <a:pt x="1489" y="179"/>
                  </a:cubicBezTo>
                  <a:cubicBezTo>
                    <a:pt x="1489" y="72"/>
                    <a:pt x="1406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273;p98">
              <a:extLst>
                <a:ext uri="{FF2B5EF4-FFF2-40B4-BE49-F238E27FC236}">
                  <a16:creationId xmlns:a16="http://schemas.microsoft.com/office/drawing/2014/main" id="{56A6DDEF-EA16-2A28-3957-97795223DC80}"/>
                </a:ext>
              </a:extLst>
            </p:cNvPr>
            <p:cNvSpPr/>
            <p:nvPr/>
          </p:nvSpPr>
          <p:spPr>
            <a:xfrm>
              <a:off x="6208520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274;p98">
              <a:extLst>
                <a:ext uri="{FF2B5EF4-FFF2-40B4-BE49-F238E27FC236}">
                  <a16:creationId xmlns:a16="http://schemas.microsoft.com/office/drawing/2014/main" id="{9D204EB1-4ED5-BD5D-1241-37AA08D8E80D}"/>
                </a:ext>
              </a:extLst>
            </p:cNvPr>
            <p:cNvSpPr/>
            <p:nvPr/>
          </p:nvSpPr>
          <p:spPr>
            <a:xfrm>
              <a:off x="6376391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275;p98">
              <a:extLst>
                <a:ext uri="{FF2B5EF4-FFF2-40B4-BE49-F238E27FC236}">
                  <a16:creationId xmlns:a16="http://schemas.microsoft.com/office/drawing/2014/main" id="{4179887F-0B21-1D8A-3013-C5D7E0773A95}"/>
                </a:ext>
              </a:extLst>
            </p:cNvPr>
            <p:cNvSpPr/>
            <p:nvPr/>
          </p:nvSpPr>
          <p:spPr>
            <a:xfrm>
              <a:off x="6208520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276;p98">
              <a:extLst>
                <a:ext uri="{FF2B5EF4-FFF2-40B4-BE49-F238E27FC236}">
                  <a16:creationId xmlns:a16="http://schemas.microsoft.com/office/drawing/2014/main" id="{3A459D51-E729-9B7B-82DD-438C7C649B61}"/>
                </a:ext>
              </a:extLst>
            </p:cNvPr>
            <p:cNvSpPr/>
            <p:nvPr/>
          </p:nvSpPr>
          <p:spPr>
            <a:xfrm>
              <a:off x="6292646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05" y="357"/>
                    <a:pt x="1489" y="286"/>
                    <a:pt x="1489" y="179"/>
                  </a:cubicBezTo>
                  <a:cubicBezTo>
                    <a:pt x="1489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277;p98">
              <a:extLst>
                <a:ext uri="{FF2B5EF4-FFF2-40B4-BE49-F238E27FC236}">
                  <a16:creationId xmlns:a16="http://schemas.microsoft.com/office/drawing/2014/main" id="{806202B7-A283-F196-ACFA-914E2E68F534}"/>
                </a:ext>
              </a:extLst>
            </p:cNvPr>
            <p:cNvSpPr/>
            <p:nvPr/>
          </p:nvSpPr>
          <p:spPr>
            <a:xfrm>
              <a:off x="6376391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278;p98">
              <a:extLst>
                <a:ext uri="{FF2B5EF4-FFF2-40B4-BE49-F238E27FC236}">
                  <a16:creationId xmlns:a16="http://schemas.microsoft.com/office/drawing/2014/main" id="{A4C2F3E4-F3FA-6B68-2F1E-9D9BC2E0A282}"/>
                </a:ext>
              </a:extLst>
            </p:cNvPr>
            <p:cNvSpPr/>
            <p:nvPr/>
          </p:nvSpPr>
          <p:spPr>
            <a:xfrm>
              <a:off x="6207756" y="1690723"/>
              <a:ext cx="48923" cy="35108"/>
            </a:xfrm>
            <a:custGeom>
              <a:avLst/>
              <a:gdLst/>
              <a:ahLst/>
              <a:cxnLst/>
              <a:rect l="l" t="t" r="r" b="b"/>
              <a:pathLst>
                <a:path w="1537" h="1103" extrusionOk="0">
                  <a:moveTo>
                    <a:pt x="1328" y="1"/>
                  </a:moveTo>
                  <a:cubicBezTo>
                    <a:pt x="1283" y="1"/>
                    <a:pt x="1239" y="19"/>
                    <a:pt x="1203" y="55"/>
                  </a:cubicBezTo>
                  <a:lnTo>
                    <a:pt x="584" y="686"/>
                  </a:lnTo>
                  <a:lnTo>
                    <a:pt x="322" y="436"/>
                  </a:lnTo>
                  <a:cubicBezTo>
                    <a:pt x="286" y="394"/>
                    <a:pt x="241" y="373"/>
                    <a:pt x="197" y="373"/>
                  </a:cubicBezTo>
                  <a:cubicBezTo>
                    <a:pt x="152" y="373"/>
                    <a:pt x="107" y="394"/>
                    <a:pt x="72" y="436"/>
                  </a:cubicBezTo>
                  <a:cubicBezTo>
                    <a:pt x="0" y="507"/>
                    <a:pt x="0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2" y="1102"/>
                    <a:pt x="560" y="1102"/>
                  </a:cubicBezTo>
                  <a:cubicBezTo>
                    <a:pt x="607" y="1102"/>
                    <a:pt x="655" y="1078"/>
                    <a:pt x="679" y="1055"/>
                  </a:cubicBezTo>
                  <a:lnTo>
                    <a:pt x="1441" y="293"/>
                  </a:lnTo>
                  <a:cubicBezTo>
                    <a:pt x="1536" y="233"/>
                    <a:pt x="1536" y="138"/>
                    <a:pt x="1453" y="55"/>
                  </a:cubicBezTo>
                  <a:cubicBezTo>
                    <a:pt x="1417" y="19"/>
                    <a:pt x="1372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279;p98">
              <a:extLst>
                <a:ext uri="{FF2B5EF4-FFF2-40B4-BE49-F238E27FC236}">
                  <a16:creationId xmlns:a16="http://schemas.microsoft.com/office/drawing/2014/main" id="{EF195B1A-5C1D-AB85-5616-668C03E8D554}"/>
                </a:ext>
              </a:extLst>
            </p:cNvPr>
            <p:cNvSpPr/>
            <p:nvPr/>
          </p:nvSpPr>
          <p:spPr>
            <a:xfrm>
              <a:off x="6376009" y="1690723"/>
              <a:ext cx="48159" cy="35108"/>
            </a:xfrm>
            <a:custGeom>
              <a:avLst/>
              <a:gdLst/>
              <a:ahLst/>
              <a:cxnLst/>
              <a:rect l="l" t="t" r="r" b="b"/>
              <a:pathLst>
                <a:path w="1513" h="1103" extrusionOk="0">
                  <a:moveTo>
                    <a:pt x="1328" y="1"/>
                  </a:moveTo>
                  <a:cubicBezTo>
                    <a:pt x="1284" y="1"/>
                    <a:pt x="1239" y="19"/>
                    <a:pt x="1203" y="55"/>
                  </a:cubicBezTo>
                  <a:lnTo>
                    <a:pt x="572" y="686"/>
                  </a:lnTo>
                  <a:lnTo>
                    <a:pt x="322" y="436"/>
                  </a:lnTo>
                  <a:cubicBezTo>
                    <a:pt x="286" y="394"/>
                    <a:pt x="242" y="373"/>
                    <a:pt x="197" y="373"/>
                  </a:cubicBezTo>
                  <a:cubicBezTo>
                    <a:pt x="152" y="373"/>
                    <a:pt x="108" y="394"/>
                    <a:pt x="72" y="436"/>
                  </a:cubicBezTo>
                  <a:cubicBezTo>
                    <a:pt x="1" y="507"/>
                    <a:pt x="1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3" y="1102"/>
                    <a:pt x="560" y="1102"/>
                  </a:cubicBezTo>
                  <a:cubicBezTo>
                    <a:pt x="608" y="1102"/>
                    <a:pt x="644" y="1078"/>
                    <a:pt x="679" y="1055"/>
                  </a:cubicBezTo>
                  <a:lnTo>
                    <a:pt x="1441" y="293"/>
                  </a:lnTo>
                  <a:cubicBezTo>
                    <a:pt x="1513" y="233"/>
                    <a:pt x="1513" y="138"/>
                    <a:pt x="1453" y="55"/>
                  </a:cubicBezTo>
                  <a:cubicBezTo>
                    <a:pt x="1417" y="19"/>
                    <a:pt x="1373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280;p98">
              <a:extLst>
                <a:ext uri="{FF2B5EF4-FFF2-40B4-BE49-F238E27FC236}">
                  <a16:creationId xmlns:a16="http://schemas.microsoft.com/office/drawing/2014/main" id="{29A1F493-A691-C882-1A80-182865E08714}"/>
                </a:ext>
              </a:extLst>
            </p:cNvPr>
            <p:cNvSpPr/>
            <p:nvPr/>
          </p:nvSpPr>
          <p:spPr>
            <a:xfrm>
              <a:off x="6291500" y="1738595"/>
              <a:ext cx="48923" cy="34981"/>
            </a:xfrm>
            <a:custGeom>
              <a:avLst/>
              <a:gdLst/>
              <a:ahLst/>
              <a:cxnLst/>
              <a:rect l="l" t="t" r="r" b="b"/>
              <a:pathLst>
                <a:path w="1537" h="1099" extrusionOk="0">
                  <a:moveTo>
                    <a:pt x="1334" y="0"/>
                  </a:moveTo>
                  <a:cubicBezTo>
                    <a:pt x="1289" y="0"/>
                    <a:pt x="1245" y="21"/>
                    <a:pt x="1203" y="63"/>
                  </a:cubicBezTo>
                  <a:lnTo>
                    <a:pt x="584" y="682"/>
                  </a:lnTo>
                  <a:lnTo>
                    <a:pt x="322" y="432"/>
                  </a:lnTo>
                  <a:cubicBezTo>
                    <a:pt x="286" y="396"/>
                    <a:pt x="242" y="378"/>
                    <a:pt x="197" y="378"/>
                  </a:cubicBezTo>
                  <a:cubicBezTo>
                    <a:pt x="152" y="378"/>
                    <a:pt x="108" y="396"/>
                    <a:pt x="72" y="432"/>
                  </a:cubicBezTo>
                  <a:cubicBezTo>
                    <a:pt x="1" y="503"/>
                    <a:pt x="1" y="610"/>
                    <a:pt x="72" y="682"/>
                  </a:cubicBezTo>
                  <a:lnTo>
                    <a:pt x="441" y="1051"/>
                  </a:lnTo>
                  <a:cubicBezTo>
                    <a:pt x="477" y="1087"/>
                    <a:pt x="524" y="1098"/>
                    <a:pt x="560" y="1098"/>
                  </a:cubicBezTo>
                  <a:cubicBezTo>
                    <a:pt x="608" y="1098"/>
                    <a:pt x="655" y="1087"/>
                    <a:pt x="679" y="1051"/>
                  </a:cubicBezTo>
                  <a:lnTo>
                    <a:pt x="1441" y="301"/>
                  </a:lnTo>
                  <a:cubicBezTo>
                    <a:pt x="1536" y="241"/>
                    <a:pt x="1536" y="134"/>
                    <a:pt x="1465" y="63"/>
                  </a:cubicBezTo>
                  <a:cubicBezTo>
                    <a:pt x="1423" y="21"/>
                    <a:pt x="1379" y="0"/>
                    <a:pt x="1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281;p98">
              <a:extLst>
                <a:ext uri="{FF2B5EF4-FFF2-40B4-BE49-F238E27FC236}">
                  <a16:creationId xmlns:a16="http://schemas.microsoft.com/office/drawing/2014/main" id="{FF659A75-C830-9205-D128-1E4B948CD833}"/>
                </a:ext>
              </a:extLst>
            </p:cNvPr>
            <p:cNvSpPr/>
            <p:nvPr/>
          </p:nvSpPr>
          <p:spPr>
            <a:xfrm>
              <a:off x="6123629" y="1786627"/>
              <a:ext cx="48891" cy="34695"/>
            </a:xfrm>
            <a:custGeom>
              <a:avLst/>
              <a:gdLst/>
              <a:ahLst/>
              <a:cxnLst/>
              <a:rect l="l" t="t" r="r" b="b"/>
              <a:pathLst>
                <a:path w="1536" h="1090" extrusionOk="0">
                  <a:moveTo>
                    <a:pt x="1340" y="0"/>
                  </a:moveTo>
                  <a:cubicBezTo>
                    <a:pt x="1295" y="0"/>
                    <a:pt x="1250" y="18"/>
                    <a:pt x="1215" y="54"/>
                  </a:cubicBezTo>
                  <a:lnTo>
                    <a:pt x="583" y="673"/>
                  </a:lnTo>
                  <a:lnTo>
                    <a:pt x="333" y="423"/>
                  </a:lnTo>
                  <a:cubicBezTo>
                    <a:pt x="298" y="387"/>
                    <a:pt x="253" y="369"/>
                    <a:pt x="208" y="369"/>
                  </a:cubicBezTo>
                  <a:cubicBezTo>
                    <a:pt x="164" y="369"/>
                    <a:pt x="119" y="387"/>
                    <a:pt x="83" y="423"/>
                  </a:cubicBezTo>
                  <a:cubicBezTo>
                    <a:pt x="0" y="494"/>
                    <a:pt x="0" y="601"/>
                    <a:pt x="83" y="673"/>
                  </a:cubicBezTo>
                  <a:lnTo>
                    <a:pt x="453" y="1042"/>
                  </a:lnTo>
                  <a:cubicBezTo>
                    <a:pt x="476" y="1078"/>
                    <a:pt x="524" y="1090"/>
                    <a:pt x="572" y="1090"/>
                  </a:cubicBezTo>
                  <a:cubicBezTo>
                    <a:pt x="619" y="1090"/>
                    <a:pt x="655" y="1078"/>
                    <a:pt x="691" y="1042"/>
                  </a:cubicBezTo>
                  <a:lnTo>
                    <a:pt x="1453" y="292"/>
                  </a:lnTo>
                  <a:cubicBezTo>
                    <a:pt x="1536" y="232"/>
                    <a:pt x="1536" y="125"/>
                    <a:pt x="1465" y="54"/>
                  </a:cubicBezTo>
                  <a:cubicBezTo>
                    <a:pt x="1429" y="18"/>
                    <a:pt x="1384" y="0"/>
                    <a:pt x="1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282;p98">
              <a:extLst>
                <a:ext uri="{FF2B5EF4-FFF2-40B4-BE49-F238E27FC236}">
                  <a16:creationId xmlns:a16="http://schemas.microsoft.com/office/drawing/2014/main" id="{868204D7-6BBC-96C8-0522-2E234631AAC8}"/>
                </a:ext>
              </a:extLst>
            </p:cNvPr>
            <p:cNvSpPr/>
            <p:nvPr/>
          </p:nvSpPr>
          <p:spPr>
            <a:xfrm>
              <a:off x="6291500" y="1642978"/>
              <a:ext cx="48923" cy="34727"/>
            </a:xfrm>
            <a:custGeom>
              <a:avLst/>
              <a:gdLst/>
              <a:ahLst/>
              <a:cxnLst/>
              <a:rect l="l" t="t" r="r" b="b"/>
              <a:pathLst>
                <a:path w="1537" h="1091" extrusionOk="0">
                  <a:moveTo>
                    <a:pt x="1334" y="1"/>
                  </a:moveTo>
                  <a:cubicBezTo>
                    <a:pt x="1289" y="1"/>
                    <a:pt x="1245" y="19"/>
                    <a:pt x="1203" y="54"/>
                  </a:cubicBezTo>
                  <a:lnTo>
                    <a:pt x="584" y="673"/>
                  </a:lnTo>
                  <a:lnTo>
                    <a:pt x="322" y="423"/>
                  </a:lnTo>
                  <a:cubicBezTo>
                    <a:pt x="286" y="388"/>
                    <a:pt x="242" y="370"/>
                    <a:pt x="197" y="370"/>
                  </a:cubicBezTo>
                  <a:cubicBezTo>
                    <a:pt x="152" y="370"/>
                    <a:pt x="108" y="388"/>
                    <a:pt x="72" y="423"/>
                  </a:cubicBezTo>
                  <a:cubicBezTo>
                    <a:pt x="1" y="495"/>
                    <a:pt x="1" y="602"/>
                    <a:pt x="72" y="673"/>
                  </a:cubicBezTo>
                  <a:lnTo>
                    <a:pt x="441" y="1054"/>
                  </a:lnTo>
                  <a:cubicBezTo>
                    <a:pt x="477" y="1078"/>
                    <a:pt x="524" y="1090"/>
                    <a:pt x="560" y="1090"/>
                  </a:cubicBezTo>
                  <a:cubicBezTo>
                    <a:pt x="608" y="1090"/>
                    <a:pt x="655" y="1078"/>
                    <a:pt x="679" y="1054"/>
                  </a:cubicBezTo>
                  <a:lnTo>
                    <a:pt x="1441" y="292"/>
                  </a:lnTo>
                  <a:cubicBezTo>
                    <a:pt x="1536" y="233"/>
                    <a:pt x="1536" y="114"/>
                    <a:pt x="1465" y="54"/>
                  </a:cubicBezTo>
                  <a:cubicBezTo>
                    <a:pt x="1423" y="19"/>
                    <a:pt x="1379" y="1"/>
                    <a:pt x="1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34;p48" descr="n89 zalo Cuong Bui">
            <a:extLst>
              <a:ext uri="{FF2B5EF4-FFF2-40B4-BE49-F238E27FC236}">
                <a16:creationId xmlns:a16="http://schemas.microsoft.com/office/drawing/2014/main" id="{4D435D71-1607-5998-1BEB-07CEDBF4F64C}"/>
              </a:ext>
            </a:extLst>
          </p:cNvPr>
          <p:cNvSpPr/>
          <p:nvPr/>
        </p:nvSpPr>
        <p:spPr>
          <a:xfrm>
            <a:off x="595144" y="485420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Subtitle 1" descr="n89 zalo Cuong Bui">
            <a:extLst>
              <a:ext uri="{FF2B5EF4-FFF2-40B4-BE49-F238E27FC236}">
                <a16:creationId xmlns:a16="http://schemas.microsoft.com/office/drawing/2014/main" id="{09282DF6-CF7F-4635-F5E8-10C1870A0BF3}"/>
              </a:ext>
            </a:extLst>
          </p:cNvPr>
          <p:cNvSpPr txBox="1">
            <a:spLocks/>
          </p:cNvSpPr>
          <p:nvPr/>
        </p:nvSpPr>
        <p:spPr>
          <a:xfrm>
            <a:off x="880020" y="1298497"/>
            <a:ext cx="3493860" cy="180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mfortaa SemiBold"/>
              <a:buAutoNum type="arabicPeriod"/>
              <a:defRPr sz="105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rabi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rabi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146050" indent="0" algn="just">
              <a:lnSpc>
                <a:spcPct val="125000"/>
              </a:lnSpc>
              <a:buFont typeface="Comfortaa SemiBold"/>
              <a:buNone/>
            </a:pPr>
            <a:r>
              <a:rPr lang="vi-VN" sz="22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Câu 1: </a:t>
            </a:r>
            <a:r>
              <a:rPr lang="vi-VN" sz="22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Trong kim loại, hạt mang điện tự do là gì? Vì sao nó có tên là electron tự do?</a:t>
            </a:r>
          </a:p>
          <a:p>
            <a:pPr marL="146050" indent="0" algn="just">
              <a:lnSpc>
                <a:spcPct val="125000"/>
              </a:lnSpc>
              <a:buFont typeface="Comfortaa SemiBold"/>
              <a:buNone/>
            </a:pPr>
            <a:endParaRPr lang="en-US" sz="2200" dirty="0">
              <a:solidFill>
                <a:srgbClr val="002060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" name="Title 3" descr="n89 zalo Cuong Bui">
            <a:extLst>
              <a:ext uri="{FF2B5EF4-FFF2-40B4-BE49-F238E27FC236}">
                <a16:creationId xmlns:a16="http://schemas.microsoft.com/office/drawing/2014/main" id="{E482FC37-4CE9-654B-430D-4C51C90CD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7872"/>
            <a:ext cx="7704000" cy="420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PHIẾU HỌC TẬP SỐ 3</a:t>
            </a:r>
          </a:p>
        </p:txBody>
      </p:sp>
      <p:sp>
        <p:nvSpPr>
          <p:cNvPr id="6" name="TextBox 5" descr="n89 zalo Cuong Bui">
            <a:extLst>
              <a:ext uri="{FF2B5EF4-FFF2-40B4-BE49-F238E27FC236}">
                <a16:creationId xmlns:a16="http://schemas.microsoft.com/office/drawing/2014/main" id="{BB3C6E1A-F38D-3D5E-A11F-D1AEABCE2E20}"/>
              </a:ext>
            </a:extLst>
          </p:cNvPr>
          <p:cNvSpPr txBox="1"/>
          <p:nvPr/>
        </p:nvSpPr>
        <p:spPr>
          <a:xfrm>
            <a:off x="862922" y="2943010"/>
            <a:ext cx="7814400" cy="1743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 algn="just">
              <a:lnSpc>
                <a:spcPct val="125000"/>
              </a:lnSpc>
              <a:buNone/>
            </a:pPr>
            <a:r>
              <a:rPr lang="vi-VN" sz="22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- Muốn cho chúng dẫn điện thì ta phải làm gì?</a:t>
            </a:r>
          </a:p>
          <a:p>
            <a:pPr marL="146050" indent="0" algn="just">
              <a:lnSpc>
                <a:spcPct val="125000"/>
              </a:lnSpc>
              <a:buNone/>
            </a:pPr>
            <a:r>
              <a:rPr lang="vi-VN" sz="22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- Nêu quy ước chiều dòng điện?</a:t>
            </a:r>
          </a:p>
          <a:p>
            <a:pPr marL="146050" indent="0" algn="just">
              <a:lnSpc>
                <a:spcPct val="125000"/>
              </a:lnSpc>
              <a:buNone/>
            </a:pPr>
            <a:r>
              <a:rPr lang="vi-VN" sz="22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- Trong kim loại, các electron tự do dịch chuyển cùng hay ngược với chiều dòng điện quy ước?</a:t>
            </a:r>
          </a:p>
        </p:txBody>
      </p:sp>
      <p:pic>
        <p:nvPicPr>
          <p:cNvPr id="7" name="Picture 6" descr="n89 zalo Cuong Bui">
            <a:extLst>
              <a:ext uri="{FF2B5EF4-FFF2-40B4-BE49-F238E27FC236}">
                <a16:creationId xmlns:a16="http://schemas.microsoft.com/office/drawing/2014/main" id="{3078577D-F23B-6E76-1B99-FDE3CFB39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2" y="1455413"/>
            <a:ext cx="3381690" cy="1487597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386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34;p48" descr="n89 zalo Cuong Bui">
            <a:extLst>
              <a:ext uri="{FF2B5EF4-FFF2-40B4-BE49-F238E27FC236}">
                <a16:creationId xmlns:a16="http://schemas.microsoft.com/office/drawing/2014/main" id="{230D0FE1-8EA4-4436-85D0-E3F87325C53C}"/>
              </a:ext>
            </a:extLst>
          </p:cNvPr>
          <p:cNvSpPr/>
          <p:nvPr/>
        </p:nvSpPr>
        <p:spPr>
          <a:xfrm>
            <a:off x="595144" y="485420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 descr="n89 zalo Cuong Bui">
            <a:extLst>
              <a:ext uri="{FF2B5EF4-FFF2-40B4-BE49-F238E27FC236}">
                <a16:creationId xmlns:a16="http://schemas.microsoft.com/office/drawing/2014/main" id="{0440489C-E804-A5CE-069E-2C4E0743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5839"/>
            <a:ext cx="7704000" cy="420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KẾT QUẢ PHIẾU HỌC TẬP SỐ 3</a:t>
            </a:r>
          </a:p>
        </p:txBody>
      </p:sp>
      <p:sp>
        <p:nvSpPr>
          <p:cNvPr id="6" name="TextBox 5" descr="n89 zalo Cuong Bui">
            <a:extLst>
              <a:ext uri="{FF2B5EF4-FFF2-40B4-BE49-F238E27FC236}">
                <a16:creationId xmlns:a16="http://schemas.microsoft.com/office/drawing/2014/main" id="{80BC1523-DA05-D8AE-F8C4-F32622869B94}"/>
              </a:ext>
            </a:extLst>
          </p:cNvPr>
          <p:cNvSpPr txBox="1"/>
          <p:nvPr/>
        </p:nvSpPr>
        <p:spPr>
          <a:xfrm>
            <a:off x="595144" y="1377759"/>
            <a:ext cx="80243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1925" algn="just"/>
            <a:r>
              <a:rPr lang="en-US" sz="2400" b="1" dirty="0" err="1" smtClean="0">
                <a:solidFill>
                  <a:srgbClr val="002060"/>
                </a:solidFill>
                <a:latin typeface="+mj-lt"/>
                <a:sym typeface="Comfortaa SemiBold"/>
              </a:rPr>
              <a:t>Hướng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sym typeface="Comfortaa SemiBold"/>
              </a:rPr>
              <a:t>dẫn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sym typeface="Comfortaa SemiBold"/>
              </a:rPr>
              <a:t>:</a:t>
            </a:r>
            <a:endParaRPr lang="en-US" sz="2400" b="1" dirty="0">
              <a:solidFill>
                <a:srgbClr val="002060"/>
              </a:solidFill>
              <a:latin typeface="+mj-lt"/>
              <a:sym typeface="Comfortaa SemiBold"/>
            </a:endParaRPr>
          </a:p>
          <a:p>
            <a:pPr marL="504825" indent="-3429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Trong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kim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hạt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mang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electron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do.</a:t>
            </a:r>
          </a:p>
          <a:p>
            <a:pPr marL="504825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Vì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electron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liên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tử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do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mọi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sym typeface="Comfortaa SemiBold"/>
              </a:rPr>
              <a:t>hướng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Comfortaa SemiBold"/>
              </a:rPr>
              <a:t>.</a:t>
            </a:r>
          </a:p>
        </p:txBody>
      </p:sp>
      <p:pic>
        <p:nvPicPr>
          <p:cNvPr id="7" name="Picture 2" descr="n89 zalo Cuong Bui">
            <a:extLst>
              <a:ext uri="{FF2B5EF4-FFF2-40B4-BE49-F238E27FC236}">
                <a16:creationId xmlns:a16="http://schemas.microsoft.com/office/drawing/2014/main" id="{EABE3B1C-7704-6CCA-E0C5-823495CE3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55" y="3060998"/>
            <a:ext cx="4034789" cy="14006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81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35;p64" descr="n89 zalo Cuong Bui">
            <a:extLst>
              <a:ext uri="{FF2B5EF4-FFF2-40B4-BE49-F238E27FC236}">
                <a16:creationId xmlns:a16="http://schemas.microsoft.com/office/drawing/2014/main" id="{2CFDC49E-E13D-E629-1B72-084192223BD2}"/>
              </a:ext>
            </a:extLst>
          </p:cNvPr>
          <p:cNvSpPr/>
          <p:nvPr/>
        </p:nvSpPr>
        <p:spPr>
          <a:xfrm>
            <a:off x="1342561" y="3237996"/>
            <a:ext cx="4160370" cy="131415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Google Shape;634;p48" descr="n89 zalo Cuong Bui">
            <a:extLst>
              <a:ext uri="{FF2B5EF4-FFF2-40B4-BE49-F238E27FC236}">
                <a16:creationId xmlns:a16="http://schemas.microsoft.com/office/drawing/2014/main" id="{230D0FE1-8EA4-4436-85D0-E3F87325C53C}"/>
              </a:ext>
            </a:extLst>
          </p:cNvPr>
          <p:cNvSpPr/>
          <p:nvPr/>
        </p:nvSpPr>
        <p:spPr>
          <a:xfrm>
            <a:off x="595144" y="485420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 descr="n89 zalo Cuong Bui">
            <a:extLst>
              <a:ext uri="{FF2B5EF4-FFF2-40B4-BE49-F238E27FC236}">
                <a16:creationId xmlns:a16="http://schemas.microsoft.com/office/drawing/2014/main" id="{0440489C-E804-A5CE-069E-2C4E0743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5839"/>
            <a:ext cx="7704000" cy="420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KẾT QUẢ PHIẾU HỌC TẬP SỐ 3</a:t>
            </a:r>
          </a:p>
        </p:txBody>
      </p:sp>
      <p:sp>
        <p:nvSpPr>
          <p:cNvPr id="5" name="Text Placeholder 2" descr="n89 zalo Cuong Bui">
            <a:extLst>
              <a:ext uri="{FF2B5EF4-FFF2-40B4-BE49-F238E27FC236}">
                <a16:creationId xmlns:a16="http://schemas.microsoft.com/office/drawing/2014/main" id="{CA702422-B212-F7B2-35A7-C1A6BA2C9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9481" y="3181779"/>
            <a:ext cx="4315286" cy="1497977"/>
          </a:xfrm>
        </p:spPr>
        <p:txBody>
          <a:bodyPr/>
          <a:lstStyle/>
          <a:p>
            <a:pPr marL="161925" indent="0" algn="ctr">
              <a:buNone/>
            </a:pP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electron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ngược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161925" indent="0" algn="ctr">
              <a:buNone/>
            </a:pP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Picture 2" descr="n89 zalo Cuong Bui">
            <a:extLst>
              <a:ext uri="{FF2B5EF4-FFF2-40B4-BE49-F238E27FC236}">
                <a16:creationId xmlns:a16="http://schemas.microsoft.com/office/drawing/2014/main" id="{CD520C83-C72D-0142-D04B-A0F2CB0BB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011" y="1413380"/>
            <a:ext cx="3002709" cy="20118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635;p64" descr="n89 zalo Cuong Bui">
            <a:extLst>
              <a:ext uri="{FF2B5EF4-FFF2-40B4-BE49-F238E27FC236}">
                <a16:creationId xmlns:a16="http://schemas.microsoft.com/office/drawing/2014/main" id="{7D724FA9-A5B6-2FB7-7AFE-CE1BC3EBF58B}"/>
              </a:ext>
            </a:extLst>
          </p:cNvPr>
          <p:cNvSpPr/>
          <p:nvPr/>
        </p:nvSpPr>
        <p:spPr>
          <a:xfrm>
            <a:off x="630280" y="1371356"/>
            <a:ext cx="3092430" cy="79193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 descr="n89 zalo Cuong Bui">
            <a:extLst>
              <a:ext uri="{FF2B5EF4-FFF2-40B4-BE49-F238E27FC236}">
                <a16:creationId xmlns:a16="http://schemas.microsoft.com/office/drawing/2014/main" id="{D3BE7A1D-1002-07AB-346B-469305B5FD1A}"/>
              </a:ext>
            </a:extLst>
          </p:cNvPr>
          <p:cNvSpPr txBox="1"/>
          <p:nvPr/>
        </p:nvSpPr>
        <p:spPr>
          <a:xfrm>
            <a:off x="547226" y="1413380"/>
            <a:ext cx="3175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1925" indent="0" algn="ctr">
              <a:buNone/>
            </a:pPr>
            <a:r>
              <a:rPr lang="en-US" sz="20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N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ối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dây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Google Shape;1635;p64" descr="n89 zalo Cuong Bui">
            <a:extLst>
              <a:ext uri="{FF2B5EF4-FFF2-40B4-BE49-F238E27FC236}">
                <a16:creationId xmlns:a16="http://schemas.microsoft.com/office/drawing/2014/main" id="{202AF057-CA53-67EB-1B4A-51736A674F2C}"/>
              </a:ext>
            </a:extLst>
          </p:cNvPr>
          <p:cNvSpPr/>
          <p:nvPr/>
        </p:nvSpPr>
        <p:spPr>
          <a:xfrm>
            <a:off x="1033488" y="2313135"/>
            <a:ext cx="3375226" cy="79193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Box 13" descr="n89 zalo Cuong Bui">
            <a:extLst>
              <a:ext uri="{FF2B5EF4-FFF2-40B4-BE49-F238E27FC236}">
                <a16:creationId xmlns:a16="http://schemas.microsoft.com/office/drawing/2014/main" id="{C510CEB3-858A-9F95-A263-CD818B416A53}"/>
              </a:ext>
            </a:extLst>
          </p:cNvPr>
          <p:cNvSpPr txBox="1"/>
          <p:nvPr/>
        </p:nvSpPr>
        <p:spPr>
          <a:xfrm>
            <a:off x="1106056" y="2310439"/>
            <a:ext cx="30027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1925" indent="0" algn="ctr"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rong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dây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57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build="p"/>
      <p:bldP spid="3" grpId="0" animBg="1"/>
      <p:bldP spid="10" grpId="0"/>
      <p:bldP spid="11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35;p64" descr="n89 zalo Cuong Bui">
            <a:extLst>
              <a:ext uri="{FF2B5EF4-FFF2-40B4-BE49-F238E27FC236}">
                <a16:creationId xmlns:a16="http://schemas.microsoft.com/office/drawing/2014/main" id="{8A2F28A9-50D1-510D-1569-C6B8C5393086}"/>
              </a:ext>
            </a:extLst>
          </p:cNvPr>
          <p:cNvSpPr/>
          <p:nvPr/>
        </p:nvSpPr>
        <p:spPr>
          <a:xfrm>
            <a:off x="799509" y="1442281"/>
            <a:ext cx="3829639" cy="295651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j-lt"/>
            </a:endParaRPr>
          </a:p>
        </p:txBody>
      </p:sp>
      <p:sp>
        <p:nvSpPr>
          <p:cNvPr id="8" name="Google Shape;634;p48" descr="n89 zalo Cuong Bui">
            <a:extLst>
              <a:ext uri="{FF2B5EF4-FFF2-40B4-BE49-F238E27FC236}">
                <a16:creationId xmlns:a16="http://schemas.microsoft.com/office/drawing/2014/main" id="{76732597-6AAF-0E58-45C1-67BBF05A17EC}"/>
              </a:ext>
            </a:extLst>
          </p:cNvPr>
          <p:cNvSpPr/>
          <p:nvPr/>
        </p:nvSpPr>
        <p:spPr>
          <a:xfrm>
            <a:off x="595144" y="460928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itle 1" descr="n89 zalo Cuong Bui">
            <a:extLst>
              <a:ext uri="{FF2B5EF4-FFF2-40B4-BE49-F238E27FC236}">
                <a16:creationId xmlns:a16="http://schemas.microsoft.com/office/drawing/2014/main" id="{4DAD24DE-13C9-171B-A842-06E416F6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5225"/>
            <a:ext cx="7704000" cy="420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Quy </a:t>
            </a:r>
            <a:r>
              <a:rPr lang="en-US" b="1" dirty="0" err="1">
                <a:solidFill>
                  <a:schemeClr val="bg1"/>
                </a:solidFill>
              </a:rPr>
              <a:t>ước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chiều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dòng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điện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 Placeholder 2" descr="n89 zalo Cuong Bui">
            <a:extLst>
              <a:ext uri="{FF2B5EF4-FFF2-40B4-BE49-F238E27FC236}">
                <a16:creationId xmlns:a16="http://schemas.microsoft.com/office/drawing/2014/main" id="{14F1DCD8-A286-9577-F59D-546DF0837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189" y="1637704"/>
            <a:ext cx="3541058" cy="3387520"/>
          </a:xfrm>
        </p:spPr>
        <p:txBody>
          <a:bodyPr/>
          <a:lstStyle/>
          <a:p>
            <a:pPr marL="139700" indent="0" algn="just">
              <a:lnSpc>
                <a:spcPct val="114000"/>
              </a:lnSpc>
              <a:buNone/>
            </a:pPr>
            <a:r>
              <a:rPr lang="en-US" sz="26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vi-VN" sz="26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Quy ước chiều dòng điện là chiều </a:t>
            </a:r>
            <a:r>
              <a:rPr lang="en-US" sz="2600" dirty="0" err="1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6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chuyển</a:t>
            </a:r>
            <a:r>
              <a:rPr lang="en-US" sz="26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6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điện</a:t>
            </a:r>
            <a:r>
              <a:rPr lang="en-US" sz="26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tích</a:t>
            </a:r>
            <a:r>
              <a:rPr lang="en-US" sz="26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dương</a:t>
            </a:r>
            <a:r>
              <a:rPr lang="en-US" sz="26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2600" dirty="0" err="1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ngược</a:t>
            </a:r>
            <a:r>
              <a:rPr lang="en-US" sz="2600" dirty="0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chiều</a:t>
            </a:r>
            <a:r>
              <a:rPr lang="en-US" sz="2600" dirty="0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600" dirty="0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chuyển</a:t>
            </a:r>
            <a:r>
              <a:rPr lang="en-US" sz="26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electron)</a:t>
            </a:r>
            <a:endParaRPr lang="vi-VN" sz="2600" dirty="0"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11" name="Picture 6" descr="n89 zalo Cuong Bui">
            <a:extLst>
              <a:ext uri="{FF2B5EF4-FFF2-40B4-BE49-F238E27FC236}">
                <a16:creationId xmlns:a16="http://schemas.microsoft.com/office/drawing/2014/main" id="{7D556C42-07BD-03ED-2FAA-41E1E6CE2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68"/>
          <a:stretch/>
        </p:blipFill>
        <p:spPr bwMode="auto">
          <a:xfrm>
            <a:off x="5070020" y="1548417"/>
            <a:ext cx="3256007" cy="291037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78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 descr="n89 zalo Cuong Bui"/>
          <p:cNvSpPr/>
          <p:nvPr/>
        </p:nvSpPr>
        <p:spPr>
          <a:xfrm>
            <a:off x="625928" y="446995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vi-VN" sz="36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kern="1200" dirty="0">
                <a:solidFill>
                  <a:prstClr val="white"/>
                </a:solidFill>
                <a:cs typeface="Arial" panose="020B0604020202020204" pitchFamily="34" charset="0"/>
              </a:rPr>
              <a:t>Nghĩa của từ “battery” là</a:t>
            </a:r>
            <a:r>
              <a:rPr lang="en-US" sz="3600" b="1" kern="1200" dirty="0">
                <a:solidFill>
                  <a:prstClr val="white"/>
                </a:solidFill>
                <a:cs typeface="Arial" panose="020B0604020202020204" pitchFamily="34" charset="0"/>
              </a:rPr>
              <a:t>………….</a:t>
            </a:r>
            <a:endParaRPr lang="en-US" sz="36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 descr="n89 zalo Cuong Bui"/>
          <p:cNvSpPr/>
          <p:nvPr/>
        </p:nvSpPr>
        <p:spPr>
          <a:xfrm>
            <a:off x="621920" y="2263261"/>
            <a:ext cx="7892143" cy="1670957"/>
          </a:xfrm>
          <a:prstGeom prst="snip2Diag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kern="1200" dirty="0">
                <a:solidFill>
                  <a:srgbClr val="FFFF00"/>
                </a:solidFill>
                <a:cs typeface="Arial" panose="020B0604020202020204" pitchFamily="34" charset="0"/>
              </a:rPr>
              <a:t>“pin”</a:t>
            </a:r>
            <a:endParaRPr lang="vi-VN" sz="36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n89 zalo Cuong Bu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35;p64" descr="n89 zalo Cuong Bui">
            <a:extLst>
              <a:ext uri="{FF2B5EF4-FFF2-40B4-BE49-F238E27FC236}">
                <a16:creationId xmlns:a16="http://schemas.microsoft.com/office/drawing/2014/main" id="{8A2F28A9-50D1-510D-1569-C6B8C5393086}"/>
              </a:ext>
            </a:extLst>
          </p:cNvPr>
          <p:cNvSpPr/>
          <p:nvPr/>
        </p:nvSpPr>
        <p:spPr>
          <a:xfrm>
            <a:off x="595144" y="1505737"/>
            <a:ext cx="3303151" cy="266632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j-lt"/>
            </a:endParaRPr>
          </a:p>
        </p:txBody>
      </p:sp>
      <p:sp>
        <p:nvSpPr>
          <p:cNvPr id="8" name="Google Shape;634;p48" descr="n89 zalo Cuong Bui">
            <a:extLst>
              <a:ext uri="{FF2B5EF4-FFF2-40B4-BE49-F238E27FC236}">
                <a16:creationId xmlns:a16="http://schemas.microsoft.com/office/drawing/2014/main" id="{76732597-6AAF-0E58-45C1-67BBF05A17EC}"/>
              </a:ext>
            </a:extLst>
          </p:cNvPr>
          <p:cNvSpPr/>
          <p:nvPr/>
        </p:nvSpPr>
        <p:spPr>
          <a:xfrm>
            <a:off x="595144" y="460928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itle 1" descr="n89 zalo Cuong Bui">
            <a:extLst>
              <a:ext uri="{FF2B5EF4-FFF2-40B4-BE49-F238E27FC236}">
                <a16:creationId xmlns:a16="http://schemas.microsoft.com/office/drawing/2014/main" id="{4DAD24DE-13C9-171B-A842-06E416F6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5225"/>
            <a:ext cx="7704000" cy="420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Quy </a:t>
            </a:r>
            <a:r>
              <a:rPr lang="en-US" b="1" dirty="0" err="1">
                <a:solidFill>
                  <a:schemeClr val="bg1"/>
                </a:solidFill>
              </a:rPr>
              <a:t>ước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chiều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dòng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điện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 Placeholder 2" descr="n89 zalo Cuong Bui">
            <a:extLst>
              <a:ext uri="{FF2B5EF4-FFF2-40B4-BE49-F238E27FC236}">
                <a16:creationId xmlns:a16="http://schemas.microsoft.com/office/drawing/2014/main" id="{14F1DCD8-A286-9577-F59D-546DF0837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185" y="1587380"/>
            <a:ext cx="3112860" cy="2257800"/>
          </a:xfrm>
        </p:spPr>
        <p:txBody>
          <a:bodyPr/>
          <a:lstStyle/>
          <a:p>
            <a:pPr marL="139700" indent="0" algn="just">
              <a:lnSpc>
                <a:spcPct val="114000"/>
              </a:lnSpc>
              <a:buNone/>
            </a:pPr>
            <a:r>
              <a:rPr lang="vi-VN" sz="26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Trong kim loại, các electron tự do dịch chuyển ngược với chiều quy ước của dòng điện.</a:t>
            </a:r>
          </a:p>
        </p:txBody>
      </p:sp>
      <p:pic>
        <p:nvPicPr>
          <p:cNvPr id="4098" name="Picture 2" descr="n89 zalo Cuong Bui">
            <a:extLst>
              <a:ext uri="{FF2B5EF4-FFF2-40B4-BE49-F238E27FC236}">
                <a16:creationId xmlns:a16="http://schemas.microsoft.com/office/drawing/2014/main" id="{944CF232-668B-3E4A-9584-6ACC4D2E0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91" y="1505737"/>
            <a:ext cx="4432324" cy="2666320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98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4;p48" descr="n89 zalo Cuong Bui">
            <a:extLst>
              <a:ext uri="{FF2B5EF4-FFF2-40B4-BE49-F238E27FC236}">
                <a16:creationId xmlns:a16="http://schemas.microsoft.com/office/drawing/2014/main" id="{DA9954A5-43CE-7F51-CB60-643493B9CCFC}"/>
              </a:ext>
            </a:extLst>
          </p:cNvPr>
          <p:cNvSpPr/>
          <p:nvPr/>
        </p:nvSpPr>
        <p:spPr>
          <a:xfrm>
            <a:off x="595144" y="485420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Subtitle 1" descr="n89 zalo Cuong Bui">
            <a:extLst>
              <a:ext uri="{FF2B5EF4-FFF2-40B4-BE49-F238E27FC236}">
                <a16:creationId xmlns:a16="http://schemas.microsoft.com/office/drawing/2014/main" id="{17BC6048-5667-07C2-3514-B0E87D1EA6DA}"/>
              </a:ext>
            </a:extLst>
          </p:cNvPr>
          <p:cNvSpPr txBox="1">
            <a:spLocks/>
          </p:cNvSpPr>
          <p:nvPr/>
        </p:nvSpPr>
        <p:spPr>
          <a:xfrm>
            <a:off x="798120" y="1250050"/>
            <a:ext cx="7334400" cy="1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mfortaa SemiBold"/>
              <a:buAutoNum type="arabicPeriod"/>
              <a:defRPr sz="105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rabi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rabi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146050" indent="0" algn="just">
              <a:lnSpc>
                <a:spcPct val="115000"/>
              </a:lnSpc>
              <a:buFont typeface="Comfortaa SemiBold"/>
              <a:buNone/>
              <a:tabLst>
                <a:tab pos="180340" algn="l"/>
                <a:tab pos="540385" algn="l"/>
              </a:tabLst>
            </a:pPr>
            <a:r>
              <a:rPr lang="en-US" sz="1900" b="1" dirty="0" err="1">
                <a:solidFill>
                  <a:schemeClr val="accent4">
                    <a:lumMod val="10000"/>
                  </a:schemeClr>
                </a:solidFill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1900" b="1" dirty="0">
                <a:solidFill>
                  <a:schemeClr val="accent4">
                    <a:lumMod val="10000"/>
                  </a:schemeClr>
                </a:solidFill>
                <a:latin typeface="+mj-lt"/>
                <a:ea typeface="Times New Roman" panose="02020603050405020304" pitchFamily="18" charset="0"/>
              </a:rPr>
              <a:t> 2: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Gọi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900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marL="146050" indent="0" algn="just">
              <a:lnSpc>
                <a:spcPct val="115000"/>
              </a:lnSpc>
              <a:buFont typeface="Comfortaa SemiBold"/>
              <a:buNone/>
              <a:tabLst>
                <a:tab pos="180340" algn="l"/>
                <a:tab pos="540385" algn="l"/>
              </a:tabLst>
            </a:pP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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S: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00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marL="146050" indent="0" algn="just">
              <a:lnSpc>
                <a:spcPct val="115000"/>
              </a:lnSpc>
              <a:buFont typeface="Comfortaa SemiBold"/>
              <a:buNone/>
              <a:tabLst>
                <a:tab pos="180340" algn="l"/>
                <a:tab pos="540385" algn="l"/>
              </a:tabLst>
            </a:pP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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 :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1900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marL="146050" indent="0" algn="just">
              <a:lnSpc>
                <a:spcPct val="115000"/>
              </a:lnSpc>
              <a:buFont typeface="Comfortaa SemiBold"/>
              <a:buNone/>
              <a:tabLst>
                <a:tab pos="180340" algn="l"/>
                <a:tab pos="540385" algn="l"/>
              </a:tabLst>
            </a:pP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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v :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electron.</a:t>
            </a:r>
            <a:endParaRPr lang="en-US" sz="1900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marL="146050" indent="0" algn="just">
              <a:lnSpc>
                <a:spcPct val="115000"/>
              </a:lnSpc>
              <a:buFont typeface="Comfortaa SemiBold"/>
              <a:buNone/>
              <a:tabLst>
                <a:tab pos="180340" algn="l"/>
                <a:tab pos="540385" algn="l"/>
              </a:tabLst>
            </a:pP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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e: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electron.</a:t>
            </a:r>
          </a:p>
          <a:p>
            <a:pPr marL="146050" indent="0" algn="just">
              <a:lnSpc>
                <a:spcPct val="115000"/>
              </a:lnSpc>
              <a:buFont typeface="Comfortaa SemiBold"/>
              <a:buNone/>
              <a:tabLst>
                <a:tab pos="180340" algn="l"/>
                <a:tab pos="540385" algn="l"/>
              </a:tabLst>
            </a:pP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t,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electron N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46050" indent="0" algn="just">
              <a:lnSpc>
                <a:spcPct val="115000"/>
              </a:lnSpc>
              <a:buFont typeface="Comfortaa SemiBold"/>
              <a:buNone/>
              <a:tabLst>
                <a:tab pos="180340" algn="l"/>
                <a:tab pos="540385" algn="l"/>
              </a:tabLst>
            </a:pP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-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Vậy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điện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tiết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diện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thẳng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dây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gian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t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xác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pPr marL="146050" indent="0" algn="just">
              <a:lnSpc>
                <a:spcPct val="115000"/>
              </a:lnSpc>
              <a:buFont typeface="Comfortaa SemiBold"/>
              <a:buNone/>
              <a:tabLst>
                <a:tab pos="180340" algn="l"/>
                <a:tab pos="540385" algn="l"/>
              </a:tabLst>
            </a:pP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900" dirty="0">
              <a:solidFill>
                <a:srgbClr val="002060"/>
              </a:solidFill>
              <a:latin typeface="+mj-lt"/>
              <a:ea typeface="Times New Roman" panose="02020603050405020304" pitchFamily="18" charset="0"/>
            </a:endParaRPr>
          </a:p>
          <a:p>
            <a:pPr marL="146050" indent="0">
              <a:buFont typeface="Comfortaa SemiBold"/>
              <a:buNone/>
            </a:pPr>
            <a:endParaRPr lang="en-US" sz="19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itle 2" descr="n89 zalo Cuong Bui">
            <a:extLst>
              <a:ext uri="{FF2B5EF4-FFF2-40B4-BE49-F238E27FC236}">
                <a16:creationId xmlns:a16="http://schemas.microsoft.com/office/drawing/2014/main" id="{72C2CA01-04D3-C35F-46E6-C5F969478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09708"/>
            <a:ext cx="7704000" cy="420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PHIẾU HỌC TẬP SỐ 3</a:t>
            </a:r>
          </a:p>
        </p:txBody>
      </p:sp>
      <p:pic>
        <p:nvPicPr>
          <p:cNvPr id="7" name="Picture 6" descr="n89 zalo Cuong Bui">
            <a:extLst>
              <a:ext uri="{FF2B5EF4-FFF2-40B4-BE49-F238E27FC236}">
                <a16:creationId xmlns:a16="http://schemas.microsoft.com/office/drawing/2014/main" id="{3E89708F-41CF-FCCD-FEC2-F408E329F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412" y="1488519"/>
            <a:ext cx="1645468" cy="107711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4220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 descr="n89 zalo Cuong Bui">
            <a:extLst>
              <a:ext uri="{FF2B5EF4-FFF2-40B4-BE49-F238E27FC236}">
                <a16:creationId xmlns:a16="http://schemas.microsoft.com/office/drawing/2014/main" id="{6405CBE7-A7EE-26C7-AA14-29D9C11D8602}"/>
              </a:ext>
            </a:extLst>
          </p:cNvPr>
          <p:cNvSpPr/>
          <p:nvPr/>
        </p:nvSpPr>
        <p:spPr>
          <a:xfrm>
            <a:off x="6545520" y="2922814"/>
            <a:ext cx="1870316" cy="7429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634;p48" descr="n89 zalo Cuong Bui">
            <a:extLst>
              <a:ext uri="{FF2B5EF4-FFF2-40B4-BE49-F238E27FC236}">
                <a16:creationId xmlns:a16="http://schemas.microsoft.com/office/drawing/2014/main" id="{B8255447-390B-C110-BED2-A50D79410FBE}"/>
              </a:ext>
            </a:extLst>
          </p:cNvPr>
          <p:cNvSpPr/>
          <p:nvPr/>
        </p:nvSpPr>
        <p:spPr>
          <a:xfrm>
            <a:off x="595144" y="460928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 descr="n89 zalo Cuong Bui">
            <a:extLst>
              <a:ext uri="{FF2B5EF4-FFF2-40B4-BE49-F238E27FC236}">
                <a16:creationId xmlns:a16="http://schemas.microsoft.com/office/drawing/2014/main" id="{06B355B4-4281-1AC9-6787-515F9000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KẾT QUẢ PHIẾU HỌC TẬP SỐ 3</a:t>
            </a:r>
          </a:p>
        </p:txBody>
      </p:sp>
      <p:sp>
        <p:nvSpPr>
          <p:cNvPr id="7" name="TextBox 6" descr="n89 zalo Cuong Bui">
            <a:extLst>
              <a:ext uri="{FF2B5EF4-FFF2-40B4-BE49-F238E27FC236}">
                <a16:creationId xmlns:a16="http://schemas.microsoft.com/office/drawing/2014/main" id="{6DA8A87B-429C-172C-CFC6-DC96484A2311}"/>
              </a:ext>
            </a:extLst>
          </p:cNvPr>
          <p:cNvSpPr txBox="1"/>
          <p:nvPr/>
        </p:nvSpPr>
        <p:spPr>
          <a:xfrm>
            <a:off x="720000" y="1782363"/>
            <a:ext cx="2218119" cy="197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tabLst>
                <a:tab pos="180340" algn="l"/>
                <a:tab pos="540385" algn="l"/>
              </a:tabLst>
            </a:pP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electron N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tabLst>
                <a:tab pos="180340" algn="l"/>
                <a:tab pos="540385" algn="l"/>
              </a:tabLst>
            </a:pPr>
            <a:r>
              <a:rPr lang="en-US" sz="20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 =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n.S.v.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b="1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n89 zalo Cuong Bui">
                <a:extLst>
                  <a:ext uri="{FF2B5EF4-FFF2-40B4-BE49-F238E27FC236}">
                    <a16:creationId xmlns:a16="http://schemas.microsoft.com/office/drawing/2014/main" id="{3B248436-8CAE-C1FC-6F3E-51CBE747C82E}"/>
                  </a:ext>
                </a:extLst>
              </p:cNvPr>
              <p:cNvSpPr txBox="1"/>
              <p:nvPr/>
            </p:nvSpPr>
            <p:spPr>
              <a:xfrm>
                <a:off x="6545520" y="1782363"/>
                <a:ext cx="1870316" cy="1774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  <a:tabLst>
                    <a:tab pos="180340" algn="l"/>
                    <a:tab pos="540385" algn="l"/>
                  </a:tabLst>
                </a:pPr>
                <a:r>
                  <a:rPr lang="en-US" sz="2000" dirty="0" err="1">
                    <a:solidFill>
                      <a:srgbClr val="00206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ường</a:t>
                </a:r>
                <a:r>
                  <a:rPr lang="en-US" sz="20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0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25000"/>
                  </a:lnSpc>
                  <a:tabLst>
                    <a:tab pos="180340" algn="l"/>
                    <a:tab pos="540385" algn="l"/>
                  </a:tabLst>
                </a:pPr>
                <a:endParaRPr lang="en-US" sz="20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25000"/>
                  </a:lnSpc>
                  <a:tabLst>
                    <a:tab pos="180340" algn="l"/>
                    <a:tab pos="540385" algn="l"/>
                  </a:tabLst>
                </a:pP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𝐈</m:t>
                    </m:r>
                    <m:r>
                      <a:rPr lang="en-US" sz="20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∆</m:t>
                        </m:r>
                        <m:r>
                          <a:rPr lang="en-US" sz="2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𝒒</m:t>
                        </m:r>
                      </m:num>
                      <m:den>
                        <m:r>
                          <a:rPr lang="en-US" sz="2000" b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∆</m:t>
                        </m:r>
                        <m:r>
                          <a:rPr lang="en-US" sz="2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2000" b="1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Snve</a:t>
                </a:r>
                <a:r>
                  <a:rPr lang="en-US" sz="2000" b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b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n89 zalo Cuong Bui">
                <a:extLst>
                  <a:ext uri="{FF2B5EF4-FFF2-40B4-BE49-F238E27FC236}">
                    <a16:creationId xmlns:a16="http://schemas.microsoft.com/office/drawing/2014/main" id="{3B248436-8CAE-C1FC-6F3E-51CBE747C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520" y="1782363"/>
                <a:ext cx="1870316" cy="1774525"/>
              </a:xfrm>
              <a:prstGeom prst="rect">
                <a:avLst/>
              </a:prstGeom>
              <a:blipFill>
                <a:blip r:embed="rId2"/>
                <a:stretch>
                  <a:fillRect l="-3583" r="-3257" b="-1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n89 zalo Cuong Bui">
            <a:extLst>
              <a:ext uri="{FF2B5EF4-FFF2-40B4-BE49-F238E27FC236}">
                <a16:creationId xmlns:a16="http://schemas.microsoft.com/office/drawing/2014/main" id="{11CE8F86-7B8E-ECA8-80FF-4511C793D3B7}"/>
              </a:ext>
            </a:extLst>
          </p:cNvPr>
          <p:cNvSpPr txBox="1"/>
          <p:nvPr/>
        </p:nvSpPr>
        <p:spPr>
          <a:xfrm>
            <a:off x="4034006" y="1026784"/>
            <a:ext cx="2223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tabLst>
                <a:tab pos="180340" algn="l"/>
                <a:tab pos="540385" algn="l"/>
              </a:tabLst>
            </a:pP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n89 zalo Cuong Bui">
            <a:extLst>
              <a:ext uri="{FF2B5EF4-FFF2-40B4-BE49-F238E27FC236}">
                <a16:creationId xmlns:a16="http://schemas.microsoft.com/office/drawing/2014/main" id="{8DD5276F-30F2-CF58-4B50-9E5D5C9D56C6}"/>
              </a:ext>
            </a:extLst>
          </p:cNvPr>
          <p:cNvSpPr txBox="1"/>
          <p:nvPr/>
        </p:nvSpPr>
        <p:spPr>
          <a:xfrm>
            <a:off x="3448792" y="1782363"/>
            <a:ext cx="2594218" cy="197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tabLst>
                <a:tab pos="180340" algn="l"/>
                <a:tab pos="540385" algn="l"/>
              </a:tabLst>
            </a:pP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t:</a:t>
            </a:r>
            <a:endParaRPr lang="en-US" sz="20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tabLst>
                <a:tab pos="180340" algn="l"/>
                <a:tab pos="540385" algn="l"/>
              </a:tabLst>
            </a:pPr>
            <a:r>
              <a:rPr lang="en-US" sz="20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 =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N.e</a:t>
            </a:r>
            <a:r>
              <a:rPr lang="en-US" sz="20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= n.S.v.</a:t>
            </a:r>
            <a:r>
              <a:rPr lang="en-US" sz="20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t.e</a:t>
            </a:r>
            <a:endParaRPr lang="en-US" sz="2000" b="1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6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4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89 zalo Cuong Bui">
            <a:extLst>
              <a:ext uri="{FF2B5EF4-FFF2-40B4-BE49-F238E27FC236}">
                <a16:creationId xmlns:a16="http://schemas.microsoft.com/office/drawing/2014/main" id="{D9092574-BF50-A134-7CF2-03A4BC6FC21C}"/>
              </a:ext>
            </a:extLst>
          </p:cNvPr>
          <p:cNvSpPr/>
          <p:nvPr/>
        </p:nvSpPr>
        <p:spPr>
          <a:xfrm>
            <a:off x="3796393" y="3804557"/>
            <a:ext cx="1632857" cy="7184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 descr="n89 zalo Cuong Bui">
            <a:extLst>
              <a:ext uri="{FF2B5EF4-FFF2-40B4-BE49-F238E27FC236}">
                <a16:creationId xmlns:a16="http://schemas.microsoft.com/office/drawing/2014/main" id="{400BB8EF-CE1E-6760-B31B-55CF4D3D336E}"/>
              </a:ext>
            </a:extLst>
          </p:cNvPr>
          <p:cNvSpPr txBox="1"/>
          <p:nvPr/>
        </p:nvSpPr>
        <p:spPr>
          <a:xfrm>
            <a:off x="960582" y="790479"/>
            <a:ext cx="7139709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</a:rPr>
              <a:t>II. </a:t>
            </a:r>
            <a:r>
              <a:rPr lang="en-US" sz="2000" b="1" dirty="0" err="1" smtClean="0">
                <a:solidFill>
                  <a:srgbClr val="FF0000"/>
                </a:solidFill>
              </a:rPr>
              <a:t>Liên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hệ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giữa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cường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độ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dòng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điện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với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mật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độ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tốc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độ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hạt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điện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</a:rPr>
              <a:t>1</a:t>
            </a:r>
            <a:r>
              <a:rPr lang="en-US" sz="2000" b="1" dirty="0">
                <a:solidFill>
                  <a:srgbClr val="FF0000"/>
                </a:solidFill>
              </a:rPr>
              <a:t>. </a:t>
            </a:r>
            <a:r>
              <a:rPr lang="en-US" sz="2000" b="1" dirty="0" err="1">
                <a:solidFill>
                  <a:srgbClr val="FF0000"/>
                </a:solidFill>
              </a:rPr>
              <a:t>Dòng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điện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chạy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trong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dây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dẫn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kim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loại</a:t>
            </a:r>
            <a:endParaRPr lang="en-US" sz="2000" dirty="0">
              <a:solidFill>
                <a:srgbClr val="FF0000"/>
              </a:solidFill>
            </a:endParaRPr>
          </a:p>
          <a:p>
            <a:pPr algn="just"/>
            <a:r>
              <a:rPr lang="en-US" sz="2000" dirty="0">
                <a:solidFill>
                  <a:srgbClr val="FF0000"/>
                </a:solidFill>
              </a:rPr>
              <a:t>- Trong </a:t>
            </a:r>
            <a:r>
              <a:rPr lang="en-US" sz="2000" dirty="0" err="1">
                <a:solidFill>
                  <a:srgbClr val="FF0000"/>
                </a:solidFill>
              </a:rPr>
              <a:t>kim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loại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hạt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mang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điện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tự</a:t>
            </a:r>
            <a:r>
              <a:rPr lang="en-US" sz="2000" dirty="0">
                <a:solidFill>
                  <a:srgbClr val="FF0000"/>
                </a:solidFill>
              </a:rPr>
              <a:t> do </a:t>
            </a:r>
            <a:r>
              <a:rPr lang="en-US" sz="2000" dirty="0" err="1">
                <a:solidFill>
                  <a:srgbClr val="FF0000"/>
                </a:solidFill>
              </a:rPr>
              <a:t>là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các</a:t>
            </a:r>
            <a:r>
              <a:rPr lang="en-US" sz="2000" dirty="0">
                <a:solidFill>
                  <a:srgbClr val="FF0000"/>
                </a:solidFill>
              </a:rPr>
              <a:t> electron </a:t>
            </a:r>
            <a:r>
              <a:rPr lang="en-US" sz="2000" dirty="0" err="1">
                <a:solidFill>
                  <a:srgbClr val="FF0000"/>
                </a:solidFill>
              </a:rPr>
              <a:t>tự</a:t>
            </a:r>
            <a:r>
              <a:rPr lang="en-US" sz="2000" dirty="0">
                <a:solidFill>
                  <a:srgbClr val="FF0000"/>
                </a:solidFill>
              </a:rPr>
              <a:t> do.</a:t>
            </a:r>
          </a:p>
          <a:p>
            <a:pPr algn="just"/>
            <a:r>
              <a:rPr lang="en-US" sz="2000" dirty="0">
                <a:solidFill>
                  <a:srgbClr val="FF0000"/>
                </a:solidFill>
              </a:rPr>
              <a:t>- Quy </a:t>
            </a:r>
            <a:r>
              <a:rPr lang="en-US" sz="2000" dirty="0" err="1">
                <a:solidFill>
                  <a:srgbClr val="FF0000"/>
                </a:solidFill>
              </a:rPr>
              <a:t>ước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dòng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điện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là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từ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cực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dương</a:t>
            </a:r>
            <a:r>
              <a:rPr lang="en-US" sz="2000" dirty="0">
                <a:solidFill>
                  <a:srgbClr val="FF0000"/>
                </a:solidFill>
              </a:rPr>
              <a:t> sang </a:t>
            </a:r>
            <a:r>
              <a:rPr lang="en-US" sz="2000" dirty="0" err="1">
                <a:solidFill>
                  <a:srgbClr val="FF0000"/>
                </a:solidFill>
              </a:rPr>
              <a:t>cực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âm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của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nguồn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rgbClr val="FF0000"/>
                </a:solidFill>
              </a:rPr>
              <a:t>- Trong </a:t>
            </a:r>
            <a:r>
              <a:rPr lang="en-US" sz="2000" dirty="0" err="1">
                <a:solidFill>
                  <a:srgbClr val="FF0000"/>
                </a:solidFill>
              </a:rPr>
              <a:t>kim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loại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các</a:t>
            </a:r>
            <a:r>
              <a:rPr lang="en-US" sz="2000" dirty="0">
                <a:solidFill>
                  <a:srgbClr val="FF0000"/>
                </a:solidFill>
              </a:rPr>
              <a:t> electron </a:t>
            </a:r>
            <a:r>
              <a:rPr lang="en-US" sz="2000" dirty="0" err="1">
                <a:solidFill>
                  <a:srgbClr val="FF0000"/>
                </a:solidFill>
              </a:rPr>
              <a:t>tự</a:t>
            </a:r>
            <a:r>
              <a:rPr lang="en-US" sz="2000" dirty="0">
                <a:solidFill>
                  <a:srgbClr val="FF0000"/>
                </a:solidFill>
              </a:rPr>
              <a:t> do </a:t>
            </a:r>
            <a:r>
              <a:rPr lang="en-US" sz="2000" dirty="0" err="1">
                <a:solidFill>
                  <a:srgbClr val="FF0000"/>
                </a:solidFill>
              </a:rPr>
              <a:t>dịch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chuyển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ngược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với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quy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ước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của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dòng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điện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</a:rPr>
              <a:t>2. </a:t>
            </a:r>
            <a:r>
              <a:rPr lang="en-US" sz="2000" b="1" dirty="0" err="1">
                <a:solidFill>
                  <a:srgbClr val="FF0000"/>
                </a:solidFill>
              </a:rPr>
              <a:t>Biểu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thức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liên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hệ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giữa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cường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độ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dòng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điện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với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độ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tốc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độ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các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hạt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mang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điện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</a:rPr>
              <a:t>I </a:t>
            </a:r>
            <a:r>
              <a:rPr lang="en-US" sz="2600" b="1" dirty="0">
                <a:solidFill>
                  <a:srgbClr val="FF0000"/>
                </a:solidFill>
              </a:rPr>
              <a:t>= </a:t>
            </a:r>
            <a:r>
              <a:rPr lang="en-US" sz="2600" b="1" dirty="0" err="1">
                <a:solidFill>
                  <a:srgbClr val="FF0000"/>
                </a:solidFill>
              </a:rPr>
              <a:t>Snve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Picture 62" descr="AG00218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44" y="467800"/>
            <a:ext cx="6858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5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35;p64" descr="n89 zalo Cuong Bui">
            <a:extLst>
              <a:ext uri="{FF2B5EF4-FFF2-40B4-BE49-F238E27FC236}">
                <a16:creationId xmlns:a16="http://schemas.microsoft.com/office/drawing/2014/main" id="{4EA5776E-4E87-ED87-F8B9-182CE64E94B0}"/>
              </a:ext>
            </a:extLst>
          </p:cNvPr>
          <p:cNvSpPr/>
          <p:nvPr/>
        </p:nvSpPr>
        <p:spPr>
          <a:xfrm>
            <a:off x="1729980" y="2167603"/>
            <a:ext cx="7021496" cy="23560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j-lt"/>
            </a:endParaRPr>
          </a:p>
        </p:txBody>
      </p:sp>
      <p:sp>
        <p:nvSpPr>
          <p:cNvPr id="828" name="Google Shape;828;p51" descr="n89 zalo Cuong Bui"/>
          <p:cNvSpPr/>
          <p:nvPr/>
        </p:nvSpPr>
        <p:spPr>
          <a:xfrm>
            <a:off x="665487" y="383055"/>
            <a:ext cx="6626900" cy="136972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51" descr="n89 zalo Cuong Bui"/>
          <p:cNvSpPr txBox="1">
            <a:spLocks noGrp="1"/>
          </p:cNvSpPr>
          <p:nvPr>
            <p:ph type="title"/>
          </p:nvPr>
        </p:nvSpPr>
        <p:spPr>
          <a:xfrm>
            <a:off x="898136" y="693352"/>
            <a:ext cx="63027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LUYỆN TẬP 1</a:t>
            </a:r>
            <a:endParaRPr dirty="0"/>
          </a:p>
        </p:txBody>
      </p:sp>
      <p:sp>
        <p:nvSpPr>
          <p:cNvPr id="830" name="Google Shape;830;p51" descr="n89 zalo Cuong Bui"/>
          <p:cNvSpPr txBox="1">
            <a:spLocks noGrp="1"/>
          </p:cNvSpPr>
          <p:nvPr>
            <p:ph type="subTitle" idx="1"/>
          </p:nvPr>
        </p:nvSpPr>
        <p:spPr>
          <a:xfrm>
            <a:off x="2248674" y="2332435"/>
            <a:ext cx="6306879" cy="1890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j-lt"/>
              </a:rPr>
              <a:t>THẢO LUẬN NHÓM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2400" dirty="0">
                <a:latin typeface="+mj-lt"/>
              </a:rPr>
              <a:t>Thảo luận nhóm hoàn thành phiếu học tập số 4.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2400" dirty="0">
                <a:latin typeface="+mj-lt"/>
              </a:rPr>
              <a:t>Thời gian thảo luận: 3 phút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2400" dirty="0">
                <a:latin typeface="+mj-lt"/>
              </a:rPr>
              <a:t>Chuẩn bị sản phẩm trình bày trước lớp.</a:t>
            </a:r>
          </a:p>
        </p:txBody>
      </p:sp>
      <p:grpSp>
        <p:nvGrpSpPr>
          <p:cNvPr id="831" name="Google Shape;831;p51" descr="n89 zalo Cuong Bui"/>
          <p:cNvGrpSpPr/>
          <p:nvPr/>
        </p:nvGrpSpPr>
        <p:grpSpPr>
          <a:xfrm>
            <a:off x="7822719" y="1850703"/>
            <a:ext cx="232887" cy="353567"/>
            <a:chOff x="7249250" y="2312150"/>
            <a:chExt cx="433317" cy="542846"/>
          </a:xfrm>
        </p:grpSpPr>
        <p:sp>
          <p:nvSpPr>
            <p:cNvPr id="832" name="Google Shape;832;p51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1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1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5" name="Google Shape;835;p51" descr="n89 zalo Cuong Bui"/>
          <p:cNvGrpSpPr/>
          <p:nvPr/>
        </p:nvGrpSpPr>
        <p:grpSpPr>
          <a:xfrm>
            <a:off x="286990" y="333173"/>
            <a:ext cx="353212" cy="413317"/>
            <a:chOff x="5905475" y="2032050"/>
            <a:chExt cx="454350" cy="580175"/>
          </a:xfrm>
        </p:grpSpPr>
        <p:sp>
          <p:nvSpPr>
            <p:cNvPr id="836" name="Google Shape;836;p51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1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1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1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1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1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51" descr="n89 zalo Cuong Bui"/>
          <p:cNvGrpSpPr/>
          <p:nvPr/>
        </p:nvGrpSpPr>
        <p:grpSpPr>
          <a:xfrm rot="5973186">
            <a:off x="257504" y="2284735"/>
            <a:ext cx="525721" cy="428640"/>
            <a:chOff x="5426900" y="3064075"/>
            <a:chExt cx="281450" cy="229525"/>
          </a:xfrm>
        </p:grpSpPr>
        <p:sp>
          <p:nvSpPr>
            <p:cNvPr id="860" name="Google Shape;860;p51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1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1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1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1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1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1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1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1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3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34;p48" descr="n89 zalo Cuong Bui">
            <a:extLst>
              <a:ext uri="{FF2B5EF4-FFF2-40B4-BE49-F238E27FC236}">
                <a16:creationId xmlns:a16="http://schemas.microsoft.com/office/drawing/2014/main" id="{95B302EB-C5A2-EEB4-DF6C-3B12B272FA18}"/>
              </a:ext>
            </a:extLst>
          </p:cNvPr>
          <p:cNvSpPr/>
          <p:nvPr/>
        </p:nvSpPr>
        <p:spPr>
          <a:xfrm>
            <a:off x="595144" y="460928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 descr="n89 zalo Cuong Bui">
            <a:extLst>
              <a:ext uri="{FF2B5EF4-FFF2-40B4-BE49-F238E27FC236}">
                <a16:creationId xmlns:a16="http://schemas.microsoft.com/office/drawing/2014/main" id="{D76D6A93-9906-A529-E7B4-1EFA9BBA5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Phiếu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học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số</a:t>
            </a:r>
            <a:r>
              <a:rPr lang="en-US" b="1" dirty="0">
                <a:solidFill>
                  <a:schemeClr val="bg1"/>
                </a:solidFill>
              </a:rPr>
              <a:t> 4</a:t>
            </a:r>
          </a:p>
        </p:txBody>
      </p:sp>
      <p:sp>
        <p:nvSpPr>
          <p:cNvPr id="5" name="TextBox 4" descr="n89 zalo Cuong Bui">
            <a:extLst>
              <a:ext uri="{FF2B5EF4-FFF2-40B4-BE49-F238E27FC236}">
                <a16:creationId xmlns:a16="http://schemas.microsoft.com/office/drawing/2014/main" id="{78B7D192-140B-A732-6DDC-BE56FC3E6732}"/>
              </a:ext>
            </a:extLst>
          </p:cNvPr>
          <p:cNvSpPr txBox="1"/>
          <p:nvPr/>
        </p:nvSpPr>
        <p:spPr>
          <a:xfrm>
            <a:off x="838200" y="1361349"/>
            <a:ext cx="7513320" cy="2604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1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d = 2 mm,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I = 5 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qua. Cho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electron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   n = 8,45.10</a:t>
            </a:r>
            <a:r>
              <a:rPr lang="en-US" sz="2400" baseline="30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28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electron/m</a:t>
            </a:r>
            <a:r>
              <a:rPr lang="en-US" sz="2400" baseline="30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electron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1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35;p64" descr="n89 zalo Cuong Bui">
            <a:extLst>
              <a:ext uri="{FF2B5EF4-FFF2-40B4-BE49-F238E27FC236}">
                <a16:creationId xmlns:a16="http://schemas.microsoft.com/office/drawing/2014/main" id="{0A4F8827-7C86-7AF4-5D3D-165F87FEA264}"/>
              </a:ext>
            </a:extLst>
          </p:cNvPr>
          <p:cNvSpPr/>
          <p:nvPr/>
        </p:nvSpPr>
        <p:spPr>
          <a:xfrm>
            <a:off x="3205609" y="1291821"/>
            <a:ext cx="5075794" cy="330047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j-lt"/>
            </a:endParaRPr>
          </a:p>
        </p:txBody>
      </p:sp>
      <p:sp>
        <p:nvSpPr>
          <p:cNvPr id="9" name="Google Shape;1635;p64" descr="n89 zalo Cuong Bui">
            <a:extLst>
              <a:ext uri="{FF2B5EF4-FFF2-40B4-BE49-F238E27FC236}">
                <a16:creationId xmlns:a16="http://schemas.microsoft.com/office/drawing/2014/main" id="{3C6EC8BB-6C76-3842-B6CC-5A9185E6B43A}"/>
              </a:ext>
            </a:extLst>
          </p:cNvPr>
          <p:cNvSpPr/>
          <p:nvPr/>
        </p:nvSpPr>
        <p:spPr>
          <a:xfrm>
            <a:off x="427681" y="1853293"/>
            <a:ext cx="2705186" cy="185329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j-lt"/>
            </a:endParaRPr>
          </a:p>
        </p:txBody>
      </p:sp>
      <p:sp>
        <p:nvSpPr>
          <p:cNvPr id="4" name="Google Shape;634;p48" descr="n89 zalo Cuong Bui">
            <a:extLst>
              <a:ext uri="{FF2B5EF4-FFF2-40B4-BE49-F238E27FC236}">
                <a16:creationId xmlns:a16="http://schemas.microsoft.com/office/drawing/2014/main" id="{F7475DCC-E413-0808-CBC5-FC4D807A112C}"/>
              </a:ext>
            </a:extLst>
          </p:cNvPr>
          <p:cNvSpPr/>
          <p:nvPr/>
        </p:nvSpPr>
        <p:spPr>
          <a:xfrm>
            <a:off x="595144" y="460928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1" descr="n89 zalo Cuong Bui">
            <a:extLst>
              <a:ext uri="{FF2B5EF4-FFF2-40B4-BE49-F238E27FC236}">
                <a16:creationId xmlns:a16="http://schemas.microsoft.com/office/drawing/2014/main" id="{9C5E0008-ED36-5EC1-6DBB-E22F4DE1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3183"/>
            <a:ext cx="7704000" cy="420600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Kết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phiếu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học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số</a:t>
            </a:r>
            <a:r>
              <a:rPr lang="en-US" b="1" dirty="0">
                <a:solidFill>
                  <a:schemeClr val="bg1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2" descr="n89 zalo Cuong Bui">
                <a:extLst>
                  <a:ext uri="{FF2B5EF4-FFF2-40B4-BE49-F238E27FC236}">
                    <a16:creationId xmlns:a16="http://schemas.microsoft.com/office/drawing/2014/main" id="{43F9D7C1-04E8-F48E-6A0B-A3A54557EE1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480449" y="1223151"/>
                <a:ext cx="4873696" cy="3491400"/>
              </a:xfrm>
            </p:spPr>
            <p:txBody>
              <a:bodyPr/>
              <a:lstStyle/>
              <a:p>
                <a:pPr marL="161925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61925" indent="0" algn="ctr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2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sz="2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2.</m:t>
                                </m:r>
                                <m:sSup>
                                  <m:sSupPr>
                                    <m:ctrlPr>
                                      <a:rPr lang="en-US" sz="22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i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200" i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a:rPr lang="en-US" sz="2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00330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161925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200" dirty="0">
                  <a:solidFill>
                    <a:srgbClr val="00330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161925" indent="0" algn="ctr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 =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Snve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61925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 = 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.10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200" dirty="0">
                    <a:solidFill>
                      <a:srgbClr val="0033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8,45.10</a:t>
                </a:r>
                <a:r>
                  <a:rPr lang="en-US" sz="2200" baseline="30000" dirty="0">
                    <a:solidFill>
                      <a:srgbClr val="0033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28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.v. 1,6.10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-19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200" dirty="0">
                  <a:solidFill>
                    <a:srgbClr val="00330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161925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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 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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1,2.10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-4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m/s = 0,12 mm/s.</a:t>
                </a:r>
                <a:endParaRPr lang="en-US" sz="2200" dirty="0">
                  <a:solidFill>
                    <a:srgbClr val="00330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161925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 Placeholder 2" descr="n89 zalo Cuong Bui">
                <a:extLst>
                  <a:ext uri="{FF2B5EF4-FFF2-40B4-BE49-F238E27FC236}">
                    <a16:creationId xmlns:a16="http://schemas.microsoft.com/office/drawing/2014/main" id="{43F9D7C1-04E8-F48E-6A0B-A3A54557EE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480449" y="1223151"/>
                <a:ext cx="4873696" cy="3491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n89 zalo Cuong Bui">
            <a:extLst>
              <a:ext uri="{FF2B5EF4-FFF2-40B4-BE49-F238E27FC236}">
                <a16:creationId xmlns:a16="http://schemas.microsoft.com/office/drawing/2014/main" id="{BA9EA4D8-344D-F083-BE40-035B4E1A7979}"/>
              </a:ext>
            </a:extLst>
          </p:cNvPr>
          <p:cNvSpPr txBox="1"/>
          <p:nvPr/>
        </p:nvSpPr>
        <p:spPr>
          <a:xfrm>
            <a:off x="251232" y="2021251"/>
            <a:ext cx="2993829" cy="1443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1925" indent="0">
              <a:lnSpc>
                <a:spcPct val="125000"/>
              </a:lnSpc>
              <a:buNone/>
            </a:pPr>
            <a:r>
              <a:rPr lang="en-US" sz="1800" i="1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</a:rPr>
              <a:t>d = 2 mm = 2.10</a:t>
            </a:r>
            <a:r>
              <a:rPr lang="en-US" sz="1800" i="1" baseline="300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</a:rPr>
              <a:t>-3</a:t>
            </a:r>
            <a:r>
              <a:rPr lang="en-US" sz="1800" i="1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</a:rPr>
              <a:t> m</a:t>
            </a:r>
            <a:endParaRPr lang="en-US" sz="1800" i="1" dirty="0">
              <a:solidFill>
                <a:srgbClr val="003300"/>
              </a:solidFill>
              <a:latin typeface="+mj-lt"/>
              <a:ea typeface="Times New Roman" panose="02020603050405020304" pitchFamily="18" charset="0"/>
            </a:endParaRPr>
          </a:p>
          <a:p>
            <a:pPr marL="161925" indent="0">
              <a:lnSpc>
                <a:spcPct val="125000"/>
              </a:lnSpc>
              <a:buNone/>
            </a:pPr>
            <a:r>
              <a:rPr lang="en-US" sz="1800" i="1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</a:rPr>
              <a:t>I = 5 A;</a:t>
            </a:r>
          </a:p>
          <a:p>
            <a:pPr marL="161925" indent="0">
              <a:lnSpc>
                <a:spcPct val="125000"/>
              </a:lnSpc>
              <a:buNone/>
            </a:pPr>
            <a:r>
              <a:rPr lang="en-US" sz="1800" i="1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</a:rPr>
              <a:t>n = 8,45.10</a:t>
            </a:r>
            <a:r>
              <a:rPr lang="en-US" sz="1800" i="1" baseline="300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</a:rPr>
              <a:t>28</a:t>
            </a:r>
            <a:r>
              <a:rPr lang="en-US" sz="1800" i="1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</a:rPr>
              <a:t> electron/m</a:t>
            </a:r>
            <a:r>
              <a:rPr lang="en-US" sz="1800" i="1" baseline="300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endParaRPr lang="en-US" sz="1800" i="1" dirty="0">
              <a:solidFill>
                <a:srgbClr val="0033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161925" indent="0">
              <a:lnSpc>
                <a:spcPct val="125000"/>
              </a:lnSpc>
              <a:buNone/>
            </a:pP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 = 1,6.10</a:t>
            </a:r>
            <a:r>
              <a:rPr lang="en-US" sz="1800" i="1" baseline="30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lang="en-US" sz="1800" i="1" dirty="0">
              <a:solidFill>
                <a:srgbClr val="0033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34;p48" descr="n89 zalo Cuong Bui">
            <a:extLst>
              <a:ext uri="{FF2B5EF4-FFF2-40B4-BE49-F238E27FC236}">
                <a16:creationId xmlns:a16="http://schemas.microsoft.com/office/drawing/2014/main" id="{95B302EB-C5A2-EEB4-DF6C-3B12B272FA18}"/>
              </a:ext>
            </a:extLst>
          </p:cNvPr>
          <p:cNvSpPr/>
          <p:nvPr/>
        </p:nvSpPr>
        <p:spPr>
          <a:xfrm>
            <a:off x="595144" y="460928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 descr="n89 zalo Cuong Bui">
            <a:extLst>
              <a:ext uri="{FF2B5EF4-FFF2-40B4-BE49-F238E27FC236}">
                <a16:creationId xmlns:a16="http://schemas.microsoft.com/office/drawing/2014/main" id="{D76D6A93-9906-A529-E7B4-1EFA9BBA5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Phiếu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học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số</a:t>
            </a:r>
            <a:r>
              <a:rPr lang="en-US" b="1" dirty="0">
                <a:solidFill>
                  <a:schemeClr val="bg1"/>
                </a:solidFill>
              </a:rPr>
              <a:t> 4</a:t>
            </a:r>
          </a:p>
        </p:txBody>
      </p:sp>
      <p:sp>
        <p:nvSpPr>
          <p:cNvPr id="5" name="TextBox 4" descr="n89 zalo Cuong Bui">
            <a:extLst>
              <a:ext uri="{FF2B5EF4-FFF2-40B4-BE49-F238E27FC236}">
                <a16:creationId xmlns:a16="http://schemas.microsoft.com/office/drawing/2014/main" id="{78B7D192-140B-A732-6DDC-BE56FC3E6732}"/>
              </a:ext>
            </a:extLst>
          </p:cNvPr>
          <p:cNvSpPr txBox="1"/>
          <p:nvPr/>
        </p:nvSpPr>
        <p:spPr>
          <a:xfrm>
            <a:off x="838200" y="1361349"/>
            <a:ext cx="7513320" cy="264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 smtClean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2:</a:t>
            </a:r>
            <a:endParaRPr lang="en-US" sz="24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d = 1 mm,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I = 10 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qua. Cho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electron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0,10 mm/s.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electron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d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ây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795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35;p64" descr="n89 zalo Cuong Bui">
            <a:extLst>
              <a:ext uri="{FF2B5EF4-FFF2-40B4-BE49-F238E27FC236}">
                <a16:creationId xmlns:a16="http://schemas.microsoft.com/office/drawing/2014/main" id="{0A4F8827-7C86-7AF4-5D3D-165F87FEA264}"/>
              </a:ext>
            </a:extLst>
          </p:cNvPr>
          <p:cNvSpPr/>
          <p:nvPr/>
        </p:nvSpPr>
        <p:spPr>
          <a:xfrm>
            <a:off x="3205609" y="1291821"/>
            <a:ext cx="5075794" cy="330047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j-lt"/>
            </a:endParaRPr>
          </a:p>
        </p:txBody>
      </p:sp>
      <p:sp>
        <p:nvSpPr>
          <p:cNvPr id="9" name="Google Shape;1635;p64" descr="n89 zalo Cuong Bui">
            <a:extLst>
              <a:ext uri="{FF2B5EF4-FFF2-40B4-BE49-F238E27FC236}">
                <a16:creationId xmlns:a16="http://schemas.microsoft.com/office/drawing/2014/main" id="{3C6EC8BB-6C76-3842-B6CC-5A9185E6B43A}"/>
              </a:ext>
            </a:extLst>
          </p:cNvPr>
          <p:cNvSpPr/>
          <p:nvPr/>
        </p:nvSpPr>
        <p:spPr>
          <a:xfrm>
            <a:off x="500423" y="1861457"/>
            <a:ext cx="2705186" cy="185329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j-lt"/>
            </a:endParaRPr>
          </a:p>
        </p:txBody>
      </p:sp>
      <p:sp>
        <p:nvSpPr>
          <p:cNvPr id="4" name="Google Shape;634;p48" descr="n89 zalo Cuong Bui">
            <a:extLst>
              <a:ext uri="{FF2B5EF4-FFF2-40B4-BE49-F238E27FC236}">
                <a16:creationId xmlns:a16="http://schemas.microsoft.com/office/drawing/2014/main" id="{F7475DCC-E413-0808-CBC5-FC4D807A112C}"/>
              </a:ext>
            </a:extLst>
          </p:cNvPr>
          <p:cNvSpPr/>
          <p:nvPr/>
        </p:nvSpPr>
        <p:spPr>
          <a:xfrm>
            <a:off x="595144" y="460928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1" descr="n89 zalo Cuong Bui">
            <a:extLst>
              <a:ext uri="{FF2B5EF4-FFF2-40B4-BE49-F238E27FC236}">
                <a16:creationId xmlns:a16="http://schemas.microsoft.com/office/drawing/2014/main" id="{9C5E0008-ED36-5EC1-6DBB-E22F4DE1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3183"/>
            <a:ext cx="7704000" cy="420600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Kết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phiếu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học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số</a:t>
            </a:r>
            <a:r>
              <a:rPr lang="en-US" b="1" dirty="0">
                <a:solidFill>
                  <a:schemeClr val="bg1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2" descr="n89 zalo Cuong Bui">
                <a:extLst>
                  <a:ext uri="{FF2B5EF4-FFF2-40B4-BE49-F238E27FC236}">
                    <a16:creationId xmlns:a16="http://schemas.microsoft.com/office/drawing/2014/main" id="{43F9D7C1-04E8-F48E-6A0B-A3A54557EE1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517873" y="1214987"/>
                <a:ext cx="4873696" cy="3491400"/>
              </a:xfrm>
            </p:spPr>
            <p:txBody>
              <a:bodyPr/>
              <a:lstStyle/>
              <a:p>
                <a:pPr marL="161925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200" dirty="0" err="1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61925" indent="0" algn="ctr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220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20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20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sz="220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i="1">
                                    <a:solidFill>
                                      <a:schemeClr val="accent4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200" i="1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20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20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20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=2,5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a:rPr lang="en-US" sz="220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  <m:r>
                      <a:rPr lang="en-US" sz="220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200" baseline="300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chemeClr val="accent4">
                      <a:lumMod val="10000"/>
                    </a:schemeClr>
                  </a:solidFill>
                  <a:latin typeface="+mj-lt"/>
                  <a:ea typeface="Times New Roman" panose="02020603050405020304" pitchFamily="18" charset="0"/>
                </a:endParaRPr>
              </a:p>
              <a:p>
                <a:pPr marL="161925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200" dirty="0" err="1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161925" indent="0" algn="ctr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 = </a:t>
                </a:r>
                <a:r>
                  <a:rPr lang="en-US" sz="2200" dirty="0" err="1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Snve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61925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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10 = 2,5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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.10</a:t>
                </a:r>
                <a:r>
                  <a:rPr lang="en-US" sz="2200" baseline="300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 n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.0,1. 1,6.10</a:t>
                </a:r>
                <a:r>
                  <a:rPr lang="en-US" sz="2200" baseline="300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-19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200" dirty="0">
                  <a:solidFill>
                    <a:schemeClr val="accent4">
                      <a:lumMod val="10000"/>
                    </a:schemeClr>
                  </a:solidFill>
                  <a:latin typeface="+mj-lt"/>
                  <a:ea typeface="Times New Roman" panose="02020603050405020304" pitchFamily="18" charset="0"/>
                </a:endParaRPr>
              </a:p>
              <a:p>
                <a:pPr marL="161925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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 n 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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 8.10</a:t>
                </a:r>
                <a:r>
                  <a:rPr lang="en-US" sz="2200" baseline="300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24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hạt</a:t>
                </a:r>
                <a:r>
                  <a:rPr lang="en-US" sz="22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 electron/m</a:t>
                </a:r>
                <a:r>
                  <a:rPr lang="en-US" sz="2200" baseline="30000" dirty="0">
                    <a:solidFill>
                      <a:schemeClr val="accent4">
                        <a:lumMod val="10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3</a:t>
                </a:r>
                <a:endParaRPr lang="en-US" sz="2200" dirty="0">
                  <a:solidFill>
                    <a:schemeClr val="accent4">
                      <a:lumMod val="10000"/>
                    </a:schemeClr>
                  </a:solidFill>
                  <a:latin typeface="+mj-lt"/>
                </a:endParaRPr>
              </a:p>
              <a:p>
                <a:pPr marL="161925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 Placeholder 2" descr="n89 zalo Cuong Bui">
                <a:extLst>
                  <a:ext uri="{FF2B5EF4-FFF2-40B4-BE49-F238E27FC236}">
                    <a16:creationId xmlns:a16="http://schemas.microsoft.com/office/drawing/2014/main" id="{43F9D7C1-04E8-F48E-6A0B-A3A54557EE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517873" y="1214987"/>
                <a:ext cx="4873696" cy="3491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n89 zalo Cuong Bui">
            <a:extLst>
              <a:ext uri="{FF2B5EF4-FFF2-40B4-BE49-F238E27FC236}">
                <a16:creationId xmlns:a16="http://schemas.microsoft.com/office/drawing/2014/main" id="{BA9EA4D8-344D-F083-BE40-035B4E1A7979}"/>
              </a:ext>
            </a:extLst>
          </p:cNvPr>
          <p:cNvSpPr txBox="1"/>
          <p:nvPr/>
        </p:nvSpPr>
        <p:spPr>
          <a:xfrm>
            <a:off x="505509" y="1893307"/>
            <a:ext cx="2627358" cy="178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1925" indent="0">
              <a:lnSpc>
                <a:spcPct val="125000"/>
              </a:lnSpc>
              <a:buNone/>
            </a:pPr>
            <a:r>
              <a:rPr lang="en-US" sz="1800" i="1" dirty="0">
                <a:solidFill>
                  <a:schemeClr val="accent4">
                    <a:lumMod val="10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d = 2 mm = 2.10</a:t>
            </a:r>
            <a:r>
              <a:rPr lang="en-US" sz="1800" i="1" baseline="30000" dirty="0">
                <a:solidFill>
                  <a:schemeClr val="accent4">
                    <a:lumMod val="10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-3</a:t>
            </a:r>
            <a:r>
              <a:rPr lang="en-US" sz="1800" i="1" dirty="0">
                <a:solidFill>
                  <a:schemeClr val="accent4">
                    <a:lumMod val="10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m;</a:t>
            </a:r>
          </a:p>
          <a:p>
            <a:pPr marL="161925" indent="0">
              <a:lnSpc>
                <a:spcPct val="125000"/>
              </a:lnSpc>
              <a:buNone/>
            </a:pPr>
            <a:r>
              <a:rPr lang="en-US" sz="1800" i="1" dirty="0">
                <a:solidFill>
                  <a:schemeClr val="accent4">
                    <a:lumMod val="10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I = 5 A;</a:t>
            </a:r>
          </a:p>
          <a:p>
            <a:pPr marL="161925" indent="0">
              <a:lnSpc>
                <a:spcPct val="125000"/>
              </a:lnSpc>
              <a:buNone/>
            </a:pPr>
            <a:r>
              <a:rPr lang="en-US" sz="1800" i="1" dirty="0">
                <a:solidFill>
                  <a:schemeClr val="accent4">
                    <a:lumMod val="10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n = 8,45.10</a:t>
            </a:r>
            <a:r>
              <a:rPr lang="en-US" sz="1800" i="1" baseline="30000" dirty="0">
                <a:solidFill>
                  <a:schemeClr val="accent4">
                    <a:lumMod val="10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28</a:t>
            </a:r>
            <a:endParaRPr lang="en-US" sz="1800" i="1" baseline="30000" dirty="0">
              <a:solidFill>
                <a:schemeClr val="accent4">
                  <a:lumMod val="10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marL="161925" indent="0">
              <a:lnSpc>
                <a:spcPct val="125000"/>
              </a:lnSpc>
              <a:buNone/>
            </a:pPr>
            <a:r>
              <a:rPr lang="en-US" sz="1800" i="1" dirty="0">
                <a:solidFill>
                  <a:schemeClr val="accent4">
                    <a:lumMod val="10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v = 0,10 </a:t>
            </a:r>
            <a:r>
              <a:rPr lang="en-US" sz="1800" i="1" dirty="0">
                <a:solidFill>
                  <a:schemeClr val="accent4">
                    <a:lumMod val="1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mm/s.</a:t>
            </a:r>
            <a:endParaRPr lang="en-US" sz="1800" i="1" dirty="0">
              <a:solidFill>
                <a:schemeClr val="accent4">
                  <a:lumMod val="10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161925" indent="0">
              <a:lnSpc>
                <a:spcPct val="125000"/>
              </a:lnSpc>
              <a:buNone/>
            </a:pPr>
            <a:r>
              <a:rPr lang="en-US" sz="1800" i="1" dirty="0">
                <a:solidFill>
                  <a:schemeClr val="accent4">
                    <a:lumMod val="1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 = 1,6.10</a:t>
            </a:r>
            <a:r>
              <a:rPr lang="en-US" sz="1800" i="1" baseline="30000" dirty="0">
                <a:solidFill>
                  <a:schemeClr val="accent4">
                    <a:lumMod val="1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en-US" sz="1800" i="1" dirty="0">
                <a:solidFill>
                  <a:schemeClr val="accent4">
                    <a:lumMod val="1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lang="en-US" sz="1800" i="1" dirty="0">
              <a:solidFill>
                <a:schemeClr val="accent4">
                  <a:lumMod val="10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9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53" descr="n89 zalo Cuong Bui"/>
          <p:cNvSpPr txBox="1">
            <a:spLocks noGrp="1"/>
          </p:cNvSpPr>
          <p:nvPr>
            <p:ph type="title"/>
          </p:nvPr>
        </p:nvSpPr>
        <p:spPr>
          <a:xfrm>
            <a:off x="1254750" y="1013250"/>
            <a:ext cx="6634500" cy="31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ỨNG DỤNG</a:t>
            </a:r>
            <a:endParaRPr dirty="0"/>
          </a:p>
        </p:txBody>
      </p:sp>
      <p:grpSp>
        <p:nvGrpSpPr>
          <p:cNvPr id="1010" name="Google Shape;1010;p53" descr="n89 zalo Cuong Bui"/>
          <p:cNvGrpSpPr/>
          <p:nvPr/>
        </p:nvGrpSpPr>
        <p:grpSpPr>
          <a:xfrm>
            <a:off x="804667" y="2865349"/>
            <a:ext cx="281652" cy="359650"/>
            <a:chOff x="5905475" y="2032050"/>
            <a:chExt cx="454350" cy="580175"/>
          </a:xfrm>
        </p:grpSpPr>
        <p:sp>
          <p:nvSpPr>
            <p:cNvPr id="1011" name="Google Shape;1011;p5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3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3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53" descr="n89 zalo Cuong Bui"/>
          <p:cNvGrpSpPr/>
          <p:nvPr/>
        </p:nvGrpSpPr>
        <p:grpSpPr>
          <a:xfrm>
            <a:off x="7755249" y="727927"/>
            <a:ext cx="133997" cy="202053"/>
            <a:chOff x="7509313" y="3231788"/>
            <a:chExt cx="249575" cy="365575"/>
          </a:xfrm>
        </p:grpSpPr>
        <p:sp>
          <p:nvSpPr>
            <p:cNvPr id="1018" name="Google Shape;1018;p5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3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1021;p53" descr="n89 zalo Cuong Bui"/>
          <p:cNvGrpSpPr/>
          <p:nvPr/>
        </p:nvGrpSpPr>
        <p:grpSpPr>
          <a:xfrm>
            <a:off x="7889256" y="2171700"/>
            <a:ext cx="372921" cy="304098"/>
            <a:chOff x="5426900" y="3064075"/>
            <a:chExt cx="281450" cy="229525"/>
          </a:xfrm>
        </p:grpSpPr>
        <p:sp>
          <p:nvSpPr>
            <p:cNvPr id="1022" name="Google Shape;1022;p5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3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3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3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Google Shape;2828;p85" descr="n89 zalo Cuong Bui">
            <a:extLst>
              <a:ext uri="{FF2B5EF4-FFF2-40B4-BE49-F238E27FC236}">
                <a16:creationId xmlns:a16="http://schemas.microsoft.com/office/drawing/2014/main" id="{0575EFA2-F676-6F4E-F28C-581D29AB1C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708" b="17967"/>
          <a:stretch/>
        </p:blipFill>
        <p:spPr>
          <a:xfrm>
            <a:off x="6523265" y="3453493"/>
            <a:ext cx="1922138" cy="1369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oogle Shape;2064;p71" descr="n89 zalo Cuong Bui">
            <a:extLst>
              <a:ext uri="{FF2B5EF4-FFF2-40B4-BE49-F238E27FC236}">
                <a16:creationId xmlns:a16="http://schemas.microsoft.com/office/drawing/2014/main" id="{89AAE40F-AD30-D68A-F77A-CF1C5865FB9A}"/>
              </a:ext>
            </a:extLst>
          </p:cNvPr>
          <p:cNvGrpSpPr/>
          <p:nvPr/>
        </p:nvGrpSpPr>
        <p:grpSpPr>
          <a:xfrm>
            <a:off x="132954" y="364398"/>
            <a:ext cx="1850609" cy="1026234"/>
            <a:chOff x="-1255925" y="2426113"/>
            <a:chExt cx="1884700" cy="1286913"/>
          </a:xfrm>
        </p:grpSpPr>
        <p:grpSp>
          <p:nvGrpSpPr>
            <p:cNvPr id="5" name="Google Shape;2065;p71">
              <a:extLst>
                <a:ext uri="{FF2B5EF4-FFF2-40B4-BE49-F238E27FC236}">
                  <a16:creationId xmlns:a16="http://schemas.microsoft.com/office/drawing/2014/main" id="{9B816299-BD17-A5DA-0C19-0C9155FA58B3}"/>
                </a:ext>
              </a:extLst>
            </p:cNvPr>
            <p:cNvGrpSpPr/>
            <p:nvPr/>
          </p:nvGrpSpPr>
          <p:grpSpPr>
            <a:xfrm>
              <a:off x="-1252600" y="2426113"/>
              <a:ext cx="1881375" cy="1286900"/>
              <a:chOff x="-1952025" y="4174963"/>
              <a:chExt cx="1881375" cy="1286900"/>
            </a:xfrm>
          </p:grpSpPr>
          <p:sp>
            <p:nvSpPr>
              <p:cNvPr id="963" name="Google Shape;2066;p71">
                <a:extLst>
                  <a:ext uri="{FF2B5EF4-FFF2-40B4-BE49-F238E27FC236}">
                    <a16:creationId xmlns:a16="http://schemas.microsoft.com/office/drawing/2014/main" id="{B419C4B4-A1E7-F7E4-B257-7DFEE96C3A0A}"/>
                  </a:ext>
                </a:extLst>
              </p:cNvPr>
              <p:cNvSpPr/>
              <p:nvPr/>
            </p:nvSpPr>
            <p:spPr>
              <a:xfrm>
                <a:off x="-1796925" y="4174963"/>
                <a:ext cx="1531125" cy="98690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9476" extrusionOk="0">
                    <a:moveTo>
                      <a:pt x="31657" y="1"/>
                    </a:moveTo>
                    <a:cubicBezTo>
                      <a:pt x="31256" y="1"/>
                      <a:pt x="30856" y="1"/>
                      <a:pt x="30456" y="34"/>
                    </a:cubicBezTo>
                    <a:lnTo>
                      <a:pt x="29288" y="101"/>
                    </a:lnTo>
                    <a:lnTo>
                      <a:pt x="28087" y="234"/>
                    </a:lnTo>
                    <a:lnTo>
                      <a:pt x="27087" y="301"/>
                    </a:lnTo>
                    <a:cubicBezTo>
                      <a:pt x="26753" y="334"/>
                      <a:pt x="26420" y="367"/>
                      <a:pt x="26119" y="434"/>
                    </a:cubicBezTo>
                    <a:lnTo>
                      <a:pt x="25285" y="568"/>
                    </a:lnTo>
                    <a:lnTo>
                      <a:pt x="24885" y="634"/>
                    </a:lnTo>
                    <a:cubicBezTo>
                      <a:pt x="24752" y="668"/>
                      <a:pt x="24618" y="701"/>
                      <a:pt x="24485" y="701"/>
                    </a:cubicBezTo>
                    <a:cubicBezTo>
                      <a:pt x="23884" y="801"/>
                      <a:pt x="23251" y="935"/>
                      <a:pt x="22650" y="1135"/>
                    </a:cubicBezTo>
                    <a:cubicBezTo>
                      <a:pt x="22083" y="1335"/>
                      <a:pt x="21549" y="1535"/>
                      <a:pt x="20916" y="1735"/>
                    </a:cubicBezTo>
                    <a:cubicBezTo>
                      <a:pt x="20449" y="1935"/>
                      <a:pt x="19982" y="2102"/>
                      <a:pt x="19481" y="2269"/>
                    </a:cubicBezTo>
                    <a:cubicBezTo>
                      <a:pt x="19248" y="2336"/>
                      <a:pt x="19014" y="2436"/>
                      <a:pt x="18781" y="2536"/>
                    </a:cubicBezTo>
                    <a:cubicBezTo>
                      <a:pt x="18547" y="2636"/>
                      <a:pt x="18347" y="2769"/>
                      <a:pt x="18114" y="2869"/>
                    </a:cubicBezTo>
                    <a:cubicBezTo>
                      <a:pt x="17813" y="3069"/>
                      <a:pt x="17513" y="3270"/>
                      <a:pt x="17213" y="3470"/>
                    </a:cubicBezTo>
                    <a:cubicBezTo>
                      <a:pt x="16913" y="3670"/>
                      <a:pt x="16613" y="3870"/>
                      <a:pt x="16279" y="4037"/>
                    </a:cubicBezTo>
                    <a:lnTo>
                      <a:pt x="15445" y="4470"/>
                    </a:lnTo>
                    <a:cubicBezTo>
                      <a:pt x="15145" y="4671"/>
                      <a:pt x="14845" y="4837"/>
                      <a:pt x="14544" y="5071"/>
                    </a:cubicBezTo>
                    <a:cubicBezTo>
                      <a:pt x="14077" y="5404"/>
                      <a:pt x="13610" y="5771"/>
                      <a:pt x="13177" y="6138"/>
                    </a:cubicBezTo>
                    <a:lnTo>
                      <a:pt x="12510" y="6705"/>
                    </a:lnTo>
                    <a:cubicBezTo>
                      <a:pt x="12276" y="6905"/>
                      <a:pt x="12076" y="7106"/>
                      <a:pt x="11876" y="7306"/>
                    </a:cubicBezTo>
                    <a:cubicBezTo>
                      <a:pt x="11409" y="7773"/>
                      <a:pt x="10909" y="8206"/>
                      <a:pt x="10442" y="8640"/>
                    </a:cubicBezTo>
                    <a:cubicBezTo>
                      <a:pt x="9941" y="9107"/>
                      <a:pt x="9508" y="9574"/>
                      <a:pt x="9074" y="10108"/>
                    </a:cubicBezTo>
                    <a:cubicBezTo>
                      <a:pt x="8640" y="10641"/>
                      <a:pt x="8240" y="11275"/>
                      <a:pt x="7840" y="11842"/>
                    </a:cubicBezTo>
                    <a:cubicBezTo>
                      <a:pt x="7406" y="12443"/>
                      <a:pt x="7072" y="13077"/>
                      <a:pt x="6672" y="13677"/>
                    </a:cubicBezTo>
                    <a:cubicBezTo>
                      <a:pt x="6305" y="14277"/>
                      <a:pt x="6038" y="14778"/>
                      <a:pt x="5705" y="15311"/>
                    </a:cubicBezTo>
                    <a:cubicBezTo>
                      <a:pt x="5538" y="15578"/>
                      <a:pt x="5338" y="15845"/>
                      <a:pt x="5204" y="16112"/>
                    </a:cubicBezTo>
                    <a:lnTo>
                      <a:pt x="4737" y="16979"/>
                    </a:lnTo>
                    <a:cubicBezTo>
                      <a:pt x="4537" y="17346"/>
                      <a:pt x="4337" y="17713"/>
                      <a:pt x="4137" y="18113"/>
                    </a:cubicBezTo>
                    <a:cubicBezTo>
                      <a:pt x="3937" y="18480"/>
                      <a:pt x="3737" y="18881"/>
                      <a:pt x="3570" y="19281"/>
                    </a:cubicBezTo>
                    <a:lnTo>
                      <a:pt x="3103" y="20382"/>
                    </a:lnTo>
                    <a:cubicBezTo>
                      <a:pt x="2970" y="20749"/>
                      <a:pt x="2836" y="21116"/>
                      <a:pt x="2703" y="21483"/>
                    </a:cubicBezTo>
                    <a:cubicBezTo>
                      <a:pt x="2402" y="22250"/>
                      <a:pt x="2169" y="23017"/>
                      <a:pt x="1935" y="23784"/>
                    </a:cubicBezTo>
                    <a:cubicBezTo>
                      <a:pt x="1468" y="25319"/>
                      <a:pt x="1102" y="26853"/>
                      <a:pt x="801" y="28454"/>
                    </a:cubicBezTo>
                    <a:cubicBezTo>
                      <a:pt x="501" y="29755"/>
                      <a:pt x="301" y="31089"/>
                      <a:pt x="201" y="32424"/>
                    </a:cubicBezTo>
                    <a:cubicBezTo>
                      <a:pt x="168" y="33024"/>
                      <a:pt x="67" y="33725"/>
                      <a:pt x="101" y="34292"/>
                    </a:cubicBezTo>
                    <a:cubicBezTo>
                      <a:pt x="134" y="35059"/>
                      <a:pt x="134" y="35860"/>
                      <a:pt x="101" y="36660"/>
                    </a:cubicBezTo>
                    <a:cubicBezTo>
                      <a:pt x="67" y="37060"/>
                      <a:pt x="67" y="37427"/>
                      <a:pt x="34" y="37828"/>
                    </a:cubicBezTo>
                    <a:cubicBezTo>
                      <a:pt x="34" y="38028"/>
                      <a:pt x="34" y="38228"/>
                      <a:pt x="1" y="38428"/>
                    </a:cubicBezTo>
                    <a:lnTo>
                      <a:pt x="1" y="38828"/>
                    </a:lnTo>
                    <a:lnTo>
                      <a:pt x="1" y="39129"/>
                    </a:lnTo>
                    <a:lnTo>
                      <a:pt x="168" y="39129"/>
                    </a:lnTo>
                    <a:lnTo>
                      <a:pt x="1102" y="39229"/>
                    </a:lnTo>
                    <a:lnTo>
                      <a:pt x="1869" y="39262"/>
                    </a:lnTo>
                    <a:cubicBezTo>
                      <a:pt x="2402" y="39262"/>
                      <a:pt x="2903" y="39295"/>
                      <a:pt x="3403" y="39295"/>
                    </a:cubicBezTo>
                    <a:cubicBezTo>
                      <a:pt x="4037" y="39295"/>
                      <a:pt x="4671" y="39295"/>
                      <a:pt x="5305" y="39229"/>
                    </a:cubicBezTo>
                    <a:cubicBezTo>
                      <a:pt x="5538" y="39229"/>
                      <a:pt x="5638" y="39195"/>
                      <a:pt x="5671" y="39129"/>
                    </a:cubicBezTo>
                    <a:cubicBezTo>
                      <a:pt x="5671" y="39129"/>
                      <a:pt x="5671" y="39095"/>
                      <a:pt x="5671" y="39095"/>
                    </a:cubicBezTo>
                    <a:cubicBezTo>
                      <a:pt x="5671" y="39095"/>
                      <a:pt x="5705" y="39129"/>
                      <a:pt x="5705" y="39129"/>
                    </a:cubicBezTo>
                    <a:lnTo>
                      <a:pt x="5805" y="39129"/>
                    </a:lnTo>
                    <a:cubicBezTo>
                      <a:pt x="5872" y="39062"/>
                      <a:pt x="5938" y="38995"/>
                      <a:pt x="5938" y="38895"/>
                    </a:cubicBezTo>
                    <a:cubicBezTo>
                      <a:pt x="6072" y="38495"/>
                      <a:pt x="6172" y="38061"/>
                      <a:pt x="6172" y="37627"/>
                    </a:cubicBezTo>
                    <a:cubicBezTo>
                      <a:pt x="6272" y="36827"/>
                      <a:pt x="6305" y="36060"/>
                      <a:pt x="6405" y="35259"/>
                    </a:cubicBezTo>
                    <a:cubicBezTo>
                      <a:pt x="6572" y="34392"/>
                      <a:pt x="6806" y="33391"/>
                      <a:pt x="6972" y="32490"/>
                    </a:cubicBezTo>
                    <a:cubicBezTo>
                      <a:pt x="7339" y="30589"/>
                      <a:pt x="7806" y="28688"/>
                      <a:pt x="8373" y="26820"/>
                    </a:cubicBezTo>
                    <a:cubicBezTo>
                      <a:pt x="8840" y="25519"/>
                      <a:pt x="9174" y="24218"/>
                      <a:pt x="9708" y="22950"/>
                    </a:cubicBezTo>
                    <a:cubicBezTo>
                      <a:pt x="9808" y="22650"/>
                      <a:pt x="9941" y="22383"/>
                      <a:pt x="10041" y="22116"/>
                    </a:cubicBezTo>
                    <a:cubicBezTo>
                      <a:pt x="10141" y="21850"/>
                      <a:pt x="10275" y="21549"/>
                      <a:pt x="10375" y="21282"/>
                    </a:cubicBezTo>
                    <a:cubicBezTo>
                      <a:pt x="10608" y="20715"/>
                      <a:pt x="10808" y="20182"/>
                      <a:pt x="11042" y="19648"/>
                    </a:cubicBezTo>
                    <a:cubicBezTo>
                      <a:pt x="11209" y="19248"/>
                      <a:pt x="11409" y="18847"/>
                      <a:pt x="11576" y="18447"/>
                    </a:cubicBezTo>
                    <a:cubicBezTo>
                      <a:pt x="11776" y="18080"/>
                      <a:pt x="12009" y="17713"/>
                      <a:pt x="12209" y="17313"/>
                    </a:cubicBezTo>
                    <a:cubicBezTo>
                      <a:pt x="12877" y="16346"/>
                      <a:pt x="13577" y="15445"/>
                      <a:pt x="14378" y="14578"/>
                    </a:cubicBezTo>
                    <a:cubicBezTo>
                      <a:pt x="15712" y="12876"/>
                      <a:pt x="17313" y="11375"/>
                      <a:pt x="19048" y="10074"/>
                    </a:cubicBezTo>
                    <a:cubicBezTo>
                      <a:pt x="20349" y="9207"/>
                      <a:pt x="21750" y="8540"/>
                      <a:pt x="23251" y="8106"/>
                    </a:cubicBezTo>
                    <a:cubicBezTo>
                      <a:pt x="24752" y="7739"/>
                      <a:pt x="26286" y="7439"/>
                      <a:pt x="27821" y="7272"/>
                    </a:cubicBezTo>
                    <a:cubicBezTo>
                      <a:pt x="29275" y="7140"/>
                      <a:pt x="30709" y="6966"/>
                      <a:pt x="32155" y="6966"/>
                    </a:cubicBezTo>
                    <a:cubicBezTo>
                      <a:pt x="32532" y="6966"/>
                      <a:pt x="32911" y="6978"/>
                      <a:pt x="33291" y="7006"/>
                    </a:cubicBezTo>
                    <a:cubicBezTo>
                      <a:pt x="35092" y="7106"/>
                      <a:pt x="36827" y="7473"/>
                      <a:pt x="38528" y="8040"/>
                    </a:cubicBezTo>
                    <a:lnTo>
                      <a:pt x="39629" y="8440"/>
                    </a:lnTo>
                    <a:cubicBezTo>
                      <a:pt x="39996" y="8607"/>
                      <a:pt x="40363" y="8707"/>
                      <a:pt x="40696" y="8907"/>
                    </a:cubicBezTo>
                    <a:cubicBezTo>
                      <a:pt x="41330" y="9174"/>
                      <a:pt x="41897" y="9541"/>
                      <a:pt x="42431" y="9908"/>
                    </a:cubicBezTo>
                    <a:cubicBezTo>
                      <a:pt x="43832" y="10908"/>
                      <a:pt x="45166" y="12042"/>
                      <a:pt x="46367" y="13243"/>
                    </a:cubicBezTo>
                    <a:cubicBezTo>
                      <a:pt x="47735" y="14744"/>
                      <a:pt x="48936" y="16379"/>
                      <a:pt x="49936" y="18147"/>
                    </a:cubicBezTo>
                    <a:cubicBezTo>
                      <a:pt x="50937" y="19915"/>
                      <a:pt x="51804" y="21749"/>
                      <a:pt x="52472" y="23651"/>
                    </a:cubicBezTo>
                    <a:cubicBezTo>
                      <a:pt x="53005" y="25085"/>
                      <a:pt x="53239" y="26520"/>
                      <a:pt x="53639" y="27987"/>
                    </a:cubicBezTo>
                    <a:cubicBezTo>
                      <a:pt x="53939" y="28955"/>
                      <a:pt x="54206" y="29922"/>
                      <a:pt x="54406" y="30923"/>
                    </a:cubicBezTo>
                    <a:cubicBezTo>
                      <a:pt x="54673" y="33324"/>
                      <a:pt x="55207" y="35726"/>
                      <a:pt x="55240" y="38195"/>
                    </a:cubicBezTo>
                    <a:lnTo>
                      <a:pt x="55240" y="38595"/>
                    </a:lnTo>
                    <a:lnTo>
                      <a:pt x="55240" y="39329"/>
                    </a:lnTo>
                    <a:lnTo>
                      <a:pt x="56007" y="39395"/>
                    </a:lnTo>
                    <a:lnTo>
                      <a:pt x="56441" y="39429"/>
                    </a:lnTo>
                    <a:cubicBezTo>
                      <a:pt x="56741" y="39429"/>
                      <a:pt x="57041" y="39462"/>
                      <a:pt x="57342" y="39462"/>
                    </a:cubicBezTo>
                    <a:cubicBezTo>
                      <a:pt x="57518" y="39472"/>
                      <a:pt x="57696" y="39476"/>
                      <a:pt x="57876" y="39476"/>
                    </a:cubicBezTo>
                    <a:cubicBezTo>
                      <a:pt x="58311" y="39476"/>
                      <a:pt x="58752" y="39452"/>
                      <a:pt x="59176" y="39429"/>
                    </a:cubicBezTo>
                    <a:cubicBezTo>
                      <a:pt x="59293" y="39412"/>
                      <a:pt x="59410" y="39404"/>
                      <a:pt x="59527" y="39404"/>
                    </a:cubicBezTo>
                    <a:cubicBezTo>
                      <a:pt x="59643" y="39404"/>
                      <a:pt x="59760" y="39412"/>
                      <a:pt x="59877" y="39429"/>
                    </a:cubicBezTo>
                    <a:lnTo>
                      <a:pt x="61244" y="39429"/>
                    </a:lnTo>
                    <a:lnTo>
                      <a:pt x="61244" y="38228"/>
                    </a:lnTo>
                    <a:cubicBezTo>
                      <a:pt x="61244" y="37994"/>
                      <a:pt x="61244" y="37694"/>
                      <a:pt x="61244" y="37394"/>
                    </a:cubicBezTo>
                    <a:cubicBezTo>
                      <a:pt x="61244" y="36827"/>
                      <a:pt x="61211" y="36260"/>
                      <a:pt x="61211" y="35659"/>
                    </a:cubicBezTo>
                    <a:cubicBezTo>
                      <a:pt x="61144" y="34492"/>
                      <a:pt x="61078" y="33358"/>
                      <a:pt x="60978" y="32157"/>
                    </a:cubicBezTo>
                    <a:cubicBezTo>
                      <a:pt x="60911" y="31556"/>
                      <a:pt x="60878" y="30956"/>
                      <a:pt x="60811" y="30356"/>
                    </a:cubicBezTo>
                    <a:lnTo>
                      <a:pt x="60644" y="29255"/>
                    </a:lnTo>
                    <a:cubicBezTo>
                      <a:pt x="60444" y="27921"/>
                      <a:pt x="60244" y="26620"/>
                      <a:pt x="59944" y="25319"/>
                    </a:cubicBezTo>
                    <a:cubicBezTo>
                      <a:pt x="59643" y="23918"/>
                      <a:pt x="59243" y="22517"/>
                      <a:pt x="58743" y="21182"/>
                    </a:cubicBezTo>
                    <a:cubicBezTo>
                      <a:pt x="58309" y="19715"/>
                      <a:pt x="57742" y="18280"/>
                      <a:pt x="57075" y="16879"/>
                    </a:cubicBezTo>
                    <a:cubicBezTo>
                      <a:pt x="56608" y="15879"/>
                      <a:pt x="56041" y="14911"/>
                      <a:pt x="55540" y="13910"/>
                    </a:cubicBezTo>
                    <a:cubicBezTo>
                      <a:pt x="54740" y="12343"/>
                      <a:pt x="53706" y="10875"/>
                      <a:pt x="52505" y="9607"/>
                    </a:cubicBezTo>
                    <a:cubicBezTo>
                      <a:pt x="51204" y="8173"/>
                      <a:pt x="49803" y="6839"/>
                      <a:pt x="48335" y="5605"/>
                    </a:cubicBezTo>
                    <a:cubicBezTo>
                      <a:pt x="48102" y="5404"/>
                      <a:pt x="47835" y="5204"/>
                      <a:pt x="47568" y="5004"/>
                    </a:cubicBezTo>
                    <a:cubicBezTo>
                      <a:pt x="47335" y="4804"/>
                      <a:pt x="47068" y="4570"/>
                      <a:pt x="46801" y="4404"/>
                    </a:cubicBezTo>
                    <a:cubicBezTo>
                      <a:pt x="46534" y="4237"/>
                      <a:pt x="46267" y="4037"/>
                      <a:pt x="46000" y="3870"/>
                    </a:cubicBezTo>
                    <a:cubicBezTo>
                      <a:pt x="45733" y="3670"/>
                      <a:pt x="45467" y="3536"/>
                      <a:pt x="45166" y="3370"/>
                    </a:cubicBezTo>
                    <a:cubicBezTo>
                      <a:pt x="43999" y="2736"/>
                      <a:pt x="42765" y="2169"/>
                      <a:pt x="41464" y="1668"/>
                    </a:cubicBezTo>
                    <a:cubicBezTo>
                      <a:pt x="38728" y="601"/>
                      <a:pt x="35793" y="67"/>
                      <a:pt x="3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2067;p71">
                <a:extLst>
                  <a:ext uri="{FF2B5EF4-FFF2-40B4-BE49-F238E27FC236}">
                    <a16:creationId xmlns:a16="http://schemas.microsoft.com/office/drawing/2014/main" id="{F2DE7B98-9BA2-A480-F399-0AE68B2F8541}"/>
                  </a:ext>
                </a:extLst>
              </p:cNvPr>
              <p:cNvSpPr/>
              <p:nvPr/>
            </p:nvSpPr>
            <p:spPr>
              <a:xfrm>
                <a:off x="-1464175" y="4556913"/>
                <a:ext cx="865625" cy="604400"/>
              </a:xfrm>
              <a:custGeom>
                <a:avLst/>
                <a:gdLst/>
                <a:ahLst/>
                <a:cxnLst/>
                <a:rect l="l" t="t" r="r" b="b"/>
                <a:pathLst>
                  <a:path w="34625" h="24176" extrusionOk="0">
                    <a:moveTo>
                      <a:pt x="18280" y="0"/>
                    </a:moveTo>
                    <a:cubicBezTo>
                      <a:pt x="18046" y="0"/>
                      <a:pt x="17813" y="0"/>
                      <a:pt x="17579" y="33"/>
                    </a:cubicBezTo>
                    <a:cubicBezTo>
                      <a:pt x="17346" y="67"/>
                      <a:pt x="17146" y="67"/>
                      <a:pt x="16912" y="67"/>
                    </a:cubicBezTo>
                    <a:lnTo>
                      <a:pt x="16245" y="167"/>
                    </a:lnTo>
                    <a:cubicBezTo>
                      <a:pt x="16012" y="200"/>
                      <a:pt x="15778" y="200"/>
                      <a:pt x="15545" y="267"/>
                    </a:cubicBezTo>
                    <a:cubicBezTo>
                      <a:pt x="15178" y="334"/>
                      <a:pt x="14811" y="367"/>
                      <a:pt x="14444" y="467"/>
                    </a:cubicBezTo>
                    <a:cubicBezTo>
                      <a:pt x="14144" y="534"/>
                      <a:pt x="13843" y="634"/>
                      <a:pt x="13543" y="701"/>
                    </a:cubicBezTo>
                    <a:cubicBezTo>
                      <a:pt x="13210" y="801"/>
                      <a:pt x="12876" y="934"/>
                      <a:pt x="12543" y="1068"/>
                    </a:cubicBezTo>
                    <a:lnTo>
                      <a:pt x="12309" y="1168"/>
                    </a:lnTo>
                    <a:lnTo>
                      <a:pt x="12076" y="1301"/>
                    </a:lnTo>
                    <a:cubicBezTo>
                      <a:pt x="11909" y="1368"/>
                      <a:pt x="11775" y="1468"/>
                      <a:pt x="11609" y="1535"/>
                    </a:cubicBezTo>
                    <a:cubicBezTo>
                      <a:pt x="11442" y="1601"/>
                      <a:pt x="11342" y="1668"/>
                      <a:pt x="11175" y="1735"/>
                    </a:cubicBezTo>
                    <a:lnTo>
                      <a:pt x="10808" y="1901"/>
                    </a:lnTo>
                    <a:cubicBezTo>
                      <a:pt x="10541" y="2035"/>
                      <a:pt x="10274" y="2168"/>
                      <a:pt x="10041" y="2368"/>
                    </a:cubicBezTo>
                    <a:cubicBezTo>
                      <a:pt x="9907" y="2502"/>
                      <a:pt x="9741" y="2635"/>
                      <a:pt x="9574" y="2769"/>
                    </a:cubicBezTo>
                    <a:cubicBezTo>
                      <a:pt x="9407" y="2902"/>
                      <a:pt x="9240" y="3036"/>
                      <a:pt x="9073" y="3169"/>
                    </a:cubicBezTo>
                    <a:cubicBezTo>
                      <a:pt x="8740" y="3369"/>
                      <a:pt x="8440" y="3603"/>
                      <a:pt x="8139" y="3870"/>
                    </a:cubicBezTo>
                    <a:lnTo>
                      <a:pt x="7406" y="4570"/>
                    </a:lnTo>
                    <a:cubicBezTo>
                      <a:pt x="7172" y="4804"/>
                      <a:pt x="6939" y="5070"/>
                      <a:pt x="6738" y="5304"/>
                    </a:cubicBezTo>
                    <a:cubicBezTo>
                      <a:pt x="6505" y="5571"/>
                      <a:pt x="6238" y="5904"/>
                      <a:pt x="5971" y="6171"/>
                    </a:cubicBezTo>
                    <a:cubicBezTo>
                      <a:pt x="5838" y="6305"/>
                      <a:pt x="5704" y="6471"/>
                      <a:pt x="5604" y="6605"/>
                    </a:cubicBezTo>
                    <a:cubicBezTo>
                      <a:pt x="5471" y="6738"/>
                      <a:pt x="5371" y="6905"/>
                      <a:pt x="5271" y="7072"/>
                    </a:cubicBezTo>
                    <a:lnTo>
                      <a:pt x="4904" y="7606"/>
                    </a:lnTo>
                    <a:cubicBezTo>
                      <a:pt x="4804" y="7772"/>
                      <a:pt x="4704" y="7973"/>
                      <a:pt x="4604" y="8139"/>
                    </a:cubicBezTo>
                    <a:cubicBezTo>
                      <a:pt x="4403" y="8506"/>
                      <a:pt x="4170" y="8873"/>
                      <a:pt x="4003" y="9273"/>
                    </a:cubicBezTo>
                    <a:cubicBezTo>
                      <a:pt x="3803" y="9640"/>
                      <a:pt x="3636" y="9941"/>
                      <a:pt x="3469" y="10274"/>
                    </a:cubicBezTo>
                    <a:cubicBezTo>
                      <a:pt x="3303" y="10608"/>
                      <a:pt x="3136" y="10908"/>
                      <a:pt x="2936" y="11275"/>
                    </a:cubicBezTo>
                    <a:cubicBezTo>
                      <a:pt x="2736" y="11742"/>
                      <a:pt x="2535" y="12176"/>
                      <a:pt x="2335" y="12676"/>
                    </a:cubicBezTo>
                    <a:cubicBezTo>
                      <a:pt x="2002" y="13543"/>
                      <a:pt x="1701" y="14444"/>
                      <a:pt x="1435" y="15378"/>
                    </a:cubicBezTo>
                    <a:cubicBezTo>
                      <a:pt x="1201" y="16278"/>
                      <a:pt x="934" y="17212"/>
                      <a:pt x="767" y="18146"/>
                    </a:cubicBezTo>
                    <a:cubicBezTo>
                      <a:pt x="567" y="18914"/>
                      <a:pt x="434" y="19714"/>
                      <a:pt x="300" y="20515"/>
                    </a:cubicBezTo>
                    <a:cubicBezTo>
                      <a:pt x="267" y="20882"/>
                      <a:pt x="200" y="21282"/>
                      <a:pt x="200" y="21616"/>
                    </a:cubicBezTo>
                    <a:cubicBezTo>
                      <a:pt x="167" y="22083"/>
                      <a:pt x="134" y="22550"/>
                      <a:pt x="67" y="23050"/>
                    </a:cubicBezTo>
                    <a:cubicBezTo>
                      <a:pt x="67" y="23150"/>
                      <a:pt x="67" y="23250"/>
                      <a:pt x="34" y="23384"/>
                    </a:cubicBezTo>
                    <a:cubicBezTo>
                      <a:pt x="34" y="23484"/>
                      <a:pt x="0" y="23617"/>
                      <a:pt x="0" y="23784"/>
                    </a:cubicBezTo>
                    <a:lnTo>
                      <a:pt x="0" y="23917"/>
                    </a:lnTo>
                    <a:lnTo>
                      <a:pt x="100" y="23917"/>
                    </a:lnTo>
                    <a:lnTo>
                      <a:pt x="334" y="23951"/>
                    </a:lnTo>
                    <a:lnTo>
                      <a:pt x="701" y="23984"/>
                    </a:lnTo>
                    <a:cubicBezTo>
                      <a:pt x="1268" y="24051"/>
                      <a:pt x="1868" y="24084"/>
                      <a:pt x="2435" y="24084"/>
                    </a:cubicBezTo>
                    <a:cubicBezTo>
                      <a:pt x="2802" y="24084"/>
                      <a:pt x="4103" y="24084"/>
                      <a:pt x="4470" y="24051"/>
                    </a:cubicBezTo>
                    <a:cubicBezTo>
                      <a:pt x="4604" y="24051"/>
                      <a:pt x="4670" y="24017"/>
                      <a:pt x="4670" y="23984"/>
                    </a:cubicBezTo>
                    <a:lnTo>
                      <a:pt x="4670" y="23951"/>
                    </a:lnTo>
                    <a:cubicBezTo>
                      <a:pt x="4670" y="23951"/>
                      <a:pt x="4704" y="23984"/>
                      <a:pt x="4704" y="23984"/>
                    </a:cubicBezTo>
                    <a:lnTo>
                      <a:pt x="4770" y="23984"/>
                    </a:lnTo>
                    <a:cubicBezTo>
                      <a:pt x="4804" y="23951"/>
                      <a:pt x="4837" y="23917"/>
                      <a:pt x="4837" y="23851"/>
                    </a:cubicBezTo>
                    <a:cubicBezTo>
                      <a:pt x="4904" y="23617"/>
                      <a:pt x="4970" y="23350"/>
                      <a:pt x="4970" y="23083"/>
                    </a:cubicBezTo>
                    <a:cubicBezTo>
                      <a:pt x="5037" y="22616"/>
                      <a:pt x="5037" y="22149"/>
                      <a:pt x="5104" y="21682"/>
                    </a:cubicBezTo>
                    <a:cubicBezTo>
                      <a:pt x="5171" y="21149"/>
                      <a:pt x="5304" y="20548"/>
                      <a:pt x="5404" y="20014"/>
                    </a:cubicBezTo>
                    <a:cubicBezTo>
                      <a:pt x="5604" y="18880"/>
                      <a:pt x="5871" y="17713"/>
                      <a:pt x="6205" y="16612"/>
                    </a:cubicBezTo>
                    <a:cubicBezTo>
                      <a:pt x="6438" y="15845"/>
                      <a:pt x="6638" y="15044"/>
                      <a:pt x="6939" y="14277"/>
                    </a:cubicBezTo>
                    <a:lnTo>
                      <a:pt x="7139" y="13777"/>
                    </a:lnTo>
                    <a:lnTo>
                      <a:pt x="7305" y="13310"/>
                    </a:lnTo>
                    <a:cubicBezTo>
                      <a:pt x="7439" y="12976"/>
                      <a:pt x="7539" y="12643"/>
                      <a:pt x="7672" y="12309"/>
                    </a:cubicBezTo>
                    <a:cubicBezTo>
                      <a:pt x="7772" y="12075"/>
                      <a:pt x="7873" y="11842"/>
                      <a:pt x="7973" y="11608"/>
                    </a:cubicBezTo>
                    <a:cubicBezTo>
                      <a:pt x="8106" y="11375"/>
                      <a:pt x="8206" y="11141"/>
                      <a:pt x="8340" y="10908"/>
                    </a:cubicBezTo>
                    <a:cubicBezTo>
                      <a:pt x="8506" y="10641"/>
                      <a:pt x="8706" y="10341"/>
                      <a:pt x="8907" y="10074"/>
                    </a:cubicBezTo>
                    <a:cubicBezTo>
                      <a:pt x="9007" y="9941"/>
                      <a:pt x="9140" y="9807"/>
                      <a:pt x="9240" y="9674"/>
                    </a:cubicBezTo>
                    <a:cubicBezTo>
                      <a:pt x="9340" y="9540"/>
                      <a:pt x="9440" y="9407"/>
                      <a:pt x="9540" y="9273"/>
                    </a:cubicBezTo>
                    <a:cubicBezTo>
                      <a:pt x="10308" y="8273"/>
                      <a:pt x="11208" y="7372"/>
                      <a:pt x="12209" y="6572"/>
                    </a:cubicBezTo>
                    <a:cubicBezTo>
                      <a:pt x="12943" y="6071"/>
                      <a:pt x="13743" y="5671"/>
                      <a:pt x="14611" y="5404"/>
                    </a:cubicBezTo>
                    <a:cubicBezTo>
                      <a:pt x="15445" y="5171"/>
                      <a:pt x="16312" y="5004"/>
                      <a:pt x="17213" y="4937"/>
                    </a:cubicBezTo>
                    <a:cubicBezTo>
                      <a:pt x="17760" y="4823"/>
                      <a:pt x="18322" y="4771"/>
                      <a:pt x="18890" y="4771"/>
                    </a:cubicBezTo>
                    <a:cubicBezTo>
                      <a:pt x="19153" y="4771"/>
                      <a:pt x="19417" y="4782"/>
                      <a:pt x="19681" y="4804"/>
                    </a:cubicBezTo>
                    <a:cubicBezTo>
                      <a:pt x="20181" y="4837"/>
                      <a:pt x="19714" y="4937"/>
                      <a:pt x="20215" y="5037"/>
                    </a:cubicBezTo>
                    <a:cubicBezTo>
                      <a:pt x="20682" y="5171"/>
                      <a:pt x="21182" y="5337"/>
                      <a:pt x="21649" y="5504"/>
                    </a:cubicBezTo>
                    <a:cubicBezTo>
                      <a:pt x="22049" y="5671"/>
                      <a:pt x="22483" y="5871"/>
                      <a:pt x="22883" y="6071"/>
                    </a:cubicBezTo>
                    <a:cubicBezTo>
                      <a:pt x="23217" y="6238"/>
                      <a:pt x="23517" y="6471"/>
                      <a:pt x="23817" y="6705"/>
                    </a:cubicBezTo>
                    <a:cubicBezTo>
                      <a:pt x="25552" y="8073"/>
                      <a:pt x="26953" y="9807"/>
                      <a:pt x="27887" y="11809"/>
                    </a:cubicBezTo>
                    <a:cubicBezTo>
                      <a:pt x="28454" y="12876"/>
                      <a:pt x="28888" y="14010"/>
                      <a:pt x="29254" y="15144"/>
                    </a:cubicBezTo>
                    <a:cubicBezTo>
                      <a:pt x="29521" y="16012"/>
                      <a:pt x="29655" y="16846"/>
                      <a:pt x="29855" y="17746"/>
                    </a:cubicBezTo>
                    <a:cubicBezTo>
                      <a:pt x="30022" y="18347"/>
                      <a:pt x="30188" y="18914"/>
                      <a:pt x="30255" y="19514"/>
                    </a:cubicBezTo>
                    <a:cubicBezTo>
                      <a:pt x="30355" y="20248"/>
                      <a:pt x="30422" y="20948"/>
                      <a:pt x="30522" y="21682"/>
                    </a:cubicBezTo>
                    <a:cubicBezTo>
                      <a:pt x="30555" y="22049"/>
                      <a:pt x="30622" y="22416"/>
                      <a:pt x="30622" y="22783"/>
                    </a:cubicBezTo>
                    <a:cubicBezTo>
                      <a:pt x="30622" y="22950"/>
                      <a:pt x="30655" y="23150"/>
                      <a:pt x="30655" y="23317"/>
                    </a:cubicBezTo>
                    <a:lnTo>
                      <a:pt x="30655" y="23584"/>
                    </a:lnTo>
                    <a:lnTo>
                      <a:pt x="30655" y="24051"/>
                    </a:lnTo>
                    <a:lnTo>
                      <a:pt x="31156" y="24051"/>
                    </a:lnTo>
                    <a:lnTo>
                      <a:pt x="31456" y="24084"/>
                    </a:lnTo>
                    <a:lnTo>
                      <a:pt x="32090" y="24151"/>
                    </a:lnTo>
                    <a:cubicBezTo>
                      <a:pt x="32407" y="24167"/>
                      <a:pt x="32724" y="24176"/>
                      <a:pt x="33036" y="24176"/>
                    </a:cubicBezTo>
                    <a:cubicBezTo>
                      <a:pt x="33349" y="24176"/>
                      <a:pt x="33658" y="24167"/>
                      <a:pt x="33958" y="24151"/>
                    </a:cubicBezTo>
                    <a:cubicBezTo>
                      <a:pt x="33991" y="24134"/>
                      <a:pt x="34025" y="24126"/>
                      <a:pt x="34058" y="24126"/>
                    </a:cubicBezTo>
                    <a:cubicBezTo>
                      <a:pt x="34091" y="24126"/>
                      <a:pt x="34125" y="24134"/>
                      <a:pt x="34158" y="24151"/>
                    </a:cubicBezTo>
                    <a:lnTo>
                      <a:pt x="34625" y="24151"/>
                    </a:lnTo>
                    <a:lnTo>
                      <a:pt x="34625" y="23917"/>
                    </a:lnTo>
                    <a:lnTo>
                      <a:pt x="34625" y="23283"/>
                    </a:lnTo>
                    <a:lnTo>
                      <a:pt x="34625" y="22716"/>
                    </a:lnTo>
                    <a:cubicBezTo>
                      <a:pt x="34625" y="22316"/>
                      <a:pt x="34625" y="21949"/>
                      <a:pt x="34592" y="21582"/>
                    </a:cubicBezTo>
                    <a:cubicBezTo>
                      <a:pt x="34558" y="20815"/>
                      <a:pt x="34492" y="20048"/>
                      <a:pt x="34425" y="19281"/>
                    </a:cubicBezTo>
                    <a:cubicBezTo>
                      <a:pt x="34391" y="18914"/>
                      <a:pt x="34358" y="18547"/>
                      <a:pt x="34325" y="18213"/>
                    </a:cubicBezTo>
                    <a:lnTo>
                      <a:pt x="34225" y="17546"/>
                    </a:lnTo>
                    <a:cubicBezTo>
                      <a:pt x="34091" y="16745"/>
                      <a:pt x="33958" y="15978"/>
                      <a:pt x="33791" y="15178"/>
                    </a:cubicBezTo>
                    <a:cubicBezTo>
                      <a:pt x="33624" y="14410"/>
                      <a:pt x="33324" y="13510"/>
                      <a:pt x="33091" y="12709"/>
                    </a:cubicBezTo>
                    <a:cubicBezTo>
                      <a:pt x="32790" y="11842"/>
                      <a:pt x="32457" y="11008"/>
                      <a:pt x="32090" y="10174"/>
                    </a:cubicBezTo>
                    <a:cubicBezTo>
                      <a:pt x="31956" y="9874"/>
                      <a:pt x="31790" y="9574"/>
                      <a:pt x="31623" y="9307"/>
                    </a:cubicBezTo>
                    <a:cubicBezTo>
                      <a:pt x="31489" y="9007"/>
                      <a:pt x="31323" y="8706"/>
                      <a:pt x="31189" y="8406"/>
                    </a:cubicBezTo>
                    <a:cubicBezTo>
                      <a:pt x="30722" y="7472"/>
                      <a:pt x="30088" y="6638"/>
                      <a:pt x="29388" y="5904"/>
                    </a:cubicBezTo>
                    <a:cubicBezTo>
                      <a:pt x="28621" y="5070"/>
                      <a:pt x="27820" y="4303"/>
                      <a:pt x="26986" y="3536"/>
                    </a:cubicBezTo>
                    <a:cubicBezTo>
                      <a:pt x="26452" y="3036"/>
                      <a:pt x="25852" y="2569"/>
                      <a:pt x="25218" y="2168"/>
                    </a:cubicBezTo>
                    <a:cubicBezTo>
                      <a:pt x="24885" y="1968"/>
                      <a:pt x="24551" y="1801"/>
                      <a:pt x="24218" y="1601"/>
                    </a:cubicBezTo>
                    <a:cubicBezTo>
                      <a:pt x="23884" y="1401"/>
                      <a:pt x="23517" y="1234"/>
                      <a:pt x="23150" y="1068"/>
                    </a:cubicBezTo>
                    <a:cubicBezTo>
                      <a:pt x="22817" y="934"/>
                      <a:pt x="22383" y="767"/>
                      <a:pt x="21983" y="634"/>
                    </a:cubicBezTo>
                    <a:cubicBezTo>
                      <a:pt x="21582" y="467"/>
                      <a:pt x="21182" y="367"/>
                      <a:pt x="20782" y="300"/>
                    </a:cubicBezTo>
                    <a:cubicBezTo>
                      <a:pt x="19948" y="100"/>
                      <a:pt x="19114" y="0"/>
                      <a:pt x="182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2068;p71">
                <a:extLst>
                  <a:ext uri="{FF2B5EF4-FFF2-40B4-BE49-F238E27FC236}">
                    <a16:creationId xmlns:a16="http://schemas.microsoft.com/office/drawing/2014/main" id="{F3A2436D-10A4-9196-F5A5-F9ADB21B1D91}"/>
                  </a:ext>
                </a:extLst>
              </p:cNvPr>
              <p:cNvSpPr/>
              <p:nvPr/>
            </p:nvSpPr>
            <p:spPr>
              <a:xfrm>
                <a:off x="-1952025" y="4921613"/>
                <a:ext cx="733050" cy="527125"/>
              </a:xfrm>
              <a:custGeom>
                <a:avLst/>
                <a:gdLst/>
                <a:ahLst/>
                <a:cxnLst/>
                <a:rect l="l" t="t" r="r" b="b"/>
                <a:pathLst>
                  <a:path w="29322" h="21085" extrusionOk="0">
                    <a:moveTo>
                      <a:pt x="11823" y="1"/>
                    </a:moveTo>
                    <a:cubicBezTo>
                      <a:pt x="11685" y="1"/>
                      <a:pt x="11547" y="9"/>
                      <a:pt x="11408" y="23"/>
                    </a:cubicBezTo>
                    <a:cubicBezTo>
                      <a:pt x="10741" y="156"/>
                      <a:pt x="10141" y="456"/>
                      <a:pt x="9607" y="857"/>
                    </a:cubicBezTo>
                    <a:cubicBezTo>
                      <a:pt x="9274" y="1123"/>
                      <a:pt x="8973" y="1424"/>
                      <a:pt x="8740" y="1757"/>
                    </a:cubicBezTo>
                    <a:cubicBezTo>
                      <a:pt x="8540" y="2024"/>
                      <a:pt x="8373" y="2324"/>
                      <a:pt x="8240" y="2591"/>
                    </a:cubicBezTo>
                    <a:cubicBezTo>
                      <a:pt x="8173" y="2758"/>
                      <a:pt x="8139" y="2925"/>
                      <a:pt x="8073" y="3091"/>
                    </a:cubicBezTo>
                    <a:cubicBezTo>
                      <a:pt x="8073" y="3158"/>
                      <a:pt x="8039" y="3258"/>
                      <a:pt x="8006" y="3325"/>
                    </a:cubicBezTo>
                    <a:cubicBezTo>
                      <a:pt x="8006" y="3325"/>
                      <a:pt x="8006" y="3358"/>
                      <a:pt x="8006" y="3392"/>
                    </a:cubicBezTo>
                    <a:lnTo>
                      <a:pt x="8006" y="3425"/>
                    </a:lnTo>
                    <a:lnTo>
                      <a:pt x="7973" y="3392"/>
                    </a:lnTo>
                    <a:lnTo>
                      <a:pt x="7939" y="3392"/>
                    </a:lnTo>
                    <a:lnTo>
                      <a:pt x="7773" y="3292"/>
                    </a:lnTo>
                    <a:cubicBezTo>
                      <a:pt x="7539" y="3158"/>
                      <a:pt x="7306" y="3091"/>
                      <a:pt x="7039" y="3025"/>
                    </a:cubicBezTo>
                    <a:cubicBezTo>
                      <a:pt x="6438" y="2891"/>
                      <a:pt x="5871" y="2691"/>
                      <a:pt x="5171" y="2558"/>
                    </a:cubicBezTo>
                    <a:cubicBezTo>
                      <a:pt x="5121" y="2549"/>
                      <a:pt x="5069" y="2545"/>
                      <a:pt x="5015" y="2545"/>
                    </a:cubicBezTo>
                    <a:cubicBezTo>
                      <a:pt x="4856" y="2545"/>
                      <a:pt x="4687" y="2583"/>
                      <a:pt x="4537" y="2658"/>
                    </a:cubicBezTo>
                    <a:cubicBezTo>
                      <a:pt x="4437" y="2725"/>
                      <a:pt x="4437" y="2825"/>
                      <a:pt x="4537" y="2958"/>
                    </a:cubicBezTo>
                    <a:cubicBezTo>
                      <a:pt x="4637" y="3025"/>
                      <a:pt x="4737" y="3091"/>
                      <a:pt x="4837" y="3125"/>
                    </a:cubicBezTo>
                    <a:cubicBezTo>
                      <a:pt x="4937" y="3158"/>
                      <a:pt x="5004" y="3192"/>
                      <a:pt x="5104" y="3192"/>
                    </a:cubicBezTo>
                    <a:cubicBezTo>
                      <a:pt x="5571" y="3192"/>
                      <a:pt x="6038" y="3292"/>
                      <a:pt x="6472" y="3458"/>
                    </a:cubicBezTo>
                    <a:cubicBezTo>
                      <a:pt x="6705" y="3558"/>
                      <a:pt x="6939" y="3659"/>
                      <a:pt x="7139" y="3759"/>
                    </a:cubicBezTo>
                    <a:lnTo>
                      <a:pt x="8006" y="4126"/>
                    </a:lnTo>
                    <a:cubicBezTo>
                      <a:pt x="8206" y="4226"/>
                      <a:pt x="8373" y="4292"/>
                      <a:pt x="8540" y="4359"/>
                    </a:cubicBezTo>
                    <a:cubicBezTo>
                      <a:pt x="8573" y="4192"/>
                      <a:pt x="8573" y="3992"/>
                      <a:pt x="8606" y="3825"/>
                    </a:cubicBezTo>
                    <a:lnTo>
                      <a:pt x="8673" y="3558"/>
                    </a:lnTo>
                    <a:lnTo>
                      <a:pt x="8673" y="3458"/>
                    </a:lnTo>
                    <a:lnTo>
                      <a:pt x="8673" y="3425"/>
                    </a:lnTo>
                    <a:lnTo>
                      <a:pt x="8673" y="3358"/>
                    </a:lnTo>
                    <a:cubicBezTo>
                      <a:pt x="8707" y="3158"/>
                      <a:pt x="8807" y="2991"/>
                      <a:pt x="8873" y="2791"/>
                    </a:cubicBezTo>
                    <a:cubicBezTo>
                      <a:pt x="9040" y="2458"/>
                      <a:pt x="9240" y="2091"/>
                      <a:pt x="9507" y="1791"/>
                    </a:cubicBezTo>
                    <a:cubicBezTo>
                      <a:pt x="9674" y="1557"/>
                      <a:pt x="9907" y="1357"/>
                      <a:pt x="10141" y="1190"/>
                    </a:cubicBezTo>
                    <a:cubicBezTo>
                      <a:pt x="10374" y="990"/>
                      <a:pt x="10675" y="857"/>
                      <a:pt x="10975" y="790"/>
                    </a:cubicBezTo>
                    <a:cubicBezTo>
                      <a:pt x="11274" y="720"/>
                      <a:pt x="11576" y="686"/>
                      <a:pt x="11877" y="686"/>
                    </a:cubicBezTo>
                    <a:cubicBezTo>
                      <a:pt x="12582" y="686"/>
                      <a:pt x="13279" y="873"/>
                      <a:pt x="13910" y="1223"/>
                    </a:cubicBezTo>
                    <a:cubicBezTo>
                      <a:pt x="14077" y="1357"/>
                      <a:pt x="14277" y="1457"/>
                      <a:pt x="14444" y="1590"/>
                    </a:cubicBezTo>
                    <a:cubicBezTo>
                      <a:pt x="15245" y="2191"/>
                      <a:pt x="15878" y="3025"/>
                      <a:pt x="16212" y="3992"/>
                    </a:cubicBezTo>
                    <a:cubicBezTo>
                      <a:pt x="16279" y="4192"/>
                      <a:pt x="16345" y="4459"/>
                      <a:pt x="16412" y="4726"/>
                    </a:cubicBezTo>
                    <a:cubicBezTo>
                      <a:pt x="16479" y="4993"/>
                      <a:pt x="16512" y="5260"/>
                      <a:pt x="16579" y="5493"/>
                    </a:cubicBezTo>
                    <a:cubicBezTo>
                      <a:pt x="16646" y="5994"/>
                      <a:pt x="16746" y="6427"/>
                      <a:pt x="16812" y="6894"/>
                    </a:cubicBezTo>
                    <a:cubicBezTo>
                      <a:pt x="16912" y="6527"/>
                      <a:pt x="17012" y="6127"/>
                      <a:pt x="17146" y="5693"/>
                    </a:cubicBezTo>
                    <a:cubicBezTo>
                      <a:pt x="17179" y="5560"/>
                      <a:pt x="17213" y="5426"/>
                      <a:pt x="17246" y="5293"/>
                    </a:cubicBezTo>
                    <a:lnTo>
                      <a:pt x="17379" y="4959"/>
                    </a:lnTo>
                    <a:cubicBezTo>
                      <a:pt x="17446" y="4693"/>
                      <a:pt x="17546" y="4459"/>
                      <a:pt x="17646" y="4226"/>
                    </a:cubicBezTo>
                    <a:lnTo>
                      <a:pt x="17713" y="4059"/>
                    </a:lnTo>
                    <a:cubicBezTo>
                      <a:pt x="17746" y="3992"/>
                      <a:pt x="17780" y="3959"/>
                      <a:pt x="17813" y="3892"/>
                    </a:cubicBezTo>
                    <a:cubicBezTo>
                      <a:pt x="17880" y="3759"/>
                      <a:pt x="17980" y="3625"/>
                      <a:pt x="18047" y="3492"/>
                    </a:cubicBezTo>
                    <a:cubicBezTo>
                      <a:pt x="18213" y="3258"/>
                      <a:pt x="18380" y="3058"/>
                      <a:pt x="18580" y="2891"/>
                    </a:cubicBezTo>
                    <a:cubicBezTo>
                      <a:pt x="18981" y="2491"/>
                      <a:pt x="19481" y="2191"/>
                      <a:pt x="20015" y="1991"/>
                    </a:cubicBezTo>
                    <a:cubicBezTo>
                      <a:pt x="20481" y="1816"/>
                      <a:pt x="20972" y="1717"/>
                      <a:pt x="21466" y="1717"/>
                    </a:cubicBezTo>
                    <a:cubicBezTo>
                      <a:pt x="21538" y="1717"/>
                      <a:pt x="21610" y="1720"/>
                      <a:pt x="21682" y="1724"/>
                    </a:cubicBezTo>
                    <a:cubicBezTo>
                      <a:pt x="22250" y="1757"/>
                      <a:pt x="22783" y="1924"/>
                      <a:pt x="23284" y="2191"/>
                    </a:cubicBezTo>
                    <a:cubicBezTo>
                      <a:pt x="23550" y="2324"/>
                      <a:pt x="23684" y="2391"/>
                      <a:pt x="23817" y="2458"/>
                    </a:cubicBezTo>
                    <a:cubicBezTo>
                      <a:pt x="24017" y="2558"/>
                      <a:pt x="24184" y="2658"/>
                      <a:pt x="24351" y="2791"/>
                    </a:cubicBezTo>
                    <a:cubicBezTo>
                      <a:pt x="24585" y="2991"/>
                      <a:pt x="24818" y="3192"/>
                      <a:pt x="25018" y="3425"/>
                    </a:cubicBezTo>
                    <a:cubicBezTo>
                      <a:pt x="25252" y="3659"/>
                      <a:pt x="25418" y="3925"/>
                      <a:pt x="25519" y="4226"/>
                    </a:cubicBezTo>
                    <a:cubicBezTo>
                      <a:pt x="25719" y="4959"/>
                      <a:pt x="25785" y="5326"/>
                      <a:pt x="25852" y="5593"/>
                    </a:cubicBezTo>
                    <a:cubicBezTo>
                      <a:pt x="25952" y="5860"/>
                      <a:pt x="25986" y="6127"/>
                      <a:pt x="25986" y="6394"/>
                    </a:cubicBezTo>
                    <a:cubicBezTo>
                      <a:pt x="25986" y="6627"/>
                      <a:pt x="25952" y="6827"/>
                      <a:pt x="25919" y="7061"/>
                    </a:cubicBezTo>
                    <a:cubicBezTo>
                      <a:pt x="25885" y="7228"/>
                      <a:pt x="25819" y="7395"/>
                      <a:pt x="25785" y="7561"/>
                    </a:cubicBezTo>
                    <a:cubicBezTo>
                      <a:pt x="25685" y="7728"/>
                      <a:pt x="25585" y="7895"/>
                      <a:pt x="25519" y="8028"/>
                    </a:cubicBezTo>
                    <a:lnTo>
                      <a:pt x="25385" y="8295"/>
                    </a:lnTo>
                    <a:lnTo>
                      <a:pt x="25185" y="8562"/>
                    </a:lnTo>
                    <a:lnTo>
                      <a:pt x="24851" y="9029"/>
                    </a:lnTo>
                    <a:lnTo>
                      <a:pt x="24785" y="9162"/>
                    </a:lnTo>
                    <a:cubicBezTo>
                      <a:pt x="24785" y="9162"/>
                      <a:pt x="24751" y="9196"/>
                      <a:pt x="24785" y="9196"/>
                    </a:cubicBezTo>
                    <a:lnTo>
                      <a:pt x="24851" y="9229"/>
                    </a:lnTo>
                    <a:lnTo>
                      <a:pt x="25085" y="9363"/>
                    </a:lnTo>
                    <a:lnTo>
                      <a:pt x="25619" y="9596"/>
                    </a:lnTo>
                    <a:lnTo>
                      <a:pt x="25852" y="9730"/>
                    </a:lnTo>
                    <a:cubicBezTo>
                      <a:pt x="26586" y="10130"/>
                      <a:pt x="27220" y="10630"/>
                      <a:pt x="27753" y="11264"/>
                    </a:cubicBezTo>
                    <a:cubicBezTo>
                      <a:pt x="27920" y="11497"/>
                      <a:pt x="28120" y="11731"/>
                      <a:pt x="28254" y="11964"/>
                    </a:cubicBezTo>
                    <a:cubicBezTo>
                      <a:pt x="28521" y="12331"/>
                      <a:pt x="28654" y="12798"/>
                      <a:pt x="28687" y="13265"/>
                    </a:cubicBezTo>
                    <a:cubicBezTo>
                      <a:pt x="28687" y="13699"/>
                      <a:pt x="28654" y="14133"/>
                      <a:pt x="28554" y="14600"/>
                    </a:cubicBezTo>
                    <a:cubicBezTo>
                      <a:pt x="28454" y="14967"/>
                      <a:pt x="28287" y="15334"/>
                      <a:pt x="28020" y="15634"/>
                    </a:cubicBezTo>
                    <a:cubicBezTo>
                      <a:pt x="27753" y="15901"/>
                      <a:pt x="27420" y="16101"/>
                      <a:pt x="27053" y="16234"/>
                    </a:cubicBezTo>
                    <a:cubicBezTo>
                      <a:pt x="26719" y="16334"/>
                      <a:pt x="26386" y="16368"/>
                      <a:pt x="26019" y="16368"/>
                    </a:cubicBezTo>
                    <a:cubicBezTo>
                      <a:pt x="25685" y="16334"/>
                      <a:pt x="25318" y="16268"/>
                      <a:pt x="24985" y="16167"/>
                    </a:cubicBezTo>
                    <a:cubicBezTo>
                      <a:pt x="24751" y="16101"/>
                      <a:pt x="24551" y="16001"/>
                      <a:pt x="24351" y="15867"/>
                    </a:cubicBezTo>
                    <a:cubicBezTo>
                      <a:pt x="23984" y="15634"/>
                      <a:pt x="23584" y="15434"/>
                      <a:pt x="23150" y="15200"/>
                    </a:cubicBezTo>
                    <a:lnTo>
                      <a:pt x="22983" y="15133"/>
                    </a:lnTo>
                    <a:lnTo>
                      <a:pt x="22983" y="15133"/>
                    </a:lnTo>
                    <a:cubicBezTo>
                      <a:pt x="23050" y="15367"/>
                      <a:pt x="23117" y="15767"/>
                      <a:pt x="23184" y="16201"/>
                    </a:cubicBezTo>
                    <a:cubicBezTo>
                      <a:pt x="23217" y="16301"/>
                      <a:pt x="23217" y="16434"/>
                      <a:pt x="23217" y="16534"/>
                    </a:cubicBezTo>
                    <a:lnTo>
                      <a:pt x="23217" y="16701"/>
                    </a:lnTo>
                    <a:cubicBezTo>
                      <a:pt x="23217" y="16801"/>
                      <a:pt x="23217" y="16901"/>
                      <a:pt x="23217" y="17001"/>
                    </a:cubicBezTo>
                    <a:cubicBezTo>
                      <a:pt x="23184" y="17368"/>
                      <a:pt x="23083" y="17702"/>
                      <a:pt x="22917" y="18035"/>
                    </a:cubicBezTo>
                    <a:cubicBezTo>
                      <a:pt x="22717" y="18436"/>
                      <a:pt x="22416" y="18803"/>
                      <a:pt x="22083" y="19103"/>
                    </a:cubicBezTo>
                    <a:cubicBezTo>
                      <a:pt x="21749" y="19370"/>
                      <a:pt x="21316" y="19570"/>
                      <a:pt x="20882" y="19670"/>
                    </a:cubicBezTo>
                    <a:cubicBezTo>
                      <a:pt x="20687" y="19719"/>
                      <a:pt x="20473" y="19750"/>
                      <a:pt x="20268" y="19750"/>
                    </a:cubicBezTo>
                    <a:cubicBezTo>
                      <a:pt x="20193" y="19750"/>
                      <a:pt x="20119" y="19746"/>
                      <a:pt x="20048" y="19737"/>
                    </a:cubicBezTo>
                    <a:cubicBezTo>
                      <a:pt x="19848" y="19703"/>
                      <a:pt x="19681" y="19670"/>
                      <a:pt x="19481" y="19603"/>
                    </a:cubicBezTo>
                    <a:cubicBezTo>
                      <a:pt x="19314" y="19537"/>
                      <a:pt x="19114" y="19470"/>
                      <a:pt x="18947" y="19403"/>
                    </a:cubicBezTo>
                    <a:cubicBezTo>
                      <a:pt x="18680" y="19270"/>
                      <a:pt x="18447" y="19103"/>
                      <a:pt x="18247" y="18903"/>
                    </a:cubicBezTo>
                    <a:cubicBezTo>
                      <a:pt x="17980" y="18636"/>
                      <a:pt x="17780" y="18369"/>
                      <a:pt x="17580" y="18069"/>
                    </a:cubicBezTo>
                    <a:cubicBezTo>
                      <a:pt x="17513" y="17935"/>
                      <a:pt x="17446" y="17702"/>
                      <a:pt x="17379" y="17535"/>
                    </a:cubicBezTo>
                    <a:cubicBezTo>
                      <a:pt x="17346" y="17468"/>
                      <a:pt x="17313" y="17402"/>
                      <a:pt x="17313" y="17368"/>
                    </a:cubicBezTo>
                    <a:lnTo>
                      <a:pt x="17279" y="17101"/>
                    </a:lnTo>
                    <a:lnTo>
                      <a:pt x="17179" y="16568"/>
                    </a:lnTo>
                    <a:cubicBezTo>
                      <a:pt x="17079" y="15767"/>
                      <a:pt x="16946" y="15000"/>
                      <a:pt x="16846" y="14199"/>
                    </a:cubicBezTo>
                    <a:cubicBezTo>
                      <a:pt x="16779" y="14566"/>
                      <a:pt x="16746" y="15067"/>
                      <a:pt x="16679" y="15634"/>
                    </a:cubicBezTo>
                    <a:cubicBezTo>
                      <a:pt x="16612" y="16167"/>
                      <a:pt x="16545" y="16701"/>
                      <a:pt x="16479" y="17235"/>
                    </a:cubicBezTo>
                    <a:lnTo>
                      <a:pt x="16345" y="17769"/>
                    </a:lnTo>
                    <a:lnTo>
                      <a:pt x="16312" y="18035"/>
                    </a:lnTo>
                    <a:cubicBezTo>
                      <a:pt x="16279" y="18069"/>
                      <a:pt x="16279" y="18102"/>
                      <a:pt x="16245" y="18136"/>
                    </a:cubicBezTo>
                    <a:lnTo>
                      <a:pt x="16245" y="18202"/>
                    </a:lnTo>
                    <a:cubicBezTo>
                      <a:pt x="16179" y="18369"/>
                      <a:pt x="16078" y="18502"/>
                      <a:pt x="16012" y="18669"/>
                    </a:cubicBezTo>
                    <a:cubicBezTo>
                      <a:pt x="15812" y="18969"/>
                      <a:pt x="15578" y="19236"/>
                      <a:pt x="15278" y="19436"/>
                    </a:cubicBezTo>
                    <a:cubicBezTo>
                      <a:pt x="14944" y="19670"/>
                      <a:pt x="14611" y="19870"/>
                      <a:pt x="14244" y="20037"/>
                    </a:cubicBezTo>
                    <a:cubicBezTo>
                      <a:pt x="13810" y="20270"/>
                      <a:pt x="13343" y="20471"/>
                      <a:pt x="12843" y="20637"/>
                    </a:cubicBezTo>
                    <a:cubicBezTo>
                      <a:pt x="12643" y="20687"/>
                      <a:pt x="12643" y="20704"/>
                      <a:pt x="12639" y="20704"/>
                    </a:cubicBezTo>
                    <a:cubicBezTo>
                      <a:pt x="12634" y="20704"/>
                      <a:pt x="12626" y="20687"/>
                      <a:pt x="12409" y="20671"/>
                    </a:cubicBezTo>
                    <a:cubicBezTo>
                      <a:pt x="11775" y="20571"/>
                      <a:pt x="11142" y="20370"/>
                      <a:pt x="10608" y="20004"/>
                    </a:cubicBezTo>
                    <a:cubicBezTo>
                      <a:pt x="10141" y="19770"/>
                      <a:pt x="9741" y="19436"/>
                      <a:pt x="9440" y="19003"/>
                    </a:cubicBezTo>
                    <a:cubicBezTo>
                      <a:pt x="9240" y="18636"/>
                      <a:pt x="9073" y="18369"/>
                      <a:pt x="8940" y="18069"/>
                    </a:cubicBezTo>
                    <a:cubicBezTo>
                      <a:pt x="8773" y="17769"/>
                      <a:pt x="8606" y="17402"/>
                      <a:pt x="8506" y="17068"/>
                    </a:cubicBezTo>
                    <a:cubicBezTo>
                      <a:pt x="8440" y="16868"/>
                      <a:pt x="8440" y="16701"/>
                      <a:pt x="8473" y="16501"/>
                    </a:cubicBezTo>
                    <a:cubicBezTo>
                      <a:pt x="8473" y="16434"/>
                      <a:pt x="8473" y="16368"/>
                      <a:pt x="8473" y="16301"/>
                    </a:cubicBezTo>
                    <a:cubicBezTo>
                      <a:pt x="8473" y="16201"/>
                      <a:pt x="8506" y="16101"/>
                      <a:pt x="8540" y="16001"/>
                    </a:cubicBezTo>
                    <a:cubicBezTo>
                      <a:pt x="8573" y="15801"/>
                      <a:pt x="8640" y="15567"/>
                      <a:pt x="8673" y="15367"/>
                    </a:cubicBezTo>
                    <a:cubicBezTo>
                      <a:pt x="8740" y="15067"/>
                      <a:pt x="8840" y="14733"/>
                      <a:pt x="8907" y="14366"/>
                    </a:cubicBezTo>
                    <a:lnTo>
                      <a:pt x="8907" y="14366"/>
                    </a:lnTo>
                    <a:cubicBezTo>
                      <a:pt x="8740" y="14533"/>
                      <a:pt x="8540" y="14700"/>
                      <a:pt x="8373" y="14867"/>
                    </a:cubicBezTo>
                    <a:cubicBezTo>
                      <a:pt x="8173" y="15067"/>
                      <a:pt x="7939" y="15267"/>
                      <a:pt x="7773" y="15434"/>
                    </a:cubicBezTo>
                    <a:lnTo>
                      <a:pt x="6972" y="16067"/>
                    </a:lnTo>
                    <a:cubicBezTo>
                      <a:pt x="6638" y="16201"/>
                      <a:pt x="6271" y="16334"/>
                      <a:pt x="5905" y="16401"/>
                    </a:cubicBezTo>
                    <a:cubicBezTo>
                      <a:pt x="5704" y="16468"/>
                      <a:pt x="5504" y="16501"/>
                      <a:pt x="5304" y="16501"/>
                    </a:cubicBezTo>
                    <a:cubicBezTo>
                      <a:pt x="5054" y="16534"/>
                      <a:pt x="4804" y="16551"/>
                      <a:pt x="4554" y="16551"/>
                    </a:cubicBezTo>
                    <a:cubicBezTo>
                      <a:pt x="4303" y="16551"/>
                      <a:pt x="4053" y="16534"/>
                      <a:pt x="3803" y="16501"/>
                    </a:cubicBezTo>
                    <a:cubicBezTo>
                      <a:pt x="3403" y="16434"/>
                      <a:pt x="3002" y="16268"/>
                      <a:pt x="2636" y="16101"/>
                    </a:cubicBezTo>
                    <a:cubicBezTo>
                      <a:pt x="2269" y="15934"/>
                      <a:pt x="1935" y="15700"/>
                      <a:pt x="1635" y="15434"/>
                    </a:cubicBezTo>
                    <a:cubicBezTo>
                      <a:pt x="1301" y="15033"/>
                      <a:pt x="1034" y="14566"/>
                      <a:pt x="934" y="14066"/>
                    </a:cubicBezTo>
                    <a:cubicBezTo>
                      <a:pt x="834" y="13799"/>
                      <a:pt x="768" y="13532"/>
                      <a:pt x="734" y="13265"/>
                    </a:cubicBezTo>
                    <a:cubicBezTo>
                      <a:pt x="667" y="12832"/>
                      <a:pt x="667" y="12398"/>
                      <a:pt x="801" y="11998"/>
                    </a:cubicBezTo>
                    <a:cubicBezTo>
                      <a:pt x="901" y="11598"/>
                      <a:pt x="1134" y="11231"/>
                      <a:pt x="1401" y="10930"/>
                    </a:cubicBezTo>
                    <a:cubicBezTo>
                      <a:pt x="1735" y="10664"/>
                      <a:pt x="2035" y="10397"/>
                      <a:pt x="2402" y="10163"/>
                    </a:cubicBezTo>
                    <a:cubicBezTo>
                      <a:pt x="2469" y="10096"/>
                      <a:pt x="2569" y="10030"/>
                      <a:pt x="2669" y="9996"/>
                    </a:cubicBezTo>
                    <a:lnTo>
                      <a:pt x="2802" y="9896"/>
                    </a:lnTo>
                    <a:cubicBezTo>
                      <a:pt x="2902" y="9896"/>
                      <a:pt x="3036" y="9863"/>
                      <a:pt x="3136" y="9830"/>
                    </a:cubicBezTo>
                    <a:lnTo>
                      <a:pt x="3269" y="9796"/>
                    </a:lnTo>
                    <a:cubicBezTo>
                      <a:pt x="3336" y="9763"/>
                      <a:pt x="3403" y="9763"/>
                      <a:pt x="3436" y="9763"/>
                    </a:cubicBezTo>
                    <a:lnTo>
                      <a:pt x="3936" y="9763"/>
                    </a:lnTo>
                    <a:cubicBezTo>
                      <a:pt x="4025" y="9752"/>
                      <a:pt x="4133" y="9748"/>
                      <a:pt x="4249" y="9748"/>
                    </a:cubicBezTo>
                    <a:cubicBezTo>
                      <a:pt x="4481" y="9748"/>
                      <a:pt x="4748" y="9763"/>
                      <a:pt x="4971" y="9763"/>
                    </a:cubicBezTo>
                    <a:lnTo>
                      <a:pt x="6105" y="9763"/>
                    </a:lnTo>
                    <a:lnTo>
                      <a:pt x="4904" y="9396"/>
                    </a:lnTo>
                    <a:lnTo>
                      <a:pt x="4237" y="9162"/>
                    </a:lnTo>
                    <a:lnTo>
                      <a:pt x="3903" y="9062"/>
                    </a:lnTo>
                    <a:lnTo>
                      <a:pt x="3703" y="8962"/>
                    </a:lnTo>
                    <a:cubicBezTo>
                      <a:pt x="3603" y="8896"/>
                      <a:pt x="3436" y="8862"/>
                      <a:pt x="3336" y="8796"/>
                    </a:cubicBezTo>
                    <a:lnTo>
                      <a:pt x="3169" y="8629"/>
                    </a:lnTo>
                    <a:cubicBezTo>
                      <a:pt x="3103" y="8595"/>
                      <a:pt x="3036" y="8529"/>
                      <a:pt x="3036" y="8529"/>
                    </a:cubicBezTo>
                    <a:lnTo>
                      <a:pt x="2969" y="8462"/>
                    </a:lnTo>
                    <a:cubicBezTo>
                      <a:pt x="2802" y="8195"/>
                      <a:pt x="2602" y="7962"/>
                      <a:pt x="2435" y="7695"/>
                    </a:cubicBezTo>
                    <a:cubicBezTo>
                      <a:pt x="2269" y="7428"/>
                      <a:pt x="2135" y="7161"/>
                      <a:pt x="2068" y="6827"/>
                    </a:cubicBezTo>
                    <a:cubicBezTo>
                      <a:pt x="2035" y="6627"/>
                      <a:pt x="2002" y="6394"/>
                      <a:pt x="2002" y="6194"/>
                    </a:cubicBezTo>
                    <a:cubicBezTo>
                      <a:pt x="2035" y="5660"/>
                      <a:pt x="2235" y="5126"/>
                      <a:pt x="2535" y="4693"/>
                    </a:cubicBezTo>
                    <a:cubicBezTo>
                      <a:pt x="2702" y="4426"/>
                      <a:pt x="2936" y="4159"/>
                      <a:pt x="3236" y="3925"/>
                    </a:cubicBezTo>
                    <a:cubicBezTo>
                      <a:pt x="3570" y="3725"/>
                      <a:pt x="3903" y="3492"/>
                      <a:pt x="4270" y="3325"/>
                    </a:cubicBezTo>
                    <a:cubicBezTo>
                      <a:pt x="4403" y="3225"/>
                      <a:pt x="4470" y="3225"/>
                      <a:pt x="4537" y="3058"/>
                    </a:cubicBezTo>
                    <a:cubicBezTo>
                      <a:pt x="4593" y="2946"/>
                      <a:pt x="4389" y="2809"/>
                      <a:pt x="4123" y="2809"/>
                    </a:cubicBezTo>
                    <a:cubicBezTo>
                      <a:pt x="4074" y="2809"/>
                      <a:pt x="4022" y="2814"/>
                      <a:pt x="3970" y="2825"/>
                    </a:cubicBezTo>
                    <a:cubicBezTo>
                      <a:pt x="3636" y="2925"/>
                      <a:pt x="3336" y="3091"/>
                      <a:pt x="3103" y="3325"/>
                    </a:cubicBezTo>
                    <a:cubicBezTo>
                      <a:pt x="2702" y="3592"/>
                      <a:pt x="2369" y="3892"/>
                      <a:pt x="2068" y="4259"/>
                    </a:cubicBezTo>
                    <a:cubicBezTo>
                      <a:pt x="1902" y="4492"/>
                      <a:pt x="1768" y="4759"/>
                      <a:pt x="1668" y="5026"/>
                    </a:cubicBezTo>
                    <a:cubicBezTo>
                      <a:pt x="1535" y="5293"/>
                      <a:pt x="1435" y="5560"/>
                      <a:pt x="1401" y="5860"/>
                    </a:cubicBezTo>
                    <a:cubicBezTo>
                      <a:pt x="1301" y="6360"/>
                      <a:pt x="1335" y="6894"/>
                      <a:pt x="1535" y="7361"/>
                    </a:cubicBezTo>
                    <a:cubicBezTo>
                      <a:pt x="1735" y="7895"/>
                      <a:pt x="2035" y="8362"/>
                      <a:pt x="2435" y="8796"/>
                    </a:cubicBezTo>
                    <a:lnTo>
                      <a:pt x="2602" y="8962"/>
                    </a:lnTo>
                    <a:cubicBezTo>
                      <a:pt x="2636" y="9029"/>
                      <a:pt x="2636" y="9029"/>
                      <a:pt x="2669" y="9062"/>
                    </a:cubicBezTo>
                    <a:cubicBezTo>
                      <a:pt x="2702" y="9129"/>
                      <a:pt x="2702" y="9129"/>
                      <a:pt x="2802" y="9162"/>
                    </a:cubicBezTo>
                    <a:cubicBezTo>
                      <a:pt x="2869" y="9162"/>
                      <a:pt x="2902" y="9196"/>
                      <a:pt x="2969" y="9229"/>
                    </a:cubicBezTo>
                    <a:lnTo>
                      <a:pt x="2869" y="9229"/>
                    </a:lnTo>
                    <a:cubicBezTo>
                      <a:pt x="2819" y="9213"/>
                      <a:pt x="2794" y="9204"/>
                      <a:pt x="2777" y="9204"/>
                    </a:cubicBezTo>
                    <a:cubicBezTo>
                      <a:pt x="2761" y="9204"/>
                      <a:pt x="2752" y="9213"/>
                      <a:pt x="2736" y="9229"/>
                    </a:cubicBezTo>
                    <a:cubicBezTo>
                      <a:pt x="2602" y="9296"/>
                      <a:pt x="2502" y="9363"/>
                      <a:pt x="2402" y="9396"/>
                    </a:cubicBezTo>
                    <a:cubicBezTo>
                      <a:pt x="2068" y="9596"/>
                      <a:pt x="1768" y="9763"/>
                      <a:pt x="1435" y="9963"/>
                    </a:cubicBezTo>
                    <a:cubicBezTo>
                      <a:pt x="1034" y="10230"/>
                      <a:pt x="734" y="10530"/>
                      <a:pt x="501" y="10930"/>
                    </a:cubicBezTo>
                    <a:cubicBezTo>
                      <a:pt x="234" y="11297"/>
                      <a:pt x="100" y="11731"/>
                      <a:pt x="34" y="12165"/>
                    </a:cubicBezTo>
                    <a:cubicBezTo>
                      <a:pt x="0" y="12598"/>
                      <a:pt x="0" y="13032"/>
                      <a:pt x="100" y="13466"/>
                    </a:cubicBezTo>
                    <a:cubicBezTo>
                      <a:pt x="100" y="13632"/>
                      <a:pt x="134" y="13766"/>
                      <a:pt x="200" y="13933"/>
                    </a:cubicBezTo>
                    <a:cubicBezTo>
                      <a:pt x="301" y="14400"/>
                      <a:pt x="467" y="14833"/>
                      <a:pt x="701" y="15267"/>
                    </a:cubicBezTo>
                    <a:cubicBezTo>
                      <a:pt x="968" y="15667"/>
                      <a:pt x="1301" y="16034"/>
                      <a:pt x="1735" y="16268"/>
                    </a:cubicBezTo>
                    <a:cubicBezTo>
                      <a:pt x="1968" y="16401"/>
                      <a:pt x="2302" y="16568"/>
                      <a:pt x="2602" y="16735"/>
                    </a:cubicBezTo>
                    <a:cubicBezTo>
                      <a:pt x="2936" y="16868"/>
                      <a:pt x="3269" y="16968"/>
                      <a:pt x="3603" y="17035"/>
                    </a:cubicBezTo>
                    <a:cubicBezTo>
                      <a:pt x="3988" y="17116"/>
                      <a:pt x="4382" y="17157"/>
                      <a:pt x="4776" y="17157"/>
                    </a:cubicBezTo>
                    <a:cubicBezTo>
                      <a:pt x="5509" y="17157"/>
                      <a:pt x="6245" y="17016"/>
                      <a:pt x="6939" y="16735"/>
                    </a:cubicBezTo>
                    <a:cubicBezTo>
                      <a:pt x="7139" y="16634"/>
                      <a:pt x="7306" y="16534"/>
                      <a:pt x="7506" y="16434"/>
                    </a:cubicBezTo>
                    <a:cubicBezTo>
                      <a:pt x="7606" y="16368"/>
                      <a:pt x="7706" y="16301"/>
                      <a:pt x="7773" y="16234"/>
                    </a:cubicBezTo>
                    <a:lnTo>
                      <a:pt x="7806" y="16167"/>
                    </a:lnTo>
                    <a:cubicBezTo>
                      <a:pt x="7839" y="16134"/>
                      <a:pt x="7839" y="16134"/>
                      <a:pt x="7873" y="16134"/>
                    </a:cubicBezTo>
                    <a:cubicBezTo>
                      <a:pt x="7906" y="16101"/>
                      <a:pt x="7939" y="16101"/>
                      <a:pt x="7939" y="16101"/>
                    </a:cubicBezTo>
                    <a:lnTo>
                      <a:pt x="7939" y="16101"/>
                    </a:lnTo>
                    <a:cubicBezTo>
                      <a:pt x="7906" y="16134"/>
                      <a:pt x="7906" y="16201"/>
                      <a:pt x="7873" y="16268"/>
                    </a:cubicBezTo>
                    <a:lnTo>
                      <a:pt x="7873" y="16301"/>
                    </a:lnTo>
                    <a:lnTo>
                      <a:pt x="7873" y="16401"/>
                    </a:lnTo>
                    <a:cubicBezTo>
                      <a:pt x="7873" y="16568"/>
                      <a:pt x="7906" y="16735"/>
                      <a:pt x="7939" y="16901"/>
                    </a:cubicBezTo>
                    <a:cubicBezTo>
                      <a:pt x="7973" y="17068"/>
                      <a:pt x="8006" y="17202"/>
                      <a:pt x="8039" y="17368"/>
                    </a:cubicBezTo>
                    <a:cubicBezTo>
                      <a:pt x="8073" y="17535"/>
                      <a:pt x="8139" y="17669"/>
                      <a:pt x="8206" y="17835"/>
                    </a:cubicBezTo>
                    <a:cubicBezTo>
                      <a:pt x="8340" y="18136"/>
                      <a:pt x="8473" y="18402"/>
                      <a:pt x="8673" y="18703"/>
                    </a:cubicBezTo>
                    <a:cubicBezTo>
                      <a:pt x="8740" y="18903"/>
                      <a:pt x="8840" y="19070"/>
                      <a:pt x="8973" y="19270"/>
                    </a:cubicBezTo>
                    <a:cubicBezTo>
                      <a:pt x="9107" y="19503"/>
                      <a:pt x="9307" y="19737"/>
                      <a:pt x="9507" y="19937"/>
                    </a:cubicBezTo>
                    <a:cubicBezTo>
                      <a:pt x="10007" y="20404"/>
                      <a:pt x="10608" y="20704"/>
                      <a:pt x="11242" y="20904"/>
                    </a:cubicBezTo>
                    <a:cubicBezTo>
                      <a:pt x="11622" y="21024"/>
                      <a:pt x="12014" y="21084"/>
                      <a:pt x="12411" y="21084"/>
                    </a:cubicBezTo>
                    <a:cubicBezTo>
                      <a:pt x="12676" y="21084"/>
                      <a:pt x="12943" y="21058"/>
                      <a:pt x="13210" y="21004"/>
                    </a:cubicBezTo>
                    <a:cubicBezTo>
                      <a:pt x="14144" y="20804"/>
                      <a:pt x="15044" y="20337"/>
                      <a:pt x="15745" y="19670"/>
                    </a:cubicBezTo>
                    <a:cubicBezTo>
                      <a:pt x="16179" y="19303"/>
                      <a:pt x="16512" y="18836"/>
                      <a:pt x="16746" y="18269"/>
                    </a:cubicBezTo>
                    <a:cubicBezTo>
                      <a:pt x="16746" y="18202"/>
                      <a:pt x="16779" y="18102"/>
                      <a:pt x="16846" y="18035"/>
                    </a:cubicBezTo>
                    <a:cubicBezTo>
                      <a:pt x="16846" y="18035"/>
                      <a:pt x="16846" y="18002"/>
                      <a:pt x="16846" y="18002"/>
                    </a:cubicBezTo>
                    <a:lnTo>
                      <a:pt x="16846" y="17969"/>
                    </a:lnTo>
                    <a:cubicBezTo>
                      <a:pt x="16850" y="17960"/>
                      <a:pt x="16855" y="17956"/>
                      <a:pt x="16859" y="17956"/>
                    </a:cubicBezTo>
                    <a:cubicBezTo>
                      <a:pt x="16889" y="17956"/>
                      <a:pt x="16926" y="18125"/>
                      <a:pt x="17012" y="18269"/>
                    </a:cubicBezTo>
                    <a:cubicBezTo>
                      <a:pt x="17213" y="18669"/>
                      <a:pt x="17479" y="19003"/>
                      <a:pt x="17780" y="19303"/>
                    </a:cubicBezTo>
                    <a:cubicBezTo>
                      <a:pt x="18047" y="19570"/>
                      <a:pt x="18380" y="19770"/>
                      <a:pt x="18714" y="19903"/>
                    </a:cubicBezTo>
                    <a:cubicBezTo>
                      <a:pt x="19047" y="20037"/>
                      <a:pt x="19414" y="20137"/>
                      <a:pt x="19748" y="20204"/>
                    </a:cubicBezTo>
                    <a:cubicBezTo>
                      <a:pt x="19804" y="20212"/>
                      <a:pt x="19860" y="20216"/>
                      <a:pt x="19915" y="20216"/>
                    </a:cubicBezTo>
                    <a:cubicBezTo>
                      <a:pt x="20188" y="20216"/>
                      <a:pt x="20451" y="20128"/>
                      <a:pt x="20721" y="20128"/>
                    </a:cubicBezTo>
                    <a:cubicBezTo>
                      <a:pt x="20818" y="20128"/>
                      <a:pt x="20916" y="20140"/>
                      <a:pt x="21015" y="20170"/>
                    </a:cubicBezTo>
                    <a:cubicBezTo>
                      <a:pt x="21282" y="20170"/>
                      <a:pt x="21549" y="20070"/>
                      <a:pt x="21783" y="19937"/>
                    </a:cubicBezTo>
                    <a:cubicBezTo>
                      <a:pt x="21949" y="19870"/>
                      <a:pt x="22083" y="19770"/>
                      <a:pt x="22216" y="19670"/>
                    </a:cubicBezTo>
                    <a:lnTo>
                      <a:pt x="22483" y="19436"/>
                    </a:lnTo>
                    <a:cubicBezTo>
                      <a:pt x="23017" y="18969"/>
                      <a:pt x="23384" y="18402"/>
                      <a:pt x="23617" y="17769"/>
                    </a:cubicBezTo>
                    <a:cubicBezTo>
                      <a:pt x="23717" y="17435"/>
                      <a:pt x="23817" y="17101"/>
                      <a:pt x="23817" y="16768"/>
                    </a:cubicBezTo>
                    <a:lnTo>
                      <a:pt x="23817" y="16501"/>
                    </a:lnTo>
                    <a:cubicBezTo>
                      <a:pt x="23817" y="16468"/>
                      <a:pt x="23817" y="16434"/>
                      <a:pt x="23817" y="16401"/>
                    </a:cubicBezTo>
                    <a:cubicBezTo>
                      <a:pt x="23817" y="16334"/>
                      <a:pt x="23817" y="16268"/>
                      <a:pt x="23784" y="16201"/>
                    </a:cubicBezTo>
                    <a:lnTo>
                      <a:pt x="23784" y="16167"/>
                    </a:lnTo>
                    <a:lnTo>
                      <a:pt x="23851" y="16167"/>
                    </a:lnTo>
                    <a:lnTo>
                      <a:pt x="23917" y="16234"/>
                    </a:lnTo>
                    <a:lnTo>
                      <a:pt x="24084" y="16301"/>
                    </a:lnTo>
                    <a:lnTo>
                      <a:pt x="24284" y="16434"/>
                    </a:lnTo>
                    <a:cubicBezTo>
                      <a:pt x="24351" y="16468"/>
                      <a:pt x="24451" y="16501"/>
                      <a:pt x="24551" y="16568"/>
                    </a:cubicBezTo>
                    <a:cubicBezTo>
                      <a:pt x="24718" y="16634"/>
                      <a:pt x="24918" y="16701"/>
                      <a:pt x="25085" y="16768"/>
                    </a:cubicBezTo>
                    <a:cubicBezTo>
                      <a:pt x="25391" y="16870"/>
                      <a:pt x="25696" y="16913"/>
                      <a:pt x="26002" y="16913"/>
                    </a:cubicBezTo>
                    <a:cubicBezTo>
                      <a:pt x="26097" y="16913"/>
                      <a:pt x="26191" y="16909"/>
                      <a:pt x="26286" y="16901"/>
                    </a:cubicBezTo>
                    <a:cubicBezTo>
                      <a:pt x="26619" y="16901"/>
                      <a:pt x="26920" y="16835"/>
                      <a:pt x="27253" y="16768"/>
                    </a:cubicBezTo>
                    <a:cubicBezTo>
                      <a:pt x="27553" y="16668"/>
                      <a:pt x="27820" y="16534"/>
                      <a:pt x="28054" y="16301"/>
                    </a:cubicBezTo>
                    <a:cubicBezTo>
                      <a:pt x="28054" y="16301"/>
                      <a:pt x="28087" y="16268"/>
                      <a:pt x="28120" y="16268"/>
                    </a:cubicBezTo>
                    <a:cubicBezTo>
                      <a:pt x="28954" y="15500"/>
                      <a:pt x="29321" y="14400"/>
                      <a:pt x="29188" y="13332"/>
                    </a:cubicBezTo>
                    <a:cubicBezTo>
                      <a:pt x="29121" y="12598"/>
                      <a:pt x="28888" y="11931"/>
                      <a:pt x="28521" y="11297"/>
                    </a:cubicBezTo>
                    <a:cubicBezTo>
                      <a:pt x="28387" y="11097"/>
                      <a:pt x="28254" y="10897"/>
                      <a:pt x="28087" y="10730"/>
                    </a:cubicBezTo>
                    <a:cubicBezTo>
                      <a:pt x="27520" y="10096"/>
                      <a:pt x="26853" y="9596"/>
                      <a:pt x="26152" y="9162"/>
                    </a:cubicBezTo>
                    <a:cubicBezTo>
                      <a:pt x="26019" y="9096"/>
                      <a:pt x="25785" y="8996"/>
                      <a:pt x="25785" y="8996"/>
                    </a:cubicBezTo>
                    <a:lnTo>
                      <a:pt x="25685" y="8962"/>
                    </a:lnTo>
                    <a:cubicBezTo>
                      <a:pt x="25652" y="8929"/>
                      <a:pt x="25652" y="8929"/>
                      <a:pt x="25652" y="8929"/>
                    </a:cubicBezTo>
                    <a:lnTo>
                      <a:pt x="25652" y="8896"/>
                    </a:lnTo>
                    <a:cubicBezTo>
                      <a:pt x="25719" y="8829"/>
                      <a:pt x="25919" y="8495"/>
                      <a:pt x="26052" y="8195"/>
                    </a:cubicBezTo>
                    <a:cubicBezTo>
                      <a:pt x="26319" y="7628"/>
                      <a:pt x="26519" y="7028"/>
                      <a:pt x="26553" y="6360"/>
                    </a:cubicBezTo>
                    <a:cubicBezTo>
                      <a:pt x="26619" y="5893"/>
                      <a:pt x="26586" y="5426"/>
                      <a:pt x="26453" y="4993"/>
                    </a:cubicBezTo>
                    <a:cubicBezTo>
                      <a:pt x="26352" y="4726"/>
                      <a:pt x="26252" y="4459"/>
                      <a:pt x="26119" y="4226"/>
                    </a:cubicBezTo>
                    <a:cubicBezTo>
                      <a:pt x="25919" y="3759"/>
                      <a:pt x="25685" y="3358"/>
                      <a:pt x="25418" y="2925"/>
                    </a:cubicBezTo>
                    <a:cubicBezTo>
                      <a:pt x="25052" y="2491"/>
                      <a:pt x="24585" y="2091"/>
                      <a:pt x="24051" y="1824"/>
                    </a:cubicBezTo>
                    <a:cubicBezTo>
                      <a:pt x="23784" y="1657"/>
                      <a:pt x="23484" y="1490"/>
                      <a:pt x="23184" y="1390"/>
                    </a:cubicBezTo>
                    <a:cubicBezTo>
                      <a:pt x="22636" y="1152"/>
                      <a:pt x="22053" y="1033"/>
                      <a:pt x="21462" y="1033"/>
                    </a:cubicBezTo>
                    <a:cubicBezTo>
                      <a:pt x="21225" y="1033"/>
                      <a:pt x="20987" y="1052"/>
                      <a:pt x="20748" y="1090"/>
                    </a:cubicBezTo>
                    <a:cubicBezTo>
                      <a:pt x="19948" y="1190"/>
                      <a:pt x="19214" y="1524"/>
                      <a:pt x="18580" y="2024"/>
                    </a:cubicBezTo>
                    <a:cubicBezTo>
                      <a:pt x="18180" y="2324"/>
                      <a:pt x="17813" y="2658"/>
                      <a:pt x="17513" y="3025"/>
                    </a:cubicBezTo>
                    <a:cubicBezTo>
                      <a:pt x="17346" y="3192"/>
                      <a:pt x="17213" y="3392"/>
                      <a:pt x="17079" y="3592"/>
                    </a:cubicBezTo>
                    <a:lnTo>
                      <a:pt x="17012" y="3759"/>
                    </a:lnTo>
                    <a:lnTo>
                      <a:pt x="16979" y="3825"/>
                    </a:lnTo>
                    <a:cubicBezTo>
                      <a:pt x="16946" y="3859"/>
                      <a:pt x="16946" y="3892"/>
                      <a:pt x="16946" y="3959"/>
                    </a:cubicBezTo>
                    <a:cubicBezTo>
                      <a:pt x="16912" y="3959"/>
                      <a:pt x="16879" y="3892"/>
                      <a:pt x="16846" y="3759"/>
                    </a:cubicBezTo>
                    <a:lnTo>
                      <a:pt x="16846" y="3725"/>
                    </a:lnTo>
                    <a:lnTo>
                      <a:pt x="16812" y="3659"/>
                    </a:lnTo>
                    <a:lnTo>
                      <a:pt x="16746" y="3492"/>
                    </a:lnTo>
                    <a:cubicBezTo>
                      <a:pt x="16679" y="3392"/>
                      <a:pt x="16646" y="3292"/>
                      <a:pt x="16579" y="3192"/>
                    </a:cubicBezTo>
                    <a:cubicBezTo>
                      <a:pt x="16479" y="2991"/>
                      <a:pt x="16379" y="2825"/>
                      <a:pt x="16279" y="2624"/>
                    </a:cubicBezTo>
                    <a:cubicBezTo>
                      <a:pt x="15945" y="2057"/>
                      <a:pt x="15478" y="1524"/>
                      <a:pt x="14944" y="1123"/>
                    </a:cubicBezTo>
                    <a:cubicBezTo>
                      <a:pt x="14411" y="723"/>
                      <a:pt x="13810" y="423"/>
                      <a:pt x="13176" y="189"/>
                    </a:cubicBezTo>
                    <a:cubicBezTo>
                      <a:pt x="12910" y="123"/>
                      <a:pt x="12676" y="89"/>
                      <a:pt x="12409" y="56"/>
                    </a:cubicBezTo>
                    <a:cubicBezTo>
                      <a:pt x="12214" y="17"/>
                      <a:pt x="12018" y="1"/>
                      <a:pt x="11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2069;p71">
                <a:extLst>
                  <a:ext uri="{FF2B5EF4-FFF2-40B4-BE49-F238E27FC236}">
                    <a16:creationId xmlns:a16="http://schemas.microsoft.com/office/drawing/2014/main" id="{F44BFC22-0B4C-ED27-090C-70E9DCFAB3CB}"/>
                  </a:ext>
                </a:extLst>
              </p:cNvPr>
              <p:cNvSpPr/>
              <p:nvPr/>
            </p:nvSpPr>
            <p:spPr>
              <a:xfrm>
                <a:off x="-839575" y="4953863"/>
                <a:ext cx="768925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30757" h="20320" extrusionOk="0">
                    <a:moveTo>
                      <a:pt x="12476" y="0"/>
                    </a:moveTo>
                    <a:cubicBezTo>
                      <a:pt x="11943" y="0"/>
                      <a:pt x="11409" y="100"/>
                      <a:pt x="10875" y="234"/>
                    </a:cubicBezTo>
                    <a:cubicBezTo>
                      <a:pt x="10341" y="367"/>
                      <a:pt x="9841" y="667"/>
                      <a:pt x="9441" y="1101"/>
                    </a:cubicBezTo>
                    <a:cubicBezTo>
                      <a:pt x="9074" y="1535"/>
                      <a:pt x="8774" y="2035"/>
                      <a:pt x="8540" y="2602"/>
                    </a:cubicBezTo>
                    <a:cubicBezTo>
                      <a:pt x="8440" y="2836"/>
                      <a:pt x="8240" y="3269"/>
                      <a:pt x="8107" y="3703"/>
                    </a:cubicBezTo>
                    <a:cubicBezTo>
                      <a:pt x="7973" y="4103"/>
                      <a:pt x="7873" y="4503"/>
                      <a:pt x="7806" y="4637"/>
                    </a:cubicBezTo>
                    <a:cubicBezTo>
                      <a:pt x="7706" y="5004"/>
                      <a:pt x="7640" y="5371"/>
                      <a:pt x="7640" y="5771"/>
                    </a:cubicBezTo>
                    <a:cubicBezTo>
                      <a:pt x="7673" y="5838"/>
                      <a:pt x="7673" y="5938"/>
                      <a:pt x="7673" y="6038"/>
                    </a:cubicBezTo>
                    <a:cubicBezTo>
                      <a:pt x="7656" y="6071"/>
                      <a:pt x="7648" y="6080"/>
                      <a:pt x="7644" y="6080"/>
                    </a:cubicBezTo>
                    <a:cubicBezTo>
                      <a:pt x="7640" y="6080"/>
                      <a:pt x="7640" y="6071"/>
                      <a:pt x="7640" y="6071"/>
                    </a:cubicBezTo>
                    <a:cubicBezTo>
                      <a:pt x="7640" y="6071"/>
                      <a:pt x="7606" y="6038"/>
                      <a:pt x="7606" y="6038"/>
                    </a:cubicBezTo>
                    <a:cubicBezTo>
                      <a:pt x="7573" y="6004"/>
                      <a:pt x="7539" y="5938"/>
                      <a:pt x="7539" y="5904"/>
                    </a:cubicBezTo>
                    <a:lnTo>
                      <a:pt x="7473" y="5804"/>
                    </a:lnTo>
                    <a:cubicBezTo>
                      <a:pt x="7406" y="5738"/>
                      <a:pt x="7339" y="5671"/>
                      <a:pt x="7273" y="5604"/>
                    </a:cubicBezTo>
                    <a:cubicBezTo>
                      <a:pt x="7039" y="5371"/>
                      <a:pt x="6739" y="5137"/>
                      <a:pt x="6405" y="5004"/>
                    </a:cubicBezTo>
                    <a:cubicBezTo>
                      <a:pt x="6005" y="4804"/>
                      <a:pt x="5571" y="4670"/>
                      <a:pt x="5104" y="4637"/>
                    </a:cubicBezTo>
                    <a:cubicBezTo>
                      <a:pt x="4949" y="4608"/>
                      <a:pt x="4790" y="4593"/>
                      <a:pt x="4632" y="4593"/>
                    </a:cubicBezTo>
                    <a:cubicBezTo>
                      <a:pt x="4249" y="4593"/>
                      <a:pt x="3867" y="4681"/>
                      <a:pt x="3537" y="4870"/>
                    </a:cubicBezTo>
                    <a:cubicBezTo>
                      <a:pt x="3370" y="4937"/>
                      <a:pt x="3270" y="5037"/>
                      <a:pt x="3203" y="5204"/>
                    </a:cubicBezTo>
                    <a:cubicBezTo>
                      <a:pt x="3203" y="5271"/>
                      <a:pt x="3303" y="5337"/>
                      <a:pt x="3437" y="5371"/>
                    </a:cubicBezTo>
                    <a:lnTo>
                      <a:pt x="3837" y="5371"/>
                    </a:lnTo>
                    <a:cubicBezTo>
                      <a:pt x="4137" y="5271"/>
                      <a:pt x="4437" y="5204"/>
                      <a:pt x="4771" y="5171"/>
                    </a:cubicBezTo>
                    <a:cubicBezTo>
                      <a:pt x="5204" y="5204"/>
                      <a:pt x="5605" y="5304"/>
                      <a:pt x="6005" y="5504"/>
                    </a:cubicBezTo>
                    <a:cubicBezTo>
                      <a:pt x="6272" y="5604"/>
                      <a:pt x="6505" y="5738"/>
                      <a:pt x="6706" y="5938"/>
                    </a:cubicBezTo>
                    <a:cubicBezTo>
                      <a:pt x="6806" y="6004"/>
                      <a:pt x="6872" y="6105"/>
                      <a:pt x="6972" y="6205"/>
                    </a:cubicBezTo>
                    <a:lnTo>
                      <a:pt x="7072" y="6305"/>
                    </a:lnTo>
                    <a:cubicBezTo>
                      <a:pt x="7106" y="6371"/>
                      <a:pt x="7139" y="6405"/>
                      <a:pt x="7173" y="6471"/>
                    </a:cubicBezTo>
                    <a:cubicBezTo>
                      <a:pt x="7239" y="6538"/>
                      <a:pt x="7273" y="6605"/>
                      <a:pt x="7306" y="6672"/>
                    </a:cubicBezTo>
                    <a:lnTo>
                      <a:pt x="7439" y="7005"/>
                    </a:lnTo>
                    <a:lnTo>
                      <a:pt x="7573" y="7372"/>
                    </a:lnTo>
                    <a:lnTo>
                      <a:pt x="7640" y="7572"/>
                    </a:lnTo>
                    <a:lnTo>
                      <a:pt x="7740" y="7806"/>
                    </a:lnTo>
                    <a:lnTo>
                      <a:pt x="8107" y="8806"/>
                    </a:lnTo>
                    <a:cubicBezTo>
                      <a:pt x="8140" y="8440"/>
                      <a:pt x="8173" y="8540"/>
                      <a:pt x="8173" y="8173"/>
                    </a:cubicBezTo>
                    <a:lnTo>
                      <a:pt x="8207" y="7239"/>
                    </a:lnTo>
                    <a:cubicBezTo>
                      <a:pt x="8207" y="6772"/>
                      <a:pt x="8240" y="6238"/>
                      <a:pt x="8273" y="5804"/>
                    </a:cubicBezTo>
                    <a:cubicBezTo>
                      <a:pt x="8273" y="5504"/>
                      <a:pt x="8307" y="5204"/>
                      <a:pt x="8373" y="4904"/>
                    </a:cubicBezTo>
                    <a:cubicBezTo>
                      <a:pt x="8473" y="4603"/>
                      <a:pt x="8540" y="4303"/>
                      <a:pt x="8607" y="4003"/>
                    </a:cubicBezTo>
                    <a:cubicBezTo>
                      <a:pt x="8674" y="3669"/>
                      <a:pt x="8774" y="3336"/>
                      <a:pt x="8940" y="3036"/>
                    </a:cubicBezTo>
                    <a:cubicBezTo>
                      <a:pt x="9141" y="2635"/>
                      <a:pt x="9374" y="2202"/>
                      <a:pt x="9641" y="1835"/>
                    </a:cubicBezTo>
                    <a:cubicBezTo>
                      <a:pt x="9841" y="1535"/>
                      <a:pt x="10141" y="1301"/>
                      <a:pt x="10475" y="1134"/>
                    </a:cubicBezTo>
                    <a:cubicBezTo>
                      <a:pt x="10842" y="1001"/>
                      <a:pt x="11242" y="867"/>
                      <a:pt x="11642" y="801"/>
                    </a:cubicBezTo>
                    <a:cubicBezTo>
                      <a:pt x="11921" y="743"/>
                      <a:pt x="12200" y="713"/>
                      <a:pt x="12478" y="713"/>
                    </a:cubicBezTo>
                    <a:cubicBezTo>
                      <a:pt x="12997" y="713"/>
                      <a:pt x="13511" y="817"/>
                      <a:pt x="14011" y="1034"/>
                    </a:cubicBezTo>
                    <a:cubicBezTo>
                      <a:pt x="14111" y="1101"/>
                      <a:pt x="14244" y="1168"/>
                      <a:pt x="14344" y="1268"/>
                    </a:cubicBezTo>
                    <a:cubicBezTo>
                      <a:pt x="14678" y="1568"/>
                      <a:pt x="14945" y="1935"/>
                      <a:pt x="15145" y="2302"/>
                    </a:cubicBezTo>
                    <a:cubicBezTo>
                      <a:pt x="15345" y="2702"/>
                      <a:pt x="15512" y="3102"/>
                      <a:pt x="15679" y="3503"/>
                    </a:cubicBezTo>
                    <a:cubicBezTo>
                      <a:pt x="15701" y="3570"/>
                      <a:pt x="15722" y="3638"/>
                      <a:pt x="15740" y="3707"/>
                    </a:cubicBezTo>
                    <a:lnTo>
                      <a:pt x="15740" y="3707"/>
                    </a:lnTo>
                    <a:cubicBezTo>
                      <a:pt x="15729" y="3761"/>
                      <a:pt x="15720" y="3815"/>
                      <a:pt x="15712" y="3870"/>
                    </a:cubicBezTo>
                    <a:cubicBezTo>
                      <a:pt x="15645" y="4203"/>
                      <a:pt x="15645" y="4503"/>
                      <a:pt x="15712" y="4837"/>
                    </a:cubicBezTo>
                    <a:lnTo>
                      <a:pt x="16112" y="7105"/>
                    </a:lnTo>
                    <a:lnTo>
                      <a:pt x="16412" y="4837"/>
                    </a:lnTo>
                    <a:cubicBezTo>
                      <a:pt x="16446" y="4603"/>
                      <a:pt x="16446" y="4337"/>
                      <a:pt x="16446" y="4103"/>
                    </a:cubicBezTo>
                    <a:cubicBezTo>
                      <a:pt x="16426" y="3953"/>
                      <a:pt x="16400" y="3807"/>
                      <a:pt x="16368" y="3662"/>
                    </a:cubicBezTo>
                    <a:lnTo>
                      <a:pt x="16368" y="3662"/>
                    </a:lnTo>
                    <a:cubicBezTo>
                      <a:pt x="16481" y="3275"/>
                      <a:pt x="16678" y="2928"/>
                      <a:pt x="16946" y="2635"/>
                    </a:cubicBezTo>
                    <a:cubicBezTo>
                      <a:pt x="17280" y="2235"/>
                      <a:pt x="17713" y="1935"/>
                      <a:pt x="18214" y="1768"/>
                    </a:cubicBezTo>
                    <a:cubicBezTo>
                      <a:pt x="18614" y="1635"/>
                      <a:pt x="18981" y="1568"/>
                      <a:pt x="19381" y="1535"/>
                    </a:cubicBezTo>
                    <a:cubicBezTo>
                      <a:pt x="19515" y="1535"/>
                      <a:pt x="19681" y="1535"/>
                      <a:pt x="19815" y="1568"/>
                    </a:cubicBezTo>
                    <a:cubicBezTo>
                      <a:pt x="20148" y="1635"/>
                      <a:pt x="20482" y="1735"/>
                      <a:pt x="20782" y="1868"/>
                    </a:cubicBezTo>
                    <a:cubicBezTo>
                      <a:pt x="21383" y="2102"/>
                      <a:pt x="21883" y="2469"/>
                      <a:pt x="22283" y="2936"/>
                    </a:cubicBezTo>
                    <a:cubicBezTo>
                      <a:pt x="22517" y="3169"/>
                      <a:pt x="22717" y="3436"/>
                      <a:pt x="22884" y="3736"/>
                    </a:cubicBezTo>
                    <a:cubicBezTo>
                      <a:pt x="22950" y="3936"/>
                      <a:pt x="23017" y="4136"/>
                      <a:pt x="23051" y="4337"/>
                    </a:cubicBezTo>
                    <a:cubicBezTo>
                      <a:pt x="23184" y="4804"/>
                      <a:pt x="23117" y="4704"/>
                      <a:pt x="23251" y="5171"/>
                    </a:cubicBezTo>
                    <a:cubicBezTo>
                      <a:pt x="23284" y="5404"/>
                      <a:pt x="23317" y="5638"/>
                      <a:pt x="23317" y="5904"/>
                    </a:cubicBezTo>
                    <a:lnTo>
                      <a:pt x="23351" y="6772"/>
                    </a:lnTo>
                    <a:cubicBezTo>
                      <a:pt x="23684" y="6471"/>
                      <a:pt x="24018" y="6138"/>
                      <a:pt x="24385" y="5838"/>
                    </a:cubicBezTo>
                    <a:lnTo>
                      <a:pt x="24552" y="5704"/>
                    </a:lnTo>
                    <a:lnTo>
                      <a:pt x="24685" y="5604"/>
                    </a:lnTo>
                    <a:cubicBezTo>
                      <a:pt x="24785" y="5537"/>
                      <a:pt x="24919" y="5471"/>
                      <a:pt x="25019" y="5404"/>
                    </a:cubicBezTo>
                    <a:cubicBezTo>
                      <a:pt x="25419" y="5137"/>
                      <a:pt x="25886" y="4937"/>
                      <a:pt x="26353" y="4837"/>
                    </a:cubicBezTo>
                    <a:cubicBezTo>
                      <a:pt x="26642" y="4748"/>
                      <a:pt x="26946" y="4704"/>
                      <a:pt x="27255" y="4704"/>
                    </a:cubicBezTo>
                    <a:cubicBezTo>
                      <a:pt x="27409" y="4704"/>
                      <a:pt x="27565" y="4715"/>
                      <a:pt x="27721" y="4737"/>
                    </a:cubicBezTo>
                    <a:cubicBezTo>
                      <a:pt x="28188" y="4804"/>
                      <a:pt x="28621" y="4970"/>
                      <a:pt x="28988" y="5237"/>
                    </a:cubicBezTo>
                    <a:cubicBezTo>
                      <a:pt x="29188" y="5404"/>
                      <a:pt x="29388" y="5604"/>
                      <a:pt x="29555" y="5838"/>
                    </a:cubicBezTo>
                    <a:cubicBezTo>
                      <a:pt x="29689" y="6038"/>
                      <a:pt x="29855" y="6271"/>
                      <a:pt x="29989" y="6471"/>
                    </a:cubicBezTo>
                    <a:cubicBezTo>
                      <a:pt x="30122" y="6738"/>
                      <a:pt x="30156" y="7005"/>
                      <a:pt x="30156" y="7272"/>
                    </a:cubicBezTo>
                    <a:cubicBezTo>
                      <a:pt x="30122" y="7539"/>
                      <a:pt x="30089" y="7772"/>
                      <a:pt x="30022" y="8039"/>
                    </a:cubicBezTo>
                    <a:cubicBezTo>
                      <a:pt x="29922" y="8406"/>
                      <a:pt x="29689" y="8740"/>
                      <a:pt x="29388" y="8973"/>
                    </a:cubicBezTo>
                    <a:cubicBezTo>
                      <a:pt x="29055" y="9207"/>
                      <a:pt x="28688" y="9407"/>
                      <a:pt x="28321" y="9540"/>
                    </a:cubicBezTo>
                    <a:lnTo>
                      <a:pt x="28021" y="9640"/>
                    </a:lnTo>
                    <a:cubicBezTo>
                      <a:pt x="27921" y="9707"/>
                      <a:pt x="27687" y="9774"/>
                      <a:pt x="27554" y="9841"/>
                    </a:cubicBezTo>
                    <a:lnTo>
                      <a:pt x="26586" y="10141"/>
                    </a:lnTo>
                    <a:lnTo>
                      <a:pt x="27354" y="10608"/>
                    </a:lnTo>
                    <a:cubicBezTo>
                      <a:pt x="27454" y="10674"/>
                      <a:pt x="27587" y="10741"/>
                      <a:pt x="27687" y="10841"/>
                    </a:cubicBezTo>
                    <a:cubicBezTo>
                      <a:pt x="27754" y="10875"/>
                      <a:pt x="27821" y="10908"/>
                      <a:pt x="27854" y="10941"/>
                    </a:cubicBezTo>
                    <a:lnTo>
                      <a:pt x="27954" y="11041"/>
                    </a:lnTo>
                    <a:cubicBezTo>
                      <a:pt x="28288" y="11308"/>
                      <a:pt x="28755" y="11408"/>
                      <a:pt x="28855" y="11875"/>
                    </a:cubicBezTo>
                    <a:cubicBezTo>
                      <a:pt x="28955" y="12075"/>
                      <a:pt x="29088" y="12309"/>
                      <a:pt x="29222" y="12509"/>
                    </a:cubicBezTo>
                    <a:cubicBezTo>
                      <a:pt x="29355" y="12743"/>
                      <a:pt x="29488" y="12976"/>
                      <a:pt x="29555" y="13243"/>
                    </a:cubicBezTo>
                    <a:cubicBezTo>
                      <a:pt x="29789" y="13943"/>
                      <a:pt x="29689" y="14744"/>
                      <a:pt x="29222" y="15378"/>
                    </a:cubicBezTo>
                    <a:cubicBezTo>
                      <a:pt x="28755" y="15945"/>
                      <a:pt x="28021" y="16312"/>
                      <a:pt x="27254" y="16312"/>
                    </a:cubicBezTo>
                    <a:cubicBezTo>
                      <a:pt x="26520" y="16245"/>
                      <a:pt x="25786" y="16045"/>
                      <a:pt x="25119" y="15645"/>
                    </a:cubicBezTo>
                    <a:cubicBezTo>
                      <a:pt x="24852" y="15511"/>
                      <a:pt x="24618" y="15344"/>
                      <a:pt x="24351" y="15178"/>
                    </a:cubicBezTo>
                    <a:lnTo>
                      <a:pt x="23985" y="14877"/>
                    </a:lnTo>
                    <a:lnTo>
                      <a:pt x="23551" y="14611"/>
                    </a:lnTo>
                    <a:cubicBezTo>
                      <a:pt x="23518" y="14577"/>
                      <a:pt x="23484" y="14544"/>
                      <a:pt x="23451" y="14511"/>
                    </a:cubicBezTo>
                    <a:cubicBezTo>
                      <a:pt x="23084" y="14210"/>
                      <a:pt x="22750" y="13877"/>
                      <a:pt x="22417" y="13577"/>
                    </a:cubicBezTo>
                    <a:lnTo>
                      <a:pt x="21916" y="13110"/>
                    </a:lnTo>
                    <a:cubicBezTo>
                      <a:pt x="21816" y="13009"/>
                      <a:pt x="21716" y="12943"/>
                      <a:pt x="21616" y="12843"/>
                    </a:cubicBezTo>
                    <a:lnTo>
                      <a:pt x="21616" y="12843"/>
                    </a:lnTo>
                    <a:lnTo>
                      <a:pt x="22117" y="14010"/>
                    </a:lnTo>
                    <a:lnTo>
                      <a:pt x="22217" y="14277"/>
                    </a:lnTo>
                    <a:cubicBezTo>
                      <a:pt x="22250" y="14344"/>
                      <a:pt x="22283" y="14444"/>
                      <a:pt x="22317" y="14544"/>
                    </a:cubicBezTo>
                    <a:lnTo>
                      <a:pt x="22450" y="14944"/>
                    </a:lnTo>
                    <a:cubicBezTo>
                      <a:pt x="22483" y="15078"/>
                      <a:pt x="22517" y="15178"/>
                      <a:pt x="22517" y="15311"/>
                    </a:cubicBezTo>
                    <a:lnTo>
                      <a:pt x="22517" y="15445"/>
                    </a:lnTo>
                    <a:cubicBezTo>
                      <a:pt x="22517" y="15478"/>
                      <a:pt x="22517" y="15511"/>
                      <a:pt x="22517" y="15545"/>
                    </a:cubicBezTo>
                    <a:lnTo>
                      <a:pt x="22517" y="15945"/>
                    </a:lnTo>
                    <a:cubicBezTo>
                      <a:pt x="22483" y="16612"/>
                      <a:pt x="22283" y="17279"/>
                      <a:pt x="21916" y="17813"/>
                    </a:cubicBezTo>
                    <a:cubicBezTo>
                      <a:pt x="21816" y="18013"/>
                      <a:pt x="21650" y="18247"/>
                      <a:pt x="21549" y="18413"/>
                    </a:cubicBezTo>
                    <a:cubicBezTo>
                      <a:pt x="21016" y="19047"/>
                      <a:pt x="20282" y="19481"/>
                      <a:pt x="19448" y="19614"/>
                    </a:cubicBezTo>
                    <a:cubicBezTo>
                      <a:pt x="19174" y="19686"/>
                      <a:pt x="18894" y="19721"/>
                      <a:pt x="18613" y="19721"/>
                    </a:cubicBezTo>
                    <a:cubicBezTo>
                      <a:pt x="18244" y="19721"/>
                      <a:pt x="17873" y="19661"/>
                      <a:pt x="17513" y="19547"/>
                    </a:cubicBezTo>
                    <a:cubicBezTo>
                      <a:pt x="16946" y="19347"/>
                      <a:pt x="16412" y="19014"/>
                      <a:pt x="15979" y="18547"/>
                    </a:cubicBezTo>
                    <a:cubicBezTo>
                      <a:pt x="15712" y="18213"/>
                      <a:pt x="15445" y="17846"/>
                      <a:pt x="15245" y="17446"/>
                    </a:cubicBezTo>
                    <a:cubicBezTo>
                      <a:pt x="15178" y="17346"/>
                      <a:pt x="15112" y="17212"/>
                      <a:pt x="15045" y="17112"/>
                    </a:cubicBezTo>
                    <a:lnTo>
                      <a:pt x="14978" y="17012"/>
                    </a:lnTo>
                    <a:cubicBezTo>
                      <a:pt x="14978" y="16979"/>
                      <a:pt x="14945" y="16946"/>
                      <a:pt x="14945" y="16879"/>
                    </a:cubicBezTo>
                    <a:lnTo>
                      <a:pt x="14845" y="16545"/>
                    </a:lnTo>
                    <a:cubicBezTo>
                      <a:pt x="14811" y="16512"/>
                      <a:pt x="14811" y="16445"/>
                      <a:pt x="14811" y="16379"/>
                    </a:cubicBezTo>
                    <a:lnTo>
                      <a:pt x="14811" y="16178"/>
                    </a:lnTo>
                    <a:lnTo>
                      <a:pt x="14811" y="15778"/>
                    </a:lnTo>
                    <a:lnTo>
                      <a:pt x="14811" y="15311"/>
                    </a:lnTo>
                    <a:lnTo>
                      <a:pt x="14811" y="14811"/>
                    </a:lnTo>
                    <a:lnTo>
                      <a:pt x="14745" y="14811"/>
                    </a:lnTo>
                    <a:cubicBezTo>
                      <a:pt x="14745" y="14811"/>
                      <a:pt x="14678" y="14911"/>
                      <a:pt x="14645" y="14978"/>
                    </a:cubicBezTo>
                    <a:cubicBezTo>
                      <a:pt x="14578" y="15111"/>
                      <a:pt x="14478" y="15244"/>
                      <a:pt x="14378" y="15445"/>
                    </a:cubicBezTo>
                    <a:lnTo>
                      <a:pt x="13677" y="16846"/>
                    </a:lnTo>
                    <a:cubicBezTo>
                      <a:pt x="13544" y="17112"/>
                      <a:pt x="13410" y="17346"/>
                      <a:pt x="13244" y="17613"/>
                    </a:cubicBezTo>
                    <a:cubicBezTo>
                      <a:pt x="13077" y="17880"/>
                      <a:pt x="12843" y="18113"/>
                      <a:pt x="12610" y="18347"/>
                    </a:cubicBezTo>
                    <a:cubicBezTo>
                      <a:pt x="12043" y="18880"/>
                      <a:pt x="11342" y="19247"/>
                      <a:pt x="10575" y="19347"/>
                    </a:cubicBezTo>
                    <a:cubicBezTo>
                      <a:pt x="10383" y="19372"/>
                      <a:pt x="10191" y="19385"/>
                      <a:pt x="10001" y="19385"/>
                    </a:cubicBezTo>
                    <a:cubicBezTo>
                      <a:pt x="9428" y="19385"/>
                      <a:pt x="8865" y="19272"/>
                      <a:pt x="8340" y="19047"/>
                    </a:cubicBezTo>
                    <a:cubicBezTo>
                      <a:pt x="7506" y="18647"/>
                      <a:pt x="6906" y="17880"/>
                      <a:pt x="6672" y="17012"/>
                    </a:cubicBezTo>
                    <a:cubicBezTo>
                      <a:pt x="6539" y="16545"/>
                      <a:pt x="6472" y="16078"/>
                      <a:pt x="6472" y="15611"/>
                    </a:cubicBezTo>
                    <a:lnTo>
                      <a:pt x="6472" y="15411"/>
                    </a:lnTo>
                    <a:lnTo>
                      <a:pt x="6472" y="15344"/>
                    </a:lnTo>
                    <a:lnTo>
                      <a:pt x="6472" y="15278"/>
                    </a:lnTo>
                    <a:cubicBezTo>
                      <a:pt x="6472" y="15244"/>
                      <a:pt x="6472" y="15211"/>
                      <a:pt x="6472" y="15211"/>
                    </a:cubicBezTo>
                    <a:lnTo>
                      <a:pt x="6539" y="14844"/>
                    </a:lnTo>
                    <a:cubicBezTo>
                      <a:pt x="6572" y="14811"/>
                      <a:pt x="6572" y="14744"/>
                      <a:pt x="6572" y="14677"/>
                    </a:cubicBezTo>
                    <a:lnTo>
                      <a:pt x="6672" y="14477"/>
                    </a:lnTo>
                    <a:lnTo>
                      <a:pt x="6839" y="14044"/>
                    </a:lnTo>
                    <a:lnTo>
                      <a:pt x="7072" y="13610"/>
                    </a:lnTo>
                    <a:cubicBezTo>
                      <a:pt x="7206" y="13343"/>
                      <a:pt x="7306" y="13076"/>
                      <a:pt x="7439" y="12809"/>
                    </a:cubicBezTo>
                    <a:lnTo>
                      <a:pt x="7439" y="12809"/>
                    </a:lnTo>
                    <a:cubicBezTo>
                      <a:pt x="7373" y="12843"/>
                      <a:pt x="7273" y="12976"/>
                      <a:pt x="7173" y="13043"/>
                    </a:cubicBezTo>
                    <a:lnTo>
                      <a:pt x="6839" y="13376"/>
                    </a:lnTo>
                    <a:lnTo>
                      <a:pt x="6405" y="13743"/>
                    </a:lnTo>
                    <a:lnTo>
                      <a:pt x="6205" y="13943"/>
                    </a:lnTo>
                    <a:lnTo>
                      <a:pt x="6005" y="14110"/>
                    </a:lnTo>
                    <a:cubicBezTo>
                      <a:pt x="5872" y="14210"/>
                      <a:pt x="5738" y="14310"/>
                      <a:pt x="5605" y="14410"/>
                    </a:cubicBezTo>
                    <a:cubicBezTo>
                      <a:pt x="5505" y="14477"/>
                      <a:pt x="5405" y="14544"/>
                      <a:pt x="5305" y="14611"/>
                    </a:cubicBezTo>
                    <a:cubicBezTo>
                      <a:pt x="5004" y="14777"/>
                      <a:pt x="4704" y="14911"/>
                      <a:pt x="4371" y="14978"/>
                    </a:cubicBezTo>
                    <a:cubicBezTo>
                      <a:pt x="4105" y="15066"/>
                      <a:pt x="3826" y="15109"/>
                      <a:pt x="3546" y="15109"/>
                    </a:cubicBezTo>
                    <a:cubicBezTo>
                      <a:pt x="3193" y="15109"/>
                      <a:pt x="2837" y="15041"/>
                      <a:pt x="2503" y="14911"/>
                    </a:cubicBezTo>
                    <a:cubicBezTo>
                      <a:pt x="2302" y="14811"/>
                      <a:pt x="2069" y="14677"/>
                      <a:pt x="1869" y="14577"/>
                    </a:cubicBezTo>
                    <a:cubicBezTo>
                      <a:pt x="1669" y="14377"/>
                      <a:pt x="1435" y="14144"/>
                      <a:pt x="1268" y="13910"/>
                    </a:cubicBezTo>
                    <a:cubicBezTo>
                      <a:pt x="1035" y="13643"/>
                      <a:pt x="868" y="13343"/>
                      <a:pt x="768" y="13043"/>
                    </a:cubicBezTo>
                    <a:cubicBezTo>
                      <a:pt x="701" y="12743"/>
                      <a:pt x="635" y="12476"/>
                      <a:pt x="635" y="12209"/>
                    </a:cubicBezTo>
                    <a:cubicBezTo>
                      <a:pt x="601" y="11775"/>
                      <a:pt x="635" y="11375"/>
                      <a:pt x="768" y="11008"/>
                    </a:cubicBezTo>
                    <a:cubicBezTo>
                      <a:pt x="868" y="10741"/>
                      <a:pt x="1035" y="10474"/>
                      <a:pt x="1202" y="10274"/>
                    </a:cubicBezTo>
                    <a:cubicBezTo>
                      <a:pt x="1302" y="10141"/>
                      <a:pt x="1435" y="10041"/>
                      <a:pt x="1535" y="9974"/>
                    </a:cubicBezTo>
                    <a:cubicBezTo>
                      <a:pt x="1602" y="9907"/>
                      <a:pt x="1669" y="9874"/>
                      <a:pt x="1735" y="9841"/>
                    </a:cubicBezTo>
                    <a:lnTo>
                      <a:pt x="1869" y="9774"/>
                    </a:lnTo>
                    <a:cubicBezTo>
                      <a:pt x="1969" y="9740"/>
                      <a:pt x="2069" y="9707"/>
                      <a:pt x="2169" y="9674"/>
                    </a:cubicBezTo>
                    <a:lnTo>
                      <a:pt x="2503" y="9574"/>
                    </a:lnTo>
                    <a:lnTo>
                      <a:pt x="2369" y="9173"/>
                    </a:lnTo>
                    <a:lnTo>
                      <a:pt x="2302" y="8973"/>
                    </a:lnTo>
                    <a:lnTo>
                      <a:pt x="2269" y="8806"/>
                    </a:lnTo>
                    <a:cubicBezTo>
                      <a:pt x="2236" y="8673"/>
                      <a:pt x="2202" y="8540"/>
                      <a:pt x="2202" y="8440"/>
                    </a:cubicBezTo>
                    <a:cubicBezTo>
                      <a:pt x="2169" y="8173"/>
                      <a:pt x="2169" y="7906"/>
                      <a:pt x="2136" y="7639"/>
                    </a:cubicBezTo>
                    <a:cubicBezTo>
                      <a:pt x="2069" y="7005"/>
                      <a:pt x="2369" y="6405"/>
                      <a:pt x="2869" y="6038"/>
                    </a:cubicBezTo>
                    <a:cubicBezTo>
                      <a:pt x="3036" y="5938"/>
                      <a:pt x="3170" y="5804"/>
                      <a:pt x="3303" y="5671"/>
                    </a:cubicBezTo>
                    <a:cubicBezTo>
                      <a:pt x="3370" y="5571"/>
                      <a:pt x="3336" y="5437"/>
                      <a:pt x="3236" y="5371"/>
                    </a:cubicBezTo>
                    <a:cubicBezTo>
                      <a:pt x="3153" y="5354"/>
                      <a:pt x="3078" y="5346"/>
                      <a:pt x="3007" y="5346"/>
                    </a:cubicBezTo>
                    <a:cubicBezTo>
                      <a:pt x="2936" y="5346"/>
                      <a:pt x="2869" y="5354"/>
                      <a:pt x="2803" y="5371"/>
                    </a:cubicBezTo>
                    <a:cubicBezTo>
                      <a:pt x="2703" y="5404"/>
                      <a:pt x="2603" y="5471"/>
                      <a:pt x="2536" y="5537"/>
                    </a:cubicBezTo>
                    <a:cubicBezTo>
                      <a:pt x="2069" y="5971"/>
                      <a:pt x="1769" y="6538"/>
                      <a:pt x="1635" y="7172"/>
                    </a:cubicBezTo>
                    <a:cubicBezTo>
                      <a:pt x="1502" y="7772"/>
                      <a:pt x="1535" y="8373"/>
                      <a:pt x="1669" y="8973"/>
                    </a:cubicBezTo>
                    <a:lnTo>
                      <a:pt x="1702" y="9040"/>
                    </a:lnTo>
                    <a:lnTo>
                      <a:pt x="1702" y="9073"/>
                    </a:lnTo>
                    <a:lnTo>
                      <a:pt x="1702" y="9140"/>
                    </a:lnTo>
                    <a:lnTo>
                      <a:pt x="1602" y="9173"/>
                    </a:lnTo>
                    <a:cubicBezTo>
                      <a:pt x="1468" y="9240"/>
                      <a:pt x="1335" y="9307"/>
                      <a:pt x="1235" y="9374"/>
                    </a:cubicBezTo>
                    <a:cubicBezTo>
                      <a:pt x="1001" y="9507"/>
                      <a:pt x="801" y="9707"/>
                      <a:pt x="635" y="9907"/>
                    </a:cubicBezTo>
                    <a:cubicBezTo>
                      <a:pt x="301" y="10308"/>
                      <a:pt x="67" y="10841"/>
                      <a:pt x="34" y="11375"/>
                    </a:cubicBezTo>
                    <a:cubicBezTo>
                      <a:pt x="1" y="11775"/>
                      <a:pt x="1" y="12142"/>
                      <a:pt x="101" y="12542"/>
                    </a:cubicBezTo>
                    <a:cubicBezTo>
                      <a:pt x="134" y="12943"/>
                      <a:pt x="234" y="13343"/>
                      <a:pt x="434" y="13677"/>
                    </a:cubicBezTo>
                    <a:cubicBezTo>
                      <a:pt x="668" y="14310"/>
                      <a:pt x="1102" y="14811"/>
                      <a:pt x="1669" y="15178"/>
                    </a:cubicBezTo>
                    <a:cubicBezTo>
                      <a:pt x="2195" y="15518"/>
                      <a:pt x="2807" y="15715"/>
                      <a:pt x="3426" y="15715"/>
                    </a:cubicBezTo>
                    <a:cubicBezTo>
                      <a:pt x="3474" y="15715"/>
                      <a:pt x="3522" y="15714"/>
                      <a:pt x="3570" y="15711"/>
                    </a:cubicBezTo>
                    <a:cubicBezTo>
                      <a:pt x="3837" y="15711"/>
                      <a:pt x="4137" y="15678"/>
                      <a:pt x="4404" y="15611"/>
                    </a:cubicBezTo>
                    <a:cubicBezTo>
                      <a:pt x="4637" y="15545"/>
                      <a:pt x="4871" y="15478"/>
                      <a:pt x="5104" y="15378"/>
                    </a:cubicBezTo>
                    <a:cubicBezTo>
                      <a:pt x="5204" y="15344"/>
                      <a:pt x="5371" y="15244"/>
                      <a:pt x="5405" y="15244"/>
                    </a:cubicBezTo>
                    <a:cubicBezTo>
                      <a:pt x="5471" y="15211"/>
                      <a:pt x="5505" y="15178"/>
                      <a:pt x="5571" y="15144"/>
                    </a:cubicBezTo>
                    <a:lnTo>
                      <a:pt x="5671" y="15078"/>
                    </a:lnTo>
                    <a:cubicBezTo>
                      <a:pt x="5705" y="15078"/>
                      <a:pt x="5772" y="15044"/>
                      <a:pt x="5772" y="15011"/>
                    </a:cubicBezTo>
                    <a:lnTo>
                      <a:pt x="5838" y="14944"/>
                    </a:lnTo>
                    <a:lnTo>
                      <a:pt x="5872" y="14944"/>
                    </a:lnTo>
                    <a:cubicBezTo>
                      <a:pt x="5838" y="15011"/>
                      <a:pt x="5805" y="15078"/>
                      <a:pt x="5805" y="15144"/>
                    </a:cubicBezTo>
                    <a:lnTo>
                      <a:pt x="5805" y="15178"/>
                    </a:lnTo>
                    <a:lnTo>
                      <a:pt x="5805" y="15244"/>
                    </a:lnTo>
                    <a:cubicBezTo>
                      <a:pt x="5772" y="15378"/>
                      <a:pt x="5738" y="15511"/>
                      <a:pt x="5738" y="15645"/>
                    </a:cubicBezTo>
                    <a:cubicBezTo>
                      <a:pt x="5738" y="15845"/>
                      <a:pt x="5738" y="16078"/>
                      <a:pt x="5738" y="16278"/>
                    </a:cubicBezTo>
                    <a:cubicBezTo>
                      <a:pt x="5772" y="16812"/>
                      <a:pt x="5905" y="17279"/>
                      <a:pt x="6138" y="17746"/>
                    </a:cubicBezTo>
                    <a:cubicBezTo>
                      <a:pt x="6305" y="18046"/>
                      <a:pt x="6472" y="18313"/>
                      <a:pt x="6706" y="18580"/>
                    </a:cubicBezTo>
                    <a:cubicBezTo>
                      <a:pt x="7439" y="19381"/>
                      <a:pt x="8440" y="19881"/>
                      <a:pt x="9474" y="20014"/>
                    </a:cubicBezTo>
                    <a:cubicBezTo>
                      <a:pt x="9658" y="20040"/>
                      <a:pt x="9841" y="20052"/>
                      <a:pt x="10024" y="20052"/>
                    </a:cubicBezTo>
                    <a:cubicBezTo>
                      <a:pt x="10571" y="20052"/>
                      <a:pt x="11109" y="19939"/>
                      <a:pt x="11609" y="19714"/>
                    </a:cubicBezTo>
                    <a:cubicBezTo>
                      <a:pt x="12310" y="19447"/>
                      <a:pt x="12910" y="19014"/>
                      <a:pt x="13410" y="18480"/>
                    </a:cubicBezTo>
                    <a:cubicBezTo>
                      <a:pt x="13711" y="18080"/>
                      <a:pt x="14011" y="17646"/>
                      <a:pt x="14244" y="17212"/>
                    </a:cubicBezTo>
                    <a:cubicBezTo>
                      <a:pt x="14244" y="17179"/>
                      <a:pt x="14278" y="17079"/>
                      <a:pt x="14278" y="17079"/>
                    </a:cubicBezTo>
                    <a:lnTo>
                      <a:pt x="14278" y="17046"/>
                    </a:lnTo>
                    <a:lnTo>
                      <a:pt x="14278" y="16979"/>
                    </a:lnTo>
                    <a:cubicBezTo>
                      <a:pt x="14311" y="16912"/>
                      <a:pt x="14311" y="16879"/>
                      <a:pt x="14344" y="16846"/>
                    </a:cubicBezTo>
                    <a:lnTo>
                      <a:pt x="14344" y="16745"/>
                    </a:lnTo>
                    <a:cubicBezTo>
                      <a:pt x="14378" y="16779"/>
                      <a:pt x="14378" y="16779"/>
                      <a:pt x="14344" y="16779"/>
                    </a:cubicBezTo>
                    <a:cubicBezTo>
                      <a:pt x="14378" y="16846"/>
                      <a:pt x="14378" y="16912"/>
                      <a:pt x="14344" y="16946"/>
                    </a:cubicBezTo>
                    <a:cubicBezTo>
                      <a:pt x="14344" y="17012"/>
                      <a:pt x="14344" y="17046"/>
                      <a:pt x="14344" y="17046"/>
                    </a:cubicBezTo>
                    <a:lnTo>
                      <a:pt x="14344" y="17079"/>
                    </a:lnTo>
                    <a:cubicBezTo>
                      <a:pt x="14344" y="17079"/>
                      <a:pt x="14344" y="17112"/>
                      <a:pt x="14344" y="17146"/>
                    </a:cubicBezTo>
                    <a:cubicBezTo>
                      <a:pt x="14378" y="17313"/>
                      <a:pt x="14444" y="17446"/>
                      <a:pt x="14478" y="17613"/>
                    </a:cubicBezTo>
                    <a:cubicBezTo>
                      <a:pt x="14578" y="17813"/>
                      <a:pt x="14711" y="18013"/>
                      <a:pt x="14845" y="18213"/>
                    </a:cubicBezTo>
                    <a:cubicBezTo>
                      <a:pt x="15078" y="18480"/>
                      <a:pt x="15245" y="18613"/>
                      <a:pt x="15579" y="18947"/>
                    </a:cubicBezTo>
                    <a:cubicBezTo>
                      <a:pt x="15779" y="19147"/>
                      <a:pt x="15979" y="19314"/>
                      <a:pt x="16212" y="19481"/>
                    </a:cubicBezTo>
                    <a:cubicBezTo>
                      <a:pt x="16379" y="19614"/>
                      <a:pt x="16579" y="19681"/>
                      <a:pt x="16746" y="19814"/>
                    </a:cubicBezTo>
                    <a:cubicBezTo>
                      <a:pt x="17327" y="20140"/>
                      <a:pt x="17989" y="20319"/>
                      <a:pt x="18642" y="20319"/>
                    </a:cubicBezTo>
                    <a:cubicBezTo>
                      <a:pt x="18926" y="20319"/>
                      <a:pt x="19208" y="20285"/>
                      <a:pt x="19481" y="20215"/>
                    </a:cubicBezTo>
                    <a:cubicBezTo>
                      <a:pt x="20549" y="20014"/>
                      <a:pt x="21449" y="19447"/>
                      <a:pt x="22083" y="18613"/>
                    </a:cubicBezTo>
                    <a:cubicBezTo>
                      <a:pt x="22317" y="18347"/>
                      <a:pt x="22483" y="18046"/>
                      <a:pt x="22584" y="17713"/>
                    </a:cubicBezTo>
                    <a:cubicBezTo>
                      <a:pt x="22817" y="17179"/>
                      <a:pt x="22950" y="16645"/>
                      <a:pt x="23017" y="16078"/>
                    </a:cubicBezTo>
                    <a:cubicBezTo>
                      <a:pt x="23051" y="15945"/>
                      <a:pt x="23051" y="15778"/>
                      <a:pt x="23051" y="15645"/>
                    </a:cubicBezTo>
                    <a:lnTo>
                      <a:pt x="23051" y="15445"/>
                    </a:lnTo>
                    <a:lnTo>
                      <a:pt x="23051" y="15278"/>
                    </a:lnTo>
                    <a:cubicBezTo>
                      <a:pt x="23051" y="15211"/>
                      <a:pt x="23051" y="15144"/>
                      <a:pt x="23017" y="15078"/>
                    </a:cubicBezTo>
                    <a:lnTo>
                      <a:pt x="22984" y="15011"/>
                    </a:lnTo>
                    <a:lnTo>
                      <a:pt x="22950" y="14911"/>
                    </a:lnTo>
                    <a:cubicBezTo>
                      <a:pt x="22950" y="14904"/>
                      <a:pt x="22952" y="14902"/>
                      <a:pt x="22954" y="14902"/>
                    </a:cubicBezTo>
                    <a:cubicBezTo>
                      <a:pt x="22962" y="14902"/>
                      <a:pt x="22984" y="14944"/>
                      <a:pt x="22984" y="14944"/>
                    </a:cubicBezTo>
                    <a:lnTo>
                      <a:pt x="23151" y="15078"/>
                    </a:lnTo>
                    <a:lnTo>
                      <a:pt x="23217" y="15144"/>
                    </a:lnTo>
                    <a:lnTo>
                      <a:pt x="23384" y="15278"/>
                    </a:lnTo>
                    <a:cubicBezTo>
                      <a:pt x="23551" y="15445"/>
                      <a:pt x="23718" y="15578"/>
                      <a:pt x="23884" y="15678"/>
                    </a:cubicBezTo>
                    <a:cubicBezTo>
                      <a:pt x="24251" y="15912"/>
                      <a:pt x="24618" y="16145"/>
                      <a:pt x="25019" y="16345"/>
                    </a:cubicBezTo>
                    <a:cubicBezTo>
                      <a:pt x="25386" y="16545"/>
                      <a:pt x="25819" y="16712"/>
                      <a:pt x="26253" y="16779"/>
                    </a:cubicBezTo>
                    <a:cubicBezTo>
                      <a:pt x="26536" y="16846"/>
                      <a:pt x="26828" y="16879"/>
                      <a:pt x="27124" y="16879"/>
                    </a:cubicBezTo>
                    <a:cubicBezTo>
                      <a:pt x="27420" y="16879"/>
                      <a:pt x="27721" y="16846"/>
                      <a:pt x="28021" y="16779"/>
                    </a:cubicBezTo>
                    <a:cubicBezTo>
                      <a:pt x="28521" y="16679"/>
                      <a:pt x="28988" y="16412"/>
                      <a:pt x="29355" y="16078"/>
                    </a:cubicBezTo>
                    <a:cubicBezTo>
                      <a:pt x="29589" y="15878"/>
                      <a:pt x="29755" y="15611"/>
                      <a:pt x="29889" y="15344"/>
                    </a:cubicBezTo>
                    <a:cubicBezTo>
                      <a:pt x="29989" y="15178"/>
                      <a:pt x="30089" y="14978"/>
                      <a:pt x="30122" y="14744"/>
                    </a:cubicBezTo>
                    <a:cubicBezTo>
                      <a:pt x="30289" y="14177"/>
                      <a:pt x="30256" y="13543"/>
                      <a:pt x="30089" y="12976"/>
                    </a:cubicBezTo>
                    <a:cubicBezTo>
                      <a:pt x="29922" y="12409"/>
                      <a:pt x="29622" y="11909"/>
                      <a:pt x="29255" y="11442"/>
                    </a:cubicBezTo>
                    <a:cubicBezTo>
                      <a:pt x="28955" y="11108"/>
                      <a:pt x="28621" y="10808"/>
                      <a:pt x="28288" y="10508"/>
                    </a:cubicBezTo>
                    <a:lnTo>
                      <a:pt x="28087" y="10374"/>
                    </a:lnTo>
                    <a:lnTo>
                      <a:pt x="27987" y="10308"/>
                    </a:lnTo>
                    <a:lnTo>
                      <a:pt x="28121" y="10274"/>
                    </a:lnTo>
                    <a:lnTo>
                      <a:pt x="28221" y="10274"/>
                    </a:lnTo>
                    <a:lnTo>
                      <a:pt x="28321" y="10241"/>
                    </a:lnTo>
                    <a:lnTo>
                      <a:pt x="28521" y="10174"/>
                    </a:lnTo>
                    <a:cubicBezTo>
                      <a:pt x="29188" y="9941"/>
                      <a:pt x="29789" y="9507"/>
                      <a:pt x="30222" y="8973"/>
                    </a:cubicBezTo>
                    <a:cubicBezTo>
                      <a:pt x="30456" y="8640"/>
                      <a:pt x="30623" y="8306"/>
                      <a:pt x="30689" y="7939"/>
                    </a:cubicBezTo>
                    <a:cubicBezTo>
                      <a:pt x="30756" y="7572"/>
                      <a:pt x="30756" y="7205"/>
                      <a:pt x="30656" y="6872"/>
                    </a:cubicBezTo>
                    <a:cubicBezTo>
                      <a:pt x="30523" y="6438"/>
                      <a:pt x="30322" y="6038"/>
                      <a:pt x="30089" y="5704"/>
                    </a:cubicBezTo>
                    <a:cubicBezTo>
                      <a:pt x="29822" y="5337"/>
                      <a:pt x="29522" y="5004"/>
                      <a:pt x="29155" y="4737"/>
                    </a:cubicBezTo>
                    <a:cubicBezTo>
                      <a:pt x="28755" y="4370"/>
                      <a:pt x="28288" y="4170"/>
                      <a:pt x="27754" y="4070"/>
                    </a:cubicBezTo>
                    <a:cubicBezTo>
                      <a:pt x="27630" y="4057"/>
                      <a:pt x="27505" y="4050"/>
                      <a:pt x="27381" y="4050"/>
                    </a:cubicBezTo>
                    <a:cubicBezTo>
                      <a:pt x="26873" y="4050"/>
                      <a:pt x="26369" y="4162"/>
                      <a:pt x="25886" y="4403"/>
                    </a:cubicBezTo>
                    <a:cubicBezTo>
                      <a:pt x="25652" y="4520"/>
                      <a:pt x="25652" y="4528"/>
                      <a:pt x="25648" y="4528"/>
                    </a:cubicBezTo>
                    <a:cubicBezTo>
                      <a:pt x="25648" y="4528"/>
                      <a:pt x="25647" y="4528"/>
                      <a:pt x="25645" y="4528"/>
                    </a:cubicBezTo>
                    <a:cubicBezTo>
                      <a:pt x="25635" y="4528"/>
                      <a:pt x="25594" y="4534"/>
                      <a:pt x="25386" y="4603"/>
                    </a:cubicBezTo>
                    <a:cubicBezTo>
                      <a:pt x="25152" y="4670"/>
                      <a:pt x="24885" y="4770"/>
                      <a:pt x="24652" y="4904"/>
                    </a:cubicBezTo>
                    <a:cubicBezTo>
                      <a:pt x="24452" y="5004"/>
                      <a:pt x="24251" y="5104"/>
                      <a:pt x="24085" y="5237"/>
                    </a:cubicBezTo>
                    <a:cubicBezTo>
                      <a:pt x="24051" y="5271"/>
                      <a:pt x="24018" y="5271"/>
                      <a:pt x="23985" y="5304"/>
                    </a:cubicBezTo>
                    <a:lnTo>
                      <a:pt x="23918" y="5337"/>
                    </a:lnTo>
                    <a:cubicBezTo>
                      <a:pt x="23918" y="5304"/>
                      <a:pt x="23918" y="5304"/>
                      <a:pt x="23918" y="5271"/>
                    </a:cubicBezTo>
                    <a:lnTo>
                      <a:pt x="23918" y="5237"/>
                    </a:lnTo>
                    <a:lnTo>
                      <a:pt x="23918" y="5204"/>
                    </a:lnTo>
                    <a:lnTo>
                      <a:pt x="23884" y="5070"/>
                    </a:lnTo>
                    <a:cubicBezTo>
                      <a:pt x="23818" y="4770"/>
                      <a:pt x="23718" y="4437"/>
                      <a:pt x="23651" y="4136"/>
                    </a:cubicBezTo>
                    <a:cubicBezTo>
                      <a:pt x="23551" y="3703"/>
                      <a:pt x="23351" y="3303"/>
                      <a:pt x="23084" y="2936"/>
                    </a:cubicBezTo>
                    <a:cubicBezTo>
                      <a:pt x="22817" y="2569"/>
                      <a:pt x="22450" y="2235"/>
                      <a:pt x="22083" y="2002"/>
                    </a:cubicBezTo>
                    <a:cubicBezTo>
                      <a:pt x="21683" y="1668"/>
                      <a:pt x="21283" y="1401"/>
                      <a:pt x="20882" y="1201"/>
                    </a:cubicBezTo>
                    <a:cubicBezTo>
                      <a:pt x="20482" y="1034"/>
                      <a:pt x="20082" y="934"/>
                      <a:pt x="19681" y="901"/>
                    </a:cubicBezTo>
                    <a:cubicBezTo>
                      <a:pt x="19574" y="883"/>
                      <a:pt x="19465" y="875"/>
                      <a:pt x="19354" y="875"/>
                    </a:cubicBezTo>
                    <a:cubicBezTo>
                      <a:pt x="19054" y="875"/>
                      <a:pt x="18749" y="937"/>
                      <a:pt x="18481" y="1034"/>
                    </a:cubicBezTo>
                    <a:lnTo>
                      <a:pt x="18447" y="1034"/>
                    </a:lnTo>
                    <a:cubicBezTo>
                      <a:pt x="17980" y="1134"/>
                      <a:pt x="17513" y="1301"/>
                      <a:pt x="17146" y="1568"/>
                    </a:cubicBezTo>
                    <a:cubicBezTo>
                      <a:pt x="16913" y="1701"/>
                      <a:pt x="16713" y="1902"/>
                      <a:pt x="16513" y="2102"/>
                    </a:cubicBezTo>
                    <a:cubicBezTo>
                      <a:pt x="16341" y="2300"/>
                      <a:pt x="16195" y="2514"/>
                      <a:pt x="16076" y="2741"/>
                    </a:cubicBezTo>
                    <a:lnTo>
                      <a:pt x="16076" y="2741"/>
                    </a:lnTo>
                    <a:cubicBezTo>
                      <a:pt x="16066" y="2717"/>
                      <a:pt x="16056" y="2693"/>
                      <a:pt x="16046" y="2669"/>
                    </a:cubicBezTo>
                    <a:cubicBezTo>
                      <a:pt x="15845" y="2068"/>
                      <a:pt x="15512" y="1501"/>
                      <a:pt x="15078" y="1001"/>
                    </a:cubicBezTo>
                    <a:cubicBezTo>
                      <a:pt x="14811" y="734"/>
                      <a:pt x="14511" y="534"/>
                      <a:pt x="14144" y="367"/>
                    </a:cubicBezTo>
                    <a:cubicBezTo>
                      <a:pt x="13644" y="134"/>
                      <a:pt x="13043" y="0"/>
                      <a:pt x="12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2070;p71">
                <a:extLst>
                  <a:ext uri="{FF2B5EF4-FFF2-40B4-BE49-F238E27FC236}">
                    <a16:creationId xmlns:a16="http://schemas.microsoft.com/office/drawing/2014/main" id="{A9FE2F6C-61EF-469E-1103-FB02769A0115}"/>
                  </a:ext>
                </a:extLst>
              </p:cNvPr>
              <p:cNvSpPr/>
              <p:nvPr/>
            </p:nvSpPr>
            <p:spPr>
              <a:xfrm>
                <a:off x="-1164800" y="4795263"/>
                <a:ext cx="306900" cy="36462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4585" extrusionOk="0">
                    <a:moveTo>
                      <a:pt x="8936" y="0"/>
                    </a:moveTo>
                    <a:cubicBezTo>
                      <a:pt x="8534" y="0"/>
                      <a:pt x="8157" y="106"/>
                      <a:pt x="7806" y="340"/>
                    </a:cubicBezTo>
                    <a:cubicBezTo>
                      <a:pt x="7472" y="607"/>
                      <a:pt x="7172" y="907"/>
                      <a:pt x="6939" y="1307"/>
                    </a:cubicBezTo>
                    <a:cubicBezTo>
                      <a:pt x="6538" y="1908"/>
                      <a:pt x="6205" y="2575"/>
                      <a:pt x="5938" y="3275"/>
                    </a:cubicBezTo>
                    <a:cubicBezTo>
                      <a:pt x="5821" y="3684"/>
                      <a:pt x="5705" y="4118"/>
                      <a:pt x="5610" y="4510"/>
                    </a:cubicBezTo>
                    <a:lnTo>
                      <a:pt x="5610" y="4510"/>
                    </a:lnTo>
                    <a:cubicBezTo>
                      <a:pt x="5548" y="4295"/>
                      <a:pt x="5469" y="4083"/>
                      <a:pt x="5371" y="3876"/>
                    </a:cubicBezTo>
                    <a:cubicBezTo>
                      <a:pt x="5037" y="3342"/>
                      <a:pt x="4871" y="2675"/>
                      <a:pt x="4404" y="2141"/>
                    </a:cubicBezTo>
                    <a:cubicBezTo>
                      <a:pt x="4070" y="1774"/>
                      <a:pt x="3636" y="1541"/>
                      <a:pt x="3169" y="1441"/>
                    </a:cubicBezTo>
                    <a:cubicBezTo>
                      <a:pt x="2936" y="1441"/>
                      <a:pt x="2736" y="1441"/>
                      <a:pt x="2536" y="1507"/>
                    </a:cubicBezTo>
                    <a:cubicBezTo>
                      <a:pt x="2269" y="1574"/>
                      <a:pt x="2002" y="1641"/>
                      <a:pt x="1702" y="1741"/>
                    </a:cubicBezTo>
                    <a:cubicBezTo>
                      <a:pt x="1135" y="2041"/>
                      <a:pt x="701" y="2508"/>
                      <a:pt x="467" y="3109"/>
                    </a:cubicBezTo>
                    <a:cubicBezTo>
                      <a:pt x="167" y="3742"/>
                      <a:pt x="0" y="4476"/>
                      <a:pt x="34" y="5177"/>
                    </a:cubicBezTo>
                    <a:cubicBezTo>
                      <a:pt x="101" y="5944"/>
                      <a:pt x="301" y="6711"/>
                      <a:pt x="601" y="7412"/>
                    </a:cubicBezTo>
                    <a:cubicBezTo>
                      <a:pt x="768" y="7812"/>
                      <a:pt x="934" y="8145"/>
                      <a:pt x="1101" y="8512"/>
                    </a:cubicBezTo>
                    <a:cubicBezTo>
                      <a:pt x="1268" y="8946"/>
                      <a:pt x="1468" y="9346"/>
                      <a:pt x="1668" y="9780"/>
                    </a:cubicBezTo>
                    <a:cubicBezTo>
                      <a:pt x="1868" y="10114"/>
                      <a:pt x="2102" y="10480"/>
                      <a:pt x="2335" y="10814"/>
                    </a:cubicBezTo>
                    <a:cubicBezTo>
                      <a:pt x="2669" y="11348"/>
                      <a:pt x="3003" y="12015"/>
                      <a:pt x="3370" y="12582"/>
                    </a:cubicBezTo>
                    <a:cubicBezTo>
                      <a:pt x="3503" y="12849"/>
                      <a:pt x="3736" y="13049"/>
                      <a:pt x="4037" y="13182"/>
                    </a:cubicBezTo>
                    <a:cubicBezTo>
                      <a:pt x="4070" y="13182"/>
                      <a:pt x="4103" y="13182"/>
                      <a:pt x="4137" y="13149"/>
                    </a:cubicBezTo>
                    <a:cubicBezTo>
                      <a:pt x="4337" y="12849"/>
                      <a:pt x="3803" y="12515"/>
                      <a:pt x="3636" y="12248"/>
                    </a:cubicBezTo>
                    <a:cubicBezTo>
                      <a:pt x="3269" y="11648"/>
                      <a:pt x="2903" y="10981"/>
                      <a:pt x="2569" y="10347"/>
                    </a:cubicBezTo>
                    <a:cubicBezTo>
                      <a:pt x="1702" y="8779"/>
                      <a:pt x="868" y="7111"/>
                      <a:pt x="568" y="5410"/>
                    </a:cubicBezTo>
                    <a:cubicBezTo>
                      <a:pt x="501" y="5043"/>
                      <a:pt x="501" y="4676"/>
                      <a:pt x="568" y="4309"/>
                    </a:cubicBezTo>
                    <a:cubicBezTo>
                      <a:pt x="601" y="3976"/>
                      <a:pt x="734" y="3642"/>
                      <a:pt x="868" y="3309"/>
                    </a:cubicBezTo>
                    <a:cubicBezTo>
                      <a:pt x="934" y="3175"/>
                      <a:pt x="1001" y="3042"/>
                      <a:pt x="1101" y="2942"/>
                    </a:cubicBezTo>
                    <a:cubicBezTo>
                      <a:pt x="1201" y="2808"/>
                      <a:pt x="1268" y="2675"/>
                      <a:pt x="1368" y="2575"/>
                    </a:cubicBezTo>
                    <a:cubicBezTo>
                      <a:pt x="1535" y="2341"/>
                      <a:pt x="1768" y="2175"/>
                      <a:pt x="2069" y="2108"/>
                    </a:cubicBezTo>
                    <a:cubicBezTo>
                      <a:pt x="2235" y="2074"/>
                      <a:pt x="2369" y="2041"/>
                      <a:pt x="2569" y="2008"/>
                    </a:cubicBezTo>
                    <a:cubicBezTo>
                      <a:pt x="2692" y="1977"/>
                      <a:pt x="2817" y="1962"/>
                      <a:pt x="2941" y="1962"/>
                    </a:cubicBezTo>
                    <a:cubicBezTo>
                      <a:pt x="3354" y="1962"/>
                      <a:pt x="3755" y="2126"/>
                      <a:pt x="4037" y="2408"/>
                    </a:cubicBezTo>
                    <a:cubicBezTo>
                      <a:pt x="4270" y="2642"/>
                      <a:pt x="4437" y="2908"/>
                      <a:pt x="4537" y="3209"/>
                    </a:cubicBezTo>
                    <a:cubicBezTo>
                      <a:pt x="4637" y="3509"/>
                      <a:pt x="4771" y="3809"/>
                      <a:pt x="4904" y="4076"/>
                    </a:cubicBezTo>
                    <a:cubicBezTo>
                      <a:pt x="5171" y="4643"/>
                      <a:pt x="5338" y="5243"/>
                      <a:pt x="5338" y="5877"/>
                    </a:cubicBezTo>
                    <a:lnTo>
                      <a:pt x="5338" y="6044"/>
                    </a:lnTo>
                    <a:lnTo>
                      <a:pt x="5538" y="8746"/>
                    </a:lnTo>
                    <a:lnTo>
                      <a:pt x="5938" y="6044"/>
                    </a:lnTo>
                    <a:cubicBezTo>
                      <a:pt x="6038" y="5477"/>
                      <a:pt x="6038" y="4910"/>
                      <a:pt x="6172" y="4309"/>
                    </a:cubicBezTo>
                    <a:cubicBezTo>
                      <a:pt x="6338" y="3642"/>
                      <a:pt x="6605" y="2942"/>
                      <a:pt x="6839" y="2308"/>
                    </a:cubicBezTo>
                    <a:cubicBezTo>
                      <a:pt x="7005" y="2008"/>
                      <a:pt x="7239" y="1741"/>
                      <a:pt x="7472" y="1474"/>
                    </a:cubicBezTo>
                    <a:cubicBezTo>
                      <a:pt x="7706" y="1140"/>
                      <a:pt x="8040" y="874"/>
                      <a:pt x="8406" y="673"/>
                    </a:cubicBezTo>
                    <a:cubicBezTo>
                      <a:pt x="8645" y="582"/>
                      <a:pt x="8903" y="530"/>
                      <a:pt x="9160" y="530"/>
                    </a:cubicBezTo>
                    <a:cubicBezTo>
                      <a:pt x="9370" y="530"/>
                      <a:pt x="9579" y="565"/>
                      <a:pt x="9774" y="640"/>
                    </a:cubicBezTo>
                    <a:cubicBezTo>
                      <a:pt x="10308" y="740"/>
                      <a:pt x="10775" y="1007"/>
                      <a:pt x="11175" y="1374"/>
                    </a:cubicBezTo>
                    <a:cubicBezTo>
                      <a:pt x="11275" y="1474"/>
                      <a:pt x="11375" y="1641"/>
                      <a:pt x="11442" y="1774"/>
                    </a:cubicBezTo>
                    <a:cubicBezTo>
                      <a:pt x="11509" y="1908"/>
                      <a:pt x="11542" y="2041"/>
                      <a:pt x="11575" y="2175"/>
                    </a:cubicBezTo>
                    <a:cubicBezTo>
                      <a:pt x="11609" y="2308"/>
                      <a:pt x="11642" y="2441"/>
                      <a:pt x="11642" y="2575"/>
                    </a:cubicBezTo>
                    <a:lnTo>
                      <a:pt x="11642" y="2842"/>
                    </a:lnTo>
                    <a:lnTo>
                      <a:pt x="11642" y="3109"/>
                    </a:lnTo>
                    <a:cubicBezTo>
                      <a:pt x="11575" y="3509"/>
                      <a:pt x="11475" y="3909"/>
                      <a:pt x="11342" y="4309"/>
                    </a:cubicBezTo>
                    <a:cubicBezTo>
                      <a:pt x="11208" y="5043"/>
                      <a:pt x="10975" y="5744"/>
                      <a:pt x="10608" y="6411"/>
                    </a:cubicBezTo>
                    <a:lnTo>
                      <a:pt x="10575" y="6478"/>
                    </a:lnTo>
                    <a:cubicBezTo>
                      <a:pt x="10274" y="7011"/>
                      <a:pt x="9974" y="7545"/>
                      <a:pt x="9707" y="8079"/>
                    </a:cubicBezTo>
                    <a:cubicBezTo>
                      <a:pt x="9574" y="8379"/>
                      <a:pt x="9407" y="8646"/>
                      <a:pt x="9207" y="8913"/>
                    </a:cubicBezTo>
                    <a:cubicBezTo>
                      <a:pt x="9007" y="9180"/>
                      <a:pt x="8840" y="9413"/>
                      <a:pt x="8673" y="9680"/>
                    </a:cubicBezTo>
                    <a:cubicBezTo>
                      <a:pt x="8573" y="9880"/>
                      <a:pt x="8507" y="10047"/>
                      <a:pt x="8373" y="10180"/>
                    </a:cubicBezTo>
                    <a:cubicBezTo>
                      <a:pt x="8040" y="10547"/>
                      <a:pt x="7739" y="10914"/>
                      <a:pt x="7506" y="11348"/>
                    </a:cubicBezTo>
                    <a:cubicBezTo>
                      <a:pt x="7172" y="11915"/>
                      <a:pt x="6772" y="12482"/>
                      <a:pt x="6305" y="12949"/>
                    </a:cubicBezTo>
                    <a:cubicBezTo>
                      <a:pt x="6038" y="13182"/>
                      <a:pt x="5838" y="13449"/>
                      <a:pt x="5638" y="13683"/>
                    </a:cubicBezTo>
                    <a:cubicBezTo>
                      <a:pt x="5538" y="13816"/>
                      <a:pt x="5404" y="13950"/>
                      <a:pt x="5304" y="14050"/>
                    </a:cubicBezTo>
                    <a:cubicBezTo>
                      <a:pt x="5265" y="14089"/>
                      <a:pt x="5203" y="14105"/>
                      <a:pt x="5138" y="14105"/>
                    </a:cubicBezTo>
                    <a:cubicBezTo>
                      <a:pt x="5093" y="14105"/>
                      <a:pt x="5045" y="14097"/>
                      <a:pt x="5004" y="14083"/>
                    </a:cubicBezTo>
                    <a:cubicBezTo>
                      <a:pt x="4937" y="14050"/>
                      <a:pt x="4871" y="13983"/>
                      <a:pt x="4837" y="13916"/>
                    </a:cubicBezTo>
                    <a:cubicBezTo>
                      <a:pt x="4771" y="13816"/>
                      <a:pt x="4704" y="13683"/>
                      <a:pt x="4604" y="13583"/>
                    </a:cubicBezTo>
                    <a:cubicBezTo>
                      <a:pt x="4504" y="13383"/>
                      <a:pt x="4304" y="13249"/>
                      <a:pt x="4070" y="13216"/>
                    </a:cubicBezTo>
                    <a:cubicBezTo>
                      <a:pt x="3770" y="13216"/>
                      <a:pt x="3803" y="13483"/>
                      <a:pt x="4070" y="13749"/>
                    </a:cubicBezTo>
                    <a:cubicBezTo>
                      <a:pt x="4170" y="13850"/>
                      <a:pt x="4270" y="13983"/>
                      <a:pt x="4370" y="14116"/>
                    </a:cubicBezTo>
                    <a:lnTo>
                      <a:pt x="4437" y="14216"/>
                    </a:lnTo>
                    <a:lnTo>
                      <a:pt x="4470" y="14283"/>
                    </a:lnTo>
                    <a:lnTo>
                      <a:pt x="4504" y="14350"/>
                    </a:lnTo>
                    <a:cubicBezTo>
                      <a:pt x="4604" y="14417"/>
                      <a:pt x="4670" y="14483"/>
                      <a:pt x="4804" y="14517"/>
                    </a:cubicBezTo>
                    <a:cubicBezTo>
                      <a:pt x="4907" y="14562"/>
                      <a:pt x="5014" y="14585"/>
                      <a:pt x="5119" y="14585"/>
                    </a:cubicBezTo>
                    <a:cubicBezTo>
                      <a:pt x="5321" y="14585"/>
                      <a:pt x="5518" y="14503"/>
                      <a:pt x="5671" y="14350"/>
                    </a:cubicBezTo>
                    <a:lnTo>
                      <a:pt x="5838" y="14183"/>
                    </a:lnTo>
                    <a:cubicBezTo>
                      <a:pt x="6005" y="13983"/>
                      <a:pt x="6205" y="13816"/>
                      <a:pt x="6372" y="13616"/>
                    </a:cubicBezTo>
                    <a:cubicBezTo>
                      <a:pt x="6705" y="13216"/>
                      <a:pt x="7072" y="12782"/>
                      <a:pt x="7372" y="12382"/>
                    </a:cubicBezTo>
                    <a:lnTo>
                      <a:pt x="8140" y="11281"/>
                    </a:lnTo>
                    <a:lnTo>
                      <a:pt x="9007" y="10080"/>
                    </a:lnTo>
                    <a:cubicBezTo>
                      <a:pt x="9374" y="9546"/>
                      <a:pt x="9607" y="9246"/>
                      <a:pt x="9941" y="8679"/>
                    </a:cubicBezTo>
                    <a:cubicBezTo>
                      <a:pt x="10041" y="8546"/>
                      <a:pt x="10475" y="7745"/>
                      <a:pt x="10541" y="7612"/>
                    </a:cubicBezTo>
                    <a:cubicBezTo>
                      <a:pt x="10842" y="7045"/>
                      <a:pt x="11142" y="6544"/>
                      <a:pt x="11375" y="6044"/>
                    </a:cubicBezTo>
                    <a:cubicBezTo>
                      <a:pt x="11642" y="5510"/>
                      <a:pt x="11842" y="4943"/>
                      <a:pt x="11909" y="4376"/>
                    </a:cubicBezTo>
                    <a:cubicBezTo>
                      <a:pt x="11976" y="3609"/>
                      <a:pt x="12276" y="2908"/>
                      <a:pt x="12076" y="2041"/>
                    </a:cubicBezTo>
                    <a:cubicBezTo>
                      <a:pt x="11942" y="1441"/>
                      <a:pt x="11542" y="940"/>
                      <a:pt x="11008" y="607"/>
                    </a:cubicBezTo>
                    <a:cubicBezTo>
                      <a:pt x="10441" y="273"/>
                      <a:pt x="9774" y="73"/>
                      <a:pt x="9107" y="6"/>
                    </a:cubicBezTo>
                    <a:cubicBezTo>
                      <a:pt x="9049" y="2"/>
                      <a:pt x="8992" y="0"/>
                      <a:pt x="89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2071;p71">
              <a:extLst>
                <a:ext uri="{FF2B5EF4-FFF2-40B4-BE49-F238E27FC236}">
                  <a16:creationId xmlns:a16="http://schemas.microsoft.com/office/drawing/2014/main" id="{ECC16BF8-7D26-FD7D-E1C1-D90045F2768A}"/>
                </a:ext>
              </a:extLst>
            </p:cNvPr>
            <p:cNvGrpSpPr/>
            <p:nvPr/>
          </p:nvGrpSpPr>
          <p:grpSpPr>
            <a:xfrm>
              <a:off x="-1255925" y="2426125"/>
              <a:ext cx="1884700" cy="1286900"/>
              <a:chOff x="-1942050" y="2369188"/>
              <a:chExt cx="1884700" cy="1286900"/>
            </a:xfrm>
          </p:grpSpPr>
          <p:sp>
            <p:nvSpPr>
              <p:cNvPr id="7" name="Google Shape;2072;p71">
                <a:extLst>
                  <a:ext uri="{FF2B5EF4-FFF2-40B4-BE49-F238E27FC236}">
                    <a16:creationId xmlns:a16="http://schemas.microsoft.com/office/drawing/2014/main" id="{FD938ECF-6324-CC8A-7944-93D09C9224A2}"/>
                  </a:ext>
                </a:extLst>
              </p:cNvPr>
              <p:cNvSpPr/>
              <p:nvPr/>
            </p:nvSpPr>
            <p:spPr>
              <a:xfrm>
                <a:off x="-1786950" y="2369188"/>
                <a:ext cx="1531125" cy="98690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9476" extrusionOk="0">
                    <a:moveTo>
                      <a:pt x="31657" y="1"/>
                    </a:moveTo>
                    <a:cubicBezTo>
                      <a:pt x="31256" y="1"/>
                      <a:pt x="30856" y="1"/>
                      <a:pt x="30456" y="34"/>
                    </a:cubicBezTo>
                    <a:lnTo>
                      <a:pt x="29288" y="101"/>
                    </a:lnTo>
                    <a:lnTo>
                      <a:pt x="28087" y="234"/>
                    </a:lnTo>
                    <a:lnTo>
                      <a:pt x="27087" y="301"/>
                    </a:lnTo>
                    <a:cubicBezTo>
                      <a:pt x="26753" y="334"/>
                      <a:pt x="26420" y="367"/>
                      <a:pt x="26119" y="434"/>
                    </a:cubicBezTo>
                    <a:lnTo>
                      <a:pt x="25285" y="568"/>
                    </a:lnTo>
                    <a:lnTo>
                      <a:pt x="24885" y="634"/>
                    </a:lnTo>
                    <a:cubicBezTo>
                      <a:pt x="24752" y="668"/>
                      <a:pt x="24618" y="701"/>
                      <a:pt x="24485" y="701"/>
                    </a:cubicBezTo>
                    <a:cubicBezTo>
                      <a:pt x="23884" y="801"/>
                      <a:pt x="23251" y="935"/>
                      <a:pt x="22650" y="1135"/>
                    </a:cubicBezTo>
                    <a:cubicBezTo>
                      <a:pt x="22083" y="1335"/>
                      <a:pt x="21549" y="1535"/>
                      <a:pt x="20916" y="1735"/>
                    </a:cubicBezTo>
                    <a:cubicBezTo>
                      <a:pt x="20449" y="1935"/>
                      <a:pt x="19982" y="2102"/>
                      <a:pt x="19481" y="2269"/>
                    </a:cubicBezTo>
                    <a:cubicBezTo>
                      <a:pt x="19248" y="2336"/>
                      <a:pt x="19014" y="2436"/>
                      <a:pt x="18781" y="2536"/>
                    </a:cubicBezTo>
                    <a:cubicBezTo>
                      <a:pt x="18547" y="2636"/>
                      <a:pt x="18347" y="2769"/>
                      <a:pt x="18114" y="2869"/>
                    </a:cubicBezTo>
                    <a:cubicBezTo>
                      <a:pt x="17813" y="3069"/>
                      <a:pt x="17513" y="3270"/>
                      <a:pt x="17213" y="3470"/>
                    </a:cubicBezTo>
                    <a:cubicBezTo>
                      <a:pt x="16913" y="3670"/>
                      <a:pt x="16613" y="3870"/>
                      <a:pt x="16279" y="4037"/>
                    </a:cubicBezTo>
                    <a:lnTo>
                      <a:pt x="15445" y="4470"/>
                    </a:lnTo>
                    <a:cubicBezTo>
                      <a:pt x="15145" y="4671"/>
                      <a:pt x="14845" y="4837"/>
                      <a:pt x="14544" y="5071"/>
                    </a:cubicBezTo>
                    <a:cubicBezTo>
                      <a:pt x="14077" y="5404"/>
                      <a:pt x="13610" y="5771"/>
                      <a:pt x="13177" y="6138"/>
                    </a:cubicBezTo>
                    <a:lnTo>
                      <a:pt x="12510" y="6705"/>
                    </a:lnTo>
                    <a:cubicBezTo>
                      <a:pt x="12276" y="6905"/>
                      <a:pt x="12076" y="7106"/>
                      <a:pt x="11876" y="7306"/>
                    </a:cubicBezTo>
                    <a:cubicBezTo>
                      <a:pt x="11409" y="7773"/>
                      <a:pt x="10909" y="8206"/>
                      <a:pt x="10442" y="8640"/>
                    </a:cubicBezTo>
                    <a:cubicBezTo>
                      <a:pt x="9941" y="9107"/>
                      <a:pt x="9508" y="9574"/>
                      <a:pt x="9074" y="10108"/>
                    </a:cubicBezTo>
                    <a:cubicBezTo>
                      <a:pt x="8640" y="10641"/>
                      <a:pt x="8240" y="11275"/>
                      <a:pt x="7840" y="11842"/>
                    </a:cubicBezTo>
                    <a:cubicBezTo>
                      <a:pt x="7406" y="12443"/>
                      <a:pt x="7072" y="13077"/>
                      <a:pt x="6672" y="13677"/>
                    </a:cubicBezTo>
                    <a:cubicBezTo>
                      <a:pt x="6305" y="14277"/>
                      <a:pt x="6038" y="14778"/>
                      <a:pt x="5705" y="15311"/>
                    </a:cubicBezTo>
                    <a:cubicBezTo>
                      <a:pt x="5538" y="15578"/>
                      <a:pt x="5338" y="15845"/>
                      <a:pt x="5204" y="16112"/>
                    </a:cubicBezTo>
                    <a:lnTo>
                      <a:pt x="4737" y="16979"/>
                    </a:lnTo>
                    <a:cubicBezTo>
                      <a:pt x="4537" y="17346"/>
                      <a:pt x="4337" y="17713"/>
                      <a:pt x="4137" y="18113"/>
                    </a:cubicBezTo>
                    <a:cubicBezTo>
                      <a:pt x="3937" y="18480"/>
                      <a:pt x="3737" y="18881"/>
                      <a:pt x="3570" y="19281"/>
                    </a:cubicBezTo>
                    <a:lnTo>
                      <a:pt x="3103" y="20382"/>
                    </a:lnTo>
                    <a:cubicBezTo>
                      <a:pt x="2970" y="20749"/>
                      <a:pt x="2836" y="21116"/>
                      <a:pt x="2703" y="21483"/>
                    </a:cubicBezTo>
                    <a:cubicBezTo>
                      <a:pt x="2402" y="22250"/>
                      <a:pt x="2169" y="23017"/>
                      <a:pt x="1935" y="23784"/>
                    </a:cubicBezTo>
                    <a:cubicBezTo>
                      <a:pt x="1468" y="25319"/>
                      <a:pt x="1102" y="26853"/>
                      <a:pt x="801" y="28454"/>
                    </a:cubicBezTo>
                    <a:cubicBezTo>
                      <a:pt x="501" y="29755"/>
                      <a:pt x="301" y="31089"/>
                      <a:pt x="201" y="32424"/>
                    </a:cubicBezTo>
                    <a:cubicBezTo>
                      <a:pt x="168" y="33024"/>
                      <a:pt x="67" y="33725"/>
                      <a:pt x="101" y="34292"/>
                    </a:cubicBezTo>
                    <a:cubicBezTo>
                      <a:pt x="134" y="35059"/>
                      <a:pt x="134" y="35860"/>
                      <a:pt x="101" y="36660"/>
                    </a:cubicBezTo>
                    <a:cubicBezTo>
                      <a:pt x="67" y="37060"/>
                      <a:pt x="67" y="37427"/>
                      <a:pt x="34" y="37828"/>
                    </a:cubicBezTo>
                    <a:cubicBezTo>
                      <a:pt x="34" y="38028"/>
                      <a:pt x="34" y="38228"/>
                      <a:pt x="1" y="38428"/>
                    </a:cubicBezTo>
                    <a:lnTo>
                      <a:pt x="1" y="38828"/>
                    </a:lnTo>
                    <a:lnTo>
                      <a:pt x="1" y="39129"/>
                    </a:lnTo>
                    <a:lnTo>
                      <a:pt x="168" y="39129"/>
                    </a:lnTo>
                    <a:lnTo>
                      <a:pt x="1102" y="39229"/>
                    </a:lnTo>
                    <a:lnTo>
                      <a:pt x="1869" y="39262"/>
                    </a:lnTo>
                    <a:cubicBezTo>
                      <a:pt x="2402" y="39262"/>
                      <a:pt x="2903" y="39295"/>
                      <a:pt x="3403" y="39295"/>
                    </a:cubicBezTo>
                    <a:cubicBezTo>
                      <a:pt x="4037" y="39295"/>
                      <a:pt x="4671" y="39295"/>
                      <a:pt x="5305" y="39229"/>
                    </a:cubicBezTo>
                    <a:cubicBezTo>
                      <a:pt x="5538" y="39229"/>
                      <a:pt x="5638" y="39195"/>
                      <a:pt x="5671" y="39129"/>
                    </a:cubicBezTo>
                    <a:cubicBezTo>
                      <a:pt x="5671" y="39129"/>
                      <a:pt x="5671" y="39095"/>
                      <a:pt x="5671" y="39095"/>
                    </a:cubicBezTo>
                    <a:cubicBezTo>
                      <a:pt x="5671" y="39095"/>
                      <a:pt x="5705" y="39129"/>
                      <a:pt x="5705" y="39129"/>
                    </a:cubicBezTo>
                    <a:lnTo>
                      <a:pt x="5805" y="39129"/>
                    </a:lnTo>
                    <a:cubicBezTo>
                      <a:pt x="5872" y="39062"/>
                      <a:pt x="5938" y="38995"/>
                      <a:pt x="5938" y="38895"/>
                    </a:cubicBezTo>
                    <a:cubicBezTo>
                      <a:pt x="6072" y="38495"/>
                      <a:pt x="6172" y="38061"/>
                      <a:pt x="6172" y="37627"/>
                    </a:cubicBezTo>
                    <a:cubicBezTo>
                      <a:pt x="6272" y="36827"/>
                      <a:pt x="6305" y="36060"/>
                      <a:pt x="6405" y="35259"/>
                    </a:cubicBezTo>
                    <a:cubicBezTo>
                      <a:pt x="6572" y="34392"/>
                      <a:pt x="6806" y="33391"/>
                      <a:pt x="6972" y="32490"/>
                    </a:cubicBezTo>
                    <a:cubicBezTo>
                      <a:pt x="7339" y="30589"/>
                      <a:pt x="7806" y="28688"/>
                      <a:pt x="8373" y="26820"/>
                    </a:cubicBezTo>
                    <a:cubicBezTo>
                      <a:pt x="8840" y="25519"/>
                      <a:pt x="9174" y="24218"/>
                      <a:pt x="9708" y="22950"/>
                    </a:cubicBezTo>
                    <a:cubicBezTo>
                      <a:pt x="9808" y="22650"/>
                      <a:pt x="9941" y="22383"/>
                      <a:pt x="10041" y="22116"/>
                    </a:cubicBezTo>
                    <a:cubicBezTo>
                      <a:pt x="10141" y="21850"/>
                      <a:pt x="10275" y="21549"/>
                      <a:pt x="10375" y="21282"/>
                    </a:cubicBezTo>
                    <a:cubicBezTo>
                      <a:pt x="10608" y="20715"/>
                      <a:pt x="10808" y="20182"/>
                      <a:pt x="11042" y="19648"/>
                    </a:cubicBezTo>
                    <a:cubicBezTo>
                      <a:pt x="11209" y="19248"/>
                      <a:pt x="11409" y="18847"/>
                      <a:pt x="11576" y="18447"/>
                    </a:cubicBezTo>
                    <a:cubicBezTo>
                      <a:pt x="11776" y="18080"/>
                      <a:pt x="12009" y="17713"/>
                      <a:pt x="12209" y="17313"/>
                    </a:cubicBezTo>
                    <a:cubicBezTo>
                      <a:pt x="12877" y="16346"/>
                      <a:pt x="13577" y="15445"/>
                      <a:pt x="14378" y="14578"/>
                    </a:cubicBezTo>
                    <a:cubicBezTo>
                      <a:pt x="15712" y="12876"/>
                      <a:pt x="17313" y="11375"/>
                      <a:pt x="19048" y="10074"/>
                    </a:cubicBezTo>
                    <a:cubicBezTo>
                      <a:pt x="20349" y="9207"/>
                      <a:pt x="21750" y="8540"/>
                      <a:pt x="23251" y="8106"/>
                    </a:cubicBezTo>
                    <a:cubicBezTo>
                      <a:pt x="24752" y="7739"/>
                      <a:pt x="26286" y="7439"/>
                      <a:pt x="27821" y="7272"/>
                    </a:cubicBezTo>
                    <a:cubicBezTo>
                      <a:pt x="29275" y="7140"/>
                      <a:pt x="30709" y="6966"/>
                      <a:pt x="32155" y="6966"/>
                    </a:cubicBezTo>
                    <a:cubicBezTo>
                      <a:pt x="32532" y="6966"/>
                      <a:pt x="32911" y="6978"/>
                      <a:pt x="33291" y="7006"/>
                    </a:cubicBezTo>
                    <a:cubicBezTo>
                      <a:pt x="35092" y="7106"/>
                      <a:pt x="36827" y="7473"/>
                      <a:pt x="38528" y="8040"/>
                    </a:cubicBezTo>
                    <a:lnTo>
                      <a:pt x="39629" y="8440"/>
                    </a:lnTo>
                    <a:cubicBezTo>
                      <a:pt x="39996" y="8607"/>
                      <a:pt x="40363" y="8707"/>
                      <a:pt x="40696" y="8907"/>
                    </a:cubicBezTo>
                    <a:cubicBezTo>
                      <a:pt x="41330" y="9174"/>
                      <a:pt x="41897" y="9541"/>
                      <a:pt x="42431" y="9908"/>
                    </a:cubicBezTo>
                    <a:cubicBezTo>
                      <a:pt x="43832" y="10908"/>
                      <a:pt x="45166" y="12042"/>
                      <a:pt x="46367" y="13243"/>
                    </a:cubicBezTo>
                    <a:cubicBezTo>
                      <a:pt x="47735" y="14744"/>
                      <a:pt x="48936" y="16379"/>
                      <a:pt x="49936" y="18147"/>
                    </a:cubicBezTo>
                    <a:cubicBezTo>
                      <a:pt x="50937" y="19915"/>
                      <a:pt x="51804" y="21749"/>
                      <a:pt x="52472" y="23651"/>
                    </a:cubicBezTo>
                    <a:cubicBezTo>
                      <a:pt x="53005" y="25085"/>
                      <a:pt x="53239" y="26520"/>
                      <a:pt x="53639" y="27987"/>
                    </a:cubicBezTo>
                    <a:cubicBezTo>
                      <a:pt x="53939" y="28955"/>
                      <a:pt x="54206" y="29922"/>
                      <a:pt x="54406" y="30923"/>
                    </a:cubicBezTo>
                    <a:cubicBezTo>
                      <a:pt x="54673" y="33324"/>
                      <a:pt x="55207" y="35726"/>
                      <a:pt x="55240" y="38195"/>
                    </a:cubicBezTo>
                    <a:lnTo>
                      <a:pt x="55240" y="38595"/>
                    </a:lnTo>
                    <a:lnTo>
                      <a:pt x="55240" y="39329"/>
                    </a:lnTo>
                    <a:lnTo>
                      <a:pt x="56007" y="39395"/>
                    </a:lnTo>
                    <a:lnTo>
                      <a:pt x="56441" y="39429"/>
                    </a:lnTo>
                    <a:cubicBezTo>
                      <a:pt x="56741" y="39429"/>
                      <a:pt x="57041" y="39462"/>
                      <a:pt x="57342" y="39462"/>
                    </a:cubicBezTo>
                    <a:cubicBezTo>
                      <a:pt x="57518" y="39472"/>
                      <a:pt x="57696" y="39476"/>
                      <a:pt x="57876" y="39476"/>
                    </a:cubicBezTo>
                    <a:cubicBezTo>
                      <a:pt x="58311" y="39476"/>
                      <a:pt x="58752" y="39452"/>
                      <a:pt x="59176" y="39429"/>
                    </a:cubicBezTo>
                    <a:cubicBezTo>
                      <a:pt x="59293" y="39412"/>
                      <a:pt x="59410" y="39404"/>
                      <a:pt x="59527" y="39404"/>
                    </a:cubicBezTo>
                    <a:cubicBezTo>
                      <a:pt x="59643" y="39404"/>
                      <a:pt x="59760" y="39412"/>
                      <a:pt x="59877" y="39429"/>
                    </a:cubicBezTo>
                    <a:lnTo>
                      <a:pt x="61244" y="39429"/>
                    </a:lnTo>
                    <a:lnTo>
                      <a:pt x="61244" y="38228"/>
                    </a:lnTo>
                    <a:cubicBezTo>
                      <a:pt x="61244" y="37994"/>
                      <a:pt x="61244" y="37694"/>
                      <a:pt x="61244" y="37394"/>
                    </a:cubicBezTo>
                    <a:cubicBezTo>
                      <a:pt x="61244" y="36827"/>
                      <a:pt x="61211" y="36260"/>
                      <a:pt x="61211" y="35659"/>
                    </a:cubicBezTo>
                    <a:cubicBezTo>
                      <a:pt x="61144" y="34492"/>
                      <a:pt x="61078" y="33358"/>
                      <a:pt x="60978" y="32157"/>
                    </a:cubicBezTo>
                    <a:cubicBezTo>
                      <a:pt x="60911" y="31556"/>
                      <a:pt x="60878" y="30956"/>
                      <a:pt x="60811" y="30356"/>
                    </a:cubicBezTo>
                    <a:lnTo>
                      <a:pt x="60644" y="29255"/>
                    </a:lnTo>
                    <a:cubicBezTo>
                      <a:pt x="60444" y="27921"/>
                      <a:pt x="60244" y="26620"/>
                      <a:pt x="59944" y="25319"/>
                    </a:cubicBezTo>
                    <a:cubicBezTo>
                      <a:pt x="59643" y="23918"/>
                      <a:pt x="59243" y="22517"/>
                      <a:pt x="58743" y="21182"/>
                    </a:cubicBezTo>
                    <a:cubicBezTo>
                      <a:pt x="58309" y="19715"/>
                      <a:pt x="57742" y="18280"/>
                      <a:pt x="57075" y="16879"/>
                    </a:cubicBezTo>
                    <a:cubicBezTo>
                      <a:pt x="56608" y="15879"/>
                      <a:pt x="56041" y="14911"/>
                      <a:pt x="55540" y="13910"/>
                    </a:cubicBezTo>
                    <a:cubicBezTo>
                      <a:pt x="54740" y="12343"/>
                      <a:pt x="53706" y="10875"/>
                      <a:pt x="52505" y="9607"/>
                    </a:cubicBezTo>
                    <a:cubicBezTo>
                      <a:pt x="51204" y="8173"/>
                      <a:pt x="49803" y="6839"/>
                      <a:pt x="48335" y="5605"/>
                    </a:cubicBezTo>
                    <a:cubicBezTo>
                      <a:pt x="48102" y="5404"/>
                      <a:pt x="47835" y="5204"/>
                      <a:pt x="47568" y="5004"/>
                    </a:cubicBezTo>
                    <a:cubicBezTo>
                      <a:pt x="47335" y="4804"/>
                      <a:pt x="47068" y="4570"/>
                      <a:pt x="46801" y="4404"/>
                    </a:cubicBezTo>
                    <a:cubicBezTo>
                      <a:pt x="46534" y="4237"/>
                      <a:pt x="46267" y="4037"/>
                      <a:pt x="46000" y="3870"/>
                    </a:cubicBezTo>
                    <a:cubicBezTo>
                      <a:pt x="45733" y="3670"/>
                      <a:pt x="45467" y="3536"/>
                      <a:pt x="45166" y="3370"/>
                    </a:cubicBezTo>
                    <a:cubicBezTo>
                      <a:pt x="43999" y="2736"/>
                      <a:pt x="42765" y="2169"/>
                      <a:pt x="41464" y="1668"/>
                    </a:cubicBezTo>
                    <a:cubicBezTo>
                      <a:pt x="38728" y="601"/>
                      <a:pt x="35793" y="67"/>
                      <a:pt x="3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073;p71">
                <a:extLst>
                  <a:ext uri="{FF2B5EF4-FFF2-40B4-BE49-F238E27FC236}">
                    <a16:creationId xmlns:a16="http://schemas.microsoft.com/office/drawing/2014/main" id="{03680385-110A-7AEE-7D87-E93DD273FFE6}"/>
                  </a:ext>
                </a:extLst>
              </p:cNvPr>
              <p:cNvSpPr/>
              <p:nvPr/>
            </p:nvSpPr>
            <p:spPr>
              <a:xfrm>
                <a:off x="-1644350" y="33482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B27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74;p71">
                <a:extLst>
                  <a:ext uri="{FF2B5EF4-FFF2-40B4-BE49-F238E27FC236}">
                    <a16:creationId xmlns:a16="http://schemas.microsoft.com/office/drawing/2014/main" id="{3F1F4DDE-D4B2-1C64-3846-22CE25860544}"/>
                  </a:ext>
                </a:extLst>
              </p:cNvPr>
              <p:cNvSpPr/>
              <p:nvPr/>
            </p:nvSpPr>
            <p:spPr>
              <a:xfrm>
                <a:off x="-1619325" y="2571713"/>
                <a:ext cx="1188375" cy="787100"/>
              </a:xfrm>
              <a:custGeom>
                <a:avLst/>
                <a:gdLst/>
                <a:ahLst/>
                <a:cxnLst/>
                <a:rect l="l" t="t" r="r" b="b"/>
                <a:pathLst>
                  <a:path w="47535" h="31484" extrusionOk="0">
                    <a:moveTo>
                      <a:pt x="25405" y="0"/>
                    </a:moveTo>
                    <a:cubicBezTo>
                      <a:pt x="25287" y="0"/>
                      <a:pt x="25170" y="2"/>
                      <a:pt x="25052" y="5"/>
                    </a:cubicBezTo>
                    <a:cubicBezTo>
                      <a:pt x="24752" y="5"/>
                      <a:pt x="24418" y="5"/>
                      <a:pt x="24118" y="39"/>
                    </a:cubicBezTo>
                    <a:cubicBezTo>
                      <a:pt x="23818" y="72"/>
                      <a:pt x="23517" y="72"/>
                      <a:pt x="23184" y="105"/>
                    </a:cubicBezTo>
                    <a:lnTo>
                      <a:pt x="22283" y="205"/>
                    </a:lnTo>
                    <a:cubicBezTo>
                      <a:pt x="21950" y="239"/>
                      <a:pt x="21649" y="272"/>
                      <a:pt x="21349" y="339"/>
                    </a:cubicBezTo>
                    <a:cubicBezTo>
                      <a:pt x="20815" y="439"/>
                      <a:pt x="20315" y="472"/>
                      <a:pt x="19815" y="606"/>
                    </a:cubicBezTo>
                    <a:cubicBezTo>
                      <a:pt x="19414" y="706"/>
                      <a:pt x="18981" y="839"/>
                      <a:pt x="18580" y="906"/>
                    </a:cubicBezTo>
                    <a:cubicBezTo>
                      <a:pt x="18113" y="1039"/>
                      <a:pt x="17646" y="1206"/>
                      <a:pt x="17213" y="1373"/>
                    </a:cubicBezTo>
                    <a:cubicBezTo>
                      <a:pt x="17079" y="1440"/>
                      <a:pt x="16979" y="1473"/>
                      <a:pt x="16879" y="1506"/>
                    </a:cubicBezTo>
                    <a:lnTo>
                      <a:pt x="16546" y="1673"/>
                    </a:lnTo>
                    <a:cubicBezTo>
                      <a:pt x="16346" y="1773"/>
                      <a:pt x="16145" y="1873"/>
                      <a:pt x="15879" y="2007"/>
                    </a:cubicBezTo>
                    <a:cubicBezTo>
                      <a:pt x="15645" y="2107"/>
                      <a:pt x="15545" y="2140"/>
                      <a:pt x="15345" y="2240"/>
                    </a:cubicBezTo>
                    <a:lnTo>
                      <a:pt x="14811" y="2474"/>
                    </a:lnTo>
                    <a:cubicBezTo>
                      <a:pt x="14444" y="2641"/>
                      <a:pt x="14111" y="2841"/>
                      <a:pt x="13810" y="3074"/>
                    </a:cubicBezTo>
                    <a:cubicBezTo>
                      <a:pt x="13577" y="3241"/>
                      <a:pt x="13377" y="3408"/>
                      <a:pt x="13143" y="3575"/>
                    </a:cubicBezTo>
                    <a:cubicBezTo>
                      <a:pt x="12910" y="3741"/>
                      <a:pt x="12676" y="3908"/>
                      <a:pt x="12443" y="4075"/>
                    </a:cubicBezTo>
                    <a:cubicBezTo>
                      <a:pt x="12009" y="4375"/>
                      <a:pt x="11575" y="4675"/>
                      <a:pt x="11175" y="5009"/>
                    </a:cubicBezTo>
                    <a:lnTo>
                      <a:pt x="10141" y="5910"/>
                    </a:lnTo>
                    <a:cubicBezTo>
                      <a:pt x="9841" y="6243"/>
                      <a:pt x="9541" y="6577"/>
                      <a:pt x="9207" y="6877"/>
                    </a:cubicBezTo>
                    <a:cubicBezTo>
                      <a:pt x="8907" y="7210"/>
                      <a:pt x="8540" y="7644"/>
                      <a:pt x="8173" y="8011"/>
                    </a:cubicBezTo>
                    <a:cubicBezTo>
                      <a:pt x="8006" y="8211"/>
                      <a:pt x="7839" y="8378"/>
                      <a:pt x="7673" y="8578"/>
                    </a:cubicBezTo>
                    <a:cubicBezTo>
                      <a:pt x="7506" y="8778"/>
                      <a:pt x="7339" y="9012"/>
                      <a:pt x="7206" y="9212"/>
                    </a:cubicBezTo>
                    <a:lnTo>
                      <a:pt x="6739" y="9912"/>
                    </a:lnTo>
                    <a:cubicBezTo>
                      <a:pt x="6572" y="10146"/>
                      <a:pt x="6438" y="10379"/>
                      <a:pt x="6305" y="10613"/>
                    </a:cubicBezTo>
                    <a:cubicBezTo>
                      <a:pt x="6038" y="11113"/>
                      <a:pt x="5738" y="11580"/>
                      <a:pt x="5471" y="12081"/>
                    </a:cubicBezTo>
                    <a:cubicBezTo>
                      <a:pt x="5204" y="12581"/>
                      <a:pt x="4971" y="12948"/>
                      <a:pt x="4737" y="13382"/>
                    </a:cubicBezTo>
                    <a:cubicBezTo>
                      <a:pt x="4504" y="13815"/>
                      <a:pt x="4270" y="14216"/>
                      <a:pt x="4037" y="14683"/>
                    </a:cubicBezTo>
                    <a:cubicBezTo>
                      <a:pt x="3737" y="15283"/>
                      <a:pt x="3436" y="15883"/>
                      <a:pt x="3203" y="16517"/>
                    </a:cubicBezTo>
                    <a:cubicBezTo>
                      <a:pt x="2769" y="17651"/>
                      <a:pt x="2336" y="18819"/>
                      <a:pt x="2002" y="20020"/>
                    </a:cubicBezTo>
                    <a:cubicBezTo>
                      <a:pt x="1635" y="21221"/>
                      <a:pt x="1301" y="22421"/>
                      <a:pt x="1035" y="23656"/>
                    </a:cubicBezTo>
                    <a:cubicBezTo>
                      <a:pt x="768" y="24656"/>
                      <a:pt x="568" y="25690"/>
                      <a:pt x="434" y="26724"/>
                    </a:cubicBezTo>
                    <a:cubicBezTo>
                      <a:pt x="401" y="27191"/>
                      <a:pt x="267" y="27725"/>
                      <a:pt x="267" y="28159"/>
                    </a:cubicBezTo>
                    <a:cubicBezTo>
                      <a:pt x="234" y="28759"/>
                      <a:pt x="201" y="29393"/>
                      <a:pt x="101" y="29993"/>
                    </a:cubicBezTo>
                    <a:cubicBezTo>
                      <a:pt x="101" y="30160"/>
                      <a:pt x="67" y="30294"/>
                      <a:pt x="67" y="30460"/>
                    </a:cubicBezTo>
                    <a:cubicBezTo>
                      <a:pt x="34" y="30594"/>
                      <a:pt x="34" y="30794"/>
                      <a:pt x="1" y="30994"/>
                    </a:cubicBezTo>
                    <a:lnTo>
                      <a:pt x="1" y="31161"/>
                    </a:lnTo>
                    <a:lnTo>
                      <a:pt x="134" y="31161"/>
                    </a:lnTo>
                    <a:lnTo>
                      <a:pt x="468" y="31194"/>
                    </a:lnTo>
                    <a:lnTo>
                      <a:pt x="935" y="31228"/>
                    </a:lnTo>
                    <a:cubicBezTo>
                      <a:pt x="1735" y="31328"/>
                      <a:pt x="2536" y="31361"/>
                      <a:pt x="3336" y="31361"/>
                    </a:cubicBezTo>
                    <a:cubicBezTo>
                      <a:pt x="3837" y="31361"/>
                      <a:pt x="4337" y="31361"/>
                      <a:pt x="4804" y="31328"/>
                    </a:cubicBezTo>
                    <a:cubicBezTo>
                      <a:pt x="5004" y="31328"/>
                      <a:pt x="5104" y="31294"/>
                      <a:pt x="5104" y="31261"/>
                    </a:cubicBezTo>
                    <a:cubicBezTo>
                      <a:pt x="5104" y="31228"/>
                      <a:pt x="5104" y="31228"/>
                      <a:pt x="5104" y="31228"/>
                    </a:cubicBezTo>
                    <a:cubicBezTo>
                      <a:pt x="5104" y="31228"/>
                      <a:pt x="5171" y="31261"/>
                      <a:pt x="5138" y="31261"/>
                    </a:cubicBezTo>
                    <a:lnTo>
                      <a:pt x="5238" y="31261"/>
                    </a:lnTo>
                    <a:cubicBezTo>
                      <a:pt x="5271" y="31194"/>
                      <a:pt x="5304" y="31128"/>
                      <a:pt x="5338" y="31061"/>
                    </a:cubicBezTo>
                    <a:cubicBezTo>
                      <a:pt x="5438" y="30761"/>
                      <a:pt x="5504" y="30427"/>
                      <a:pt x="5538" y="30060"/>
                    </a:cubicBezTo>
                    <a:cubicBezTo>
                      <a:pt x="5605" y="29460"/>
                      <a:pt x="5605" y="28859"/>
                      <a:pt x="5705" y="28226"/>
                    </a:cubicBezTo>
                    <a:cubicBezTo>
                      <a:pt x="5805" y="27558"/>
                      <a:pt x="6005" y="26758"/>
                      <a:pt x="6105" y="26091"/>
                    </a:cubicBezTo>
                    <a:cubicBezTo>
                      <a:pt x="6372" y="24590"/>
                      <a:pt x="6739" y="23122"/>
                      <a:pt x="7206" y="21654"/>
                    </a:cubicBezTo>
                    <a:cubicBezTo>
                      <a:pt x="7539" y="20653"/>
                      <a:pt x="7806" y="19619"/>
                      <a:pt x="8206" y="18619"/>
                    </a:cubicBezTo>
                    <a:cubicBezTo>
                      <a:pt x="8306" y="18419"/>
                      <a:pt x="8373" y="18185"/>
                      <a:pt x="8473" y="17985"/>
                    </a:cubicBezTo>
                    <a:lnTo>
                      <a:pt x="8740" y="17318"/>
                    </a:lnTo>
                    <a:cubicBezTo>
                      <a:pt x="8907" y="16917"/>
                      <a:pt x="9074" y="16484"/>
                      <a:pt x="9240" y="16050"/>
                    </a:cubicBezTo>
                    <a:cubicBezTo>
                      <a:pt x="9374" y="15750"/>
                      <a:pt x="9507" y="15450"/>
                      <a:pt x="9674" y="15116"/>
                    </a:cubicBezTo>
                    <a:cubicBezTo>
                      <a:pt x="9808" y="14816"/>
                      <a:pt x="9974" y="14549"/>
                      <a:pt x="10141" y="14249"/>
                    </a:cubicBezTo>
                    <a:cubicBezTo>
                      <a:pt x="10375" y="13849"/>
                      <a:pt x="10641" y="13482"/>
                      <a:pt x="10942" y="13148"/>
                    </a:cubicBezTo>
                    <a:cubicBezTo>
                      <a:pt x="11075" y="12948"/>
                      <a:pt x="11242" y="12781"/>
                      <a:pt x="11375" y="12581"/>
                    </a:cubicBezTo>
                    <a:cubicBezTo>
                      <a:pt x="11542" y="12414"/>
                      <a:pt x="11676" y="12247"/>
                      <a:pt x="11809" y="12081"/>
                    </a:cubicBezTo>
                    <a:cubicBezTo>
                      <a:pt x="12843" y="10746"/>
                      <a:pt x="14077" y="9579"/>
                      <a:pt x="15445" y="8578"/>
                    </a:cubicBezTo>
                    <a:cubicBezTo>
                      <a:pt x="16446" y="7911"/>
                      <a:pt x="17546" y="7377"/>
                      <a:pt x="18714" y="7044"/>
                    </a:cubicBezTo>
                    <a:cubicBezTo>
                      <a:pt x="19881" y="6743"/>
                      <a:pt x="21082" y="6543"/>
                      <a:pt x="22283" y="6443"/>
                    </a:cubicBezTo>
                    <a:cubicBezTo>
                      <a:pt x="23260" y="6304"/>
                      <a:pt x="24253" y="6245"/>
                      <a:pt x="25251" y="6245"/>
                    </a:cubicBezTo>
                    <a:cubicBezTo>
                      <a:pt x="25684" y="6245"/>
                      <a:pt x="26119" y="6256"/>
                      <a:pt x="26553" y="6276"/>
                    </a:cubicBezTo>
                    <a:cubicBezTo>
                      <a:pt x="27253" y="6310"/>
                      <a:pt x="27920" y="6443"/>
                      <a:pt x="28621" y="6577"/>
                    </a:cubicBezTo>
                    <a:cubicBezTo>
                      <a:pt x="29288" y="6743"/>
                      <a:pt x="29955" y="6944"/>
                      <a:pt x="30589" y="7210"/>
                    </a:cubicBezTo>
                    <a:cubicBezTo>
                      <a:pt x="31156" y="7411"/>
                      <a:pt x="31723" y="7644"/>
                      <a:pt x="32257" y="7911"/>
                    </a:cubicBezTo>
                    <a:cubicBezTo>
                      <a:pt x="32724" y="8144"/>
                      <a:pt x="33158" y="8445"/>
                      <a:pt x="33558" y="8745"/>
                    </a:cubicBezTo>
                    <a:cubicBezTo>
                      <a:pt x="34625" y="9579"/>
                      <a:pt x="35626" y="10479"/>
                      <a:pt x="36527" y="11480"/>
                    </a:cubicBezTo>
                    <a:cubicBezTo>
                      <a:pt x="37561" y="12681"/>
                      <a:pt x="38428" y="13982"/>
                      <a:pt x="39162" y="15383"/>
                    </a:cubicBezTo>
                    <a:cubicBezTo>
                      <a:pt x="39896" y="16784"/>
                      <a:pt x="40529" y="18252"/>
                      <a:pt x="41030" y="19753"/>
                    </a:cubicBezTo>
                    <a:cubicBezTo>
                      <a:pt x="41397" y="20887"/>
                      <a:pt x="41564" y="21988"/>
                      <a:pt x="41864" y="23155"/>
                    </a:cubicBezTo>
                    <a:cubicBezTo>
                      <a:pt x="42097" y="23922"/>
                      <a:pt x="42264" y="24656"/>
                      <a:pt x="42397" y="25457"/>
                    </a:cubicBezTo>
                    <a:cubicBezTo>
                      <a:pt x="42498" y="26391"/>
                      <a:pt x="42631" y="27325"/>
                      <a:pt x="42731" y="28292"/>
                    </a:cubicBezTo>
                    <a:cubicBezTo>
                      <a:pt x="42798" y="28759"/>
                      <a:pt x="42864" y="29226"/>
                      <a:pt x="42898" y="29693"/>
                    </a:cubicBezTo>
                    <a:cubicBezTo>
                      <a:pt x="42931" y="29927"/>
                      <a:pt x="42931" y="30160"/>
                      <a:pt x="42965" y="30427"/>
                    </a:cubicBezTo>
                    <a:lnTo>
                      <a:pt x="42965" y="30761"/>
                    </a:lnTo>
                    <a:lnTo>
                      <a:pt x="42965" y="31361"/>
                    </a:lnTo>
                    <a:lnTo>
                      <a:pt x="43598" y="31361"/>
                    </a:lnTo>
                    <a:lnTo>
                      <a:pt x="44032" y="31394"/>
                    </a:lnTo>
                    <a:lnTo>
                      <a:pt x="44866" y="31461"/>
                    </a:lnTo>
                    <a:cubicBezTo>
                      <a:pt x="45101" y="31475"/>
                      <a:pt x="45341" y="31483"/>
                      <a:pt x="45583" y="31483"/>
                    </a:cubicBezTo>
                    <a:cubicBezTo>
                      <a:pt x="45925" y="31483"/>
                      <a:pt x="46268" y="31467"/>
                      <a:pt x="46600" y="31428"/>
                    </a:cubicBezTo>
                    <a:lnTo>
                      <a:pt x="46867" y="31428"/>
                    </a:lnTo>
                    <a:lnTo>
                      <a:pt x="47334" y="31461"/>
                    </a:lnTo>
                    <a:lnTo>
                      <a:pt x="47501" y="31461"/>
                    </a:lnTo>
                    <a:lnTo>
                      <a:pt x="47501" y="31161"/>
                    </a:lnTo>
                    <a:lnTo>
                      <a:pt x="47501" y="30294"/>
                    </a:lnTo>
                    <a:lnTo>
                      <a:pt x="47534" y="30360"/>
                    </a:lnTo>
                    <a:lnTo>
                      <a:pt x="47534" y="29627"/>
                    </a:lnTo>
                    <a:cubicBezTo>
                      <a:pt x="47534" y="29126"/>
                      <a:pt x="47501" y="28626"/>
                      <a:pt x="47468" y="28125"/>
                    </a:cubicBezTo>
                    <a:cubicBezTo>
                      <a:pt x="47434" y="27125"/>
                      <a:pt x="47368" y="26157"/>
                      <a:pt x="47234" y="25157"/>
                    </a:cubicBezTo>
                    <a:cubicBezTo>
                      <a:pt x="47201" y="24690"/>
                      <a:pt x="47134" y="24223"/>
                      <a:pt x="47101" y="23722"/>
                    </a:cubicBezTo>
                    <a:lnTo>
                      <a:pt x="46934" y="22855"/>
                    </a:lnTo>
                    <a:cubicBezTo>
                      <a:pt x="46801" y="21854"/>
                      <a:pt x="46600" y="20820"/>
                      <a:pt x="46367" y="19820"/>
                    </a:cubicBezTo>
                    <a:cubicBezTo>
                      <a:pt x="46100" y="18719"/>
                      <a:pt x="45767" y="17651"/>
                      <a:pt x="45400" y="16584"/>
                    </a:cubicBezTo>
                    <a:cubicBezTo>
                      <a:pt x="45033" y="15450"/>
                      <a:pt x="44566" y="14349"/>
                      <a:pt x="44032" y="13248"/>
                    </a:cubicBezTo>
                    <a:cubicBezTo>
                      <a:pt x="43832" y="12881"/>
                      <a:pt x="43598" y="12514"/>
                      <a:pt x="43398" y="12114"/>
                    </a:cubicBezTo>
                    <a:cubicBezTo>
                      <a:pt x="43198" y="11714"/>
                      <a:pt x="42998" y="11347"/>
                      <a:pt x="42798" y="10947"/>
                    </a:cubicBezTo>
                    <a:cubicBezTo>
                      <a:pt x="42131" y="9746"/>
                      <a:pt x="41297" y="8645"/>
                      <a:pt x="40329" y="7677"/>
                    </a:cubicBezTo>
                    <a:cubicBezTo>
                      <a:pt x="39295" y="6610"/>
                      <a:pt x="38194" y="5576"/>
                      <a:pt x="37027" y="4609"/>
                    </a:cubicBezTo>
                    <a:cubicBezTo>
                      <a:pt x="36293" y="3941"/>
                      <a:pt x="35459" y="3341"/>
                      <a:pt x="34592" y="2841"/>
                    </a:cubicBezTo>
                    <a:cubicBezTo>
                      <a:pt x="34158" y="2574"/>
                      <a:pt x="33691" y="2307"/>
                      <a:pt x="33224" y="2073"/>
                    </a:cubicBezTo>
                    <a:cubicBezTo>
                      <a:pt x="32757" y="1807"/>
                      <a:pt x="32257" y="1573"/>
                      <a:pt x="31757" y="1406"/>
                    </a:cubicBezTo>
                    <a:cubicBezTo>
                      <a:pt x="31256" y="1206"/>
                      <a:pt x="30722" y="973"/>
                      <a:pt x="30155" y="806"/>
                    </a:cubicBezTo>
                    <a:cubicBezTo>
                      <a:pt x="29622" y="639"/>
                      <a:pt x="29055" y="472"/>
                      <a:pt x="28488" y="372"/>
                    </a:cubicBezTo>
                    <a:cubicBezTo>
                      <a:pt x="27468" y="132"/>
                      <a:pt x="26448" y="0"/>
                      <a:pt x="25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0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75;p71">
                <a:extLst>
                  <a:ext uri="{FF2B5EF4-FFF2-40B4-BE49-F238E27FC236}">
                    <a16:creationId xmlns:a16="http://schemas.microsoft.com/office/drawing/2014/main" id="{C6DC6AD8-C14C-5609-911D-A26184F5D070}"/>
                  </a:ext>
                </a:extLst>
              </p:cNvPr>
              <p:cNvSpPr/>
              <p:nvPr/>
            </p:nvSpPr>
            <p:spPr>
              <a:xfrm>
                <a:off x="-1454200" y="2751138"/>
                <a:ext cx="865625" cy="604400"/>
              </a:xfrm>
              <a:custGeom>
                <a:avLst/>
                <a:gdLst/>
                <a:ahLst/>
                <a:cxnLst/>
                <a:rect l="l" t="t" r="r" b="b"/>
                <a:pathLst>
                  <a:path w="34625" h="24176" extrusionOk="0">
                    <a:moveTo>
                      <a:pt x="18280" y="0"/>
                    </a:moveTo>
                    <a:cubicBezTo>
                      <a:pt x="18046" y="0"/>
                      <a:pt x="17813" y="0"/>
                      <a:pt x="17579" y="33"/>
                    </a:cubicBezTo>
                    <a:cubicBezTo>
                      <a:pt x="17346" y="67"/>
                      <a:pt x="17146" y="67"/>
                      <a:pt x="16912" y="67"/>
                    </a:cubicBezTo>
                    <a:lnTo>
                      <a:pt x="16245" y="167"/>
                    </a:lnTo>
                    <a:cubicBezTo>
                      <a:pt x="16012" y="200"/>
                      <a:pt x="15778" y="200"/>
                      <a:pt x="15545" y="267"/>
                    </a:cubicBezTo>
                    <a:cubicBezTo>
                      <a:pt x="15178" y="334"/>
                      <a:pt x="14811" y="367"/>
                      <a:pt x="14444" y="467"/>
                    </a:cubicBezTo>
                    <a:cubicBezTo>
                      <a:pt x="14144" y="534"/>
                      <a:pt x="13843" y="634"/>
                      <a:pt x="13543" y="701"/>
                    </a:cubicBezTo>
                    <a:cubicBezTo>
                      <a:pt x="13210" y="801"/>
                      <a:pt x="12876" y="934"/>
                      <a:pt x="12543" y="1068"/>
                    </a:cubicBezTo>
                    <a:lnTo>
                      <a:pt x="12309" y="1168"/>
                    </a:lnTo>
                    <a:lnTo>
                      <a:pt x="12076" y="1301"/>
                    </a:lnTo>
                    <a:cubicBezTo>
                      <a:pt x="11909" y="1368"/>
                      <a:pt x="11775" y="1468"/>
                      <a:pt x="11609" y="1535"/>
                    </a:cubicBezTo>
                    <a:cubicBezTo>
                      <a:pt x="11442" y="1601"/>
                      <a:pt x="11342" y="1668"/>
                      <a:pt x="11175" y="1735"/>
                    </a:cubicBezTo>
                    <a:lnTo>
                      <a:pt x="10808" y="1901"/>
                    </a:lnTo>
                    <a:cubicBezTo>
                      <a:pt x="10541" y="2035"/>
                      <a:pt x="10274" y="2168"/>
                      <a:pt x="10041" y="2368"/>
                    </a:cubicBezTo>
                    <a:cubicBezTo>
                      <a:pt x="9907" y="2502"/>
                      <a:pt x="9741" y="2635"/>
                      <a:pt x="9574" y="2769"/>
                    </a:cubicBezTo>
                    <a:cubicBezTo>
                      <a:pt x="9407" y="2902"/>
                      <a:pt x="9240" y="3036"/>
                      <a:pt x="9073" y="3169"/>
                    </a:cubicBezTo>
                    <a:cubicBezTo>
                      <a:pt x="8740" y="3369"/>
                      <a:pt x="8440" y="3603"/>
                      <a:pt x="8139" y="3870"/>
                    </a:cubicBezTo>
                    <a:lnTo>
                      <a:pt x="7406" y="4570"/>
                    </a:lnTo>
                    <a:cubicBezTo>
                      <a:pt x="7172" y="4804"/>
                      <a:pt x="6939" y="5070"/>
                      <a:pt x="6738" y="5304"/>
                    </a:cubicBezTo>
                    <a:cubicBezTo>
                      <a:pt x="6505" y="5571"/>
                      <a:pt x="6238" y="5904"/>
                      <a:pt x="5971" y="6171"/>
                    </a:cubicBezTo>
                    <a:cubicBezTo>
                      <a:pt x="5838" y="6305"/>
                      <a:pt x="5704" y="6471"/>
                      <a:pt x="5604" y="6605"/>
                    </a:cubicBezTo>
                    <a:cubicBezTo>
                      <a:pt x="5471" y="6738"/>
                      <a:pt x="5371" y="6905"/>
                      <a:pt x="5271" y="7072"/>
                    </a:cubicBezTo>
                    <a:lnTo>
                      <a:pt x="4904" y="7606"/>
                    </a:lnTo>
                    <a:cubicBezTo>
                      <a:pt x="4804" y="7772"/>
                      <a:pt x="4704" y="7973"/>
                      <a:pt x="4604" y="8139"/>
                    </a:cubicBezTo>
                    <a:cubicBezTo>
                      <a:pt x="4403" y="8506"/>
                      <a:pt x="4170" y="8873"/>
                      <a:pt x="4003" y="9273"/>
                    </a:cubicBezTo>
                    <a:cubicBezTo>
                      <a:pt x="3803" y="9640"/>
                      <a:pt x="3636" y="9941"/>
                      <a:pt x="3469" y="10274"/>
                    </a:cubicBezTo>
                    <a:cubicBezTo>
                      <a:pt x="3303" y="10608"/>
                      <a:pt x="3136" y="10908"/>
                      <a:pt x="2936" y="11275"/>
                    </a:cubicBezTo>
                    <a:cubicBezTo>
                      <a:pt x="2736" y="11742"/>
                      <a:pt x="2535" y="12176"/>
                      <a:pt x="2335" y="12676"/>
                    </a:cubicBezTo>
                    <a:cubicBezTo>
                      <a:pt x="2002" y="13543"/>
                      <a:pt x="1701" y="14444"/>
                      <a:pt x="1435" y="15378"/>
                    </a:cubicBezTo>
                    <a:cubicBezTo>
                      <a:pt x="1201" y="16278"/>
                      <a:pt x="934" y="17212"/>
                      <a:pt x="767" y="18146"/>
                    </a:cubicBezTo>
                    <a:cubicBezTo>
                      <a:pt x="567" y="18914"/>
                      <a:pt x="434" y="19714"/>
                      <a:pt x="300" y="20515"/>
                    </a:cubicBezTo>
                    <a:cubicBezTo>
                      <a:pt x="267" y="20882"/>
                      <a:pt x="200" y="21282"/>
                      <a:pt x="200" y="21616"/>
                    </a:cubicBezTo>
                    <a:cubicBezTo>
                      <a:pt x="167" y="22083"/>
                      <a:pt x="134" y="22550"/>
                      <a:pt x="67" y="23050"/>
                    </a:cubicBezTo>
                    <a:cubicBezTo>
                      <a:pt x="67" y="23150"/>
                      <a:pt x="67" y="23250"/>
                      <a:pt x="34" y="23384"/>
                    </a:cubicBezTo>
                    <a:cubicBezTo>
                      <a:pt x="34" y="23484"/>
                      <a:pt x="0" y="23617"/>
                      <a:pt x="0" y="23784"/>
                    </a:cubicBezTo>
                    <a:lnTo>
                      <a:pt x="0" y="23917"/>
                    </a:lnTo>
                    <a:lnTo>
                      <a:pt x="100" y="23917"/>
                    </a:lnTo>
                    <a:lnTo>
                      <a:pt x="334" y="23951"/>
                    </a:lnTo>
                    <a:lnTo>
                      <a:pt x="701" y="23984"/>
                    </a:lnTo>
                    <a:cubicBezTo>
                      <a:pt x="1268" y="24051"/>
                      <a:pt x="1868" y="24084"/>
                      <a:pt x="2435" y="24084"/>
                    </a:cubicBezTo>
                    <a:cubicBezTo>
                      <a:pt x="2802" y="24084"/>
                      <a:pt x="4103" y="24084"/>
                      <a:pt x="4470" y="24051"/>
                    </a:cubicBezTo>
                    <a:cubicBezTo>
                      <a:pt x="4604" y="24051"/>
                      <a:pt x="4670" y="24017"/>
                      <a:pt x="4670" y="23984"/>
                    </a:cubicBezTo>
                    <a:lnTo>
                      <a:pt x="4670" y="23951"/>
                    </a:lnTo>
                    <a:cubicBezTo>
                      <a:pt x="4670" y="23951"/>
                      <a:pt x="4704" y="23984"/>
                      <a:pt x="4704" y="23984"/>
                    </a:cubicBezTo>
                    <a:lnTo>
                      <a:pt x="4770" y="23984"/>
                    </a:lnTo>
                    <a:cubicBezTo>
                      <a:pt x="4804" y="23951"/>
                      <a:pt x="4837" y="23917"/>
                      <a:pt x="4837" y="23851"/>
                    </a:cubicBezTo>
                    <a:cubicBezTo>
                      <a:pt x="4904" y="23617"/>
                      <a:pt x="4970" y="23350"/>
                      <a:pt x="4970" y="23083"/>
                    </a:cubicBezTo>
                    <a:cubicBezTo>
                      <a:pt x="5037" y="22616"/>
                      <a:pt x="5037" y="22149"/>
                      <a:pt x="5104" y="21682"/>
                    </a:cubicBezTo>
                    <a:cubicBezTo>
                      <a:pt x="5171" y="21149"/>
                      <a:pt x="5304" y="20548"/>
                      <a:pt x="5404" y="20014"/>
                    </a:cubicBezTo>
                    <a:cubicBezTo>
                      <a:pt x="5604" y="18880"/>
                      <a:pt x="5871" y="17713"/>
                      <a:pt x="6205" y="16612"/>
                    </a:cubicBezTo>
                    <a:cubicBezTo>
                      <a:pt x="6438" y="15845"/>
                      <a:pt x="6638" y="15044"/>
                      <a:pt x="6939" y="14277"/>
                    </a:cubicBezTo>
                    <a:lnTo>
                      <a:pt x="7139" y="13777"/>
                    </a:lnTo>
                    <a:lnTo>
                      <a:pt x="7305" y="13310"/>
                    </a:lnTo>
                    <a:cubicBezTo>
                      <a:pt x="7439" y="12976"/>
                      <a:pt x="7539" y="12643"/>
                      <a:pt x="7672" y="12309"/>
                    </a:cubicBezTo>
                    <a:cubicBezTo>
                      <a:pt x="7772" y="12075"/>
                      <a:pt x="7873" y="11842"/>
                      <a:pt x="7973" y="11608"/>
                    </a:cubicBezTo>
                    <a:cubicBezTo>
                      <a:pt x="8106" y="11375"/>
                      <a:pt x="8206" y="11141"/>
                      <a:pt x="8340" y="10908"/>
                    </a:cubicBezTo>
                    <a:cubicBezTo>
                      <a:pt x="8506" y="10641"/>
                      <a:pt x="8706" y="10341"/>
                      <a:pt x="8907" y="10074"/>
                    </a:cubicBezTo>
                    <a:cubicBezTo>
                      <a:pt x="9007" y="9941"/>
                      <a:pt x="9140" y="9807"/>
                      <a:pt x="9240" y="9674"/>
                    </a:cubicBezTo>
                    <a:cubicBezTo>
                      <a:pt x="9340" y="9540"/>
                      <a:pt x="9440" y="9407"/>
                      <a:pt x="9540" y="9273"/>
                    </a:cubicBezTo>
                    <a:cubicBezTo>
                      <a:pt x="10308" y="8273"/>
                      <a:pt x="11208" y="7372"/>
                      <a:pt x="12209" y="6572"/>
                    </a:cubicBezTo>
                    <a:cubicBezTo>
                      <a:pt x="12943" y="6071"/>
                      <a:pt x="13743" y="5671"/>
                      <a:pt x="14611" y="5404"/>
                    </a:cubicBezTo>
                    <a:cubicBezTo>
                      <a:pt x="15445" y="5171"/>
                      <a:pt x="16312" y="5004"/>
                      <a:pt x="17213" y="4937"/>
                    </a:cubicBezTo>
                    <a:cubicBezTo>
                      <a:pt x="17760" y="4823"/>
                      <a:pt x="18322" y="4771"/>
                      <a:pt x="18890" y="4771"/>
                    </a:cubicBezTo>
                    <a:cubicBezTo>
                      <a:pt x="19153" y="4771"/>
                      <a:pt x="19417" y="4782"/>
                      <a:pt x="19681" y="4804"/>
                    </a:cubicBezTo>
                    <a:cubicBezTo>
                      <a:pt x="20181" y="4837"/>
                      <a:pt x="19714" y="4937"/>
                      <a:pt x="20215" y="5037"/>
                    </a:cubicBezTo>
                    <a:cubicBezTo>
                      <a:pt x="20682" y="5171"/>
                      <a:pt x="21182" y="5337"/>
                      <a:pt x="21649" y="5504"/>
                    </a:cubicBezTo>
                    <a:cubicBezTo>
                      <a:pt x="22049" y="5671"/>
                      <a:pt x="22483" y="5871"/>
                      <a:pt x="22883" y="6071"/>
                    </a:cubicBezTo>
                    <a:cubicBezTo>
                      <a:pt x="23217" y="6238"/>
                      <a:pt x="23517" y="6471"/>
                      <a:pt x="23817" y="6705"/>
                    </a:cubicBezTo>
                    <a:cubicBezTo>
                      <a:pt x="25552" y="8073"/>
                      <a:pt x="26953" y="9807"/>
                      <a:pt x="27887" y="11809"/>
                    </a:cubicBezTo>
                    <a:cubicBezTo>
                      <a:pt x="28454" y="12876"/>
                      <a:pt x="28888" y="14010"/>
                      <a:pt x="29254" y="15144"/>
                    </a:cubicBezTo>
                    <a:cubicBezTo>
                      <a:pt x="29521" y="16012"/>
                      <a:pt x="29655" y="16846"/>
                      <a:pt x="29855" y="17746"/>
                    </a:cubicBezTo>
                    <a:cubicBezTo>
                      <a:pt x="30022" y="18347"/>
                      <a:pt x="30188" y="18914"/>
                      <a:pt x="30255" y="19514"/>
                    </a:cubicBezTo>
                    <a:cubicBezTo>
                      <a:pt x="30355" y="20248"/>
                      <a:pt x="30422" y="20948"/>
                      <a:pt x="30522" y="21682"/>
                    </a:cubicBezTo>
                    <a:cubicBezTo>
                      <a:pt x="30555" y="22049"/>
                      <a:pt x="30622" y="22416"/>
                      <a:pt x="30622" y="22783"/>
                    </a:cubicBezTo>
                    <a:cubicBezTo>
                      <a:pt x="30622" y="22950"/>
                      <a:pt x="30655" y="23150"/>
                      <a:pt x="30655" y="23317"/>
                    </a:cubicBezTo>
                    <a:lnTo>
                      <a:pt x="30655" y="23584"/>
                    </a:lnTo>
                    <a:lnTo>
                      <a:pt x="30655" y="24051"/>
                    </a:lnTo>
                    <a:lnTo>
                      <a:pt x="31156" y="24051"/>
                    </a:lnTo>
                    <a:lnTo>
                      <a:pt x="31456" y="24084"/>
                    </a:lnTo>
                    <a:lnTo>
                      <a:pt x="32090" y="24151"/>
                    </a:lnTo>
                    <a:cubicBezTo>
                      <a:pt x="32407" y="24167"/>
                      <a:pt x="32724" y="24176"/>
                      <a:pt x="33036" y="24176"/>
                    </a:cubicBezTo>
                    <a:cubicBezTo>
                      <a:pt x="33349" y="24176"/>
                      <a:pt x="33658" y="24167"/>
                      <a:pt x="33958" y="24151"/>
                    </a:cubicBezTo>
                    <a:cubicBezTo>
                      <a:pt x="33991" y="24134"/>
                      <a:pt x="34025" y="24126"/>
                      <a:pt x="34058" y="24126"/>
                    </a:cubicBezTo>
                    <a:cubicBezTo>
                      <a:pt x="34091" y="24126"/>
                      <a:pt x="34125" y="24134"/>
                      <a:pt x="34158" y="24151"/>
                    </a:cubicBezTo>
                    <a:lnTo>
                      <a:pt x="34625" y="24151"/>
                    </a:lnTo>
                    <a:lnTo>
                      <a:pt x="34625" y="23917"/>
                    </a:lnTo>
                    <a:lnTo>
                      <a:pt x="34625" y="23283"/>
                    </a:lnTo>
                    <a:lnTo>
                      <a:pt x="34625" y="22716"/>
                    </a:lnTo>
                    <a:cubicBezTo>
                      <a:pt x="34625" y="22316"/>
                      <a:pt x="34625" y="21949"/>
                      <a:pt x="34592" y="21582"/>
                    </a:cubicBezTo>
                    <a:cubicBezTo>
                      <a:pt x="34558" y="20815"/>
                      <a:pt x="34492" y="20048"/>
                      <a:pt x="34425" y="19281"/>
                    </a:cubicBezTo>
                    <a:cubicBezTo>
                      <a:pt x="34391" y="18914"/>
                      <a:pt x="34358" y="18547"/>
                      <a:pt x="34325" y="18213"/>
                    </a:cubicBezTo>
                    <a:lnTo>
                      <a:pt x="34225" y="17546"/>
                    </a:lnTo>
                    <a:cubicBezTo>
                      <a:pt x="34091" y="16745"/>
                      <a:pt x="33958" y="15978"/>
                      <a:pt x="33791" y="15178"/>
                    </a:cubicBezTo>
                    <a:cubicBezTo>
                      <a:pt x="33624" y="14410"/>
                      <a:pt x="33324" y="13510"/>
                      <a:pt x="33091" y="12709"/>
                    </a:cubicBezTo>
                    <a:cubicBezTo>
                      <a:pt x="32790" y="11842"/>
                      <a:pt x="32457" y="11008"/>
                      <a:pt x="32090" y="10174"/>
                    </a:cubicBezTo>
                    <a:cubicBezTo>
                      <a:pt x="31956" y="9874"/>
                      <a:pt x="31790" y="9574"/>
                      <a:pt x="31623" y="9307"/>
                    </a:cubicBezTo>
                    <a:cubicBezTo>
                      <a:pt x="31489" y="9007"/>
                      <a:pt x="31323" y="8706"/>
                      <a:pt x="31189" y="8406"/>
                    </a:cubicBezTo>
                    <a:cubicBezTo>
                      <a:pt x="30722" y="7472"/>
                      <a:pt x="30088" y="6638"/>
                      <a:pt x="29388" y="5904"/>
                    </a:cubicBezTo>
                    <a:cubicBezTo>
                      <a:pt x="28621" y="5070"/>
                      <a:pt x="27820" y="4303"/>
                      <a:pt x="26986" y="3536"/>
                    </a:cubicBezTo>
                    <a:cubicBezTo>
                      <a:pt x="26452" y="3036"/>
                      <a:pt x="25852" y="2569"/>
                      <a:pt x="25218" y="2168"/>
                    </a:cubicBezTo>
                    <a:cubicBezTo>
                      <a:pt x="24885" y="1968"/>
                      <a:pt x="24551" y="1801"/>
                      <a:pt x="24218" y="1601"/>
                    </a:cubicBezTo>
                    <a:cubicBezTo>
                      <a:pt x="23884" y="1401"/>
                      <a:pt x="23517" y="1234"/>
                      <a:pt x="23150" y="1068"/>
                    </a:cubicBezTo>
                    <a:cubicBezTo>
                      <a:pt x="22817" y="934"/>
                      <a:pt x="22383" y="767"/>
                      <a:pt x="21983" y="634"/>
                    </a:cubicBezTo>
                    <a:cubicBezTo>
                      <a:pt x="21582" y="467"/>
                      <a:pt x="21182" y="367"/>
                      <a:pt x="20782" y="300"/>
                    </a:cubicBezTo>
                    <a:cubicBezTo>
                      <a:pt x="19948" y="100"/>
                      <a:pt x="19114" y="0"/>
                      <a:pt x="18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000" cap="flat" cmpd="sng">
                <a:solidFill>
                  <a:schemeClr val="accent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76;p71">
                <a:extLst>
                  <a:ext uri="{FF2B5EF4-FFF2-40B4-BE49-F238E27FC236}">
                    <a16:creationId xmlns:a16="http://schemas.microsoft.com/office/drawing/2014/main" id="{5B820EA3-CA6D-55C6-F911-06F048BBE2F9}"/>
                  </a:ext>
                </a:extLst>
              </p:cNvPr>
              <p:cNvSpPr/>
              <p:nvPr/>
            </p:nvSpPr>
            <p:spPr>
              <a:xfrm>
                <a:off x="-1937050" y="3124538"/>
                <a:ext cx="726375" cy="512100"/>
              </a:xfrm>
              <a:custGeom>
                <a:avLst/>
                <a:gdLst/>
                <a:ahLst/>
                <a:cxnLst/>
                <a:rect l="l" t="t" r="r" b="b"/>
                <a:pathLst>
                  <a:path w="29055" h="20484" extrusionOk="0">
                    <a:moveTo>
                      <a:pt x="11835" y="0"/>
                    </a:moveTo>
                    <a:cubicBezTo>
                      <a:pt x="11263" y="0"/>
                      <a:pt x="10688" y="113"/>
                      <a:pt x="10141" y="342"/>
                    </a:cubicBezTo>
                    <a:cubicBezTo>
                      <a:pt x="8840" y="976"/>
                      <a:pt x="8240" y="2243"/>
                      <a:pt x="8106" y="3577"/>
                    </a:cubicBezTo>
                    <a:cubicBezTo>
                      <a:pt x="7052" y="3106"/>
                      <a:pt x="6205" y="2496"/>
                      <a:pt x="5067" y="2496"/>
                    </a:cubicBezTo>
                    <a:cubicBezTo>
                      <a:pt x="4837" y="2496"/>
                      <a:pt x="4595" y="2521"/>
                      <a:pt x="4337" y="2577"/>
                    </a:cubicBezTo>
                    <a:cubicBezTo>
                      <a:pt x="2836" y="2944"/>
                      <a:pt x="1702" y="4178"/>
                      <a:pt x="1502" y="5679"/>
                    </a:cubicBezTo>
                    <a:cubicBezTo>
                      <a:pt x="1368" y="7247"/>
                      <a:pt x="2335" y="8648"/>
                      <a:pt x="3837" y="9081"/>
                    </a:cubicBezTo>
                    <a:cubicBezTo>
                      <a:pt x="3718" y="9066"/>
                      <a:pt x="3600" y="9059"/>
                      <a:pt x="3483" y="9059"/>
                    </a:cubicBezTo>
                    <a:cubicBezTo>
                      <a:pt x="1806" y="9059"/>
                      <a:pt x="227" y="10567"/>
                      <a:pt x="134" y="12250"/>
                    </a:cubicBezTo>
                    <a:cubicBezTo>
                      <a:pt x="0" y="14085"/>
                      <a:pt x="1368" y="15853"/>
                      <a:pt x="3103" y="16353"/>
                    </a:cubicBezTo>
                    <a:cubicBezTo>
                      <a:pt x="3533" y="16465"/>
                      <a:pt x="3971" y="16519"/>
                      <a:pt x="4406" y="16519"/>
                    </a:cubicBezTo>
                    <a:cubicBezTo>
                      <a:pt x="5791" y="16519"/>
                      <a:pt x="7142" y="15968"/>
                      <a:pt x="8106" y="14952"/>
                    </a:cubicBezTo>
                    <a:lnTo>
                      <a:pt x="8106" y="14952"/>
                    </a:lnTo>
                    <a:cubicBezTo>
                      <a:pt x="7439" y="17254"/>
                      <a:pt x="9140" y="19989"/>
                      <a:pt x="11509" y="20423"/>
                    </a:cubicBezTo>
                    <a:cubicBezTo>
                      <a:pt x="11731" y="20463"/>
                      <a:pt x="11955" y="20483"/>
                      <a:pt x="12178" y="20483"/>
                    </a:cubicBezTo>
                    <a:cubicBezTo>
                      <a:pt x="14332" y="20483"/>
                      <a:pt x="16428" y="18663"/>
                      <a:pt x="16579" y="16487"/>
                    </a:cubicBezTo>
                    <a:cubicBezTo>
                      <a:pt x="16670" y="18330"/>
                      <a:pt x="18184" y="19735"/>
                      <a:pt x="19981" y="19735"/>
                    </a:cubicBezTo>
                    <a:cubicBezTo>
                      <a:pt x="20168" y="19735"/>
                      <a:pt x="20357" y="19720"/>
                      <a:pt x="20548" y="19689"/>
                    </a:cubicBezTo>
                    <a:cubicBezTo>
                      <a:pt x="22550" y="19355"/>
                      <a:pt x="23817" y="17354"/>
                      <a:pt x="23250" y="15386"/>
                    </a:cubicBezTo>
                    <a:lnTo>
                      <a:pt x="23250" y="15386"/>
                    </a:lnTo>
                    <a:cubicBezTo>
                      <a:pt x="24051" y="15786"/>
                      <a:pt x="24251" y="15986"/>
                      <a:pt x="25118" y="16153"/>
                    </a:cubicBezTo>
                    <a:cubicBezTo>
                      <a:pt x="25361" y="16209"/>
                      <a:pt x="25609" y="16236"/>
                      <a:pt x="25856" y="16236"/>
                    </a:cubicBezTo>
                    <a:cubicBezTo>
                      <a:pt x="26493" y="16236"/>
                      <a:pt x="27125" y="16056"/>
                      <a:pt x="27654" y="15719"/>
                    </a:cubicBezTo>
                    <a:cubicBezTo>
                      <a:pt x="28954" y="14785"/>
                      <a:pt x="29055" y="12784"/>
                      <a:pt x="28254" y="11416"/>
                    </a:cubicBezTo>
                    <a:cubicBezTo>
                      <a:pt x="27553" y="10182"/>
                      <a:pt x="26453" y="9215"/>
                      <a:pt x="25152" y="8681"/>
                    </a:cubicBezTo>
                    <a:cubicBezTo>
                      <a:pt x="26986" y="6279"/>
                      <a:pt x="26119" y="2777"/>
                      <a:pt x="23384" y="1476"/>
                    </a:cubicBezTo>
                    <a:cubicBezTo>
                      <a:pt x="22725" y="1174"/>
                      <a:pt x="22040" y="1033"/>
                      <a:pt x="21370" y="1033"/>
                    </a:cubicBezTo>
                    <a:cubicBezTo>
                      <a:pt x="19221" y="1033"/>
                      <a:pt x="17221" y="2482"/>
                      <a:pt x="16712" y="4745"/>
                    </a:cubicBezTo>
                    <a:cubicBezTo>
                      <a:pt x="16479" y="3210"/>
                      <a:pt x="15678" y="1843"/>
                      <a:pt x="14444" y="875"/>
                    </a:cubicBezTo>
                    <a:cubicBezTo>
                      <a:pt x="13680" y="297"/>
                      <a:pt x="12763" y="0"/>
                      <a:pt x="118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77;p71">
                <a:extLst>
                  <a:ext uri="{FF2B5EF4-FFF2-40B4-BE49-F238E27FC236}">
                    <a16:creationId xmlns:a16="http://schemas.microsoft.com/office/drawing/2014/main" id="{9C5434A8-6031-5778-1270-B6D3A81E2110}"/>
                  </a:ext>
                </a:extLst>
              </p:cNvPr>
              <p:cNvSpPr/>
              <p:nvPr/>
            </p:nvSpPr>
            <p:spPr>
              <a:xfrm>
                <a:off x="-1942050" y="3115838"/>
                <a:ext cx="733050" cy="527125"/>
              </a:xfrm>
              <a:custGeom>
                <a:avLst/>
                <a:gdLst/>
                <a:ahLst/>
                <a:cxnLst/>
                <a:rect l="l" t="t" r="r" b="b"/>
                <a:pathLst>
                  <a:path w="29322" h="21085" extrusionOk="0">
                    <a:moveTo>
                      <a:pt x="11823" y="1"/>
                    </a:moveTo>
                    <a:cubicBezTo>
                      <a:pt x="11685" y="1"/>
                      <a:pt x="11547" y="9"/>
                      <a:pt x="11408" y="23"/>
                    </a:cubicBezTo>
                    <a:cubicBezTo>
                      <a:pt x="10741" y="156"/>
                      <a:pt x="10141" y="456"/>
                      <a:pt x="9607" y="857"/>
                    </a:cubicBezTo>
                    <a:cubicBezTo>
                      <a:pt x="9274" y="1123"/>
                      <a:pt x="8973" y="1424"/>
                      <a:pt x="8740" y="1757"/>
                    </a:cubicBezTo>
                    <a:cubicBezTo>
                      <a:pt x="8540" y="2024"/>
                      <a:pt x="8373" y="2324"/>
                      <a:pt x="8240" y="2591"/>
                    </a:cubicBezTo>
                    <a:cubicBezTo>
                      <a:pt x="8173" y="2758"/>
                      <a:pt x="8139" y="2925"/>
                      <a:pt x="8073" y="3091"/>
                    </a:cubicBezTo>
                    <a:cubicBezTo>
                      <a:pt x="8073" y="3158"/>
                      <a:pt x="8039" y="3258"/>
                      <a:pt x="8006" y="3325"/>
                    </a:cubicBezTo>
                    <a:cubicBezTo>
                      <a:pt x="8006" y="3325"/>
                      <a:pt x="8006" y="3358"/>
                      <a:pt x="8006" y="3392"/>
                    </a:cubicBezTo>
                    <a:lnTo>
                      <a:pt x="8006" y="3425"/>
                    </a:lnTo>
                    <a:lnTo>
                      <a:pt x="7973" y="3392"/>
                    </a:lnTo>
                    <a:lnTo>
                      <a:pt x="7939" y="3392"/>
                    </a:lnTo>
                    <a:lnTo>
                      <a:pt x="7773" y="3292"/>
                    </a:lnTo>
                    <a:cubicBezTo>
                      <a:pt x="7539" y="3158"/>
                      <a:pt x="7306" y="3091"/>
                      <a:pt x="7039" y="3025"/>
                    </a:cubicBezTo>
                    <a:cubicBezTo>
                      <a:pt x="6438" y="2891"/>
                      <a:pt x="5871" y="2691"/>
                      <a:pt x="5171" y="2558"/>
                    </a:cubicBezTo>
                    <a:cubicBezTo>
                      <a:pt x="5121" y="2549"/>
                      <a:pt x="5069" y="2545"/>
                      <a:pt x="5015" y="2545"/>
                    </a:cubicBezTo>
                    <a:cubicBezTo>
                      <a:pt x="4856" y="2545"/>
                      <a:pt x="4687" y="2583"/>
                      <a:pt x="4537" y="2658"/>
                    </a:cubicBezTo>
                    <a:cubicBezTo>
                      <a:pt x="4437" y="2725"/>
                      <a:pt x="4437" y="2825"/>
                      <a:pt x="4537" y="2958"/>
                    </a:cubicBezTo>
                    <a:cubicBezTo>
                      <a:pt x="4637" y="3025"/>
                      <a:pt x="4737" y="3091"/>
                      <a:pt x="4837" y="3125"/>
                    </a:cubicBezTo>
                    <a:cubicBezTo>
                      <a:pt x="4937" y="3158"/>
                      <a:pt x="5004" y="3192"/>
                      <a:pt x="5104" y="3192"/>
                    </a:cubicBezTo>
                    <a:cubicBezTo>
                      <a:pt x="5571" y="3192"/>
                      <a:pt x="6038" y="3292"/>
                      <a:pt x="6472" y="3458"/>
                    </a:cubicBezTo>
                    <a:cubicBezTo>
                      <a:pt x="6705" y="3558"/>
                      <a:pt x="6939" y="3659"/>
                      <a:pt x="7139" y="3759"/>
                    </a:cubicBezTo>
                    <a:lnTo>
                      <a:pt x="8006" y="4126"/>
                    </a:lnTo>
                    <a:cubicBezTo>
                      <a:pt x="8206" y="4226"/>
                      <a:pt x="8373" y="4292"/>
                      <a:pt x="8540" y="4359"/>
                    </a:cubicBezTo>
                    <a:cubicBezTo>
                      <a:pt x="8573" y="4192"/>
                      <a:pt x="8573" y="3992"/>
                      <a:pt x="8606" y="3825"/>
                    </a:cubicBezTo>
                    <a:lnTo>
                      <a:pt x="8673" y="3558"/>
                    </a:lnTo>
                    <a:lnTo>
                      <a:pt x="8673" y="3458"/>
                    </a:lnTo>
                    <a:lnTo>
                      <a:pt x="8673" y="3425"/>
                    </a:lnTo>
                    <a:lnTo>
                      <a:pt x="8673" y="3358"/>
                    </a:lnTo>
                    <a:cubicBezTo>
                      <a:pt x="8707" y="3158"/>
                      <a:pt x="8807" y="2991"/>
                      <a:pt x="8873" y="2791"/>
                    </a:cubicBezTo>
                    <a:cubicBezTo>
                      <a:pt x="9040" y="2458"/>
                      <a:pt x="9240" y="2091"/>
                      <a:pt x="9507" y="1791"/>
                    </a:cubicBezTo>
                    <a:cubicBezTo>
                      <a:pt x="9674" y="1557"/>
                      <a:pt x="9907" y="1357"/>
                      <a:pt x="10141" y="1190"/>
                    </a:cubicBezTo>
                    <a:cubicBezTo>
                      <a:pt x="10374" y="990"/>
                      <a:pt x="10675" y="857"/>
                      <a:pt x="10975" y="790"/>
                    </a:cubicBezTo>
                    <a:cubicBezTo>
                      <a:pt x="11274" y="720"/>
                      <a:pt x="11576" y="686"/>
                      <a:pt x="11877" y="686"/>
                    </a:cubicBezTo>
                    <a:cubicBezTo>
                      <a:pt x="12582" y="686"/>
                      <a:pt x="13279" y="873"/>
                      <a:pt x="13910" y="1223"/>
                    </a:cubicBezTo>
                    <a:cubicBezTo>
                      <a:pt x="14077" y="1357"/>
                      <a:pt x="14277" y="1457"/>
                      <a:pt x="14444" y="1590"/>
                    </a:cubicBezTo>
                    <a:cubicBezTo>
                      <a:pt x="15245" y="2191"/>
                      <a:pt x="15878" y="3025"/>
                      <a:pt x="16212" y="3992"/>
                    </a:cubicBezTo>
                    <a:cubicBezTo>
                      <a:pt x="16279" y="4192"/>
                      <a:pt x="16345" y="4459"/>
                      <a:pt x="16412" y="4726"/>
                    </a:cubicBezTo>
                    <a:cubicBezTo>
                      <a:pt x="16479" y="4993"/>
                      <a:pt x="16512" y="5260"/>
                      <a:pt x="16579" y="5493"/>
                    </a:cubicBezTo>
                    <a:cubicBezTo>
                      <a:pt x="16646" y="5994"/>
                      <a:pt x="16746" y="6427"/>
                      <a:pt x="16812" y="6894"/>
                    </a:cubicBezTo>
                    <a:cubicBezTo>
                      <a:pt x="16912" y="6527"/>
                      <a:pt x="17012" y="6127"/>
                      <a:pt x="17146" y="5693"/>
                    </a:cubicBezTo>
                    <a:cubicBezTo>
                      <a:pt x="17179" y="5560"/>
                      <a:pt x="17213" y="5426"/>
                      <a:pt x="17246" y="5293"/>
                    </a:cubicBezTo>
                    <a:lnTo>
                      <a:pt x="17379" y="4959"/>
                    </a:lnTo>
                    <a:cubicBezTo>
                      <a:pt x="17446" y="4693"/>
                      <a:pt x="17546" y="4459"/>
                      <a:pt x="17646" y="4226"/>
                    </a:cubicBezTo>
                    <a:lnTo>
                      <a:pt x="17713" y="4059"/>
                    </a:lnTo>
                    <a:cubicBezTo>
                      <a:pt x="17746" y="3992"/>
                      <a:pt x="17780" y="3959"/>
                      <a:pt x="17813" y="3892"/>
                    </a:cubicBezTo>
                    <a:cubicBezTo>
                      <a:pt x="17880" y="3759"/>
                      <a:pt x="17980" y="3625"/>
                      <a:pt x="18047" y="3492"/>
                    </a:cubicBezTo>
                    <a:cubicBezTo>
                      <a:pt x="18213" y="3258"/>
                      <a:pt x="18380" y="3058"/>
                      <a:pt x="18580" y="2891"/>
                    </a:cubicBezTo>
                    <a:cubicBezTo>
                      <a:pt x="18981" y="2491"/>
                      <a:pt x="19481" y="2191"/>
                      <a:pt x="20015" y="1991"/>
                    </a:cubicBezTo>
                    <a:cubicBezTo>
                      <a:pt x="20481" y="1816"/>
                      <a:pt x="20972" y="1717"/>
                      <a:pt x="21466" y="1717"/>
                    </a:cubicBezTo>
                    <a:cubicBezTo>
                      <a:pt x="21538" y="1717"/>
                      <a:pt x="21610" y="1720"/>
                      <a:pt x="21682" y="1724"/>
                    </a:cubicBezTo>
                    <a:cubicBezTo>
                      <a:pt x="22250" y="1757"/>
                      <a:pt x="22783" y="1924"/>
                      <a:pt x="23284" y="2191"/>
                    </a:cubicBezTo>
                    <a:cubicBezTo>
                      <a:pt x="23550" y="2324"/>
                      <a:pt x="23684" y="2391"/>
                      <a:pt x="23817" y="2458"/>
                    </a:cubicBezTo>
                    <a:cubicBezTo>
                      <a:pt x="24017" y="2558"/>
                      <a:pt x="24184" y="2658"/>
                      <a:pt x="24351" y="2791"/>
                    </a:cubicBezTo>
                    <a:cubicBezTo>
                      <a:pt x="24585" y="2991"/>
                      <a:pt x="24818" y="3192"/>
                      <a:pt x="25018" y="3425"/>
                    </a:cubicBezTo>
                    <a:cubicBezTo>
                      <a:pt x="25252" y="3659"/>
                      <a:pt x="25418" y="3925"/>
                      <a:pt x="25519" y="4226"/>
                    </a:cubicBezTo>
                    <a:cubicBezTo>
                      <a:pt x="25719" y="4959"/>
                      <a:pt x="25785" y="5326"/>
                      <a:pt x="25852" y="5593"/>
                    </a:cubicBezTo>
                    <a:cubicBezTo>
                      <a:pt x="25952" y="5860"/>
                      <a:pt x="25986" y="6127"/>
                      <a:pt x="25986" y="6394"/>
                    </a:cubicBezTo>
                    <a:cubicBezTo>
                      <a:pt x="25986" y="6627"/>
                      <a:pt x="25952" y="6827"/>
                      <a:pt x="25919" y="7061"/>
                    </a:cubicBezTo>
                    <a:cubicBezTo>
                      <a:pt x="25885" y="7228"/>
                      <a:pt x="25819" y="7395"/>
                      <a:pt x="25785" y="7561"/>
                    </a:cubicBezTo>
                    <a:cubicBezTo>
                      <a:pt x="25685" y="7728"/>
                      <a:pt x="25585" y="7895"/>
                      <a:pt x="25519" y="8028"/>
                    </a:cubicBezTo>
                    <a:lnTo>
                      <a:pt x="25385" y="8295"/>
                    </a:lnTo>
                    <a:lnTo>
                      <a:pt x="25185" y="8562"/>
                    </a:lnTo>
                    <a:lnTo>
                      <a:pt x="24851" y="9029"/>
                    </a:lnTo>
                    <a:lnTo>
                      <a:pt x="24785" y="9162"/>
                    </a:lnTo>
                    <a:cubicBezTo>
                      <a:pt x="24785" y="9162"/>
                      <a:pt x="24751" y="9196"/>
                      <a:pt x="24785" y="9196"/>
                    </a:cubicBezTo>
                    <a:lnTo>
                      <a:pt x="24851" y="9229"/>
                    </a:lnTo>
                    <a:lnTo>
                      <a:pt x="25085" y="9363"/>
                    </a:lnTo>
                    <a:lnTo>
                      <a:pt x="25619" y="9596"/>
                    </a:lnTo>
                    <a:lnTo>
                      <a:pt x="25852" y="9730"/>
                    </a:lnTo>
                    <a:cubicBezTo>
                      <a:pt x="26586" y="10130"/>
                      <a:pt x="27220" y="10630"/>
                      <a:pt x="27753" y="11264"/>
                    </a:cubicBezTo>
                    <a:cubicBezTo>
                      <a:pt x="27920" y="11497"/>
                      <a:pt x="28120" y="11731"/>
                      <a:pt x="28254" y="11964"/>
                    </a:cubicBezTo>
                    <a:cubicBezTo>
                      <a:pt x="28521" y="12331"/>
                      <a:pt x="28654" y="12798"/>
                      <a:pt x="28687" y="13265"/>
                    </a:cubicBezTo>
                    <a:cubicBezTo>
                      <a:pt x="28687" y="13699"/>
                      <a:pt x="28654" y="14133"/>
                      <a:pt x="28554" y="14600"/>
                    </a:cubicBezTo>
                    <a:cubicBezTo>
                      <a:pt x="28454" y="14967"/>
                      <a:pt x="28287" y="15334"/>
                      <a:pt x="28020" y="15634"/>
                    </a:cubicBezTo>
                    <a:cubicBezTo>
                      <a:pt x="27753" y="15901"/>
                      <a:pt x="27420" y="16101"/>
                      <a:pt x="27053" y="16234"/>
                    </a:cubicBezTo>
                    <a:cubicBezTo>
                      <a:pt x="26719" y="16334"/>
                      <a:pt x="26386" y="16368"/>
                      <a:pt x="26019" y="16368"/>
                    </a:cubicBezTo>
                    <a:cubicBezTo>
                      <a:pt x="25685" y="16334"/>
                      <a:pt x="25318" y="16268"/>
                      <a:pt x="24985" y="16167"/>
                    </a:cubicBezTo>
                    <a:cubicBezTo>
                      <a:pt x="24751" y="16101"/>
                      <a:pt x="24551" y="16001"/>
                      <a:pt x="24351" y="15867"/>
                    </a:cubicBezTo>
                    <a:cubicBezTo>
                      <a:pt x="23984" y="15634"/>
                      <a:pt x="23584" y="15434"/>
                      <a:pt x="23150" y="15200"/>
                    </a:cubicBezTo>
                    <a:lnTo>
                      <a:pt x="22983" y="15133"/>
                    </a:lnTo>
                    <a:lnTo>
                      <a:pt x="22983" y="15133"/>
                    </a:lnTo>
                    <a:cubicBezTo>
                      <a:pt x="23050" y="15367"/>
                      <a:pt x="23117" y="15767"/>
                      <a:pt x="23184" y="16201"/>
                    </a:cubicBezTo>
                    <a:cubicBezTo>
                      <a:pt x="23217" y="16301"/>
                      <a:pt x="23217" y="16434"/>
                      <a:pt x="23217" y="16534"/>
                    </a:cubicBezTo>
                    <a:lnTo>
                      <a:pt x="23217" y="16701"/>
                    </a:lnTo>
                    <a:cubicBezTo>
                      <a:pt x="23217" y="16801"/>
                      <a:pt x="23217" y="16901"/>
                      <a:pt x="23217" y="17001"/>
                    </a:cubicBezTo>
                    <a:cubicBezTo>
                      <a:pt x="23184" y="17368"/>
                      <a:pt x="23083" y="17702"/>
                      <a:pt x="22917" y="18035"/>
                    </a:cubicBezTo>
                    <a:cubicBezTo>
                      <a:pt x="22717" y="18436"/>
                      <a:pt x="22416" y="18803"/>
                      <a:pt x="22083" y="19103"/>
                    </a:cubicBezTo>
                    <a:cubicBezTo>
                      <a:pt x="21749" y="19370"/>
                      <a:pt x="21316" y="19570"/>
                      <a:pt x="20882" y="19670"/>
                    </a:cubicBezTo>
                    <a:cubicBezTo>
                      <a:pt x="20687" y="19719"/>
                      <a:pt x="20473" y="19750"/>
                      <a:pt x="20268" y="19750"/>
                    </a:cubicBezTo>
                    <a:cubicBezTo>
                      <a:pt x="20193" y="19750"/>
                      <a:pt x="20119" y="19746"/>
                      <a:pt x="20048" y="19737"/>
                    </a:cubicBezTo>
                    <a:cubicBezTo>
                      <a:pt x="19848" y="19703"/>
                      <a:pt x="19681" y="19670"/>
                      <a:pt x="19481" y="19603"/>
                    </a:cubicBezTo>
                    <a:cubicBezTo>
                      <a:pt x="19314" y="19537"/>
                      <a:pt x="19114" y="19470"/>
                      <a:pt x="18947" y="19403"/>
                    </a:cubicBezTo>
                    <a:cubicBezTo>
                      <a:pt x="18680" y="19270"/>
                      <a:pt x="18447" y="19103"/>
                      <a:pt x="18247" y="18903"/>
                    </a:cubicBezTo>
                    <a:cubicBezTo>
                      <a:pt x="17980" y="18636"/>
                      <a:pt x="17780" y="18369"/>
                      <a:pt x="17580" y="18069"/>
                    </a:cubicBezTo>
                    <a:cubicBezTo>
                      <a:pt x="17513" y="17935"/>
                      <a:pt x="17446" y="17702"/>
                      <a:pt x="17379" y="17535"/>
                    </a:cubicBezTo>
                    <a:cubicBezTo>
                      <a:pt x="17346" y="17468"/>
                      <a:pt x="17313" y="17402"/>
                      <a:pt x="17313" y="17368"/>
                    </a:cubicBezTo>
                    <a:lnTo>
                      <a:pt x="17279" y="17101"/>
                    </a:lnTo>
                    <a:lnTo>
                      <a:pt x="17179" y="16568"/>
                    </a:lnTo>
                    <a:cubicBezTo>
                      <a:pt x="17079" y="15767"/>
                      <a:pt x="16946" y="15000"/>
                      <a:pt x="16846" y="14199"/>
                    </a:cubicBezTo>
                    <a:cubicBezTo>
                      <a:pt x="16779" y="14566"/>
                      <a:pt x="16746" y="15067"/>
                      <a:pt x="16679" y="15634"/>
                    </a:cubicBezTo>
                    <a:cubicBezTo>
                      <a:pt x="16612" y="16167"/>
                      <a:pt x="16545" y="16701"/>
                      <a:pt x="16479" y="17235"/>
                    </a:cubicBezTo>
                    <a:lnTo>
                      <a:pt x="16345" y="17769"/>
                    </a:lnTo>
                    <a:lnTo>
                      <a:pt x="16312" y="18035"/>
                    </a:lnTo>
                    <a:cubicBezTo>
                      <a:pt x="16279" y="18069"/>
                      <a:pt x="16279" y="18102"/>
                      <a:pt x="16245" y="18136"/>
                    </a:cubicBezTo>
                    <a:lnTo>
                      <a:pt x="16245" y="18202"/>
                    </a:lnTo>
                    <a:cubicBezTo>
                      <a:pt x="16179" y="18369"/>
                      <a:pt x="16078" y="18502"/>
                      <a:pt x="16012" y="18669"/>
                    </a:cubicBezTo>
                    <a:cubicBezTo>
                      <a:pt x="15812" y="18969"/>
                      <a:pt x="15578" y="19236"/>
                      <a:pt x="15278" y="19436"/>
                    </a:cubicBezTo>
                    <a:cubicBezTo>
                      <a:pt x="14944" y="19670"/>
                      <a:pt x="14611" y="19870"/>
                      <a:pt x="14244" y="20037"/>
                    </a:cubicBezTo>
                    <a:cubicBezTo>
                      <a:pt x="13810" y="20270"/>
                      <a:pt x="13343" y="20471"/>
                      <a:pt x="12843" y="20637"/>
                    </a:cubicBezTo>
                    <a:cubicBezTo>
                      <a:pt x="12643" y="20687"/>
                      <a:pt x="12643" y="20704"/>
                      <a:pt x="12639" y="20704"/>
                    </a:cubicBezTo>
                    <a:cubicBezTo>
                      <a:pt x="12634" y="20704"/>
                      <a:pt x="12626" y="20687"/>
                      <a:pt x="12409" y="20671"/>
                    </a:cubicBezTo>
                    <a:cubicBezTo>
                      <a:pt x="11775" y="20571"/>
                      <a:pt x="11142" y="20370"/>
                      <a:pt x="10608" y="20004"/>
                    </a:cubicBezTo>
                    <a:cubicBezTo>
                      <a:pt x="10141" y="19770"/>
                      <a:pt x="9741" y="19436"/>
                      <a:pt x="9440" y="19003"/>
                    </a:cubicBezTo>
                    <a:cubicBezTo>
                      <a:pt x="9240" y="18636"/>
                      <a:pt x="9073" y="18369"/>
                      <a:pt x="8940" y="18069"/>
                    </a:cubicBezTo>
                    <a:cubicBezTo>
                      <a:pt x="8773" y="17769"/>
                      <a:pt x="8606" y="17402"/>
                      <a:pt x="8506" y="17068"/>
                    </a:cubicBezTo>
                    <a:cubicBezTo>
                      <a:pt x="8440" y="16868"/>
                      <a:pt x="8440" y="16701"/>
                      <a:pt x="8473" y="16501"/>
                    </a:cubicBezTo>
                    <a:cubicBezTo>
                      <a:pt x="8473" y="16434"/>
                      <a:pt x="8473" y="16368"/>
                      <a:pt x="8473" y="16301"/>
                    </a:cubicBezTo>
                    <a:cubicBezTo>
                      <a:pt x="8473" y="16201"/>
                      <a:pt x="8506" y="16101"/>
                      <a:pt x="8540" y="16001"/>
                    </a:cubicBezTo>
                    <a:cubicBezTo>
                      <a:pt x="8573" y="15801"/>
                      <a:pt x="8640" y="15567"/>
                      <a:pt x="8673" y="15367"/>
                    </a:cubicBezTo>
                    <a:cubicBezTo>
                      <a:pt x="8740" y="15067"/>
                      <a:pt x="8840" y="14733"/>
                      <a:pt x="8907" y="14366"/>
                    </a:cubicBezTo>
                    <a:lnTo>
                      <a:pt x="8907" y="14366"/>
                    </a:lnTo>
                    <a:cubicBezTo>
                      <a:pt x="8740" y="14533"/>
                      <a:pt x="8540" y="14700"/>
                      <a:pt x="8373" y="14867"/>
                    </a:cubicBezTo>
                    <a:cubicBezTo>
                      <a:pt x="8173" y="15067"/>
                      <a:pt x="7939" y="15267"/>
                      <a:pt x="7773" y="15434"/>
                    </a:cubicBezTo>
                    <a:lnTo>
                      <a:pt x="6972" y="16067"/>
                    </a:lnTo>
                    <a:cubicBezTo>
                      <a:pt x="6638" y="16201"/>
                      <a:pt x="6271" y="16334"/>
                      <a:pt x="5905" y="16401"/>
                    </a:cubicBezTo>
                    <a:cubicBezTo>
                      <a:pt x="5704" y="16468"/>
                      <a:pt x="5504" y="16501"/>
                      <a:pt x="5304" y="16501"/>
                    </a:cubicBezTo>
                    <a:cubicBezTo>
                      <a:pt x="5054" y="16534"/>
                      <a:pt x="4804" y="16551"/>
                      <a:pt x="4554" y="16551"/>
                    </a:cubicBezTo>
                    <a:cubicBezTo>
                      <a:pt x="4303" y="16551"/>
                      <a:pt x="4053" y="16534"/>
                      <a:pt x="3803" y="16501"/>
                    </a:cubicBezTo>
                    <a:cubicBezTo>
                      <a:pt x="3403" y="16434"/>
                      <a:pt x="3002" y="16268"/>
                      <a:pt x="2636" y="16101"/>
                    </a:cubicBezTo>
                    <a:cubicBezTo>
                      <a:pt x="2269" y="15934"/>
                      <a:pt x="1935" y="15700"/>
                      <a:pt x="1635" y="15434"/>
                    </a:cubicBezTo>
                    <a:cubicBezTo>
                      <a:pt x="1301" y="15033"/>
                      <a:pt x="1034" y="14566"/>
                      <a:pt x="934" y="14066"/>
                    </a:cubicBezTo>
                    <a:cubicBezTo>
                      <a:pt x="834" y="13799"/>
                      <a:pt x="768" y="13532"/>
                      <a:pt x="734" y="13265"/>
                    </a:cubicBezTo>
                    <a:cubicBezTo>
                      <a:pt x="667" y="12832"/>
                      <a:pt x="667" y="12398"/>
                      <a:pt x="801" y="11998"/>
                    </a:cubicBezTo>
                    <a:cubicBezTo>
                      <a:pt x="901" y="11598"/>
                      <a:pt x="1134" y="11231"/>
                      <a:pt x="1401" y="10930"/>
                    </a:cubicBezTo>
                    <a:cubicBezTo>
                      <a:pt x="1735" y="10664"/>
                      <a:pt x="2035" y="10397"/>
                      <a:pt x="2402" y="10163"/>
                    </a:cubicBezTo>
                    <a:cubicBezTo>
                      <a:pt x="2469" y="10096"/>
                      <a:pt x="2569" y="10030"/>
                      <a:pt x="2669" y="9996"/>
                    </a:cubicBezTo>
                    <a:lnTo>
                      <a:pt x="2802" y="9896"/>
                    </a:lnTo>
                    <a:cubicBezTo>
                      <a:pt x="2902" y="9896"/>
                      <a:pt x="3036" y="9863"/>
                      <a:pt x="3136" y="9830"/>
                    </a:cubicBezTo>
                    <a:lnTo>
                      <a:pt x="3269" y="9796"/>
                    </a:lnTo>
                    <a:cubicBezTo>
                      <a:pt x="3336" y="9763"/>
                      <a:pt x="3403" y="9763"/>
                      <a:pt x="3436" y="9763"/>
                    </a:cubicBezTo>
                    <a:lnTo>
                      <a:pt x="3936" y="9763"/>
                    </a:lnTo>
                    <a:cubicBezTo>
                      <a:pt x="4025" y="9752"/>
                      <a:pt x="4133" y="9748"/>
                      <a:pt x="4249" y="9748"/>
                    </a:cubicBezTo>
                    <a:cubicBezTo>
                      <a:pt x="4481" y="9748"/>
                      <a:pt x="4748" y="9763"/>
                      <a:pt x="4971" y="9763"/>
                    </a:cubicBezTo>
                    <a:lnTo>
                      <a:pt x="6105" y="9763"/>
                    </a:lnTo>
                    <a:lnTo>
                      <a:pt x="4904" y="9396"/>
                    </a:lnTo>
                    <a:lnTo>
                      <a:pt x="4237" y="9162"/>
                    </a:lnTo>
                    <a:lnTo>
                      <a:pt x="3903" y="9062"/>
                    </a:lnTo>
                    <a:lnTo>
                      <a:pt x="3703" y="8962"/>
                    </a:lnTo>
                    <a:cubicBezTo>
                      <a:pt x="3603" y="8896"/>
                      <a:pt x="3436" y="8862"/>
                      <a:pt x="3336" y="8796"/>
                    </a:cubicBezTo>
                    <a:lnTo>
                      <a:pt x="3169" y="8629"/>
                    </a:lnTo>
                    <a:cubicBezTo>
                      <a:pt x="3103" y="8595"/>
                      <a:pt x="3036" y="8529"/>
                      <a:pt x="3036" y="8529"/>
                    </a:cubicBezTo>
                    <a:lnTo>
                      <a:pt x="2969" y="8462"/>
                    </a:lnTo>
                    <a:cubicBezTo>
                      <a:pt x="2802" y="8195"/>
                      <a:pt x="2602" y="7962"/>
                      <a:pt x="2435" y="7695"/>
                    </a:cubicBezTo>
                    <a:cubicBezTo>
                      <a:pt x="2269" y="7428"/>
                      <a:pt x="2135" y="7161"/>
                      <a:pt x="2068" y="6827"/>
                    </a:cubicBezTo>
                    <a:cubicBezTo>
                      <a:pt x="2035" y="6627"/>
                      <a:pt x="2002" y="6394"/>
                      <a:pt x="2002" y="6194"/>
                    </a:cubicBezTo>
                    <a:cubicBezTo>
                      <a:pt x="2035" y="5660"/>
                      <a:pt x="2235" y="5126"/>
                      <a:pt x="2535" y="4693"/>
                    </a:cubicBezTo>
                    <a:cubicBezTo>
                      <a:pt x="2702" y="4426"/>
                      <a:pt x="2936" y="4159"/>
                      <a:pt x="3236" y="3925"/>
                    </a:cubicBezTo>
                    <a:cubicBezTo>
                      <a:pt x="3570" y="3725"/>
                      <a:pt x="3903" y="3492"/>
                      <a:pt x="4270" y="3325"/>
                    </a:cubicBezTo>
                    <a:cubicBezTo>
                      <a:pt x="4403" y="3225"/>
                      <a:pt x="4470" y="3225"/>
                      <a:pt x="4537" y="3058"/>
                    </a:cubicBezTo>
                    <a:cubicBezTo>
                      <a:pt x="4593" y="2946"/>
                      <a:pt x="4389" y="2809"/>
                      <a:pt x="4123" y="2809"/>
                    </a:cubicBezTo>
                    <a:cubicBezTo>
                      <a:pt x="4074" y="2809"/>
                      <a:pt x="4022" y="2814"/>
                      <a:pt x="3970" y="2825"/>
                    </a:cubicBezTo>
                    <a:cubicBezTo>
                      <a:pt x="3636" y="2925"/>
                      <a:pt x="3336" y="3091"/>
                      <a:pt x="3103" y="3325"/>
                    </a:cubicBezTo>
                    <a:cubicBezTo>
                      <a:pt x="2702" y="3592"/>
                      <a:pt x="2369" y="3892"/>
                      <a:pt x="2068" y="4259"/>
                    </a:cubicBezTo>
                    <a:cubicBezTo>
                      <a:pt x="1902" y="4492"/>
                      <a:pt x="1768" y="4759"/>
                      <a:pt x="1668" y="5026"/>
                    </a:cubicBezTo>
                    <a:cubicBezTo>
                      <a:pt x="1535" y="5293"/>
                      <a:pt x="1435" y="5560"/>
                      <a:pt x="1401" y="5860"/>
                    </a:cubicBezTo>
                    <a:cubicBezTo>
                      <a:pt x="1301" y="6360"/>
                      <a:pt x="1335" y="6894"/>
                      <a:pt x="1535" y="7361"/>
                    </a:cubicBezTo>
                    <a:cubicBezTo>
                      <a:pt x="1735" y="7895"/>
                      <a:pt x="2035" y="8362"/>
                      <a:pt x="2435" y="8796"/>
                    </a:cubicBezTo>
                    <a:lnTo>
                      <a:pt x="2602" y="8962"/>
                    </a:lnTo>
                    <a:cubicBezTo>
                      <a:pt x="2636" y="9029"/>
                      <a:pt x="2636" y="9029"/>
                      <a:pt x="2669" y="9062"/>
                    </a:cubicBezTo>
                    <a:cubicBezTo>
                      <a:pt x="2702" y="9129"/>
                      <a:pt x="2702" y="9129"/>
                      <a:pt x="2802" y="9162"/>
                    </a:cubicBezTo>
                    <a:cubicBezTo>
                      <a:pt x="2869" y="9162"/>
                      <a:pt x="2902" y="9196"/>
                      <a:pt x="2969" y="9229"/>
                    </a:cubicBezTo>
                    <a:lnTo>
                      <a:pt x="2869" y="9229"/>
                    </a:lnTo>
                    <a:cubicBezTo>
                      <a:pt x="2819" y="9213"/>
                      <a:pt x="2794" y="9204"/>
                      <a:pt x="2777" y="9204"/>
                    </a:cubicBezTo>
                    <a:cubicBezTo>
                      <a:pt x="2761" y="9204"/>
                      <a:pt x="2752" y="9213"/>
                      <a:pt x="2736" y="9229"/>
                    </a:cubicBezTo>
                    <a:cubicBezTo>
                      <a:pt x="2602" y="9296"/>
                      <a:pt x="2502" y="9363"/>
                      <a:pt x="2402" y="9396"/>
                    </a:cubicBezTo>
                    <a:cubicBezTo>
                      <a:pt x="2068" y="9596"/>
                      <a:pt x="1768" y="9763"/>
                      <a:pt x="1435" y="9963"/>
                    </a:cubicBezTo>
                    <a:cubicBezTo>
                      <a:pt x="1034" y="10230"/>
                      <a:pt x="734" y="10530"/>
                      <a:pt x="501" y="10930"/>
                    </a:cubicBezTo>
                    <a:cubicBezTo>
                      <a:pt x="234" y="11297"/>
                      <a:pt x="100" y="11731"/>
                      <a:pt x="34" y="12165"/>
                    </a:cubicBezTo>
                    <a:cubicBezTo>
                      <a:pt x="0" y="12598"/>
                      <a:pt x="0" y="13032"/>
                      <a:pt x="100" y="13466"/>
                    </a:cubicBezTo>
                    <a:cubicBezTo>
                      <a:pt x="100" y="13632"/>
                      <a:pt x="134" y="13766"/>
                      <a:pt x="200" y="13933"/>
                    </a:cubicBezTo>
                    <a:cubicBezTo>
                      <a:pt x="301" y="14400"/>
                      <a:pt x="467" y="14833"/>
                      <a:pt x="701" y="15267"/>
                    </a:cubicBezTo>
                    <a:cubicBezTo>
                      <a:pt x="968" y="15667"/>
                      <a:pt x="1301" y="16034"/>
                      <a:pt x="1735" y="16268"/>
                    </a:cubicBezTo>
                    <a:cubicBezTo>
                      <a:pt x="1968" y="16401"/>
                      <a:pt x="2302" y="16568"/>
                      <a:pt x="2602" y="16735"/>
                    </a:cubicBezTo>
                    <a:cubicBezTo>
                      <a:pt x="2936" y="16868"/>
                      <a:pt x="3269" y="16968"/>
                      <a:pt x="3603" y="17035"/>
                    </a:cubicBezTo>
                    <a:cubicBezTo>
                      <a:pt x="3988" y="17116"/>
                      <a:pt x="4382" y="17157"/>
                      <a:pt x="4776" y="17157"/>
                    </a:cubicBezTo>
                    <a:cubicBezTo>
                      <a:pt x="5509" y="17157"/>
                      <a:pt x="6245" y="17016"/>
                      <a:pt x="6939" y="16735"/>
                    </a:cubicBezTo>
                    <a:cubicBezTo>
                      <a:pt x="7139" y="16634"/>
                      <a:pt x="7306" y="16534"/>
                      <a:pt x="7506" y="16434"/>
                    </a:cubicBezTo>
                    <a:cubicBezTo>
                      <a:pt x="7606" y="16368"/>
                      <a:pt x="7706" y="16301"/>
                      <a:pt x="7773" y="16234"/>
                    </a:cubicBezTo>
                    <a:lnTo>
                      <a:pt x="7806" y="16167"/>
                    </a:lnTo>
                    <a:cubicBezTo>
                      <a:pt x="7839" y="16134"/>
                      <a:pt x="7839" y="16134"/>
                      <a:pt x="7873" y="16134"/>
                    </a:cubicBezTo>
                    <a:cubicBezTo>
                      <a:pt x="7906" y="16101"/>
                      <a:pt x="7939" y="16101"/>
                      <a:pt x="7939" y="16101"/>
                    </a:cubicBezTo>
                    <a:lnTo>
                      <a:pt x="7939" y="16101"/>
                    </a:lnTo>
                    <a:cubicBezTo>
                      <a:pt x="7906" y="16134"/>
                      <a:pt x="7906" y="16201"/>
                      <a:pt x="7873" y="16268"/>
                    </a:cubicBezTo>
                    <a:lnTo>
                      <a:pt x="7873" y="16301"/>
                    </a:lnTo>
                    <a:lnTo>
                      <a:pt x="7873" y="16401"/>
                    </a:lnTo>
                    <a:cubicBezTo>
                      <a:pt x="7873" y="16568"/>
                      <a:pt x="7906" y="16735"/>
                      <a:pt x="7939" y="16901"/>
                    </a:cubicBezTo>
                    <a:cubicBezTo>
                      <a:pt x="7973" y="17068"/>
                      <a:pt x="8006" y="17202"/>
                      <a:pt x="8039" y="17368"/>
                    </a:cubicBezTo>
                    <a:cubicBezTo>
                      <a:pt x="8073" y="17535"/>
                      <a:pt x="8139" y="17669"/>
                      <a:pt x="8206" y="17835"/>
                    </a:cubicBezTo>
                    <a:cubicBezTo>
                      <a:pt x="8340" y="18136"/>
                      <a:pt x="8473" y="18402"/>
                      <a:pt x="8673" y="18703"/>
                    </a:cubicBezTo>
                    <a:cubicBezTo>
                      <a:pt x="8740" y="18903"/>
                      <a:pt x="8840" y="19070"/>
                      <a:pt x="8973" y="19270"/>
                    </a:cubicBezTo>
                    <a:cubicBezTo>
                      <a:pt x="9107" y="19503"/>
                      <a:pt x="9307" y="19737"/>
                      <a:pt x="9507" y="19937"/>
                    </a:cubicBezTo>
                    <a:cubicBezTo>
                      <a:pt x="10007" y="20404"/>
                      <a:pt x="10608" y="20704"/>
                      <a:pt x="11242" y="20904"/>
                    </a:cubicBezTo>
                    <a:cubicBezTo>
                      <a:pt x="11622" y="21024"/>
                      <a:pt x="12014" y="21084"/>
                      <a:pt x="12411" y="21084"/>
                    </a:cubicBezTo>
                    <a:cubicBezTo>
                      <a:pt x="12676" y="21084"/>
                      <a:pt x="12943" y="21058"/>
                      <a:pt x="13210" y="21004"/>
                    </a:cubicBezTo>
                    <a:cubicBezTo>
                      <a:pt x="14144" y="20804"/>
                      <a:pt x="15044" y="20337"/>
                      <a:pt x="15745" y="19670"/>
                    </a:cubicBezTo>
                    <a:cubicBezTo>
                      <a:pt x="16179" y="19303"/>
                      <a:pt x="16512" y="18836"/>
                      <a:pt x="16746" y="18269"/>
                    </a:cubicBezTo>
                    <a:cubicBezTo>
                      <a:pt x="16746" y="18202"/>
                      <a:pt x="16779" y="18102"/>
                      <a:pt x="16846" y="18035"/>
                    </a:cubicBezTo>
                    <a:cubicBezTo>
                      <a:pt x="16846" y="18035"/>
                      <a:pt x="16846" y="18002"/>
                      <a:pt x="16846" y="18002"/>
                    </a:cubicBezTo>
                    <a:lnTo>
                      <a:pt x="16846" y="17969"/>
                    </a:lnTo>
                    <a:cubicBezTo>
                      <a:pt x="16850" y="17960"/>
                      <a:pt x="16855" y="17956"/>
                      <a:pt x="16859" y="17956"/>
                    </a:cubicBezTo>
                    <a:cubicBezTo>
                      <a:pt x="16889" y="17956"/>
                      <a:pt x="16926" y="18125"/>
                      <a:pt x="17012" y="18269"/>
                    </a:cubicBezTo>
                    <a:cubicBezTo>
                      <a:pt x="17213" y="18669"/>
                      <a:pt x="17479" y="19003"/>
                      <a:pt x="17780" y="19303"/>
                    </a:cubicBezTo>
                    <a:cubicBezTo>
                      <a:pt x="18047" y="19570"/>
                      <a:pt x="18380" y="19770"/>
                      <a:pt x="18714" y="19903"/>
                    </a:cubicBezTo>
                    <a:cubicBezTo>
                      <a:pt x="19047" y="20037"/>
                      <a:pt x="19414" y="20137"/>
                      <a:pt x="19748" y="20204"/>
                    </a:cubicBezTo>
                    <a:cubicBezTo>
                      <a:pt x="19804" y="20212"/>
                      <a:pt x="19860" y="20216"/>
                      <a:pt x="19915" y="20216"/>
                    </a:cubicBezTo>
                    <a:cubicBezTo>
                      <a:pt x="20188" y="20216"/>
                      <a:pt x="20451" y="20128"/>
                      <a:pt x="20721" y="20128"/>
                    </a:cubicBezTo>
                    <a:cubicBezTo>
                      <a:pt x="20818" y="20128"/>
                      <a:pt x="20916" y="20140"/>
                      <a:pt x="21015" y="20170"/>
                    </a:cubicBezTo>
                    <a:cubicBezTo>
                      <a:pt x="21282" y="20170"/>
                      <a:pt x="21549" y="20070"/>
                      <a:pt x="21783" y="19937"/>
                    </a:cubicBezTo>
                    <a:cubicBezTo>
                      <a:pt x="21949" y="19870"/>
                      <a:pt x="22083" y="19770"/>
                      <a:pt x="22216" y="19670"/>
                    </a:cubicBezTo>
                    <a:lnTo>
                      <a:pt x="22483" y="19436"/>
                    </a:lnTo>
                    <a:cubicBezTo>
                      <a:pt x="23017" y="18969"/>
                      <a:pt x="23384" y="18402"/>
                      <a:pt x="23617" y="17769"/>
                    </a:cubicBezTo>
                    <a:cubicBezTo>
                      <a:pt x="23717" y="17435"/>
                      <a:pt x="23817" y="17101"/>
                      <a:pt x="23817" y="16768"/>
                    </a:cubicBezTo>
                    <a:lnTo>
                      <a:pt x="23817" y="16501"/>
                    </a:lnTo>
                    <a:cubicBezTo>
                      <a:pt x="23817" y="16468"/>
                      <a:pt x="23817" y="16434"/>
                      <a:pt x="23817" y="16401"/>
                    </a:cubicBezTo>
                    <a:cubicBezTo>
                      <a:pt x="23817" y="16334"/>
                      <a:pt x="23817" y="16268"/>
                      <a:pt x="23784" y="16201"/>
                    </a:cubicBezTo>
                    <a:lnTo>
                      <a:pt x="23784" y="16167"/>
                    </a:lnTo>
                    <a:lnTo>
                      <a:pt x="23851" y="16167"/>
                    </a:lnTo>
                    <a:lnTo>
                      <a:pt x="23917" y="16234"/>
                    </a:lnTo>
                    <a:lnTo>
                      <a:pt x="24084" y="16301"/>
                    </a:lnTo>
                    <a:lnTo>
                      <a:pt x="24284" y="16434"/>
                    </a:lnTo>
                    <a:cubicBezTo>
                      <a:pt x="24351" y="16468"/>
                      <a:pt x="24451" y="16501"/>
                      <a:pt x="24551" y="16568"/>
                    </a:cubicBezTo>
                    <a:cubicBezTo>
                      <a:pt x="24718" y="16634"/>
                      <a:pt x="24918" y="16701"/>
                      <a:pt x="25085" y="16768"/>
                    </a:cubicBezTo>
                    <a:cubicBezTo>
                      <a:pt x="25391" y="16870"/>
                      <a:pt x="25696" y="16913"/>
                      <a:pt x="26002" y="16913"/>
                    </a:cubicBezTo>
                    <a:cubicBezTo>
                      <a:pt x="26097" y="16913"/>
                      <a:pt x="26191" y="16909"/>
                      <a:pt x="26286" y="16901"/>
                    </a:cubicBezTo>
                    <a:cubicBezTo>
                      <a:pt x="26619" y="16901"/>
                      <a:pt x="26920" y="16835"/>
                      <a:pt x="27253" y="16768"/>
                    </a:cubicBezTo>
                    <a:cubicBezTo>
                      <a:pt x="27553" y="16668"/>
                      <a:pt x="27820" y="16534"/>
                      <a:pt x="28054" y="16301"/>
                    </a:cubicBezTo>
                    <a:cubicBezTo>
                      <a:pt x="28054" y="16301"/>
                      <a:pt x="28087" y="16268"/>
                      <a:pt x="28120" y="16268"/>
                    </a:cubicBezTo>
                    <a:cubicBezTo>
                      <a:pt x="28954" y="15500"/>
                      <a:pt x="29321" y="14400"/>
                      <a:pt x="29188" y="13332"/>
                    </a:cubicBezTo>
                    <a:cubicBezTo>
                      <a:pt x="29121" y="12598"/>
                      <a:pt x="28888" y="11931"/>
                      <a:pt x="28521" y="11297"/>
                    </a:cubicBezTo>
                    <a:cubicBezTo>
                      <a:pt x="28387" y="11097"/>
                      <a:pt x="28254" y="10897"/>
                      <a:pt x="28087" y="10730"/>
                    </a:cubicBezTo>
                    <a:cubicBezTo>
                      <a:pt x="27520" y="10096"/>
                      <a:pt x="26853" y="9596"/>
                      <a:pt x="26152" y="9162"/>
                    </a:cubicBezTo>
                    <a:cubicBezTo>
                      <a:pt x="26019" y="9096"/>
                      <a:pt x="25785" y="8996"/>
                      <a:pt x="25785" y="8996"/>
                    </a:cubicBezTo>
                    <a:lnTo>
                      <a:pt x="25685" y="8962"/>
                    </a:lnTo>
                    <a:cubicBezTo>
                      <a:pt x="25652" y="8929"/>
                      <a:pt x="25652" y="8929"/>
                      <a:pt x="25652" y="8929"/>
                    </a:cubicBezTo>
                    <a:lnTo>
                      <a:pt x="25652" y="8896"/>
                    </a:lnTo>
                    <a:cubicBezTo>
                      <a:pt x="25719" y="8829"/>
                      <a:pt x="25919" y="8495"/>
                      <a:pt x="26052" y="8195"/>
                    </a:cubicBezTo>
                    <a:cubicBezTo>
                      <a:pt x="26319" y="7628"/>
                      <a:pt x="26519" y="7028"/>
                      <a:pt x="26553" y="6360"/>
                    </a:cubicBezTo>
                    <a:cubicBezTo>
                      <a:pt x="26619" y="5893"/>
                      <a:pt x="26586" y="5426"/>
                      <a:pt x="26453" y="4993"/>
                    </a:cubicBezTo>
                    <a:cubicBezTo>
                      <a:pt x="26352" y="4726"/>
                      <a:pt x="26252" y="4459"/>
                      <a:pt x="26119" y="4226"/>
                    </a:cubicBezTo>
                    <a:cubicBezTo>
                      <a:pt x="25919" y="3759"/>
                      <a:pt x="25685" y="3358"/>
                      <a:pt x="25418" y="2925"/>
                    </a:cubicBezTo>
                    <a:cubicBezTo>
                      <a:pt x="25052" y="2491"/>
                      <a:pt x="24585" y="2091"/>
                      <a:pt x="24051" y="1824"/>
                    </a:cubicBezTo>
                    <a:cubicBezTo>
                      <a:pt x="23784" y="1657"/>
                      <a:pt x="23484" y="1490"/>
                      <a:pt x="23184" y="1390"/>
                    </a:cubicBezTo>
                    <a:cubicBezTo>
                      <a:pt x="22636" y="1152"/>
                      <a:pt x="22053" y="1033"/>
                      <a:pt x="21462" y="1033"/>
                    </a:cubicBezTo>
                    <a:cubicBezTo>
                      <a:pt x="21225" y="1033"/>
                      <a:pt x="20987" y="1052"/>
                      <a:pt x="20748" y="1090"/>
                    </a:cubicBezTo>
                    <a:cubicBezTo>
                      <a:pt x="19948" y="1190"/>
                      <a:pt x="19214" y="1524"/>
                      <a:pt x="18580" y="2024"/>
                    </a:cubicBezTo>
                    <a:cubicBezTo>
                      <a:pt x="18180" y="2324"/>
                      <a:pt x="17813" y="2658"/>
                      <a:pt x="17513" y="3025"/>
                    </a:cubicBezTo>
                    <a:cubicBezTo>
                      <a:pt x="17346" y="3192"/>
                      <a:pt x="17213" y="3392"/>
                      <a:pt x="17079" y="3592"/>
                    </a:cubicBezTo>
                    <a:lnTo>
                      <a:pt x="17012" y="3759"/>
                    </a:lnTo>
                    <a:lnTo>
                      <a:pt x="16979" y="3825"/>
                    </a:lnTo>
                    <a:cubicBezTo>
                      <a:pt x="16946" y="3859"/>
                      <a:pt x="16946" y="3892"/>
                      <a:pt x="16946" y="3959"/>
                    </a:cubicBezTo>
                    <a:cubicBezTo>
                      <a:pt x="16912" y="3959"/>
                      <a:pt x="16879" y="3892"/>
                      <a:pt x="16846" y="3759"/>
                    </a:cubicBezTo>
                    <a:lnTo>
                      <a:pt x="16846" y="3725"/>
                    </a:lnTo>
                    <a:lnTo>
                      <a:pt x="16812" y="3659"/>
                    </a:lnTo>
                    <a:lnTo>
                      <a:pt x="16746" y="3492"/>
                    </a:lnTo>
                    <a:cubicBezTo>
                      <a:pt x="16679" y="3392"/>
                      <a:pt x="16646" y="3292"/>
                      <a:pt x="16579" y="3192"/>
                    </a:cubicBezTo>
                    <a:cubicBezTo>
                      <a:pt x="16479" y="2991"/>
                      <a:pt x="16379" y="2825"/>
                      <a:pt x="16279" y="2624"/>
                    </a:cubicBezTo>
                    <a:cubicBezTo>
                      <a:pt x="15945" y="2057"/>
                      <a:pt x="15478" y="1524"/>
                      <a:pt x="14944" y="1123"/>
                    </a:cubicBezTo>
                    <a:cubicBezTo>
                      <a:pt x="14411" y="723"/>
                      <a:pt x="13810" y="423"/>
                      <a:pt x="13176" y="189"/>
                    </a:cubicBezTo>
                    <a:cubicBezTo>
                      <a:pt x="12910" y="123"/>
                      <a:pt x="12676" y="89"/>
                      <a:pt x="12409" y="56"/>
                    </a:cubicBezTo>
                    <a:cubicBezTo>
                      <a:pt x="12214" y="17"/>
                      <a:pt x="12018" y="1"/>
                      <a:pt x="11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078;p71">
                <a:extLst>
                  <a:ext uri="{FF2B5EF4-FFF2-40B4-BE49-F238E27FC236}">
                    <a16:creationId xmlns:a16="http://schemas.microsoft.com/office/drawing/2014/main" id="{0F6244D4-0A46-EEBA-CDCA-F06E913A275A}"/>
                  </a:ext>
                </a:extLst>
              </p:cNvPr>
              <p:cNvSpPr/>
              <p:nvPr/>
            </p:nvSpPr>
            <p:spPr>
              <a:xfrm>
                <a:off x="-829600" y="3155913"/>
                <a:ext cx="772250" cy="491600"/>
              </a:xfrm>
              <a:custGeom>
                <a:avLst/>
                <a:gdLst/>
                <a:ahLst/>
                <a:cxnLst/>
                <a:rect l="l" t="t" r="r" b="b"/>
                <a:pathLst>
                  <a:path w="30890" h="19664" extrusionOk="0">
                    <a:moveTo>
                      <a:pt x="12303" y="0"/>
                    </a:moveTo>
                    <a:cubicBezTo>
                      <a:pt x="11550" y="0"/>
                      <a:pt x="10776" y="233"/>
                      <a:pt x="10075" y="755"/>
                    </a:cubicBezTo>
                    <a:cubicBezTo>
                      <a:pt x="8273" y="2089"/>
                      <a:pt x="8006" y="4624"/>
                      <a:pt x="7906" y="6859"/>
                    </a:cubicBezTo>
                    <a:cubicBezTo>
                      <a:pt x="7518" y="5522"/>
                      <a:pt x="6102" y="4628"/>
                      <a:pt x="4730" y="4628"/>
                    </a:cubicBezTo>
                    <a:cubicBezTo>
                      <a:pt x="4219" y="4628"/>
                      <a:pt x="3714" y="4753"/>
                      <a:pt x="3270" y="5024"/>
                    </a:cubicBezTo>
                    <a:cubicBezTo>
                      <a:pt x="1935" y="5825"/>
                      <a:pt x="1569" y="7626"/>
                      <a:pt x="2036" y="8994"/>
                    </a:cubicBezTo>
                    <a:cubicBezTo>
                      <a:pt x="2036" y="8994"/>
                      <a:pt x="1" y="9427"/>
                      <a:pt x="434" y="12496"/>
                    </a:cubicBezTo>
                    <a:cubicBezTo>
                      <a:pt x="668" y="13797"/>
                      <a:pt x="1702" y="14831"/>
                      <a:pt x="3036" y="14998"/>
                    </a:cubicBezTo>
                    <a:cubicBezTo>
                      <a:pt x="3175" y="15012"/>
                      <a:pt x="3314" y="15019"/>
                      <a:pt x="3452" y="15019"/>
                    </a:cubicBezTo>
                    <a:cubicBezTo>
                      <a:pt x="4611" y="15019"/>
                      <a:pt x="5738" y="14528"/>
                      <a:pt x="6572" y="13664"/>
                    </a:cubicBezTo>
                    <a:lnTo>
                      <a:pt x="6572" y="13664"/>
                    </a:lnTo>
                    <a:cubicBezTo>
                      <a:pt x="4979" y="16478"/>
                      <a:pt x="7252" y="19482"/>
                      <a:pt x="9945" y="19482"/>
                    </a:cubicBezTo>
                    <a:cubicBezTo>
                      <a:pt x="10636" y="19482"/>
                      <a:pt x="11355" y="19284"/>
                      <a:pt x="12043" y="18834"/>
                    </a:cubicBezTo>
                    <a:cubicBezTo>
                      <a:pt x="13277" y="18067"/>
                      <a:pt x="13944" y="16699"/>
                      <a:pt x="14578" y="15398"/>
                    </a:cubicBezTo>
                    <a:lnTo>
                      <a:pt x="14578" y="15398"/>
                    </a:lnTo>
                    <a:cubicBezTo>
                      <a:pt x="14519" y="17793"/>
                      <a:pt x="16451" y="19663"/>
                      <a:pt x="18725" y="19663"/>
                    </a:cubicBezTo>
                    <a:cubicBezTo>
                      <a:pt x="19017" y="19663"/>
                      <a:pt x="19315" y="19633"/>
                      <a:pt x="19615" y="19568"/>
                    </a:cubicBezTo>
                    <a:cubicBezTo>
                      <a:pt x="22217" y="18968"/>
                      <a:pt x="23618" y="16066"/>
                      <a:pt x="22383" y="13664"/>
                    </a:cubicBezTo>
                    <a:lnTo>
                      <a:pt x="22383" y="13664"/>
                    </a:lnTo>
                    <a:cubicBezTo>
                      <a:pt x="23417" y="14631"/>
                      <a:pt x="24518" y="15665"/>
                      <a:pt x="25886" y="16066"/>
                    </a:cubicBezTo>
                    <a:cubicBezTo>
                      <a:pt x="26254" y="16185"/>
                      <a:pt x="26653" y="16246"/>
                      <a:pt x="27052" y="16246"/>
                    </a:cubicBezTo>
                    <a:cubicBezTo>
                      <a:pt x="28099" y="16246"/>
                      <a:pt x="29148" y="15825"/>
                      <a:pt x="29655" y="14931"/>
                    </a:cubicBezTo>
                    <a:cubicBezTo>
                      <a:pt x="30122" y="13997"/>
                      <a:pt x="30056" y="12897"/>
                      <a:pt x="29522" y="11996"/>
                    </a:cubicBezTo>
                    <a:cubicBezTo>
                      <a:pt x="28955" y="11129"/>
                      <a:pt x="28188" y="10428"/>
                      <a:pt x="27287" y="9928"/>
                    </a:cubicBezTo>
                    <a:cubicBezTo>
                      <a:pt x="28521" y="9561"/>
                      <a:pt x="29822" y="8994"/>
                      <a:pt x="30289" y="7860"/>
                    </a:cubicBezTo>
                    <a:cubicBezTo>
                      <a:pt x="30889" y="6359"/>
                      <a:pt x="29655" y="4557"/>
                      <a:pt x="28054" y="4190"/>
                    </a:cubicBezTo>
                    <a:cubicBezTo>
                      <a:pt x="27787" y="4129"/>
                      <a:pt x="27518" y="4100"/>
                      <a:pt x="27251" y="4100"/>
                    </a:cubicBezTo>
                    <a:cubicBezTo>
                      <a:pt x="25920" y="4100"/>
                      <a:pt x="24623" y="4814"/>
                      <a:pt x="23651" y="5758"/>
                    </a:cubicBezTo>
                    <a:cubicBezTo>
                      <a:pt x="23651" y="4324"/>
                      <a:pt x="23084" y="2956"/>
                      <a:pt x="22050" y="1955"/>
                    </a:cubicBezTo>
                    <a:cubicBezTo>
                      <a:pt x="21304" y="1279"/>
                      <a:pt x="20346" y="913"/>
                      <a:pt x="19370" y="913"/>
                    </a:cubicBezTo>
                    <a:cubicBezTo>
                      <a:pt x="18949" y="913"/>
                      <a:pt x="18526" y="981"/>
                      <a:pt x="18114" y="1122"/>
                    </a:cubicBezTo>
                    <a:cubicBezTo>
                      <a:pt x="17057" y="1534"/>
                      <a:pt x="16319" y="2444"/>
                      <a:pt x="16099" y="3498"/>
                    </a:cubicBezTo>
                    <a:lnTo>
                      <a:pt x="16099" y="3498"/>
                    </a:lnTo>
                    <a:cubicBezTo>
                      <a:pt x="15960" y="1471"/>
                      <a:pt x="14198" y="0"/>
                      <a:pt x="123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079;p71">
                <a:extLst>
                  <a:ext uri="{FF2B5EF4-FFF2-40B4-BE49-F238E27FC236}">
                    <a16:creationId xmlns:a16="http://schemas.microsoft.com/office/drawing/2014/main" id="{339BA031-B043-73BA-5953-540FE2A8D24D}"/>
                  </a:ext>
                </a:extLst>
              </p:cNvPr>
              <p:cNvSpPr/>
              <p:nvPr/>
            </p:nvSpPr>
            <p:spPr>
              <a:xfrm>
                <a:off x="-829600" y="3148088"/>
                <a:ext cx="768925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30757" h="20320" extrusionOk="0">
                    <a:moveTo>
                      <a:pt x="12476" y="0"/>
                    </a:moveTo>
                    <a:cubicBezTo>
                      <a:pt x="11943" y="0"/>
                      <a:pt x="11409" y="100"/>
                      <a:pt x="10875" y="234"/>
                    </a:cubicBezTo>
                    <a:cubicBezTo>
                      <a:pt x="10341" y="367"/>
                      <a:pt x="9841" y="667"/>
                      <a:pt x="9441" y="1101"/>
                    </a:cubicBezTo>
                    <a:cubicBezTo>
                      <a:pt x="9074" y="1535"/>
                      <a:pt x="8774" y="2035"/>
                      <a:pt x="8540" y="2602"/>
                    </a:cubicBezTo>
                    <a:cubicBezTo>
                      <a:pt x="8440" y="2836"/>
                      <a:pt x="8240" y="3269"/>
                      <a:pt x="8107" y="3703"/>
                    </a:cubicBezTo>
                    <a:cubicBezTo>
                      <a:pt x="7973" y="4103"/>
                      <a:pt x="7873" y="4503"/>
                      <a:pt x="7806" y="4637"/>
                    </a:cubicBezTo>
                    <a:cubicBezTo>
                      <a:pt x="7706" y="5004"/>
                      <a:pt x="7640" y="5371"/>
                      <a:pt x="7640" y="5771"/>
                    </a:cubicBezTo>
                    <a:cubicBezTo>
                      <a:pt x="7673" y="5838"/>
                      <a:pt x="7673" y="5938"/>
                      <a:pt x="7673" y="6038"/>
                    </a:cubicBezTo>
                    <a:cubicBezTo>
                      <a:pt x="7656" y="6071"/>
                      <a:pt x="7648" y="6080"/>
                      <a:pt x="7644" y="6080"/>
                    </a:cubicBezTo>
                    <a:cubicBezTo>
                      <a:pt x="7640" y="6080"/>
                      <a:pt x="7640" y="6071"/>
                      <a:pt x="7640" y="6071"/>
                    </a:cubicBezTo>
                    <a:cubicBezTo>
                      <a:pt x="7640" y="6071"/>
                      <a:pt x="7606" y="6038"/>
                      <a:pt x="7606" y="6038"/>
                    </a:cubicBezTo>
                    <a:cubicBezTo>
                      <a:pt x="7573" y="6004"/>
                      <a:pt x="7539" y="5938"/>
                      <a:pt x="7539" y="5904"/>
                    </a:cubicBezTo>
                    <a:lnTo>
                      <a:pt x="7473" y="5804"/>
                    </a:lnTo>
                    <a:cubicBezTo>
                      <a:pt x="7406" y="5738"/>
                      <a:pt x="7339" y="5671"/>
                      <a:pt x="7273" y="5604"/>
                    </a:cubicBezTo>
                    <a:cubicBezTo>
                      <a:pt x="7039" y="5371"/>
                      <a:pt x="6739" y="5137"/>
                      <a:pt x="6405" y="5004"/>
                    </a:cubicBezTo>
                    <a:cubicBezTo>
                      <a:pt x="6005" y="4804"/>
                      <a:pt x="5571" y="4670"/>
                      <a:pt x="5104" y="4637"/>
                    </a:cubicBezTo>
                    <a:cubicBezTo>
                      <a:pt x="4949" y="4608"/>
                      <a:pt x="4790" y="4593"/>
                      <a:pt x="4632" y="4593"/>
                    </a:cubicBezTo>
                    <a:cubicBezTo>
                      <a:pt x="4249" y="4593"/>
                      <a:pt x="3867" y="4681"/>
                      <a:pt x="3537" y="4870"/>
                    </a:cubicBezTo>
                    <a:cubicBezTo>
                      <a:pt x="3370" y="4937"/>
                      <a:pt x="3270" y="5037"/>
                      <a:pt x="3203" y="5204"/>
                    </a:cubicBezTo>
                    <a:cubicBezTo>
                      <a:pt x="3203" y="5271"/>
                      <a:pt x="3303" y="5337"/>
                      <a:pt x="3437" y="5371"/>
                    </a:cubicBezTo>
                    <a:lnTo>
                      <a:pt x="3837" y="5371"/>
                    </a:lnTo>
                    <a:cubicBezTo>
                      <a:pt x="4137" y="5271"/>
                      <a:pt x="4437" y="5204"/>
                      <a:pt x="4771" y="5171"/>
                    </a:cubicBezTo>
                    <a:cubicBezTo>
                      <a:pt x="5204" y="5204"/>
                      <a:pt x="5605" y="5304"/>
                      <a:pt x="6005" y="5504"/>
                    </a:cubicBezTo>
                    <a:cubicBezTo>
                      <a:pt x="6272" y="5604"/>
                      <a:pt x="6505" y="5738"/>
                      <a:pt x="6706" y="5938"/>
                    </a:cubicBezTo>
                    <a:cubicBezTo>
                      <a:pt x="6806" y="6004"/>
                      <a:pt x="6872" y="6105"/>
                      <a:pt x="6972" y="6205"/>
                    </a:cubicBezTo>
                    <a:lnTo>
                      <a:pt x="7072" y="6305"/>
                    </a:lnTo>
                    <a:cubicBezTo>
                      <a:pt x="7106" y="6371"/>
                      <a:pt x="7139" y="6405"/>
                      <a:pt x="7173" y="6471"/>
                    </a:cubicBezTo>
                    <a:cubicBezTo>
                      <a:pt x="7239" y="6538"/>
                      <a:pt x="7273" y="6605"/>
                      <a:pt x="7306" y="6672"/>
                    </a:cubicBezTo>
                    <a:lnTo>
                      <a:pt x="7439" y="7005"/>
                    </a:lnTo>
                    <a:lnTo>
                      <a:pt x="7573" y="7372"/>
                    </a:lnTo>
                    <a:lnTo>
                      <a:pt x="7640" y="7572"/>
                    </a:lnTo>
                    <a:lnTo>
                      <a:pt x="7740" y="7806"/>
                    </a:lnTo>
                    <a:lnTo>
                      <a:pt x="8107" y="8806"/>
                    </a:lnTo>
                    <a:cubicBezTo>
                      <a:pt x="8140" y="8440"/>
                      <a:pt x="8173" y="8540"/>
                      <a:pt x="8173" y="8173"/>
                    </a:cubicBezTo>
                    <a:lnTo>
                      <a:pt x="8207" y="7239"/>
                    </a:lnTo>
                    <a:cubicBezTo>
                      <a:pt x="8207" y="6772"/>
                      <a:pt x="8240" y="6238"/>
                      <a:pt x="8273" y="5804"/>
                    </a:cubicBezTo>
                    <a:cubicBezTo>
                      <a:pt x="8273" y="5504"/>
                      <a:pt x="8307" y="5204"/>
                      <a:pt x="8373" y="4904"/>
                    </a:cubicBezTo>
                    <a:cubicBezTo>
                      <a:pt x="8473" y="4603"/>
                      <a:pt x="8540" y="4303"/>
                      <a:pt x="8607" y="4003"/>
                    </a:cubicBezTo>
                    <a:cubicBezTo>
                      <a:pt x="8674" y="3669"/>
                      <a:pt x="8774" y="3336"/>
                      <a:pt x="8940" y="3036"/>
                    </a:cubicBezTo>
                    <a:cubicBezTo>
                      <a:pt x="9141" y="2635"/>
                      <a:pt x="9374" y="2202"/>
                      <a:pt x="9641" y="1835"/>
                    </a:cubicBezTo>
                    <a:cubicBezTo>
                      <a:pt x="9841" y="1535"/>
                      <a:pt x="10141" y="1301"/>
                      <a:pt x="10475" y="1134"/>
                    </a:cubicBezTo>
                    <a:cubicBezTo>
                      <a:pt x="10842" y="1001"/>
                      <a:pt x="11242" y="867"/>
                      <a:pt x="11642" y="801"/>
                    </a:cubicBezTo>
                    <a:cubicBezTo>
                      <a:pt x="11921" y="743"/>
                      <a:pt x="12200" y="713"/>
                      <a:pt x="12478" y="713"/>
                    </a:cubicBezTo>
                    <a:cubicBezTo>
                      <a:pt x="12997" y="713"/>
                      <a:pt x="13511" y="817"/>
                      <a:pt x="14011" y="1034"/>
                    </a:cubicBezTo>
                    <a:cubicBezTo>
                      <a:pt x="14111" y="1101"/>
                      <a:pt x="14244" y="1168"/>
                      <a:pt x="14344" y="1268"/>
                    </a:cubicBezTo>
                    <a:cubicBezTo>
                      <a:pt x="14678" y="1568"/>
                      <a:pt x="14945" y="1935"/>
                      <a:pt x="15145" y="2302"/>
                    </a:cubicBezTo>
                    <a:cubicBezTo>
                      <a:pt x="15345" y="2702"/>
                      <a:pt x="15512" y="3102"/>
                      <a:pt x="15679" y="3503"/>
                    </a:cubicBezTo>
                    <a:cubicBezTo>
                      <a:pt x="15701" y="3570"/>
                      <a:pt x="15722" y="3638"/>
                      <a:pt x="15740" y="3707"/>
                    </a:cubicBezTo>
                    <a:lnTo>
                      <a:pt x="15740" y="3707"/>
                    </a:lnTo>
                    <a:cubicBezTo>
                      <a:pt x="15729" y="3761"/>
                      <a:pt x="15720" y="3815"/>
                      <a:pt x="15712" y="3870"/>
                    </a:cubicBezTo>
                    <a:cubicBezTo>
                      <a:pt x="15645" y="4203"/>
                      <a:pt x="15645" y="4503"/>
                      <a:pt x="15712" y="4837"/>
                    </a:cubicBezTo>
                    <a:lnTo>
                      <a:pt x="16112" y="7105"/>
                    </a:lnTo>
                    <a:lnTo>
                      <a:pt x="16412" y="4837"/>
                    </a:lnTo>
                    <a:cubicBezTo>
                      <a:pt x="16446" y="4603"/>
                      <a:pt x="16446" y="4337"/>
                      <a:pt x="16446" y="4103"/>
                    </a:cubicBezTo>
                    <a:cubicBezTo>
                      <a:pt x="16426" y="3953"/>
                      <a:pt x="16400" y="3807"/>
                      <a:pt x="16368" y="3662"/>
                    </a:cubicBezTo>
                    <a:lnTo>
                      <a:pt x="16368" y="3662"/>
                    </a:lnTo>
                    <a:cubicBezTo>
                      <a:pt x="16481" y="3275"/>
                      <a:pt x="16678" y="2928"/>
                      <a:pt x="16946" y="2635"/>
                    </a:cubicBezTo>
                    <a:cubicBezTo>
                      <a:pt x="17280" y="2235"/>
                      <a:pt x="17713" y="1935"/>
                      <a:pt x="18214" y="1768"/>
                    </a:cubicBezTo>
                    <a:cubicBezTo>
                      <a:pt x="18614" y="1635"/>
                      <a:pt x="18981" y="1568"/>
                      <a:pt x="19381" y="1535"/>
                    </a:cubicBezTo>
                    <a:cubicBezTo>
                      <a:pt x="19515" y="1535"/>
                      <a:pt x="19681" y="1535"/>
                      <a:pt x="19815" y="1568"/>
                    </a:cubicBezTo>
                    <a:cubicBezTo>
                      <a:pt x="20148" y="1635"/>
                      <a:pt x="20482" y="1735"/>
                      <a:pt x="20782" y="1868"/>
                    </a:cubicBezTo>
                    <a:cubicBezTo>
                      <a:pt x="21383" y="2102"/>
                      <a:pt x="21883" y="2469"/>
                      <a:pt x="22283" y="2936"/>
                    </a:cubicBezTo>
                    <a:cubicBezTo>
                      <a:pt x="22517" y="3169"/>
                      <a:pt x="22717" y="3436"/>
                      <a:pt x="22884" y="3736"/>
                    </a:cubicBezTo>
                    <a:cubicBezTo>
                      <a:pt x="22950" y="3936"/>
                      <a:pt x="23017" y="4136"/>
                      <a:pt x="23051" y="4337"/>
                    </a:cubicBezTo>
                    <a:cubicBezTo>
                      <a:pt x="23184" y="4804"/>
                      <a:pt x="23117" y="4704"/>
                      <a:pt x="23251" y="5171"/>
                    </a:cubicBezTo>
                    <a:cubicBezTo>
                      <a:pt x="23284" y="5404"/>
                      <a:pt x="23317" y="5638"/>
                      <a:pt x="23317" y="5904"/>
                    </a:cubicBezTo>
                    <a:lnTo>
                      <a:pt x="23351" y="6772"/>
                    </a:lnTo>
                    <a:cubicBezTo>
                      <a:pt x="23684" y="6471"/>
                      <a:pt x="24018" y="6138"/>
                      <a:pt x="24385" y="5838"/>
                    </a:cubicBezTo>
                    <a:lnTo>
                      <a:pt x="24552" y="5704"/>
                    </a:lnTo>
                    <a:lnTo>
                      <a:pt x="24685" y="5604"/>
                    </a:lnTo>
                    <a:cubicBezTo>
                      <a:pt x="24785" y="5537"/>
                      <a:pt x="24919" y="5471"/>
                      <a:pt x="25019" y="5404"/>
                    </a:cubicBezTo>
                    <a:cubicBezTo>
                      <a:pt x="25419" y="5137"/>
                      <a:pt x="25886" y="4937"/>
                      <a:pt x="26353" y="4837"/>
                    </a:cubicBezTo>
                    <a:cubicBezTo>
                      <a:pt x="26642" y="4748"/>
                      <a:pt x="26946" y="4704"/>
                      <a:pt x="27255" y="4704"/>
                    </a:cubicBezTo>
                    <a:cubicBezTo>
                      <a:pt x="27409" y="4704"/>
                      <a:pt x="27565" y="4715"/>
                      <a:pt x="27721" y="4737"/>
                    </a:cubicBezTo>
                    <a:cubicBezTo>
                      <a:pt x="28188" y="4804"/>
                      <a:pt x="28621" y="4970"/>
                      <a:pt x="28988" y="5237"/>
                    </a:cubicBezTo>
                    <a:cubicBezTo>
                      <a:pt x="29188" y="5404"/>
                      <a:pt x="29388" y="5604"/>
                      <a:pt x="29555" y="5838"/>
                    </a:cubicBezTo>
                    <a:cubicBezTo>
                      <a:pt x="29689" y="6038"/>
                      <a:pt x="29855" y="6271"/>
                      <a:pt x="29989" y="6471"/>
                    </a:cubicBezTo>
                    <a:cubicBezTo>
                      <a:pt x="30122" y="6738"/>
                      <a:pt x="30156" y="7005"/>
                      <a:pt x="30156" y="7272"/>
                    </a:cubicBezTo>
                    <a:cubicBezTo>
                      <a:pt x="30122" y="7539"/>
                      <a:pt x="30089" y="7772"/>
                      <a:pt x="30022" y="8039"/>
                    </a:cubicBezTo>
                    <a:cubicBezTo>
                      <a:pt x="29922" y="8406"/>
                      <a:pt x="29689" y="8740"/>
                      <a:pt x="29388" y="8973"/>
                    </a:cubicBezTo>
                    <a:cubicBezTo>
                      <a:pt x="29055" y="9207"/>
                      <a:pt x="28688" y="9407"/>
                      <a:pt x="28321" y="9540"/>
                    </a:cubicBezTo>
                    <a:lnTo>
                      <a:pt x="28021" y="9640"/>
                    </a:lnTo>
                    <a:cubicBezTo>
                      <a:pt x="27921" y="9707"/>
                      <a:pt x="27687" y="9774"/>
                      <a:pt x="27554" y="9841"/>
                    </a:cubicBezTo>
                    <a:lnTo>
                      <a:pt x="26586" y="10141"/>
                    </a:lnTo>
                    <a:lnTo>
                      <a:pt x="27354" y="10608"/>
                    </a:lnTo>
                    <a:cubicBezTo>
                      <a:pt x="27454" y="10674"/>
                      <a:pt x="27587" y="10741"/>
                      <a:pt x="27687" y="10841"/>
                    </a:cubicBezTo>
                    <a:cubicBezTo>
                      <a:pt x="27754" y="10875"/>
                      <a:pt x="27821" y="10908"/>
                      <a:pt x="27854" y="10941"/>
                    </a:cubicBezTo>
                    <a:lnTo>
                      <a:pt x="27954" y="11041"/>
                    </a:lnTo>
                    <a:cubicBezTo>
                      <a:pt x="28288" y="11308"/>
                      <a:pt x="28755" y="11408"/>
                      <a:pt x="28855" y="11875"/>
                    </a:cubicBezTo>
                    <a:cubicBezTo>
                      <a:pt x="28955" y="12075"/>
                      <a:pt x="29088" y="12309"/>
                      <a:pt x="29222" y="12509"/>
                    </a:cubicBezTo>
                    <a:cubicBezTo>
                      <a:pt x="29355" y="12743"/>
                      <a:pt x="29488" y="12976"/>
                      <a:pt x="29555" y="13243"/>
                    </a:cubicBezTo>
                    <a:cubicBezTo>
                      <a:pt x="29789" y="13943"/>
                      <a:pt x="29689" y="14744"/>
                      <a:pt x="29222" y="15378"/>
                    </a:cubicBezTo>
                    <a:cubicBezTo>
                      <a:pt x="28755" y="15945"/>
                      <a:pt x="28021" y="16312"/>
                      <a:pt x="27254" y="16312"/>
                    </a:cubicBezTo>
                    <a:cubicBezTo>
                      <a:pt x="26520" y="16245"/>
                      <a:pt x="25786" y="16045"/>
                      <a:pt x="25119" y="15645"/>
                    </a:cubicBezTo>
                    <a:cubicBezTo>
                      <a:pt x="24852" y="15511"/>
                      <a:pt x="24618" y="15344"/>
                      <a:pt x="24351" y="15178"/>
                    </a:cubicBezTo>
                    <a:lnTo>
                      <a:pt x="23985" y="14877"/>
                    </a:lnTo>
                    <a:lnTo>
                      <a:pt x="23551" y="14611"/>
                    </a:lnTo>
                    <a:cubicBezTo>
                      <a:pt x="23518" y="14577"/>
                      <a:pt x="23484" y="14544"/>
                      <a:pt x="23451" y="14511"/>
                    </a:cubicBezTo>
                    <a:cubicBezTo>
                      <a:pt x="23084" y="14210"/>
                      <a:pt x="22750" y="13877"/>
                      <a:pt x="22417" y="13577"/>
                    </a:cubicBezTo>
                    <a:lnTo>
                      <a:pt x="21916" y="13110"/>
                    </a:lnTo>
                    <a:cubicBezTo>
                      <a:pt x="21816" y="13009"/>
                      <a:pt x="21716" y="12943"/>
                      <a:pt x="21616" y="12843"/>
                    </a:cubicBezTo>
                    <a:lnTo>
                      <a:pt x="21616" y="12843"/>
                    </a:lnTo>
                    <a:lnTo>
                      <a:pt x="22117" y="14010"/>
                    </a:lnTo>
                    <a:lnTo>
                      <a:pt x="22217" y="14277"/>
                    </a:lnTo>
                    <a:cubicBezTo>
                      <a:pt x="22250" y="14344"/>
                      <a:pt x="22283" y="14444"/>
                      <a:pt x="22317" y="14544"/>
                    </a:cubicBezTo>
                    <a:lnTo>
                      <a:pt x="22450" y="14944"/>
                    </a:lnTo>
                    <a:cubicBezTo>
                      <a:pt x="22483" y="15078"/>
                      <a:pt x="22517" y="15178"/>
                      <a:pt x="22517" y="15311"/>
                    </a:cubicBezTo>
                    <a:lnTo>
                      <a:pt x="22517" y="15445"/>
                    </a:lnTo>
                    <a:cubicBezTo>
                      <a:pt x="22517" y="15478"/>
                      <a:pt x="22517" y="15511"/>
                      <a:pt x="22517" y="15545"/>
                    </a:cubicBezTo>
                    <a:lnTo>
                      <a:pt x="22517" y="15945"/>
                    </a:lnTo>
                    <a:cubicBezTo>
                      <a:pt x="22483" y="16612"/>
                      <a:pt x="22283" y="17279"/>
                      <a:pt x="21916" y="17813"/>
                    </a:cubicBezTo>
                    <a:cubicBezTo>
                      <a:pt x="21816" y="18013"/>
                      <a:pt x="21650" y="18247"/>
                      <a:pt x="21549" y="18413"/>
                    </a:cubicBezTo>
                    <a:cubicBezTo>
                      <a:pt x="21016" y="19047"/>
                      <a:pt x="20282" y="19481"/>
                      <a:pt x="19448" y="19614"/>
                    </a:cubicBezTo>
                    <a:cubicBezTo>
                      <a:pt x="19174" y="19686"/>
                      <a:pt x="18894" y="19721"/>
                      <a:pt x="18613" y="19721"/>
                    </a:cubicBezTo>
                    <a:cubicBezTo>
                      <a:pt x="18244" y="19721"/>
                      <a:pt x="17873" y="19661"/>
                      <a:pt x="17513" y="19547"/>
                    </a:cubicBezTo>
                    <a:cubicBezTo>
                      <a:pt x="16946" y="19347"/>
                      <a:pt x="16412" y="19014"/>
                      <a:pt x="15979" y="18547"/>
                    </a:cubicBezTo>
                    <a:cubicBezTo>
                      <a:pt x="15712" y="18213"/>
                      <a:pt x="15445" y="17846"/>
                      <a:pt x="15245" y="17446"/>
                    </a:cubicBezTo>
                    <a:cubicBezTo>
                      <a:pt x="15178" y="17346"/>
                      <a:pt x="15112" y="17212"/>
                      <a:pt x="15045" y="17112"/>
                    </a:cubicBezTo>
                    <a:lnTo>
                      <a:pt x="14978" y="17012"/>
                    </a:lnTo>
                    <a:cubicBezTo>
                      <a:pt x="14978" y="16979"/>
                      <a:pt x="14945" y="16946"/>
                      <a:pt x="14945" y="16879"/>
                    </a:cubicBezTo>
                    <a:lnTo>
                      <a:pt x="14845" y="16545"/>
                    </a:lnTo>
                    <a:cubicBezTo>
                      <a:pt x="14811" y="16512"/>
                      <a:pt x="14811" y="16445"/>
                      <a:pt x="14811" y="16379"/>
                    </a:cubicBezTo>
                    <a:lnTo>
                      <a:pt x="14811" y="16178"/>
                    </a:lnTo>
                    <a:lnTo>
                      <a:pt x="14811" y="15778"/>
                    </a:lnTo>
                    <a:lnTo>
                      <a:pt x="14811" y="15311"/>
                    </a:lnTo>
                    <a:lnTo>
                      <a:pt x="14811" y="14811"/>
                    </a:lnTo>
                    <a:lnTo>
                      <a:pt x="14745" y="14811"/>
                    </a:lnTo>
                    <a:cubicBezTo>
                      <a:pt x="14745" y="14811"/>
                      <a:pt x="14678" y="14911"/>
                      <a:pt x="14645" y="14978"/>
                    </a:cubicBezTo>
                    <a:cubicBezTo>
                      <a:pt x="14578" y="15111"/>
                      <a:pt x="14478" y="15244"/>
                      <a:pt x="14378" y="15445"/>
                    </a:cubicBezTo>
                    <a:lnTo>
                      <a:pt x="13677" y="16846"/>
                    </a:lnTo>
                    <a:cubicBezTo>
                      <a:pt x="13544" y="17112"/>
                      <a:pt x="13410" y="17346"/>
                      <a:pt x="13244" y="17613"/>
                    </a:cubicBezTo>
                    <a:cubicBezTo>
                      <a:pt x="13077" y="17880"/>
                      <a:pt x="12843" y="18113"/>
                      <a:pt x="12610" y="18347"/>
                    </a:cubicBezTo>
                    <a:cubicBezTo>
                      <a:pt x="12043" y="18880"/>
                      <a:pt x="11342" y="19247"/>
                      <a:pt x="10575" y="19347"/>
                    </a:cubicBezTo>
                    <a:cubicBezTo>
                      <a:pt x="10383" y="19372"/>
                      <a:pt x="10191" y="19385"/>
                      <a:pt x="10001" y="19385"/>
                    </a:cubicBezTo>
                    <a:cubicBezTo>
                      <a:pt x="9428" y="19385"/>
                      <a:pt x="8865" y="19272"/>
                      <a:pt x="8340" y="19047"/>
                    </a:cubicBezTo>
                    <a:cubicBezTo>
                      <a:pt x="7506" y="18647"/>
                      <a:pt x="6906" y="17880"/>
                      <a:pt x="6672" y="17012"/>
                    </a:cubicBezTo>
                    <a:cubicBezTo>
                      <a:pt x="6539" y="16545"/>
                      <a:pt x="6472" y="16078"/>
                      <a:pt x="6472" y="15611"/>
                    </a:cubicBezTo>
                    <a:lnTo>
                      <a:pt x="6472" y="15411"/>
                    </a:lnTo>
                    <a:lnTo>
                      <a:pt x="6472" y="15344"/>
                    </a:lnTo>
                    <a:lnTo>
                      <a:pt x="6472" y="15278"/>
                    </a:lnTo>
                    <a:cubicBezTo>
                      <a:pt x="6472" y="15244"/>
                      <a:pt x="6472" y="15211"/>
                      <a:pt x="6472" y="15211"/>
                    </a:cubicBezTo>
                    <a:lnTo>
                      <a:pt x="6539" y="14844"/>
                    </a:lnTo>
                    <a:cubicBezTo>
                      <a:pt x="6572" y="14811"/>
                      <a:pt x="6572" y="14744"/>
                      <a:pt x="6572" y="14677"/>
                    </a:cubicBezTo>
                    <a:lnTo>
                      <a:pt x="6672" y="14477"/>
                    </a:lnTo>
                    <a:lnTo>
                      <a:pt x="6839" y="14044"/>
                    </a:lnTo>
                    <a:lnTo>
                      <a:pt x="7072" y="13610"/>
                    </a:lnTo>
                    <a:cubicBezTo>
                      <a:pt x="7206" y="13343"/>
                      <a:pt x="7306" y="13076"/>
                      <a:pt x="7439" y="12809"/>
                    </a:cubicBezTo>
                    <a:lnTo>
                      <a:pt x="7439" y="12809"/>
                    </a:lnTo>
                    <a:cubicBezTo>
                      <a:pt x="7373" y="12843"/>
                      <a:pt x="7273" y="12976"/>
                      <a:pt x="7173" y="13043"/>
                    </a:cubicBezTo>
                    <a:lnTo>
                      <a:pt x="6839" y="13376"/>
                    </a:lnTo>
                    <a:lnTo>
                      <a:pt x="6405" y="13743"/>
                    </a:lnTo>
                    <a:lnTo>
                      <a:pt x="6205" y="13943"/>
                    </a:lnTo>
                    <a:lnTo>
                      <a:pt x="6005" y="14110"/>
                    </a:lnTo>
                    <a:cubicBezTo>
                      <a:pt x="5872" y="14210"/>
                      <a:pt x="5738" y="14310"/>
                      <a:pt x="5605" y="14410"/>
                    </a:cubicBezTo>
                    <a:cubicBezTo>
                      <a:pt x="5505" y="14477"/>
                      <a:pt x="5405" y="14544"/>
                      <a:pt x="5305" y="14611"/>
                    </a:cubicBezTo>
                    <a:cubicBezTo>
                      <a:pt x="5004" y="14777"/>
                      <a:pt x="4704" y="14911"/>
                      <a:pt x="4371" y="14978"/>
                    </a:cubicBezTo>
                    <a:cubicBezTo>
                      <a:pt x="4105" y="15066"/>
                      <a:pt x="3826" y="15109"/>
                      <a:pt x="3546" y="15109"/>
                    </a:cubicBezTo>
                    <a:cubicBezTo>
                      <a:pt x="3193" y="15109"/>
                      <a:pt x="2837" y="15041"/>
                      <a:pt x="2503" y="14911"/>
                    </a:cubicBezTo>
                    <a:cubicBezTo>
                      <a:pt x="2302" y="14811"/>
                      <a:pt x="2069" y="14677"/>
                      <a:pt x="1869" y="14577"/>
                    </a:cubicBezTo>
                    <a:cubicBezTo>
                      <a:pt x="1669" y="14377"/>
                      <a:pt x="1435" y="14144"/>
                      <a:pt x="1268" y="13910"/>
                    </a:cubicBezTo>
                    <a:cubicBezTo>
                      <a:pt x="1035" y="13643"/>
                      <a:pt x="868" y="13343"/>
                      <a:pt x="768" y="13043"/>
                    </a:cubicBezTo>
                    <a:cubicBezTo>
                      <a:pt x="701" y="12743"/>
                      <a:pt x="635" y="12476"/>
                      <a:pt x="635" y="12209"/>
                    </a:cubicBezTo>
                    <a:cubicBezTo>
                      <a:pt x="601" y="11775"/>
                      <a:pt x="635" y="11375"/>
                      <a:pt x="768" y="11008"/>
                    </a:cubicBezTo>
                    <a:cubicBezTo>
                      <a:pt x="868" y="10741"/>
                      <a:pt x="1035" y="10474"/>
                      <a:pt x="1202" y="10274"/>
                    </a:cubicBezTo>
                    <a:cubicBezTo>
                      <a:pt x="1302" y="10141"/>
                      <a:pt x="1435" y="10041"/>
                      <a:pt x="1535" y="9974"/>
                    </a:cubicBezTo>
                    <a:cubicBezTo>
                      <a:pt x="1602" y="9907"/>
                      <a:pt x="1669" y="9874"/>
                      <a:pt x="1735" y="9841"/>
                    </a:cubicBezTo>
                    <a:lnTo>
                      <a:pt x="1869" y="9774"/>
                    </a:lnTo>
                    <a:cubicBezTo>
                      <a:pt x="1969" y="9740"/>
                      <a:pt x="2069" y="9707"/>
                      <a:pt x="2169" y="9674"/>
                    </a:cubicBezTo>
                    <a:lnTo>
                      <a:pt x="2503" y="9574"/>
                    </a:lnTo>
                    <a:lnTo>
                      <a:pt x="2369" y="9173"/>
                    </a:lnTo>
                    <a:lnTo>
                      <a:pt x="2302" y="8973"/>
                    </a:lnTo>
                    <a:lnTo>
                      <a:pt x="2269" y="8806"/>
                    </a:lnTo>
                    <a:cubicBezTo>
                      <a:pt x="2236" y="8673"/>
                      <a:pt x="2202" y="8540"/>
                      <a:pt x="2202" y="8440"/>
                    </a:cubicBezTo>
                    <a:cubicBezTo>
                      <a:pt x="2169" y="8173"/>
                      <a:pt x="2169" y="7906"/>
                      <a:pt x="2136" y="7639"/>
                    </a:cubicBezTo>
                    <a:cubicBezTo>
                      <a:pt x="2069" y="7005"/>
                      <a:pt x="2369" y="6405"/>
                      <a:pt x="2869" y="6038"/>
                    </a:cubicBezTo>
                    <a:cubicBezTo>
                      <a:pt x="3036" y="5938"/>
                      <a:pt x="3170" y="5804"/>
                      <a:pt x="3303" y="5671"/>
                    </a:cubicBezTo>
                    <a:cubicBezTo>
                      <a:pt x="3370" y="5571"/>
                      <a:pt x="3336" y="5437"/>
                      <a:pt x="3236" y="5371"/>
                    </a:cubicBezTo>
                    <a:cubicBezTo>
                      <a:pt x="3153" y="5354"/>
                      <a:pt x="3078" y="5346"/>
                      <a:pt x="3007" y="5346"/>
                    </a:cubicBezTo>
                    <a:cubicBezTo>
                      <a:pt x="2936" y="5346"/>
                      <a:pt x="2869" y="5354"/>
                      <a:pt x="2803" y="5371"/>
                    </a:cubicBezTo>
                    <a:cubicBezTo>
                      <a:pt x="2703" y="5404"/>
                      <a:pt x="2603" y="5471"/>
                      <a:pt x="2536" y="5537"/>
                    </a:cubicBezTo>
                    <a:cubicBezTo>
                      <a:pt x="2069" y="5971"/>
                      <a:pt x="1769" y="6538"/>
                      <a:pt x="1635" y="7172"/>
                    </a:cubicBezTo>
                    <a:cubicBezTo>
                      <a:pt x="1502" y="7772"/>
                      <a:pt x="1535" y="8373"/>
                      <a:pt x="1669" y="8973"/>
                    </a:cubicBezTo>
                    <a:lnTo>
                      <a:pt x="1702" y="9040"/>
                    </a:lnTo>
                    <a:lnTo>
                      <a:pt x="1702" y="9073"/>
                    </a:lnTo>
                    <a:lnTo>
                      <a:pt x="1702" y="9140"/>
                    </a:lnTo>
                    <a:lnTo>
                      <a:pt x="1602" y="9173"/>
                    </a:lnTo>
                    <a:cubicBezTo>
                      <a:pt x="1468" y="9240"/>
                      <a:pt x="1335" y="9307"/>
                      <a:pt x="1235" y="9374"/>
                    </a:cubicBezTo>
                    <a:cubicBezTo>
                      <a:pt x="1001" y="9507"/>
                      <a:pt x="801" y="9707"/>
                      <a:pt x="635" y="9907"/>
                    </a:cubicBezTo>
                    <a:cubicBezTo>
                      <a:pt x="301" y="10308"/>
                      <a:pt x="67" y="10841"/>
                      <a:pt x="34" y="11375"/>
                    </a:cubicBezTo>
                    <a:cubicBezTo>
                      <a:pt x="1" y="11775"/>
                      <a:pt x="1" y="12142"/>
                      <a:pt x="101" y="12542"/>
                    </a:cubicBezTo>
                    <a:cubicBezTo>
                      <a:pt x="134" y="12943"/>
                      <a:pt x="234" y="13343"/>
                      <a:pt x="434" y="13677"/>
                    </a:cubicBezTo>
                    <a:cubicBezTo>
                      <a:pt x="668" y="14310"/>
                      <a:pt x="1102" y="14811"/>
                      <a:pt x="1669" y="15178"/>
                    </a:cubicBezTo>
                    <a:cubicBezTo>
                      <a:pt x="2195" y="15518"/>
                      <a:pt x="2807" y="15715"/>
                      <a:pt x="3426" y="15715"/>
                    </a:cubicBezTo>
                    <a:cubicBezTo>
                      <a:pt x="3474" y="15715"/>
                      <a:pt x="3522" y="15714"/>
                      <a:pt x="3570" y="15711"/>
                    </a:cubicBezTo>
                    <a:cubicBezTo>
                      <a:pt x="3837" y="15711"/>
                      <a:pt x="4137" y="15678"/>
                      <a:pt x="4404" y="15611"/>
                    </a:cubicBezTo>
                    <a:cubicBezTo>
                      <a:pt x="4637" y="15545"/>
                      <a:pt x="4871" y="15478"/>
                      <a:pt x="5104" y="15378"/>
                    </a:cubicBezTo>
                    <a:cubicBezTo>
                      <a:pt x="5204" y="15344"/>
                      <a:pt x="5371" y="15244"/>
                      <a:pt x="5405" y="15244"/>
                    </a:cubicBezTo>
                    <a:cubicBezTo>
                      <a:pt x="5471" y="15211"/>
                      <a:pt x="5505" y="15178"/>
                      <a:pt x="5571" y="15144"/>
                    </a:cubicBezTo>
                    <a:lnTo>
                      <a:pt x="5671" y="15078"/>
                    </a:lnTo>
                    <a:cubicBezTo>
                      <a:pt x="5705" y="15078"/>
                      <a:pt x="5772" y="15044"/>
                      <a:pt x="5772" y="15011"/>
                    </a:cubicBezTo>
                    <a:lnTo>
                      <a:pt x="5838" y="14944"/>
                    </a:lnTo>
                    <a:lnTo>
                      <a:pt x="5872" y="14944"/>
                    </a:lnTo>
                    <a:cubicBezTo>
                      <a:pt x="5838" y="15011"/>
                      <a:pt x="5805" y="15078"/>
                      <a:pt x="5805" y="15144"/>
                    </a:cubicBezTo>
                    <a:lnTo>
                      <a:pt x="5805" y="15178"/>
                    </a:lnTo>
                    <a:lnTo>
                      <a:pt x="5805" y="15244"/>
                    </a:lnTo>
                    <a:cubicBezTo>
                      <a:pt x="5772" y="15378"/>
                      <a:pt x="5738" y="15511"/>
                      <a:pt x="5738" y="15645"/>
                    </a:cubicBezTo>
                    <a:cubicBezTo>
                      <a:pt x="5738" y="15845"/>
                      <a:pt x="5738" y="16078"/>
                      <a:pt x="5738" y="16278"/>
                    </a:cubicBezTo>
                    <a:cubicBezTo>
                      <a:pt x="5772" y="16812"/>
                      <a:pt x="5905" y="17279"/>
                      <a:pt x="6138" y="17746"/>
                    </a:cubicBezTo>
                    <a:cubicBezTo>
                      <a:pt x="6305" y="18046"/>
                      <a:pt x="6472" y="18313"/>
                      <a:pt x="6706" y="18580"/>
                    </a:cubicBezTo>
                    <a:cubicBezTo>
                      <a:pt x="7439" y="19381"/>
                      <a:pt x="8440" y="19881"/>
                      <a:pt x="9474" y="20014"/>
                    </a:cubicBezTo>
                    <a:cubicBezTo>
                      <a:pt x="9658" y="20040"/>
                      <a:pt x="9841" y="20052"/>
                      <a:pt x="10024" y="20052"/>
                    </a:cubicBezTo>
                    <a:cubicBezTo>
                      <a:pt x="10571" y="20052"/>
                      <a:pt x="11109" y="19939"/>
                      <a:pt x="11609" y="19714"/>
                    </a:cubicBezTo>
                    <a:cubicBezTo>
                      <a:pt x="12310" y="19447"/>
                      <a:pt x="12910" y="19014"/>
                      <a:pt x="13410" y="18480"/>
                    </a:cubicBezTo>
                    <a:cubicBezTo>
                      <a:pt x="13711" y="18080"/>
                      <a:pt x="14011" y="17646"/>
                      <a:pt x="14244" y="17212"/>
                    </a:cubicBezTo>
                    <a:cubicBezTo>
                      <a:pt x="14244" y="17179"/>
                      <a:pt x="14278" y="17079"/>
                      <a:pt x="14278" y="17079"/>
                    </a:cubicBezTo>
                    <a:lnTo>
                      <a:pt x="14278" y="17046"/>
                    </a:lnTo>
                    <a:lnTo>
                      <a:pt x="14278" y="16979"/>
                    </a:lnTo>
                    <a:cubicBezTo>
                      <a:pt x="14311" y="16912"/>
                      <a:pt x="14311" y="16879"/>
                      <a:pt x="14344" y="16846"/>
                    </a:cubicBezTo>
                    <a:lnTo>
                      <a:pt x="14344" y="16745"/>
                    </a:lnTo>
                    <a:cubicBezTo>
                      <a:pt x="14378" y="16779"/>
                      <a:pt x="14378" y="16779"/>
                      <a:pt x="14344" y="16779"/>
                    </a:cubicBezTo>
                    <a:cubicBezTo>
                      <a:pt x="14378" y="16846"/>
                      <a:pt x="14378" y="16912"/>
                      <a:pt x="14344" y="16946"/>
                    </a:cubicBezTo>
                    <a:cubicBezTo>
                      <a:pt x="14344" y="17012"/>
                      <a:pt x="14344" y="17046"/>
                      <a:pt x="14344" y="17046"/>
                    </a:cubicBezTo>
                    <a:lnTo>
                      <a:pt x="14344" y="17079"/>
                    </a:lnTo>
                    <a:cubicBezTo>
                      <a:pt x="14344" y="17079"/>
                      <a:pt x="14344" y="17112"/>
                      <a:pt x="14344" y="17146"/>
                    </a:cubicBezTo>
                    <a:cubicBezTo>
                      <a:pt x="14378" y="17313"/>
                      <a:pt x="14444" y="17446"/>
                      <a:pt x="14478" y="17613"/>
                    </a:cubicBezTo>
                    <a:cubicBezTo>
                      <a:pt x="14578" y="17813"/>
                      <a:pt x="14711" y="18013"/>
                      <a:pt x="14845" y="18213"/>
                    </a:cubicBezTo>
                    <a:cubicBezTo>
                      <a:pt x="15078" y="18480"/>
                      <a:pt x="15245" y="18613"/>
                      <a:pt x="15579" y="18947"/>
                    </a:cubicBezTo>
                    <a:cubicBezTo>
                      <a:pt x="15779" y="19147"/>
                      <a:pt x="15979" y="19314"/>
                      <a:pt x="16212" y="19481"/>
                    </a:cubicBezTo>
                    <a:cubicBezTo>
                      <a:pt x="16379" y="19614"/>
                      <a:pt x="16579" y="19681"/>
                      <a:pt x="16746" y="19814"/>
                    </a:cubicBezTo>
                    <a:cubicBezTo>
                      <a:pt x="17327" y="20140"/>
                      <a:pt x="17989" y="20319"/>
                      <a:pt x="18642" y="20319"/>
                    </a:cubicBezTo>
                    <a:cubicBezTo>
                      <a:pt x="18926" y="20319"/>
                      <a:pt x="19208" y="20285"/>
                      <a:pt x="19481" y="20215"/>
                    </a:cubicBezTo>
                    <a:cubicBezTo>
                      <a:pt x="20549" y="20014"/>
                      <a:pt x="21449" y="19447"/>
                      <a:pt x="22083" y="18613"/>
                    </a:cubicBezTo>
                    <a:cubicBezTo>
                      <a:pt x="22317" y="18347"/>
                      <a:pt x="22483" y="18046"/>
                      <a:pt x="22584" y="17713"/>
                    </a:cubicBezTo>
                    <a:cubicBezTo>
                      <a:pt x="22817" y="17179"/>
                      <a:pt x="22950" y="16645"/>
                      <a:pt x="23017" y="16078"/>
                    </a:cubicBezTo>
                    <a:cubicBezTo>
                      <a:pt x="23051" y="15945"/>
                      <a:pt x="23051" y="15778"/>
                      <a:pt x="23051" y="15645"/>
                    </a:cubicBezTo>
                    <a:lnTo>
                      <a:pt x="23051" y="15445"/>
                    </a:lnTo>
                    <a:lnTo>
                      <a:pt x="23051" y="15278"/>
                    </a:lnTo>
                    <a:cubicBezTo>
                      <a:pt x="23051" y="15211"/>
                      <a:pt x="23051" y="15144"/>
                      <a:pt x="23017" y="15078"/>
                    </a:cubicBezTo>
                    <a:lnTo>
                      <a:pt x="22984" y="15011"/>
                    </a:lnTo>
                    <a:lnTo>
                      <a:pt x="22950" y="14911"/>
                    </a:lnTo>
                    <a:cubicBezTo>
                      <a:pt x="22950" y="14904"/>
                      <a:pt x="22952" y="14902"/>
                      <a:pt x="22954" y="14902"/>
                    </a:cubicBezTo>
                    <a:cubicBezTo>
                      <a:pt x="22962" y="14902"/>
                      <a:pt x="22984" y="14944"/>
                      <a:pt x="22984" y="14944"/>
                    </a:cubicBezTo>
                    <a:lnTo>
                      <a:pt x="23151" y="15078"/>
                    </a:lnTo>
                    <a:lnTo>
                      <a:pt x="23217" y="15144"/>
                    </a:lnTo>
                    <a:lnTo>
                      <a:pt x="23384" y="15278"/>
                    </a:lnTo>
                    <a:cubicBezTo>
                      <a:pt x="23551" y="15445"/>
                      <a:pt x="23718" y="15578"/>
                      <a:pt x="23884" y="15678"/>
                    </a:cubicBezTo>
                    <a:cubicBezTo>
                      <a:pt x="24251" y="15912"/>
                      <a:pt x="24618" y="16145"/>
                      <a:pt x="25019" y="16345"/>
                    </a:cubicBezTo>
                    <a:cubicBezTo>
                      <a:pt x="25386" y="16545"/>
                      <a:pt x="25819" y="16712"/>
                      <a:pt x="26253" y="16779"/>
                    </a:cubicBezTo>
                    <a:cubicBezTo>
                      <a:pt x="26536" y="16846"/>
                      <a:pt x="26828" y="16879"/>
                      <a:pt x="27124" y="16879"/>
                    </a:cubicBezTo>
                    <a:cubicBezTo>
                      <a:pt x="27420" y="16879"/>
                      <a:pt x="27721" y="16846"/>
                      <a:pt x="28021" y="16779"/>
                    </a:cubicBezTo>
                    <a:cubicBezTo>
                      <a:pt x="28521" y="16679"/>
                      <a:pt x="28988" y="16412"/>
                      <a:pt x="29355" y="16078"/>
                    </a:cubicBezTo>
                    <a:cubicBezTo>
                      <a:pt x="29589" y="15878"/>
                      <a:pt x="29755" y="15611"/>
                      <a:pt x="29889" y="15344"/>
                    </a:cubicBezTo>
                    <a:cubicBezTo>
                      <a:pt x="29989" y="15178"/>
                      <a:pt x="30089" y="14978"/>
                      <a:pt x="30122" y="14744"/>
                    </a:cubicBezTo>
                    <a:cubicBezTo>
                      <a:pt x="30289" y="14177"/>
                      <a:pt x="30256" y="13543"/>
                      <a:pt x="30089" y="12976"/>
                    </a:cubicBezTo>
                    <a:cubicBezTo>
                      <a:pt x="29922" y="12409"/>
                      <a:pt x="29622" y="11909"/>
                      <a:pt x="29255" y="11442"/>
                    </a:cubicBezTo>
                    <a:cubicBezTo>
                      <a:pt x="28955" y="11108"/>
                      <a:pt x="28621" y="10808"/>
                      <a:pt x="28288" y="10508"/>
                    </a:cubicBezTo>
                    <a:lnTo>
                      <a:pt x="28087" y="10374"/>
                    </a:lnTo>
                    <a:lnTo>
                      <a:pt x="27987" y="10308"/>
                    </a:lnTo>
                    <a:lnTo>
                      <a:pt x="28121" y="10274"/>
                    </a:lnTo>
                    <a:lnTo>
                      <a:pt x="28221" y="10274"/>
                    </a:lnTo>
                    <a:lnTo>
                      <a:pt x="28321" y="10241"/>
                    </a:lnTo>
                    <a:lnTo>
                      <a:pt x="28521" y="10174"/>
                    </a:lnTo>
                    <a:cubicBezTo>
                      <a:pt x="29188" y="9941"/>
                      <a:pt x="29789" y="9507"/>
                      <a:pt x="30222" y="8973"/>
                    </a:cubicBezTo>
                    <a:cubicBezTo>
                      <a:pt x="30456" y="8640"/>
                      <a:pt x="30623" y="8306"/>
                      <a:pt x="30689" y="7939"/>
                    </a:cubicBezTo>
                    <a:cubicBezTo>
                      <a:pt x="30756" y="7572"/>
                      <a:pt x="30756" y="7205"/>
                      <a:pt x="30656" y="6872"/>
                    </a:cubicBezTo>
                    <a:cubicBezTo>
                      <a:pt x="30523" y="6438"/>
                      <a:pt x="30322" y="6038"/>
                      <a:pt x="30089" y="5704"/>
                    </a:cubicBezTo>
                    <a:cubicBezTo>
                      <a:pt x="29822" y="5337"/>
                      <a:pt x="29522" y="5004"/>
                      <a:pt x="29155" y="4737"/>
                    </a:cubicBezTo>
                    <a:cubicBezTo>
                      <a:pt x="28755" y="4370"/>
                      <a:pt x="28288" y="4170"/>
                      <a:pt x="27754" y="4070"/>
                    </a:cubicBezTo>
                    <a:cubicBezTo>
                      <a:pt x="27630" y="4057"/>
                      <a:pt x="27505" y="4050"/>
                      <a:pt x="27381" y="4050"/>
                    </a:cubicBezTo>
                    <a:cubicBezTo>
                      <a:pt x="26873" y="4050"/>
                      <a:pt x="26369" y="4162"/>
                      <a:pt x="25886" y="4403"/>
                    </a:cubicBezTo>
                    <a:cubicBezTo>
                      <a:pt x="25652" y="4520"/>
                      <a:pt x="25652" y="4528"/>
                      <a:pt x="25648" y="4528"/>
                    </a:cubicBezTo>
                    <a:cubicBezTo>
                      <a:pt x="25648" y="4528"/>
                      <a:pt x="25647" y="4528"/>
                      <a:pt x="25645" y="4528"/>
                    </a:cubicBezTo>
                    <a:cubicBezTo>
                      <a:pt x="25635" y="4528"/>
                      <a:pt x="25594" y="4534"/>
                      <a:pt x="25386" y="4603"/>
                    </a:cubicBezTo>
                    <a:cubicBezTo>
                      <a:pt x="25152" y="4670"/>
                      <a:pt x="24885" y="4770"/>
                      <a:pt x="24652" y="4904"/>
                    </a:cubicBezTo>
                    <a:cubicBezTo>
                      <a:pt x="24452" y="5004"/>
                      <a:pt x="24251" y="5104"/>
                      <a:pt x="24085" y="5237"/>
                    </a:cubicBezTo>
                    <a:cubicBezTo>
                      <a:pt x="24051" y="5271"/>
                      <a:pt x="24018" y="5271"/>
                      <a:pt x="23985" y="5304"/>
                    </a:cubicBezTo>
                    <a:lnTo>
                      <a:pt x="23918" y="5337"/>
                    </a:lnTo>
                    <a:cubicBezTo>
                      <a:pt x="23918" y="5304"/>
                      <a:pt x="23918" y="5304"/>
                      <a:pt x="23918" y="5271"/>
                    </a:cubicBezTo>
                    <a:lnTo>
                      <a:pt x="23918" y="5237"/>
                    </a:lnTo>
                    <a:lnTo>
                      <a:pt x="23918" y="5204"/>
                    </a:lnTo>
                    <a:lnTo>
                      <a:pt x="23884" y="5070"/>
                    </a:lnTo>
                    <a:cubicBezTo>
                      <a:pt x="23818" y="4770"/>
                      <a:pt x="23718" y="4437"/>
                      <a:pt x="23651" y="4136"/>
                    </a:cubicBezTo>
                    <a:cubicBezTo>
                      <a:pt x="23551" y="3703"/>
                      <a:pt x="23351" y="3303"/>
                      <a:pt x="23084" y="2936"/>
                    </a:cubicBezTo>
                    <a:cubicBezTo>
                      <a:pt x="22817" y="2569"/>
                      <a:pt x="22450" y="2235"/>
                      <a:pt x="22083" y="2002"/>
                    </a:cubicBezTo>
                    <a:cubicBezTo>
                      <a:pt x="21683" y="1668"/>
                      <a:pt x="21283" y="1401"/>
                      <a:pt x="20882" y="1201"/>
                    </a:cubicBezTo>
                    <a:cubicBezTo>
                      <a:pt x="20482" y="1034"/>
                      <a:pt x="20082" y="934"/>
                      <a:pt x="19681" y="901"/>
                    </a:cubicBezTo>
                    <a:cubicBezTo>
                      <a:pt x="19574" y="883"/>
                      <a:pt x="19465" y="875"/>
                      <a:pt x="19354" y="875"/>
                    </a:cubicBezTo>
                    <a:cubicBezTo>
                      <a:pt x="19054" y="875"/>
                      <a:pt x="18749" y="937"/>
                      <a:pt x="18481" y="1034"/>
                    </a:cubicBezTo>
                    <a:lnTo>
                      <a:pt x="18447" y="1034"/>
                    </a:lnTo>
                    <a:cubicBezTo>
                      <a:pt x="17980" y="1134"/>
                      <a:pt x="17513" y="1301"/>
                      <a:pt x="17146" y="1568"/>
                    </a:cubicBezTo>
                    <a:cubicBezTo>
                      <a:pt x="16913" y="1701"/>
                      <a:pt x="16713" y="1902"/>
                      <a:pt x="16513" y="2102"/>
                    </a:cubicBezTo>
                    <a:cubicBezTo>
                      <a:pt x="16341" y="2300"/>
                      <a:pt x="16195" y="2514"/>
                      <a:pt x="16076" y="2741"/>
                    </a:cubicBezTo>
                    <a:lnTo>
                      <a:pt x="16076" y="2741"/>
                    </a:lnTo>
                    <a:cubicBezTo>
                      <a:pt x="16066" y="2717"/>
                      <a:pt x="16056" y="2693"/>
                      <a:pt x="16046" y="2669"/>
                    </a:cubicBezTo>
                    <a:cubicBezTo>
                      <a:pt x="15845" y="2068"/>
                      <a:pt x="15512" y="1501"/>
                      <a:pt x="15078" y="1001"/>
                    </a:cubicBezTo>
                    <a:cubicBezTo>
                      <a:pt x="14811" y="734"/>
                      <a:pt x="14511" y="534"/>
                      <a:pt x="14144" y="367"/>
                    </a:cubicBezTo>
                    <a:cubicBezTo>
                      <a:pt x="13644" y="134"/>
                      <a:pt x="13043" y="0"/>
                      <a:pt x="12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080;p71">
                <a:extLst>
                  <a:ext uri="{FF2B5EF4-FFF2-40B4-BE49-F238E27FC236}">
                    <a16:creationId xmlns:a16="http://schemas.microsoft.com/office/drawing/2014/main" id="{83FE873C-0A27-1D4F-A53A-AEA925294E7A}"/>
                  </a:ext>
                </a:extLst>
              </p:cNvPr>
              <p:cNvSpPr/>
              <p:nvPr/>
            </p:nvSpPr>
            <p:spPr>
              <a:xfrm>
                <a:off x="-1684375" y="3030688"/>
                <a:ext cx="6890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288" extrusionOk="0">
                    <a:moveTo>
                      <a:pt x="1470" y="0"/>
                    </a:moveTo>
                    <a:cubicBezTo>
                      <a:pt x="1392" y="0"/>
                      <a:pt x="1313" y="9"/>
                      <a:pt x="1235" y="26"/>
                    </a:cubicBezTo>
                    <a:cubicBezTo>
                      <a:pt x="234" y="260"/>
                      <a:pt x="1" y="1561"/>
                      <a:pt x="868" y="2094"/>
                    </a:cubicBezTo>
                    <a:cubicBezTo>
                      <a:pt x="1072" y="2228"/>
                      <a:pt x="1287" y="2287"/>
                      <a:pt x="1494" y="2287"/>
                    </a:cubicBezTo>
                    <a:cubicBezTo>
                      <a:pt x="2167" y="2287"/>
                      <a:pt x="2756" y="1659"/>
                      <a:pt x="2603" y="893"/>
                    </a:cubicBezTo>
                    <a:cubicBezTo>
                      <a:pt x="2486" y="371"/>
                      <a:pt x="1992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081;p71">
                <a:extLst>
                  <a:ext uri="{FF2B5EF4-FFF2-40B4-BE49-F238E27FC236}">
                    <a16:creationId xmlns:a16="http://schemas.microsoft.com/office/drawing/2014/main" id="{7FFB0246-4F61-DDCA-8DF1-82B28FEF79B3}"/>
                  </a:ext>
                </a:extLst>
              </p:cNvPr>
              <p:cNvSpPr/>
              <p:nvPr/>
            </p:nvSpPr>
            <p:spPr>
              <a:xfrm>
                <a:off x="-1651850" y="2931438"/>
                <a:ext cx="68950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303" extrusionOk="0">
                    <a:moveTo>
                      <a:pt x="1469" y="1"/>
                    </a:moveTo>
                    <a:cubicBezTo>
                      <a:pt x="1391" y="1"/>
                      <a:pt x="1313" y="9"/>
                      <a:pt x="1235" y="27"/>
                    </a:cubicBezTo>
                    <a:cubicBezTo>
                      <a:pt x="234" y="260"/>
                      <a:pt x="1" y="1561"/>
                      <a:pt x="868" y="2128"/>
                    </a:cubicBezTo>
                    <a:cubicBezTo>
                      <a:pt x="1056" y="2249"/>
                      <a:pt x="1259" y="2303"/>
                      <a:pt x="1456" y="2303"/>
                    </a:cubicBezTo>
                    <a:cubicBezTo>
                      <a:pt x="2133" y="2303"/>
                      <a:pt x="2757" y="1668"/>
                      <a:pt x="2602" y="894"/>
                    </a:cubicBezTo>
                    <a:cubicBezTo>
                      <a:pt x="2457" y="372"/>
                      <a:pt x="1984" y="1"/>
                      <a:pt x="14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082;p71">
                <a:extLst>
                  <a:ext uri="{FF2B5EF4-FFF2-40B4-BE49-F238E27FC236}">
                    <a16:creationId xmlns:a16="http://schemas.microsoft.com/office/drawing/2014/main" id="{AED48F54-18C1-5059-C8DF-278DC4ACA387}"/>
                  </a:ext>
                </a:extLst>
              </p:cNvPr>
              <p:cNvSpPr/>
              <p:nvPr/>
            </p:nvSpPr>
            <p:spPr>
              <a:xfrm>
                <a:off x="-1554275" y="2750188"/>
                <a:ext cx="689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757" h="2286" extrusionOk="0">
                    <a:moveTo>
                      <a:pt x="1524" y="0"/>
                    </a:moveTo>
                    <a:cubicBezTo>
                      <a:pt x="1429" y="0"/>
                      <a:pt x="1332" y="12"/>
                      <a:pt x="1235" y="38"/>
                    </a:cubicBezTo>
                    <a:cubicBezTo>
                      <a:pt x="234" y="238"/>
                      <a:pt x="0" y="1539"/>
                      <a:pt x="868" y="2106"/>
                    </a:cubicBezTo>
                    <a:cubicBezTo>
                      <a:pt x="1069" y="2230"/>
                      <a:pt x="1280" y="2286"/>
                      <a:pt x="1485" y="2286"/>
                    </a:cubicBezTo>
                    <a:cubicBezTo>
                      <a:pt x="2162" y="2286"/>
                      <a:pt x="2756" y="1674"/>
                      <a:pt x="2602" y="905"/>
                    </a:cubicBezTo>
                    <a:cubicBezTo>
                      <a:pt x="2489" y="369"/>
                      <a:pt x="2042" y="0"/>
                      <a:pt x="15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83;p71">
                <a:extLst>
                  <a:ext uri="{FF2B5EF4-FFF2-40B4-BE49-F238E27FC236}">
                    <a16:creationId xmlns:a16="http://schemas.microsoft.com/office/drawing/2014/main" id="{6668F0F9-A5DA-5D49-6F83-F4AED70A4052}"/>
                  </a:ext>
                </a:extLst>
              </p:cNvPr>
              <p:cNvSpPr/>
              <p:nvPr/>
            </p:nvSpPr>
            <p:spPr>
              <a:xfrm>
                <a:off x="-1482550" y="2663563"/>
                <a:ext cx="57550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303" extrusionOk="0">
                    <a:moveTo>
                      <a:pt x="1134" y="1"/>
                    </a:moveTo>
                    <a:cubicBezTo>
                      <a:pt x="500" y="1"/>
                      <a:pt x="0" y="534"/>
                      <a:pt x="0" y="1168"/>
                    </a:cubicBezTo>
                    <a:cubicBezTo>
                      <a:pt x="0" y="1802"/>
                      <a:pt x="500" y="2302"/>
                      <a:pt x="1134" y="2302"/>
                    </a:cubicBezTo>
                    <a:cubicBezTo>
                      <a:pt x="1768" y="2302"/>
                      <a:pt x="2302" y="1802"/>
                      <a:pt x="2302" y="1168"/>
                    </a:cubicBezTo>
                    <a:cubicBezTo>
                      <a:pt x="2302" y="534"/>
                      <a:pt x="1768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84;p71">
                <a:extLst>
                  <a:ext uri="{FF2B5EF4-FFF2-40B4-BE49-F238E27FC236}">
                    <a16:creationId xmlns:a16="http://schemas.microsoft.com/office/drawing/2014/main" id="{4234BC0C-2BC1-60D5-D4F8-7DAE7BCC90D3}"/>
                  </a:ext>
                </a:extLst>
              </p:cNvPr>
              <p:cNvSpPr/>
              <p:nvPr/>
            </p:nvSpPr>
            <p:spPr>
              <a:xfrm>
                <a:off x="-1406675" y="2572013"/>
                <a:ext cx="68950" cy="576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304" extrusionOk="0">
                    <a:moveTo>
                      <a:pt x="1470" y="1"/>
                    </a:moveTo>
                    <a:cubicBezTo>
                      <a:pt x="1392" y="1"/>
                      <a:pt x="1313" y="9"/>
                      <a:pt x="1235" y="27"/>
                    </a:cubicBezTo>
                    <a:cubicBezTo>
                      <a:pt x="234" y="260"/>
                      <a:pt x="1" y="1561"/>
                      <a:pt x="868" y="2128"/>
                    </a:cubicBezTo>
                    <a:cubicBezTo>
                      <a:pt x="1064" y="2249"/>
                      <a:pt x="1270" y="2303"/>
                      <a:pt x="1470" y="2303"/>
                    </a:cubicBezTo>
                    <a:cubicBezTo>
                      <a:pt x="2153" y="2303"/>
                      <a:pt x="2757" y="1668"/>
                      <a:pt x="2602" y="894"/>
                    </a:cubicBezTo>
                    <a:cubicBezTo>
                      <a:pt x="2486" y="372"/>
                      <a:pt x="1992" y="1"/>
                      <a:pt x="1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85;p71">
                <a:extLst>
                  <a:ext uri="{FF2B5EF4-FFF2-40B4-BE49-F238E27FC236}">
                    <a16:creationId xmlns:a16="http://schemas.microsoft.com/office/drawing/2014/main" id="{57B444B3-1F79-242F-F4E2-5AFFF5F6E872}"/>
                  </a:ext>
                </a:extLst>
              </p:cNvPr>
              <p:cNvSpPr/>
              <p:nvPr/>
            </p:nvSpPr>
            <p:spPr>
              <a:xfrm>
                <a:off x="-1301600" y="2514713"/>
                <a:ext cx="69600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2294" extrusionOk="0">
                    <a:moveTo>
                      <a:pt x="1466" y="1"/>
                    </a:moveTo>
                    <a:cubicBezTo>
                      <a:pt x="1400" y="1"/>
                      <a:pt x="1334" y="6"/>
                      <a:pt x="1268" y="17"/>
                    </a:cubicBezTo>
                    <a:cubicBezTo>
                      <a:pt x="267" y="251"/>
                      <a:pt x="1" y="1551"/>
                      <a:pt x="868" y="2119"/>
                    </a:cubicBezTo>
                    <a:cubicBezTo>
                      <a:pt x="1064" y="2239"/>
                      <a:pt x="1272" y="2293"/>
                      <a:pt x="1474" y="2293"/>
                    </a:cubicBezTo>
                    <a:cubicBezTo>
                      <a:pt x="2165" y="2293"/>
                      <a:pt x="2783" y="1659"/>
                      <a:pt x="2602" y="884"/>
                    </a:cubicBezTo>
                    <a:cubicBezTo>
                      <a:pt x="2484" y="350"/>
                      <a:pt x="1995" y="1"/>
                      <a:pt x="1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086;p71">
                <a:extLst>
                  <a:ext uri="{FF2B5EF4-FFF2-40B4-BE49-F238E27FC236}">
                    <a16:creationId xmlns:a16="http://schemas.microsoft.com/office/drawing/2014/main" id="{2BC83189-7BFB-7F7E-341F-9C814451A7FB}"/>
                  </a:ext>
                </a:extLst>
              </p:cNvPr>
              <p:cNvSpPr/>
              <p:nvPr/>
            </p:nvSpPr>
            <p:spPr>
              <a:xfrm>
                <a:off x="-1170675" y="2481088"/>
                <a:ext cx="68900" cy="57225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289" extrusionOk="0">
                    <a:moveTo>
                      <a:pt x="1484" y="0"/>
                    </a:moveTo>
                    <a:cubicBezTo>
                      <a:pt x="1401" y="0"/>
                      <a:pt x="1318" y="9"/>
                      <a:pt x="1235" y="28"/>
                    </a:cubicBezTo>
                    <a:cubicBezTo>
                      <a:pt x="234" y="261"/>
                      <a:pt x="1" y="1562"/>
                      <a:pt x="868" y="2096"/>
                    </a:cubicBezTo>
                    <a:cubicBezTo>
                      <a:pt x="1072" y="2229"/>
                      <a:pt x="1287" y="2289"/>
                      <a:pt x="1494" y="2289"/>
                    </a:cubicBezTo>
                    <a:cubicBezTo>
                      <a:pt x="2167" y="2289"/>
                      <a:pt x="2756" y="1660"/>
                      <a:pt x="2603" y="895"/>
                    </a:cubicBezTo>
                    <a:cubicBezTo>
                      <a:pt x="2487" y="349"/>
                      <a:pt x="2000" y="0"/>
                      <a:pt x="1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87;p71">
                <a:extLst>
                  <a:ext uri="{FF2B5EF4-FFF2-40B4-BE49-F238E27FC236}">
                    <a16:creationId xmlns:a16="http://schemas.microsoft.com/office/drawing/2014/main" id="{61FAEB48-9AB6-9BA0-C9F3-E67AAC1898DB}"/>
                  </a:ext>
                </a:extLst>
              </p:cNvPr>
              <p:cNvSpPr/>
              <p:nvPr/>
            </p:nvSpPr>
            <p:spPr>
              <a:xfrm>
                <a:off x="-1048075" y="2470813"/>
                <a:ext cx="68750" cy="57050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2282" extrusionOk="0">
                    <a:moveTo>
                      <a:pt x="1490" y="1"/>
                    </a:moveTo>
                    <a:cubicBezTo>
                      <a:pt x="1396" y="1"/>
                      <a:pt x="1299" y="13"/>
                      <a:pt x="1201" y="38"/>
                    </a:cubicBezTo>
                    <a:cubicBezTo>
                      <a:pt x="200" y="239"/>
                      <a:pt x="0" y="1573"/>
                      <a:pt x="834" y="2107"/>
                    </a:cubicBezTo>
                    <a:cubicBezTo>
                      <a:pt x="1031" y="2228"/>
                      <a:pt x="1240" y="2282"/>
                      <a:pt x="1442" y="2282"/>
                    </a:cubicBezTo>
                    <a:cubicBezTo>
                      <a:pt x="2132" y="2282"/>
                      <a:pt x="2749" y="1654"/>
                      <a:pt x="2569" y="906"/>
                    </a:cubicBezTo>
                    <a:cubicBezTo>
                      <a:pt x="2456" y="370"/>
                      <a:pt x="2009" y="1"/>
                      <a:pt x="1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88;p71">
                <a:extLst>
                  <a:ext uri="{FF2B5EF4-FFF2-40B4-BE49-F238E27FC236}">
                    <a16:creationId xmlns:a16="http://schemas.microsoft.com/office/drawing/2014/main" id="{46C943BB-FC85-1CB0-D6BC-EAB4F0E9A243}"/>
                  </a:ext>
                </a:extLst>
              </p:cNvPr>
              <p:cNvSpPr/>
              <p:nvPr/>
            </p:nvSpPr>
            <p:spPr>
              <a:xfrm>
                <a:off x="-907975" y="2481088"/>
                <a:ext cx="69525" cy="5722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289" extrusionOk="0">
                    <a:moveTo>
                      <a:pt x="1493" y="0"/>
                    </a:moveTo>
                    <a:cubicBezTo>
                      <a:pt x="1408" y="0"/>
                      <a:pt x="1322" y="9"/>
                      <a:pt x="1234" y="28"/>
                    </a:cubicBezTo>
                    <a:cubicBezTo>
                      <a:pt x="234" y="261"/>
                      <a:pt x="0" y="1562"/>
                      <a:pt x="867" y="2096"/>
                    </a:cubicBezTo>
                    <a:cubicBezTo>
                      <a:pt x="1072" y="2229"/>
                      <a:pt x="1289" y="2289"/>
                      <a:pt x="1498" y="2289"/>
                    </a:cubicBezTo>
                    <a:cubicBezTo>
                      <a:pt x="2179" y="2289"/>
                      <a:pt x="2781" y="1660"/>
                      <a:pt x="2602" y="895"/>
                    </a:cubicBezTo>
                    <a:cubicBezTo>
                      <a:pt x="2487" y="349"/>
                      <a:pt x="2025" y="0"/>
                      <a:pt x="1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89;p71">
                <a:extLst>
                  <a:ext uri="{FF2B5EF4-FFF2-40B4-BE49-F238E27FC236}">
                    <a16:creationId xmlns:a16="http://schemas.microsoft.com/office/drawing/2014/main" id="{1435EF94-9AA4-86DF-B347-403864D2EFAA}"/>
                  </a:ext>
                </a:extLst>
              </p:cNvPr>
              <p:cNvSpPr/>
              <p:nvPr/>
            </p:nvSpPr>
            <p:spPr>
              <a:xfrm>
                <a:off x="-802075" y="2509488"/>
                <a:ext cx="6890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288" extrusionOk="0">
                    <a:moveTo>
                      <a:pt x="1469" y="0"/>
                    </a:moveTo>
                    <a:cubicBezTo>
                      <a:pt x="1391" y="0"/>
                      <a:pt x="1313" y="9"/>
                      <a:pt x="1235" y="26"/>
                    </a:cubicBezTo>
                    <a:cubicBezTo>
                      <a:pt x="234" y="259"/>
                      <a:pt x="1" y="1560"/>
                      <a:pt x="868" y="2094"/>
                    </a:cubicBezTo>
                    <a:cubicBezTo>
                      <a:pt x="1072" y="2228"/>
                      <a:pt x="1287" y="2287"/>
                      <a:pt x="1494" y="2287"/>
                    </a:cubicBezTo>
                    <a:cubicBezTo>
                      <a:pt x="2167" y="2287"/>
                      <a:pt x="2755" y="1658"/>
                      <a:pt x="2602" y="893"/>
                    </a:cubicBezTo>
                    <a:cubicBezTo>
                      <a:pt x="2457" y="371"/>
                      <a:pt x="1984" y="0"/>
                      <a:pt x="1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90;p71">
                <a:extLst>
                  <a:ext uri="{FF2B5EF4-FFF2-40B4-BE49-F238E27FC236}">
                    <a16:creationId xmlns:a16="http://schemas.microsoft.com/office/drawing/2014/main" id="{E63866FD-6EB7-2DFD-576C-3A9C61F81A20}"/>
                  </a:ext>
                </a:extLst>
              </p:cNvPr>
              <p:cNvSpPr/>
              <p:nvPr/>
            </p:nvSpPr>
            <p:spPr>
              <a:xfrm>
                <a:off x="-701175" y="2572013"/>
                <a:ext cx="6890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288" extrusionOk="0">
                    <a:moveTo>
                      <a:pt x="1469" y="1"/>
                    </a:moveTo>
                    <a:cubicBezTo>
                      <a:pt x="1391" y="1"/>
                      <a:pt x="1313" y="9"/>
                      <a:pt x="1235" y="27"/>
                    </a:cubicBezTo>
                    <a:cubicBezTo>
                      <a:pt x="234" y="260"/>
                      <a:pt x="1" y="1561"/>
                      <a:pt x="868" y="2095"/>
                    </a:cubicBezTo>
                    <a:cubicBezTo>
                      <a:pt x="1064" y="2228"/>
                      <a:pt x="1275" y="2288"/>
                      <a:pt x="1481" y="2288"/>
                    </a:cubicBezTo>
                    <a:cubicBezTo>
                      <a:pt x="2148" y="2288"/>
                      <a:pt x="2756" y="1659"/>
                      <a:pt x="2603" y="894"/>
                    </a:cubicBezTo>
                    <a:cubicBezTo>
                      <a:pt x="2458" y="372"/>
                      <a:pt x="1985" y="1"/>
                      <a:pt x="14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91;p71">
                <a:extLst>
                  <a:ext uri="{FF2B5EF4-FFF2-40B4-BE49-F238E27FC236}">
                    <a16:creationId xmlns:a16="http://schemas.microsoft.com/office/drawing/2014/main" id="{9F7CB6F4-60BF-3AF8-9C86-08313CCF0847}"/>
                  </a:ext>
                </a:extLst>
              </p:cNvPr>
              <p:cNvSpPr/>
              <p:nvPr/>
            </p:nvSpPr>
            <p:spPr>
              <a:xfrm>
                <a:off x="-616100" y="2651788"/>
                <a:ext cx="695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00" extrusionOk="0">
                    <a:moveTo>
                      <a:pt x="1523" y="0"/>
                    </a:moveTo>
                    <a:cubicBezTo>
                      <a:pt x="1429" y="0"/>
                      <a:pt x="1332" y="12"/>
                      <a:pt x="1234" y="38"/>
                    </a:cubicBezTo>
                    <a:cubicBezTo>
                      <a:pt x="234" y="238"/>
                      <a:pt x="0" y="1572"/>
                      <a:pt x="867" y="2106"/>
                    </a:cubicBezTo>
                    <a:cubicBezTo>
                      <a:pt x="1072" y="2240"/>
                      <a:pt x="1289" y="2299"/>
                      <a:pt x="1498" y="2299"/>
                    </a:cubicBezTo>
                    <a:cubicBezTo>
                      <a:pt x="2179" y="2299"/>
                      <a:pt x="2781" y="1670"/>
                      <a:pt x="2602" y="905"/>
                    </a:cubicBezTo>
                    <a:cubicBezTo>
                      <a:pt x="2489" y="369"/>
                      <a:pt x="2042" y="0"/>
                      <a:pt x="1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92;p71">
                <a:extLst>
                  <a:ext uri="{FF2B5EF4-FFF2-40B4-BE49-F238E27FC236}">
                    <a16:creationId xmlns:a16="http://schemas.microsoft.com/office/drawing/2014/main" id="{A8D4DAC3-CB52-1425-8915-9B684C33D04E}"/>
                  </a:ext>
                </a:extLst>
              </p:cNvPr>
              <p:cNvSpPr/>
              <p:nvPr/>
            </p:nvSpPr>
            <p:spPr>
              <a:xfrm>
                <a:off x="-553575" y="2743788"/>
                <a:ext cx="68750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2271" extrusionOk="0">
                    <a:moveTo>
                      <a:pt x="1461" y="0"/>
                    </a:moveTo>
                    <a:cubicBezTo>
                      <a:pt x="1376" y="0"/>
                      <a:pt x="1289" y="9"/>
                      <a:pt x="1202" y="27"/>
                    </a:cubicBezTo>
                    <a:cubicBezTo>
                      <a:pt x="234" y="227"/>
                      <a:pt x="1" y="1562"/>
                      <a:pt x="835" y="2095"/>
                    </a:cubicBezTo>
                    <a:cubicBezTo>
                      <a:pt x="1032" y="2217"/>
                      <a:pt x="1241" y="2271"/>
                      <a:pt x="1443" y="2271"/>
                    </a:cubicBezTo>
                    <a:cubicBezTo>
                      <a:pt x="2133" y="2271"/>
                      <a:pt x="2750" y="1642"/>
                      <a:pt x="2569" y="895"/>
                    </a:cubicBezTo>
                    <a:cubicBezTo>
                      <a:pt x="2454" y="348"/>
                      <a:pt x="1992" y="0"/>
                      <a:pt x="1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93;p71">
                <a:extLst>
                  <a:ext uri="{FF2B5EF4-FFF2-40B4-BE49-F238E27FC236}">
                    <a16:creationId xmlns:a16="http://schemas.microsoft.com/office/drawing/2014/main" id="{A00DBF3C-2A02-679E-0AF1-38C0C2717E25}"/>
                  </a:ext>
                </a:extLst>
              </p:cNvPr>
              <p:cNvSpPr/>
              <p:nvPr/>
            </p:nvSpPr>
            <p:spPr>
              <a:xfrm>
                <a:off x="-496850" y="2841338"/>
                <a:ext cx="6952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290" extrusionOk="0">
                    <a:moveTo>
                      <a:pt x="1493" y="1"/>
                    </a:moveTo>
                    <a:cubicBezTo>
                      <a:pt x="1408" y="1"/>
                      <a:pt x="1322" y="10"/>
                      <a:pt x="1234" y="28"/>
                    </a:cubicBezTo>
                    <a:cubicBezTo>
                      <a:pt x="234" y="262"/>
                      <a:pt x="0" y="1563"/>
                      <a:pt x="868" y="2096"/>
                    </a:cubicBezTo>
                    <a:cubicBezTo>
                      <a:pt x="1072" y="2230"/>
                      <a:pt x="1289" y="2289"/>
                      <a:pt x="1498" y="2289"/>
                    </a:cubicBezTo>
                    <a:cubicBezTo>
                      <a:pt x="2179" y="2289"/>
                      <a:pt x="2781" y="1661"/>
                      <a:pt x="2602" y="895"/>
                    </a:cubicBezTo>
                    <a:cubicBezTo>
                      <a:pt x="2487" y="349"/>
                      <a:pt x="2025" y="1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94;p71">
                <a:extLst>
                  <a:ext uri="{FF2B5EF4-FFF2-40B4-BE49-F238E27FC236}">
                    <a16:creationId xmlns:a16="http://schemas.microsoft.com/office/drawing/2014/main" id="{126B4BCB-F665-8921-D9D9-A0FD8F444D9B}"/>
                  </a:ext>
                </a:extLst>
              </p:cNvPr>
              <p:cNvSpPr/>
              <p:nvPr/>
            </p:nvSpPr>
            <p:spPr>
              <a:xfrm>
                <a:off x="-459325" y="2931438"/>
                <a:ext cx="68950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303" extrusionOk="0">
                    <a:moveTo>
                      <a:pt x="1468" y="1"/>
                    </a:moveTo>
                    <a:cubicBezTo>
                      <a:pt x="1391" y="1"/>
                      <a:pt x="1313" y="9"/>
                      <a:pt x="1235" y="27"/>
                    </a:cubicBezTo>
                    <a:cubicBezTo>
                      <a:pt x="234" y="260"/>
                      <a:pt x="0" y="1561"/>
                      <a:pt x="868" y="2128"/>
                    </a:cubicBezTo>
                    <a:cubicBezTo>
                      <a:pt x="1056" y="2249"/>
                      <a:pt x="1258" y="2303"/>
                      <a:pt x="1456" y="2303"/>
                    </a:cubicBezTo>
                    <a:cubicBezTo>
                      <a:pt x="2133" y="2303"/>
                      <a:pt x="2757" y="1668"/>
                      <a:pt x="2602" y="894"/>
                    </a:cubicBezTo>
                    <a:cubicBezTo>
                      <a:pt x="2457" y="372"/>
                      <a:pt x="198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95;p71">
                <a:extLst>
                  <a:ext uri="{FF2B5EF4-FFF2-40B4-BE49-F238E27FC236}">
                    <a16:creationId xmlns:a16="http://schemas.microsoft.com/office/drawing/2014/main" id="{E9E70E56-4124-1F99-15B6-285F919572C8}"/>
                  </a:ext>
                </a:extLst>
              </p:cNvPr>
              <p:cNvSpPr/>
              <p:nvPr/>
            </p:nvSpPr>
            <p:spPr>
              <a:xfrm>
                <a:off x="-431800" y="3024838"/>
                <a:ext cx="6870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288" extrusionOk="0">
                    <a:moveTo>
                      <a:pt x="1446" y="1"/>
                    </a:moveTo>
                    <a:cubicBezTo>
                      <a:pt x="1366" y="1"/>
                      <a:pt x="1284" y="9"/>
                      <a:pt x="1201" y="27"/>
                    </a:cubicBezTo>
                    <a:cubicBezTo>
                      <a:pt x="234" y="260"/>
                      <a:pt x="0" y="1561"/>
                      <a:pt x="834" y="2095"/>
                    </a:cubicBezTo>
                    <a:cubicBezTo>
                      <a:pt x="1038" y="2228"/>
                      <a:pt x="1255" y="2288"/>
                      <a:pt x="1465" y="2288"/>
                    </a:cubicBezTo>
                    <a:cubicBezTo>
                      <a:pt x="2146" y="2288"/>
                      <a:pt x="2747" y="1659"/>
                      <a:pt x="2569" y="894"/>
                    </a:cubicBezTo>
                    <a:cubicBezTo>
                      <a:pt x="2453" y="372"/>
                      <a:pt x="1983" y="1"/>
                      <a:pt x="1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96;p71">
                <a:extLst>
                  <a:ext uri="{FF2B5EF4-FFF2-40B4-BE49-F238E27FC236}">
                    <a16:creationId xmlns:a16="http://schemas.microsoft.com/office/drawing/2014/main" id="{AE78E5A7-6E7C-4C21-D0D1-4AF75B6F45CA}"/>
                  </a:ext>
                </a:extLst>
              </p:cNvPr>
              <p:cNvSpPr/>
              <p:nvPr/>
            </p:nvSpPr>
            <p:spPr>
              <a:xfrm>
                <a:off x="-421800" y="3095738"/>
                <a:ext cx="68750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2303" extrusionOk="0">
                    <a:moveTo>
                      <a:pt x="1468" y="0"/>
                    </a:moveTo>
                    <a:cubicBezTo>
                      <a:pt x="1391" y="0"/>
                      <a:pt x="1313" y="9"/>
                      <a:pt x="1235" y="26"/>
                    </a:cubicBezTo>
                    <a:cubicBezTo>
                      <a:pt x="234" y="260"/>
                      <a:pt x="0" y="1560"/>
                      <a:pt x="868" y="2128"/>
                    </a:cubicBezTo>
                    <a:cubicBezTo>
                      <a:pt x="1056" y="2248"/>
                      <a:pt x="1258" y="2302"/>
                      <a:pt x="1456" y="2302"/>
                    </a:cubicBezTo>
                    <a:cubicBezTo>
                      <a:pt x="2131" y="2302"/>
                      <a:pt x="2750" y="1668"/>
                      <a:pt x="2569" y="893"/>
                    </a:cubicBezTo>
                    <a:cubicBezTo>
                      <a:pt x="2453" y="371"/>
                      <a:pt x="1984" y="0"/>
                      <a:pt x="14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2097;p71">
                <a:extLst>
                  <a:ext uri="{FF2B5EF4-FFF2-40B4-BE49-F238E27FC236}">
                    <a16:creationId xmlns:a16="http://schemas.microsoft.com/office/drawing/2014/main" id="{F4CC4DE5-C7F3-DD76-207E-A498518F3E2B}"/>
                  </a:ext>
                </a:extLst>
              </p:cNvPr>
              <p:cNvSpPr/>
              <p:nvPr/>
            </p:nvSpPr>
            <p:spPr>
              <a:xfrm>
                <a:off x="-1611825" y="2843888"/>
                <a:ext cx="6890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288" extrusionOk="0">
                    <a:moveTo>
                      <a:pt x="1470" y="0"/>
                    </a:moveTo>
                    <a:cubicBezTo>
                      <a:pt x="1392" y="0"/>
                      <a:pt x="1313" y="9"/>
                      <a:pt x="1235" y="26"/>
                    </a:cubicBezTo>
                    <a:cubicBezTo>
                      <a:pt x="234" y="260"/>
                      <a:pt x="1" y="1561"/>
                      <a:pt x="868" y="2094"/>
                    </a:cubicBezTo>
                    <a:cubicBezTo>
                      <a:pt x="1064" y="2228"/>
                      <a:pt x="1275" y="2287"/>
                      <a:pt x="1481" y="2287"/>
                    </a:cubicBezTo>
                    <a:cubicBezTo>
                      <a:pt x="2148" y="2287"/>
                      <a:pt x="2756" y="1659"/>
                      <a:pt x="2603" y="893"/>
                    </a:cubicBezTo>
                    <a:cubicBezTo>
                      <a:pt x="2487" y="371"/>
                      <a:pt x="1992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2098;p71">
                <a:extLst>
                  <a:ext uri="{FF2B5EF4-FFF2-40B4-BE49-F238E27FC236}">
                    <a16:creationId xmlns:a16="http://schemas.microsoft.com/office/drawing/2014/main" id="{FB39D94C-5261-7D44-1724-5D6834132AA4}"/>
                  </a:ext>
                </a:extLst>
              </p:cNvPr>
              <p:cNvSpPr/>
              <p:nvPr/>
            </p:nvSpPr>
            <p:spPr>
              <a:xfrm>
                <a:off x="-1226550" y="2996663"/>
                <a:ext cx="437000" cy="351800"/>
              </a:xfrm>
              <a:custGeom>
                <a:avLst/>
                <a:gdLst/>
                <a:ahLst/>
                <a:cxnLst/>
                <a:rect l="l" t="t" r="r" b="b"/>
                <a:pathLst>
                  <a:path w="17480" h="14072" extrusionOk="0">
                    <a:moveTo>
                      <a:pt x="11926" y="0"/>
                    </a:moveTo>
                    <a:cubicBezTo>
                      <a:pt x="9063" y="0"/>
                      <a:pt x="8507" y="5757"/>
                      <a:pt x="8507" y="5757"/>
                    </a:cubicBezTo>
                    <a:cubicBezTo>
                      <a:pt x="8507" y="5757"/>
                      <a:pt x="8018" y="1412"/>
                      <a:pt x="5755" y="1412"/>
                    </a:cubicBezTo>
                    <a:cubicBezTo>
                      <a:pt x="5440" y="1412"/>
                      <a:pt x="5091" y="1496"/>
                      <a:pt x="4704" y="1687"/>
                    </a:cubicBezTo>
                    <a:cubicBezTo>
                      <a:pt x="1" y="4022"/>
                      <a:pt x="6872" y="12962"/>
                      <a:pt x="6872" y="12962"/>
                    </a:cubicBezTo>
                    <a:lnTo>
                      <a:pt x="7573" y="13896"/>
                    </a:lnTo>
                    <a:cubicBezTo>
                      <a:pt x="7673" y="14013"/>
                      <a:pt x="7815" y="14071"/>
                      <a:pt x="7956" y="14071"/>
                    </a:cubicBezTo>
                    <a:cubicBezTo>
                      <a:pt x="8098" y="14071"/>
                      <a:pt x="8240" y="14013"/>
                      <a:pt x="8340" y="13896"/>
                    </a:cubicBezTo>
                    <a:cubicBezTo>
                      <a:pt x="10175" y="11795"/>
                      <a:pt x="17480" y="2988"/>
                      <a:pt x="13644" y="587"/>
                    </a:cubicBezTo>
                    <a:cubicBezTo>
                      <a:pt x="12995" y="175"/>
                      <a:pt x="12426" y="0"/>
                      <a:pt x="119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2099;p71">
                <a:extLst>
                  <a:ext uri="{FF2B5EF4-FFF2-40B4-BE49-F238E27FC236}">
                    <a16:creationId xmlns:a16="http://schemas.microsoft.com/office/drawing/2014/main" id="{A41B39E1-6E0D-7D78-2B13-19C61437B2B5}"/>
                  </a:ext>
                </a:extLst>
              </p:cNvPr>
              <p:cNvSpPr/>
              <p:nvPr/>
            </p:nvSpPr>
            <p:spPr>
              <a:xfrm>
                <a:off x="-1154825" y="2989488"/>
                <a:ext cx="306900" cy="36462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4585" extrusionOk="0">
                    <a:moveTo>
                      <a:pt x="8936" y="0"/>
                    </a:moveTo>
                    <a:cubicBezTo>
                      <a:pt x="8534" y="0"/>
                      <a:pt x="8157" y="106"/>
                      <a:pt x="7806" y="340"/>
                    </a:cubicBezTo>
                    <a:cubicBezTo>
                      <a:pt x="7472" y="607"/>
                      <a:pt x="7172" y="907"/>
                      <a:pt x="6939" y="1307"/>
                    </a:cubicBezTo>
                    <a:cubicBezTo>
                      <a:pt x="6538" y="1908"/>
                      <a:pt x="6205" y="2575"/>
                      <a:pt x="5938" y="3275"/>
                    </a:cubicBezTo>
                    <a:cubicBezTo>
                      <a:pt x="5821" y="3684"/>
                      <a:pt x="5705" y="4118"/>
                      <a:pt x="5610" y="4510"/>
                    </a:cubicBezTo>
                    <a:lnTo>
                      <a:pt x="5610" y="4510"/>
                    </a:lnTo>
                    <a:cubicBezTo>
                      <a:pt x="5548" y="4295"/>
                      <a:pt x="5469" y="4083"/>
                      <a:pt x="5371" y="3876"/>
                    </a:cubicBezTo>
                    <a:cubicBezTo>
                      <a:pt x="5037" y="3342"/>
                      <a:pt x="4871" y="2675"/>
                      <a:pt x="4404" y="2141"/>
                    </a:cubicBezTo>
                    <a:cubicBezTo>
                      <a:pt x="4070" y="1774"/>
                      <a:pt x="3636" y="1541"/>
                      <a:pt x="3169" y="1441"/>
                    </a:cubicBezTo>
                    <a:cubicBezTo>
                      <a:pt x="2936" y="1441"/>
                      <a:pt x="2736" y="1441"/>
                      <a:pt x="2536" y="1507"/>
                    </a:cubicBezTo>
                    <a:cubicBezTo>
                      <a:pt x="2269" y="1574"/>
                      <a:pt x="2002" y="1641"/>
                      <a:pt x="1702" y="1741"/>
                    </a:cubicBezTo>
                    <a:cubicBezTo>
                      <a:pt x="1135" y="2041"/>
                      <a:pt x="701" y="2508"/>
                      <a:pt x="467" y="3109"/>
                    </a:cubicBezTo>
                    <a:cubicBezTo>
                      <a:pt x="167" y="3742"/>
                      <a:pt x="0" y="4476"/>
                      <a:pt x="34" y="5177"/>
                    </a:cubicBezTo>
                    <a:cubicBezTo>
                      <a:pt x="101" y="5944"/>
                      <a:pt x="301" y="6711"/>
                      <a:pt x="601" y="7412"/>
                    </a:cubicBezTo>
                    <a:cubicBezTo>
                      <a:pt x="768" y="7812"/>
                      <a:pt x="934" y="8145"/>
                      <a:pt x="1101" y="8512"/>
                    </a:cubicBezTo>
                    <a:cubicBezTo>
                      <a:pt x="1268" y="8946"/>
                      <a:pt x="1468" y="9346"/>
                      <a:pt x="1668" y="9780"/>
                    </a:cubicBezTo>
                    <a:cubicBezTo>
                      <a:pt x="1868" y="10114"/>
                      <a:pt x="2102" y="10480"/>
                      <a:pt x="2335" y="10814"/>
                    </a:cubicBezTo>
                    <a:cubicBezTo>
                      <a:pt x="2669" y="11348"/>
                      <a:pt x="3003" y="12015"/>
                      <a:pt x="3370" y="12582"/>
                    </a:cubicBezTo>
                    <a:cubicBezTo>
                      <a:pt x="3503" y="12849"/>
                      <a:pt x="3736" y="13049"/>
                      <a:pt x="4037" y="13182"/>
                    </a:cubicBezTo>
                    <a:cubicBezTo>
                      <a:pt x="4070" y="13182"/>
                      <a:pt x="4103" y="13182"/>
                      <a:pt x="4137" y="13149"/>
                    </a:cubicBezTo>
                    <a:cubicBezTo>
                      <a:pt x="4337" y="12849"/>
                      <a:pt x="3803" y="12515"/>
                      <a:pt x="3636" y="12248"/>
                    </a:cubicBezTo>
                    <a:cubicBezTo>
                      <a:pt x="3269" y="11648"/>
                      <a:pt x="2903" y="10981"/>
                      <a:pt x="2569" y="10347"/>
                    </a:cubicBezTo>
                    <a:cubicBezTo>
                      <a:pt x="1702" y="8779"/>
                      <a:pt x="868" y="7111"/>
                      <a:pt x="568" y="5410"/>
                    </a:cubicBezTo>
                    <a:cubicBezTo>
                      <a:pt x="501" y="5043"/>
                      <a:pt x="501" y="4676"/>
                      <a:pt x="568" y="4309"/>
                    </a:cubicBezTo>
                    <a:cubicBezTo>
                      <a:pt x="601" y="3976"/>
                      <a:pt x="734" y="3642"/>
                      <a:pt x="868" y="3309"/>
                    </a:cubicBezTo>
                    <a:cubicBezTo>
                      <a:pt x="934" y="3175"/>
                      <a:pt x="1001" y="3042"/>
                      <a:pt x="1101" y="2942"/>
                    </a:cubicBezTo>
                    <a:cubicBezTo>
                      <a:pt x="1201" y="2808"/>
                      <a:pt x="1268" y="2675"/>
                      <a:pt x="1368" y="2575"/>
                    </a:cubicBezTo>
                    <a:cubicBezTo>
                      <a:pt x="1535" y="2341"/>
                      <a:pt x="1768" y="2175"/>
                      <a:pt x="2069" y="2108"/>
                    </a:cubicBezTo>
                    <a:cubicBezTo>
                      <a:pt x="2235" y="2074"/>
                      <a:pt x="2369" y="2041"/>
                      <a:pt x="2569" y="2008"/>
                    </a:cubicBezTo>
                    <a:cubicBezTo>
                      <a:pt x="2692" y="1977"/>
                      <a:pt x="2817" y="1962"/>
                      <a:pt x="2941" y="1962"/>
                    </a:cubicBezTo>
                    <a:cubicBezTo>
                      <a:pt x="3354" y="1962"/>
                      <a:pt x="3755" y="2126"/>
                      <a:pt x="4037" y="2408"/>
                    </a:cubicBezTo>
                    <a:cubicBezTo>
                      <a:pt x="4270" y="2642"/>
                      <a:pt x="4437" y="2908"/>
                      <a:pt x="4537" y="3209"/>
                    </a:cubicBezTo>
                    <a:cubicBezTo>
                      <a:pt x="4637" y="3509"/>
                      <a:pt x="4771" y="3809"/>
                      <a:pt x="4904" y="4076"/>
                    </a:cubicBezTo>
                    <a:cubicBezTo>
                      <a:pt x="5171" y="4643"/>
                      <a:pt x="5338" y="5243"/>
                      <a:pt x="5338" y="5877"/>
                    </a:cubicBezTo>
                    <a:lnTo>
                      <a:pt x="5338" y="6044"/>
                    </a:lnTo>
                    <a:lnTo>
                      <a:pt x="5538" y="8746"/>
                    </a:lnTo>
                    <a:lnTo>
                      <a:pt x="5938" y="6044"/>
                    </a:lnTo>
                    <a:cubicBezTo>
                      <a:pt x="6038" y="5477"/>
                      <a:pt x="6038" y="4910"/>
                      <a:pt x="6172" y="4309"/>
                    </a:cubicBezTo>
                    <a:cubicBezTo>
                      <a:pt x="6338" y="3642"/>
                      <a:pt x="6605" y="2942"/>
                      <a:pt x="6839" y="2308"/>
                    </a:cubicBezTo>
                    <a:cubicBezTo>
                      <a:pt x="7005" y="2008"/>
                      <a:pt x="7239" y="1741"/>
                      <a:pt x="7472" y="1474"/>
                    </a:cubicBezTo>
                    <a:cubicBezTo>
                      <a:pt x="7706" y="1140"/>
                      <a:pt x="8040" y="874"/>
                      <a:pt x="8406" y="673"/>
                    </a:cubicBezTo>
                    <a:cubicBezTo>
                      <a:pt x="8645" y="582"/>
                      <a:pt x="8903" y="530"/>
                      <a:pt x="9160" y="530"/>
                    </a:cubicBezTo>
                    <a:cubicBezTo>
                      <a:pt x="9370" y="530"/>
                      <a:pt x="9579" y="565"/>
                      <a:pt x="9774" y="640"/>
                    </a:cubicBezTo>
                    <a:cubicBezTo>
                      <a:pt x="10308" y="740"/>
                      <a:pt x="10775" y="1007"/>
                      <a:pt x="11175" y="1374"/>
                    </a:cubicBezTo>
                    <a:cubicBezTo>
                      <a:pt x="11275" y="1474"/>
                      <a:pt x="11375" y="1641"/>
                      <a:pt x="11442" y="1774"/>
                    </a:cubicBezTo>
                    <a:cubicBezTo>
                      <a:pt x="11509" y="1908"/>
                      <a:pt x="11542" y="2041"/>
                      <a:pt x="11575" y="2175"/>
                    </a:cubicBezTo>
                    <a:cubicBezTo>
                      <a:pt x="11609" y="2308"/>
                      <a:pt x="11642" y="2441"/>
                      <a:pt x="11642" y="2575"/>
                    </a:cubicBezTo>
                    <a:lnTo>
                      <a:pt x="11642" y="2842"/>
                    </a:lnTo>
                    <a:lnTo>
                      <a:pt x="11642" y="3109"/>
                    </a:lnTo>
                    <a:cubicBezTo>
                      <a:pt x="11575" y="3509"/>
                      <a:pt x="11475" y="3909"/>
                      <a:pt x="11342" y="4309"/>
                    </a:cubicBezTo>
                    <a:cubicBezTo>
                      <a:pt x="11208" y="5043"/>
                      <a:pt x="10975" y="5744"/>
                      <a:pt x="10608" y="6411"/>
                    </a:cubicBezTo>
                    <a:lnTo>
                      <a:pt x="10575" y="6478"/>
                    </a:lnTo>
                    <a:cubicBezTo>
                      <a:pt x="10274" y="7011"/>
                      <a:pt x="9974" y="7545"/>
                      <a:pt x="9707" y="8079"/>
                    </a:cubicBezTo>
                    <a:cubicBezTo>
                      <a:pt x="9574" y="8379"/>
                      <a:pt x="9407" y="8646"/>
                      <a:pt x="9207" y="8913"/>
                    </a:cubicBezTo>
                    <a:cubicBezTo>
                      <a:pt x="9007" y="9180"/>
                      <a:pt x="8840" y="9413"/>
                      <a:pt x="8673" y="9680"/>
                    </a:cubicBezTo>
                    <a:cubicBezTo>
                      <a:pt x="8573" y="9880"/>
                      <a:pt x="8507" y="10047"/>
                      <a:pt x="8373" y="10180"/>
                    </a:cubicBezTo>
                    <a:cubicBezTo>
                      <a:pt x="8040" y="10547"/>
                      <a:pt x="7739" y="10914"/>
                      <a:pt x="7506" y="11348"/>
                    </a:cubicBezTo>
                    <a:cubicBezTo>
                      <a:pt x="7172" y="11915"/>
                      <a:pt x="6772" y="12482"/>
                      <a:pt x="6305" y="12949"/>
                    </a:cubicBezTo>
                    <a:cubicBezTo>
                      <a:pt x="6038" y="13182"/>
                      <a:pt x="5838" y="13449"/>
                      <a:pt x="5638" y="13683"/>
                    </a:cubicBezTo>
                    <a:cubicBezTo>
                      <a:pt x="5538" y="13816"/>
                      <a:pt x="5404" y="13950"/>
                      <a:pt x="5304" y="14050"/>
                    </a:cubicBezTo>
                    <a:cubicBezTo>
                      <a:pt x="5265" y="14089"/>
                      <a:pt x="5203" y="14105"/>
                      <a:pt x="5138" y="14105"/>
                    </a:cubicBezTo>
                    <a:cubicBezTo>
                      <a:pt x="5093" y="14105"/>
                      <a:pt x="5045" y="14097"/>
                      <a:pt x="5004" y="14083"/>
                    </a:cubicBezTo>
                    <a:cubicBezTo>
                      <a:pt x="4937" y="14050"/>
                      <a:pt x="4871" y="13983"/>
                      <a:pt x="4837" y="13916"/>
                    </a:cubicBezTo>
                    <a:cubicBezTo>
                      <a:pt x="4771" y="13816"/>
                      <a:pt x="4704" y="13683"/>
                      <a:pt x="4604" y="13583"/>
                    </a:cubicBezTo>
                    <a:cubicBezTo>
                      <a:pt x="4504" y="13383"/>
                      <a:pt x="4304" y="13249"/>
                      <a:pt x="4070" y="13216"/>
                    </a:cubicBezTo>
                    <a:cubicBezTo>
                      <a:pt x="3770" y="13216"/>
                      <a:pt x="3803" y="13483"/>
                      <a:pt x="4070" y="13749"/>
                    </a:cubicBezTo>
                    <a:cubicBezTo>
                      <a:pt x="4170" y="13850"/>
                      <a:pt x="4270" y="13983"/>
                      <a:pt x="4370" y="14116"/>
                    </a:cubicBezTo>
                    <a:lnTo>
                      <a:pt x="4437" y="14216"/>
                    </a:lnTo>
                    <a:lnTo>
                      <a:pt x="4470" y="14283"/>
                    </a:lnTo>
                    <a:lnTo>
                      <a:pt x="4504" y="14350"/>
                    </a:lnTo>
                    <a:cubicBezTo>
                      <a:pt x="4604" y="14417"/>
                      <a:pt x="4670" y="14483"/>
                      <a:pt x="4804" y="14517"/>
                    </a:cubicBezTo>
                    <a:cubicBezTo>
                      <a:pt x="4907" y="14562"/>
                      <a:pt x="5014" y="14585"/>
                      <a:pt x="5119" y="14585"/>
                    </a:cubicBezTo>
                    <a:cubicBezTo>
                      <a:pt x="5321" y="14585"/>
                      <a:pt x="5518" y="14503"/>
                      <a:pt x="5671" y="14350"/>
                    </a:cubicBezTo>
                    <a:lnTo>
                      <a:pt x="5838" y="14183"/>
                    </a:lnTo>
                    <a:cubicBezTo>
                      <a:pt x="6005" y="13983"/>
                      <a:pt x="6205" y="13816"/>
                      <a:pt x="6372" y="13616"/>
                    </a:cubicBezTo>
                    <a:cubicBezTo>
                      <a:pt x="6705" y="13216"/>
                      <a:pt x="7072" y="12782"/>
                      <a:pt x="7372" y="12382"/>
                    </a:cubicBezTo>
                    <a:lnTo>
                      <a:pt x="8140" y="11281"/>
                    </a:lnTo>
                    <a:lnTo>
                      <a:pt x="9007" y="10080"/>
                    </a:lnTo>
                    <a:cubicBezTo>
                      <a:pt x="9374" y="9546"/>
                      <a:pt x="9607" y="9246"/>
                      <a:pt x="9941" y="8679"/>
                    </a:cubicBezTo>
                    <a:cubicBezTo>
                      <a:pt x="10041" y="8546"/>
                      <a:pt x="10475" y="7745"/>
                      <a:pt x="10541" y="7612"/>
                    </a:cubicBezTo>
                    <a:cubicBezTo>
                      <a:pt x="10842" y="7045"/>
                      <a:pt x="11142" y="6544"/>
                      <a:pt x="11375" y="6044"/>
                    </a:cubicBezTo>
                    <a:cubicBezTo>
                      <a:pt x="11642" y="5510"/>
                      <a:pt x="11842" y="4943"/>
                      <a:pt x="11909" y="4376"/>
                    </a:cubicBezTo>
                    <a:cubicBezTo>
                      <a:pt x="11976" y="3609"/>
                      <a:pt x="12276" y="2908"/>
                      <a:pt x="12076" y="2041"/>
                    </a:cubicBezTo>
                    <a:cubicBezTo>
                      <a:pt x="11942" y="1441"/>
                      <a:pt x="11542" y="940"/>
                      <a:pt x="11008" y="607"/>
                    </a:cubicBezTo>
                    <a:cubicBezTo>
                      <a:pt x="10441" y="273"/>
                      <a:pt x="9774" y="73"/>
                      <a:pt x="9107" y="6"/>
                    </a:cubicBezTo>
                    <a:cubicBezTo>
                      <a:pt x="9049" y="2"/>
                      <a:pt x="8992" y="0"/>
                      <a:pt x="89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829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 descr="n89 zalo Cuong Bui"/>
          <p:cNvSpPr/>
          <p:nvPr/>
        </p:nvSpPr>
        <p:spPr>
          <a:xfrm>
            <a:off x="625929" y="308202"/>
            <a:ext cx="7892143" cy="219823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………….</a:t>
            </a:r>
            <a:r>
              <a:rPr lang="vi-VN" sz="3200" b="1" kern="1200" dirty="0">
                <a:solidFill>
                  <a:prstClr val="white"/>
                </a:solidFill>
                <a:cs typeface="Arial" panose="020B0604020202020204" pitchFamily="34" charset="0"/>
              </a:rPr>
              <a:t> là những hoạt động giữ cho môi trường trong lành, sạch đẹp. Cải thiện môi trường, đảm bảo cân bằng sinh thái </a:t>
            </a:r>
            <a:endParaRPr lang="en-US" sz="3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 descr="n89 zalo Cuong Bui"/>
          <p:cNvSpPr/>
          <p:nvPr/>
        </p:nvSpPr>
        <p:spPr>
          <a:xfrm>
            <a:off x="621921" y="2571750"/>
            <a:ext cx="7892143" cy="1223675"/>
          </a:xfrm>
          <a:prstGeom prst="snip2Diag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200" b="1" kern="1200" dirty="0">
                <a:solidFill>
                  <a:srgbClr val="FFFF00"/>
                </a:solidFill>
              </a:rPr>
              <a:t>Bảo vệ môi </a:t>
            </a:r>
            <a:r>
              <a:rPr lang="en-US" sz="3200" b="1" kern="1200" dirty="0">
                <a:solidFill>
                  <a:srgbClr val="FFFF00"/>
                </a:solidFill>
              </a:rPr>
              <a:t> </a:t>
            </a:r>
            <a:r>
              <a:rPr lang="vi-VN" sz="3200" b="1" kern="1200" dirty="0">
                <a:solidFill>
                  <a:srgbClr val="FFFF00"/>
                </a:solidFill>
              </a:rPr>
              <a:t>trường</a:t>
            </a:r>
            <a:endParaRPr lang="en-US" sz="3200" b="1" kern="12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46" name="Picture 45" descr="n89 zalo Cuong Bu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89 zalo Cuong Bui">
            <a:extLst>
              <a:ext uri="{FF2B5EF4-FFF2-40B4-BE49-F238E27FC236}">
                <a16:creationId xmlns:a16="http://schemas.microsoft.com/office/drawing/2014/main" id="{005C3DAA-C696-888F-D801-4F4DE0B12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98" y="1043941"/>
            <a:ext cx="3960384" cy="29909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35" name="Google Shape;1035;p54" descr="n89 zalo Cuong Bui"/>
          <p:cNvSpPr/>
          <p:nvPr/>
        </p:nvSpPr>
        <p:spPr>
          <a:xfrm>
            <a:off x="395294" y="153444"/>
            <a:ext cx="4063705" cy="122232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1036" name="Google Shape;1036;p54" descr="n89 zalo Cuong Bui"/>
          <p:cNvSpPr txBox="1">
            <a:spLocks noGrp="1"/>
          </p:cNvSpPr>
          <p:nvPr>
            <p:ph type="title"/>
          </p:nvPr>
        </p:nvSpPr>
        <p:spPr>
          <a:xfrm>
            <a:off x="464124" y="111863"/>
            <a:ext cx="3833954" cy="12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n-lt"/>
              </a:rPr>
              <a:t>Cơ chế hoạt động điện tâm đồ</a:t>
            </a:r>
            <a:endParaRPr sz="3600" dirty="0">
              <a:latin typeface="+mn-lt"/>
            </a:endParaRPr>
          </a:p>
        </p:txBody>
      </p:sp>
      <p:sp>
        <p:nvSpPr>
          <p:cNvPr id="1037" name="Google Shape;1037;p54" descr="n89 zalo Cuong Bui"/>
          <p:cNvSpPr txBox="1">
            <a:spLocks noGrp="1"/>
          </p:cNvSpPr>
          <p:nvPr>
            <p:ph type="body" idx="1"/>
          </p:nvPr>
        </p:nvSpPr>
        <p:spPr>
          <a:xfrm>
            <a:off x="456234" y="1340114"/>
            <a:ext cx="3976643" cy="14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vi-VN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Các tế bào trong buồng tim sẽ tạo ra một xung điện khi tim hoạt động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.</a:t>
            </a: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X</a:t>
            </a:r>
            <a:r>
              <a:rPr lang="vi-VN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ung điện này đi qua tim theo một hệ thống dẫn truyền và được điện tâm đồ ghi lại thành các tín hiệu điện.</a:t>
            </a:r>
            <a:endParaRPr sz="22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056" name="Google Shape;1056;p54" descr="n89 zalo Cuong Bui"/>
          <p:cNvGrpSpPr/>
          <p:nvPr/>
        </p:nvGrpSpPr>
        <p:grpSpPr>
          <a:xfrm>
            <a:off x="5185239" y="1021988"/>
            <a:ext cx="320453" cy="409255"/>
            <a:chOff x="5905475" y="2032050"/>
            <a:chExt cx="454350" cy="580175"/>
          </a:xfrm>
        </p:grpSpPr>
        <p:sp>
          <p:nvSpPr>
            <p:cNvPr id="1057" name="Google Shape;1057;p5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54" descr="n89 zalo Cuong Bui"/>
          <p:cNvGrpSpPr/>
          <p:nvPr/>
        </p:nvGrpSpPr>
        <p:grpSpPr>
          <a:xfrm>
            <a:off x="5244082" y="3632252"/>
            <a:ext cx="173110" cy="216867"/>
            <a:chOff x="7249250" y="2312150"/>
            <a:chExt cx="433317" cy="542846"/>
          </a:xfrm>
        </p:grpSpPr>
        <p:sp>
          <p:nvSpPr>
            <p:cNvPr id="1064" name="Google Shape;1064;p54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4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4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n89 zalo Cuong Bui">
            <a:extLst>
              <a:ext uri="{FF2B5EF4-FFF2-40B4-BE49-F238E27FC236}">
                <a16:creationId xmlns:a16="http://schemas.microsoft.com/office/drawing/2014/main" id="{48AFE541-E26F-D8B8-B77D-04A8F68AD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1" b="39524"/>
          <a:stretch/>
        </p:blipFill>
        <p:spPr bwMode="auto">
          <a:xfrm>
            <a:off x="877080" y="4041107"/>
            <a:ext cx="3086100" cy="1126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884;p52" descr="n89 zalo Cuong Bui">
            <a:extLst>
              <a:ext uri="{FF2B5EF4-FFF2-40B4-BE49-F238E27FC236}">
                <a16:creationId xmlns:a16="http://schemas.microsoft.com/office/drawing/2014/main" id="{D8C0918A-F7F3-CF3E-485F-3F411F084C08}"/>
              </a:ext>
            </a:extLst>
          </p:cNvPr>
          <p:cNvGrpSpPr/>
          <p:nvPr/>
        </p:nvGrpSpPr>
        <p:grpSpPr>
          <a:xfrm>
            <a:off x="7464943" y="3356657"/>
            <a:ext cx="882473" cy="823558"/>
            <a:chOff x="4160381" y="1422371"/>
            <a:chExt cx="525281" cy="503806"/>
          </a:xfrm>
        </p:grpSpPr>
        <p:sp>
          <p:nvSpPr>
            <p:cNvPr id="4" name="Google Shape;885;p52">
              <a:extLst>
                <a:ext uri="{FF2B5EF4-FFF2-40B4-BE49-F238E27FC236}">
                  <a16:creationId xmlns:a16="http://schemas.microsoft.com/office/drawing/2014/main" id="{628A626E-988E-5169-C162-17B367820D20}"/>
                </a:ext>
              </a:extLst>
            </p:cNvPr>
            <p:cNvSpPr/>
            <p:nvPr/>
          </p:nvSpPr>
          <p:spPr>
            <a:xfrm>
              <a:off x="4163222" y="1423047"/>
              <a:ext cx="522439" cy="503130"/>
            </a:xfrm>
            <a:custGeom>
              <a:avLst/>
              <a:gdLst/>
              <a:ahLst/>
              <a:cxnLst/>
              <a:rect l="l" t="t" r="r" b="b"/>
              <a:pathLst>
                <a:path w="39259" h="37808" extrusionOk="0">
                  <a:moveTo>
                    <a:pt x="20364" y="0"/>
                  </a:moveTo>
                  <a:cubicBezTo>
                    <a:pt x="15447" y="0"/>
                    <a:pt x="10612" y="1930"/>
                    <a:pt x="7012" y="5562"/>
                  </a:cubicBezTo>
                  <a:cubicBezTo>
                    <a:pt x="1622" y="10952"/>
                    <a:pt x="0" y="19061"/>
                    <a:pt x="2910" y="26169"/>
                  </a:cubicBezTo>
                  <a:cubicBezTo>
                    <a:pt x="5820" y="33229"/>
                    <a:pt x="12736" y="37808"/>
                    <a:pt x="20369" y="37808"/>
                  </a:cubicBezTo>
                  <a:cubicBezTo>
                    <a:pt x="30815" y="37808"/>
                    <a:pt x="39258" y="29365"/>
                    <a:pt x="39258" y="18918"/>
                  </a:cubicBezTo>
                  <a:cubicBezTo>
                    <a:pt x="39258" y="11286"/>
                    <a:pt x="34679" y="4369"/>
                    <a:pt x="27619" y="1460"/>
                  </a:cubicBezTo>
                  <a:cubicBezTo>
                    <a:pt x="25275" y="478"/>
                    <a:pt x="22809" y="0"/>
                    <a:pt x="2036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86;p52">
              <a:extLst>
                <a:ext uri="{FF2B5EF4-FFF2-40B4-BE49-F238E27FC236}">
                  <a16:creationId xmlns:a16="http://schemas.microsoft.com/office/drawing/2014/main" id="{D2FB7624-A8BF-27AA-D175-119B8060AB3E}"/>
                </a:ext>
              </a:extLst>
            </p:cNvPr>
            <p:cNvSpPr/>
            <p:nvPr/>
          </p:nvSpPr>
          <p:spPr>
            <a:xfrm>
              <a:off x="4192119" y="1486234"/>
              <a:ext cx="477367" cy="408793"/>
            </a:xfrm>
            <a:custGeom>
              <a:avLst/>
              <a:gdLst/>
              <a:ahLst/>
              <a:cxnLst/>
              <a:rect l="l" t="t" r="r" b="b"/>
              <a:pathLst>
                <a:path w="35872" h="30719" extrusionOk="0">
                  <a:moveTo>
                    <a:pt x="20512" y="0"/>
                  </a:moveTo>
                  <a:cubicBezTo>
                    <a:pt x="6821" y="0"/>
                    <a:pt x="0" y="16552"/>
                    <a:pt x="9683" y="26188"/>
                  </a:cubicBezTo>
                  <a:cubicBezTo>
                    <a:pt x="12813" y="29318"/>
                    <a:pt x="16656" y="30718"/>
                    <a:pt x="20423" y="30718"/>
                  </a:cubicBezTo>
                  <a:cubicBezTo>
                    <a:pt x="28312" y="30718"/>
                    <a:pt x="35871" y="24578"/>
                    <a:pt x="35871" y="15312"/>
                  </a:cubicBezTo>
                  <a:cubicBezTo>
                    <a:pt x="35824" y="6869"/>
                    <a:pt x="28955" y="0"/>
                    <a:pt x="20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87;p52">
              <a:extLst>
                <a:ext uri="{FF2B5EF4-FFF2-40B4-BE49-F238E27FC236}">
                  <a16:creationId xmlns:a16="http://schemas.microsoft.com/office/drawing/2014/main" id="{B5CCFAF9-114A-2A2F-A2D4-8E43678241C0}"/>
                </a:ext>
              </a:extLst>
            </p:cNvPr>
            <p:cNvSpPr/>
            <p:nvPr/>
          </p:nvSpPr>
          <p:spPr>
            <a:xfrm>
              <a:off x="4457458" y="1501471"/>
              <a:ext cx="15876" cy="48253"/>
            </a:xfrm>
            <a:custGeom>
              <a:avLst/>
              <a:gdLst/>
              <a:ahLst/>
              <a:cxnLst/>
              <a:rect l="l" t="t" r="r" b="b"/>
              <a:pathLst>
                <a:path w="1193" h="3626" extrusionOk="0">
                  <a:moveTo>
                    <a:pt x="573" y="0"/>
                  </a:moveTo>
                  <a:cubicBezTo>
                    <a:pt x="239" y="0"/>
                    <a:pt x="0" y="239"/>
                    <a:pt x="0" y="572"/>
                  </a:cubicBezTo>
                  <a:lnTo>
                    <a:pt x="0" y="3053"/>
                  </a:lnTo>
                  <a:cubicBezTo>
                    <a:pt x="0" y="3339"/>
                    <a:pt x="239" y="3625"/>
                    <a:pt x="573" y="3625"/>
                  </a:cubicBezTo>
                  <a:cubicBezTo>
                    <a:pt x="906" y="3625"/>
                    <a:pt x="1193" y="3339"/>
                    <a:pt x="1193" y="3053"/>
                  </a:cubicBezTo>
                  <a:lnTo>
                    <a:pt x="1193" y="572"/>
                  </a:lnTo>
                  <a:cubicBezTo>
                    <a:pt x="1193" y="239"/>
                    <a:pt x="906" y="0"/>
                    <a:pt x="5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88;p52">
              <a:extLst>
                <a:ext uri="{FF2B5EF4-FFF2-40B4-BE49-F238E27FC236}">
                  <a16:creationId xmlns:a16="http://schemas.microsoft.com/office/drawing/2014/main" id="{C0D4A812-149F-D208-3024-7BA630A12ABA}"/>
                </a:ext>
              </a:extLst>
            </p:cNvPr>
            <p:cNvSpPr/>
            <p:nvPr/>
          </p:nvSpPr>
          <p:spPr>
            <a:xfrm>
              <a:off x="4457458" y="1832814"/>
              <a:ext cx="15876" cy="48266"/>
            </a:xfrm>
            <a:custGeom>
              <a:avLst/>
              <a:gdLst/>
              <a:ahLst/>
              <a:cxnLst/>
              <a:rect l="l" t="t" r="r" b="b"/>
              <a:pathLst>
                <a:path w="1193" h="3627" extrusionOk="0">
                  <a:moveTo>
                    <a:pt x="573" y="1"/>
                  </a:moveTo>
                  <a:cubicBezTo>
                    <a:pt x="239" y="1"/>
                    <a:pt x="0" y="239"/>
                    <a:pt x="0" y="573"/>
                  </a:cubicBezTo>
                  <a:lnTo>
                    <a:pt x="0" y="3054"/>
                  </a:lnTo>
                  <a:cubicBezTo>
                    <a:pt x="0" y="3340"/>
                    <a:pt x="239" y="3626"/>
                    <a:pt x="573" y="3626"/>
                  </a:cubicBezTo>
                  <a:cubicBezTo>
                    <a:pt x="906" y="3626"/>
                    <a:pt x="1193" y="3340"/>
                    <a:pt x="1193" y="3054"/>
                  </a:cubicBezTo>
                  <a:lnTo>
                    <a:pt x="1193" y="573"/>
                  </a:lnTo>
                  <a:cubicBezTo>
                    <a:pt x="1193" y="239"/>
                    <a:pt x="906" y="1"/>
                    <a:pt x="5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89;p52">
              <a:extLst>
                <a:ext uri="{FF2B5EF4-FFF2-40B4-BE49-F238E27FC236}">
                  <a16:creationId xmlns:a16="http://schemas.microsoft.com/office/drawing/2014/main" id="{70167683-2B30-26CD-B23E-8273F8B6B332}"/>
                </a:ext>
              </a:extLst>
            </p:cNvPr>
            <p:cNvSpPr/>
            <p:nvPr/>
          </p:nvSpPr>
          <p:spPr>
            <a:xfrm>
              <a:off x="4607260" y="1683651"/>
              <a:ext cx="47628" cy="15250"/>
            </a:xfrm>
            <a:custGeom>
              <a:avLst/>
              <a:gdLst/>
              <a:ahLst/>
              <a:cxnLst/>
              <a:rect l="l" t="t" r="r" b="b"/>
              <a:pathLst>
                <a:path w="3579" h="1146" extrusionOk="0">
                  <a:moveTo>
                    <a:pt x="573" y="0"/>
                  </a:moveTo>
                  <a:cubicBezTo>
                    <a:pt x="239" y="0"/>
                    <a:pt x="1" y="286"/>
                    <a:pt x="1" y="573"/>
                  </a:cubicBezTo>
                  <a:cubicBezTo>
                    <a:pt x="1" y="907"/>
                    <a:pt x="239" y="1145"/>
                    <a:pt x="573" y="1145"/>
                  </a:cubicBezTo>
                  <a:lnTo>
                    <a:pt x="3006" y="1145"/>
                  </a:lnTo>
                  <a:cubicBezTo>
                    <a:pt x="3340" y="1145"/>
                    <a:pt x="3578" y="907"/>
                    <a:pt x="3578" y="573"/>
                  </a:cubicBezTo>
                  <a:cubicBezTo>
                    <a:pt x="3578" y="286"/>
                    <a:pt x="3340" y="0"/>
                    <a:pt x="30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0;p52">
              <a:extLst>
                <a:ext uri="{FF2B5EF4-FFF2-40B4-BE49-F238E27FC236}">
                  <a16:creationId xmlns:a16="http://schemas.microsoft.com/office/drawing/2014/main" id="{15C6F4AF-2C60-7AF9-1434-60AF0AB2D139}"/>
                </a:ext>
              </a:extLst>
            </p:cNvPr>
            <p:cNvSpPr/>
            <p:nvPr/>
          </p:nvSpPr>
          <p:spPr>
            <a:xfrm>
              <a:off x="4451110" y="1678567"/>
              <a:ext cx="139023" cy="25404"/>
            </a:xfrm>
            <a:custGeom>
              <a:avLst/>
              <a:gdLst/>
              <a:ahLst/>
              <a:cxnLst/>
              <a:rect l="l" t="t" r="r" b="b"/>
              <a:pathLst>
                <a:path w="10447" h="1909" extrusionOk="0">
                  <a:moveTo>
                    <a:pt x="1193" y="1"/>
                  </a:moveTo>
                  <a:cubicBezTo>
                    <a:pt x="0" y="96"/>
                    <a:pt x="0" y="1861"/>
                    <a:pt x="1193" y="1909"/>
                  </a:cubicBezTo>
                  <a:lnTo>
                    <a:pt x="9254" y="1909"/>
                  </a:lnTo>
                  <a:cubicBezTo>
                    <a:pt x="10447" y="1861"/>
                    <a:pt x="10447" y="96"/>
                    <a:pt x="92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1;p52">
              <a:extLst>
                <a:ext uri="{FF2B5EF4-FFF2-40B4-BE49-F238E27FC236}">
                  <a16:creationId xmlns:a16="http://schemas.microsoft.com/office/drawing/2014/main" id="{186E831B-A6AF-ECD0-01D5-81CAA23184D0}"/>
                </a:ext>
              </a:extLst>
            </p:cNvPr>
            <p:cNvSpPr/>
            <p:nvPr/>
          </p:nvSpPr>
          <p:spPr>
            <a:xfrm>
              <a:off x="4453678" y="1557908"/>
              <a:ext cx="26642" cy="146116"/>
            </a:xfrm>
            <a:custGeom>
              <a:avLst/>
              <a:gdLst/>
              <a:ahLst/>
              <a:cxnLst/>
              <a:rect l="l" t="t" r="r" b="b"/>
              <a:pathLst>
                <a:path w="2002" h="10980" extrusionOk="0">
                  <a:moveTo>
                    <a:pt x="961" y="1"/>
                  </a:moveTo>
                  <a:cubicBezTo>
                    <a:pt x="432" y="1"/>
                    <a:pt x="46" y="415"/>
                    <a:pt x="46" y="958"/>
                  </a:cubicBezTo>
                  <a:lnTo>
                    <a:pt x="46" y="10022"/>
                  </a:lnTo>
                  <a:cubicBezTo>
                    <a:pt x="0" y="10522"/>
                    <a:pt x="388" y="10979"/>
                    <a:pt x="921" y="10979"/>
                  </a:cubicBezTo>
                  <a:cubicBezTo>
                    <a:pt x="947" y="10979"/>
                    <a:pt x="973" y="10978"/>
                    <a:pt x="1000" y="10976"/>
                  </a:cubicBezTo>
                  <a:cubicBezTo>
                    <a:pt x="1026" y="10978"/>
                    <a:pt x="1053" y="10979"/>
                    <a:pt x="1079" y="10979"/>
                  </a:cubicBezTo>
                  <a:cubicBezTo>
                    <a:pt x="1567" y="10979"/>
                    <a:pt x="1956" y="10565"/>
                    <a:pt x="2001" y="10022"/>
                  </a:cubicBezTo>
                  <a:lnTo>
                    <a:pt x="2001" y="958"/>
                  </a:lnTo>
                  <a:cubicBezTo>
                    <a:pt x="2001" y="434"/>
                    <a:pt x="1572" y="4"/>
                    <a:pt x="1047" y="4"/>
                  </a:cubicBezTo>
                  <a:cubicBezTo>
                    <a:pt x="1018" y="2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2;p52">
              <a:extLst>
                <a:ext uri="{FF2B5EF4-FFF2-40B4-BE49-F238E27FC236}">
                  <a16:creationId xmlns:a16="http://schemas.microsoft.com/office/drawing/2014/main" id="{69BC5E20-D99A-0560-A95C-0B8569AFE6CC}"/>
                </a:ext>
              </a:extLst>
            </p:cNvPr>
            <p:cNvSpPr/>
            <p:nvPr/>
          </p:nvSpPr>
          <p:spPr>
            <a:xfrm>
              <a:off x="4275903" y="1683651"/>
              <a:ext cx="47628" cy="15250"/>
            </a:xfrm>
            <a:custGeom>
              <a:avLst/>
              <a:gdLst/>
              <a:ahLst/>
              <a:cxnLst/>
              <a:rect l="l" t="t" r="r" b="b"/>
              <a:pathLst>
                <a:path w="3579" h="1146" extrusionOk="0">
                  <a:moveTo>
                    <a:pt x="573" y="0"/>
                  </a:moveTo>
                  <a:cubicBezTo>
                    <a:pt x="239" y="0"/>
                    <a:pt x="1" y="286"/>
                    <a:pt x="1" y="573"/>
                  </a:cubicBezTo>
                  <a:cubicBezTo>
                    <a:pt x="1" y="907"/>
                    <a:pt x="239" y="1145"/>
                    <a:pt x="573" y="1145"/>
                  </a:cubicBezTo>
                  <a:lnTo>
                    <a:pt x="3006" y="1145"/>
                  </a:lnTo>
                  <a:cubicBezTo>
                    <a:pt x="3292" y="1145"/>
                    <a:pt x="3578" y="907"/>
                    <a:pt x="3578" y="573"/>
                  </a:cubicBezTo>
                  <a:cubicBezTo>
                    <a:pt x="3578" y="286"/>
                    <a:pt x="3292" y="0"/>
                    <a:pt x="30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3;p52">
              <a:extLst>
                <a:ext uri="{FF2B5EF4-FFF2-40B4-BE49-F238E27FC236}">
                  <a16:creationId xmlns:a16="http://schemas.microsoft.com/office/drawing/2014/main" id="{79C39469-39AC-7D6B-7AD2-5B82ED57DD8A}"/>
                </a:ext>
              </a:extLst>
            </p:cNvPr>
            <p:cNvSpPr/>
            <p:nvPr/>
          </p:nvSpPr>
          <p:spPr>
            <a:xfrm>
              <a:off x="4599010" y="1592468"/>
              <a:ext cx="24140" cy="19083"/>
            </a:xfrm>
            <a:custGeom>
              <a:avLst/>
              <a:gdLst/>
              <a:ahLst/>
              <a:cxnLst/>
              <a:rect l="l" t="t" r="r" b="b"/>
              <a:pathLst>
                <a:path w="1814" h="1434" extrusionOk="0">
                  <a:moveTo>
                    <a:pt x="1177" y="1"/>
                  </a:moveTo>
                  <a:cubicBezTo>
                    <a:pt x="1071" y="1"/>
                    <a:pt x="962" y="27"/>
                    <a:pt x="859" y="79"/>
                  </a:cubicBezTo>
                  <a:lnTo>
                    <a:pt x="382" y="365"/>
                  </a:lnTo>
                  <a:cubicBezTo>
                    <a:pt x="96" y="556"/>
                    <a:pt x="0" y="890"/>
                    <a:pt x="191" y="1176"/>
                  </a:cubicBezTo>
                  <a:cubicBezTo>
                    <a:pt x="288" y="1338"/>
                    <a:pt x="474" y="1434"/>
                    <a:pt x="672" y="1434"/>
                  </a:cubicBezTo>
                  <a:cubicBezTo>
                    <a:pt x="766" y="1434"/>
                    <a:pt x="863" y="1413"/>
                    <a:pt x="954" y="1367"/>
                  </a:cubicBezTo>
                  <a:lnTo>
                    <a:pt x="1479" y="1033"/>
                  </a:lnTo>
                  <a:cubicBezTo>
                    <a:pt x="1718" y="890"/>
                    <a:pt x="1813" y="508"/>
                    <a:pt x="1670" y="270"/>
                  </a:cubicBezTo>
                  <a:cubicBezTo>
                    <a:pt x="1548" y="86"/>
                    <a:pt x="1367" y="1"/>
                    <a:pt x="11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94;p52">
              <a:extLst>
                <a:ext uri="{FF2B5EF4-FFF2-40B4-BE49-F238E27FC236}">
                  <a16:creationId xmlns:a16="http://schemas.microsoft.com/office/drawing/2014/main" id="{E801A829-5107-D07A-8E75-066406A39695}"/>
                </a:ext>
              </a:extLst>
            </p:cNvPr>
            <p:cNvSpPr/>
            <p:nvPr/>
          </p:nvSpPr>
          <p:spPr>
            <a:xfrm>
              <a:off x="4307642" y="1772252"/>
              <a:ext cx="22862" cy="18311"/>
            </a:xfrm>
            <a:custGeom>
              <a:avLst/>
              <a:gdLst/>
              <a:ahLst/>
              <a:cxnLst/>
              <a:rect l="l" t="t" r="r" b="b"/>
              <a:pathLst>
                <a:path w="1718" h="1376" extrusionOk="0">
                  <a:moveTo>
                    <a:pt x="1046" y="1"/>
                  </a:moveTo>
                  <a:cubicBezTo>
                    <a:pt x="952" y="1"/>
                    <a:pt x="856" y="22"/>
                    <a:pt x="764" y="68"/>
                  </a:cubicBezTo>
                  <a:lnTo>
                    <a:pt x="335" y="354"/>
                  </a:lnTo>
                  <a:cubicBezTo>
                    <a:pt x="96" y="497"/>
                    <a:pt x="1" y="831"/>
                    <a:pt x="144" y="1117"/>
                  </a:cubicBezTo>
                  <a:cubicBezTo>
                    <a:pt x="274" y="1280"/>
                    <a:pt x="469" y="1376"/>
                    <a:pt x="671" y="1376"/>
                  </a:cubicBezTo>
                  <a:cubicBezTo>
                    <a:pt x="766" y="1376"/>
                    <a:pt x="863" y="1354"/>
                    <a:pt x="955" y="1308"/>
                  </a:cubicBezTo>
                  <a:lnTo>
                    <a:pt x="1336" y="1070"/>
                  </a:lnTo>
                  <a:cubicBezTo>
                    <a:pt x="1623" y="879"/>
                    <a:pt x="1718" y="545"/>
                    <a:pt x="1527" y="259"/>
                  </a:cubicBezTo>
                  <a:cubicBezTo>
                    <a:pt x="1430" y="97"/>
                    <a:pt x="1245" y="1"/>
                    <a:pt x="10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95;p52">
              <a:extLst>
                <a:ext uri="{FF2B5EF4-FFF2-40B4-BE49-F238E27FC236}">
                  <a16:creationId xmlns:a16="http://schemas.microsoft.com/office/drawing/2014/main" id="{C554E29E-9959-9E51-67A9-D1BC43E5E841}"/>
                </a:ext>
              </a:extLst>
            </p:cNvPr>
            <p:cNvSpPr/>
            <p:nvPr/>
          </p:nvSpPr>
          <p:spPr>
            <a:xfrm>
              <a:off x="4536797" y="1530401"/>
              <a:ext cx="20959" cy="21824"/>
            </a:xfrm>
            <a:custGeom>
              <a:avLst/>
              <a:gdLst/>
              <a:ahLst/>
              <a:cxnLst/>
              <a:rect l="l" t="t" r="r" b="b"/>
              <a:pathLst>
                <a:path w="1575" h="1640" extrusionOk="0">
                  <a:moveTo>
                    <a:pt x="911" y="1"/>
                  </a:moveTo>
                  <a:cubicBezTo>
                    <a:pt x="713" y="1"/>
                    <a:pt x="527" y="97"/>
                    <a:pt x="430" y="259"/>
                  </a:cubicBezTo>
                  <a:lnTo>
                    <a:pt x="144" y="784"/>
                  </a:lnTo>
                  <a:cubicBezTo>
                    <a:pt x="1" y="1070"/>
                    <a:pt x="96" y="1404"/>
                    <a:pt x="382" y="1594"/>
                  </a:cubicBezTo>
                  <a:cubicBezTo>
                    <a:pt x="455" y="1623"/>
                    <a:pt x="536" y="1639"/>
                    <a:pt x="619" y="1639"/>
                  </a:cubicBezTo>
                  <a:cubicBezTo>
                    <a:pt x="810" y="1639"/>
                    <a:pt x="1013" y="1555"/>
                    <a:pt x="1146" y="1356"/>
                  </a:cubicBezTo>
                  <a:lnTo>
                    <a:pt x="1432" y="879"/>
                  </a:lnTo>
                  <a:cubicBezTo>
                    <a:pt x="1575" y="593"/>
                    <a:pt x="1479" y="211"/>
                    <a:pt x="1193" y="68"/>
                  </a:cubicBezTo>
                  <a:cubicBezTo>
                    <a:pt x="1102" y="22"/>
                    <a:pt x="1005" y="1"/>
                    <a:pt x="9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96;p52">
              <a:extLst>
                <a:ext uri="{FF2B5EF4-FFF2-40B4-BE49-F238E27FC236}">
                  <a16:creationId xmlns:a16="http://schemas.microsoft.com/office/drawing/2014/main" id="{CD11B777-525E-C5A8-91AC-6A8056FD67B5}"/>
                </a:ext>
              </a:extLst>
            </p:cNvPr>
            <p:cNvSpPr/>
            <p:nvPr/>
          </p:nvSpPr>
          <p:spPr>
            <a:xfrm>
              <a:off x="4373022" y="1831949"/>
              <a:ext cx="19695" cy="20826"/>
            </a:xfrm>
            <a:custGeom>
              <a:avLst/>
              <a:gdLst/>
              <a:ahLst/>
              <a:cxnLst/>
              <a:rect l="l" t="t" r="r" b="b"/>
              <a:pathLst>
                <a:path w="1480" h="1565" extrusionOk="0">
                  <a:moveTo>
                    <a:pt x="873" y="0"/>
                  </a:moveTo>
                  <a:cubicBezTo>
                    <a:pt x="671" y="0"/>
                    <a:pt x="481" y="107"/>
                    <a:pt x="383" y="304"/>
                  </a:cubicBezTo>
                  <a:lnTo>
                    <a:pt x="144" y="734"/>
                  </a:lnTo>
                  <a:cubicBezTo>
                    <a:pt x="1" y="1020"/>
                    <a:pt x="96" y="1354"/>
                    <a:pt x="335" y="1497"/>
                  </a:cubicBezTo>
                  <a:cubicBezTo>
                    <a:pt x="427" y="1543"/>
                    <a:pt x="523" y="1564"/>
                    <a:pt x="617" y="1564"/>
                  </a:cubicBezTo>
                  <a:cubicBezTo>
                    <a:pt x="816" y="1564"/>
                    <a:pt x="1001" y="1468"/>
                    <a:pt x="1098" y="1306"/>
                  </a:cubicBezTo>
                  <a:lnTo>
                    <a:pt x="1337" y="877"/>
                  </a:lnTo>
                  <a:cubicBezTo>
                    <a:pt x="1480" y="591"/>
                    <a:pt x="1384" y="257"/>
                    <a:pt x="1146" y="66"/>
                  </a:cubicBezTo>
                  <a:cubicBezTo>
                    <a:pt x="1057" y="22"/>
                    <a:pt x="964" y="0"/>
                    <a:pt x="8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97;p52">
              <a:extLst>
                <a:ext uri="{FF2B5EF4-FFF2-40B4-BE49-F238E27FC236}">
                  <a16:creationId xmlns:a16="http://schemas.microsoft.com/office/drawing/2014/main" id="{20094095-3697-1849-D5D8-97F7E7F33CD7}"/>
                </a:ext>
              </a:extLst>
            </p:cNvPr>
            <p:cNvSpPr/>
            <p:nvPr/>
          </p:nvSpPr>
          <p:spPr>
            <a:xfrm>
              <a:off x="4541880" y="1828117"/>
              <a:ext cx="20959" cy="21478"/>
            </a:xfrm>
            <a:custGeom>
              <a:avLst/>
              <a:gdLst/>
              <a:ahLst/>
              <a:cxnLst/>
              <a:rect l="l" t="t" r="r" b="b"/>
              <a:pathLst>
                <a:path w="1575" h="1614" extrusionOk="0">
                  <a:moveTo>
                    <a:pt x="618" y="1"/>
                  </a:moveTo>
                  <a:cubicBezTo>
                    <a:pt x="523" y="1"/>
                    <a:pt x="426" y="22"/>
                    <a:pt x="334" y="68"/>
                  </a:cubicBezTo>
                  <a:cubicBezTo>
                    <a:pt x="96" y="211"/>
                    <a:pt x="0" y="592"/>
                    <a:pt x="143" y="831"/>
                  </a:cubicBezTo>
                  <a:lnTo>
                    <a:pt x="477" y="1356"/>
                  </a:lnTo>
                  <a:cubicBezTo>
                    <a:pt x="575" y="1518"/>
                    <a:pt x="760" y="1614"/>
                    <a:pt x="959" y="1614"/>
                  </a:cubicBezTo>
                  <a:cubicBezTo>
                    <a:pt x="1052" y="1614"/>
                    <a:pt x="1149" y="1592"/>
                    <a:pt x="1241" y="1546"/>
                  </a:cubicBezTo>
                  <a:cubicBezTo>
                    <a:pt x="1479" y="1403"/>
                    <a:pt x="1574" y="1069"/>
                    <a:pt x="1431" y="783"/>
                  </a:cubicBezTo>
                  <a:lnTo>
                    <a:pt x="1145" y="259"/>
                  </a:lnTo>
                  <a:cubicBezTo>
                    <a:pt x="1016" y="96"/>
                    <a:pt x="820" y="1"/>
                    <a:pt x="6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98;p52">
              <a:extLst>
                <a:ext uri="{FF2B5EF4-FFF2-40B4-BE49-F238E27FC236}">
                  <a16:creationId xmlns:a16="http://schemas.microsoft.com/office/drawing/2014/main" id="{F95F48E9-1B10-0C47-9BB2-8A56DB623B10}"/>
                </a:ext>
              </a:extLst>
            </p:cNvPr>
            <p:cNvSpPr/>
            <p:nvPr/>
          </p:nvSpPr>
          <p:spPr>
            <a:xfrm>
              <a:off x="4367313" y="1533435"/>
              <a:ext cx="20334" cy="20360"/>
            </a:xfrm>
            <a:custGeom>
              <a:avLst/>
              <a:gdLst/>
              <a:ahLst/>
              <a:cxnLst/>
              <a:rect l="l" t="t" r="r" b="b"/>
              <a:pathLst>
                <a:path w="1528" h="1530" extrusionOk="0">
                  <a:moveTo>
                    <a:pt x="665" y="0"/>
                  </a:moveTo>
                  <a:cubicBezTo>
                    <a:pt x="566" y="0"/>
                    <a:pt x="468" y="27"/>
                    <a:pt x="382" y="79"/>
                  </a:cubicBezTo>
                  <a:cubicBezTo>
                    <a:pt x="96" y="222"/>
                    <a:pt x="1" y="556"/>
                    <a:pt x="144" y="842"/>
                  </a:cubicBezTo>
                  <a:lnTo>
                    <a:pt x="382" y="1271"/>
                  </a:lnTo>
                  <a:cubicBezTo>
                    <a:pt x="512" y="1433"/>
                    <a:pt x="708" y="1529"/>
                    <a:pt x="910" y="1529"/>
                  </a:cubicBezTo>
                  <a:cubicBezTo>
                    <a:pt x="1005" y="1529"/>
                    <a:pt x="1101" y="1508"/>
                    <a:pt x="1193" y="1462"/>
                  </a:cubicBezTo>
                  <a:cubicBezTo>
                    <a:pt x="1432" y="1319"/>
                    <a:pt x="1527" y="985"/>
                    <a:pt x="1384" y="699"/>
                  </a:cubicBezTo>
                  <a:lnTo>
                    <a:pt x="1145" y="269"/>
                  </a:lnTo>
                  <a:cubicBezTo>
                    <a:pt x="1023" y="86"/>
                    <a:pt x="842" y="0"/>
                    <a:pt x="6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99;p52">
              <a:extLst>
                <a:ext uri="{FF2B5EF4-FFF2-40B4-BE49-F238E27FC236}">
                  <a16:creationId xmlns:a16="http://schemas.microsoft.com/office/drawing/2014/main" id="{C7FC7320-005E-902F-1020-29C0B701E39E}"/>
                </a:ext>
              </a:extLst>
            </p:cNvPr>
            <p:cNvSpPr/>
            <p:nvPr/>
          </p:nvSpPr>
          <p:spPr>
            <a:xfrm>
              <a:off x="4602177" y="1766570"/>
              <a:ext cx="24140" cy="18897"/>
            </a:xfrm>
            <a:custGeom>
              <a:avLst/>
              <a:gdLst/>
              <a:ahLst/>
              <a:cxnLst/>
              <a:rect l="l" t="t" r="r" b="b"/>
              <a:pathLst>
                <a:path w="1814" h="1420" extrusionOk="0">
                  <a:moveTo>
                    <a:pt x="656" y="0"/>
                  </a:moveTo>
                  <a:cubicBezTo>
                    <a:pt x="455" y="0"/>
                    <a:pt x="243" y="107"/>
                    <a:pt x="144" y="304"/>
                  </a:cubicBezTo>
                  <a:cubicBezTo>
                    <a:pt x="1" y="543"/>
                    <a:pt x="96" y="877"/>
                    <a:pt x="383" y="1067"/>
                  </a:cubicBezTo>
                  <a:lnTo>
                    <a:pt x="860" y="1354"/>
                  </a:lnTo>
                  <a:cubicBezTo>
                    <a:pt x="948" y="1398"/>
                    <a:pt x="1041" y="1419"/>
                    <a:pt x="1133" y="1419"/>
                  </a:cubicBezTo>
                  <a:cubicBezTo>
                    <a:pt x="1339" y="1419"/>
                    <a:pt x="1539" y="1313"/>
                    <a:pt x="1670" y="1115"/>
                  </a:cubicBezTo>
                  <a:cubicBezTo>
                    <a:pt x="1814" y="877"/>
                    <a:pt x="1718" y="543"/>
                    <a:pt x="1432" y="352"/>
                  </a:cubicBezTo>
                  <a:lnTo>
                    <a:pt x="907" y="66"/>
                  </a:lnTo>
                  <a:cubicBezTo>
                    <a:pt x="833" y="21"/>
                    <a:pt x="746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0;p52">
              <a:extLst>
                <a:ext uri="{FF2B5EF4-FFF2-40B4-BE49-F238E27FC236}">
                  <a16:creationId xmlns:a16="http://schemas.microsoft.com/office/drawing/2014/main" id="{DA00F427-A2E1-483E-34FE-581CDDB83F7E}"/>
                </a:ext>
              </a:extLst>
            </p:cNvPr>
            <p:cNvSpPr/>
            <p:nvPr/>
          </p:nvSpPr>
          <p:spPr>
            <a:xfrm>
              <a:off x="4304475" y="1597697"/>
              <a:ext cx="22224" cy="18285"/>
            </a:xfrm>
            <a:custGeom>
              <a:avLst/>
              <a:gdLst/>
              <a:ahLst/>
              <a:cxnLst/>
              <a:rect l="l" t="t" r="r" b="b"/>
              <a:pathLst>
                <a:path w="1670" h="1374" extrusionOk="0">
                  <a:moveTo>
                    <a:pt x="624" y="0"/>
                  </a:moveTo>
                  <a:cubicBezTo>
                    <a:pt x="426" y="0"/>
                    <a:pt x="241" y="96"/>
                    <a:pt x="143" y="258"/>
                  </a:cubicBezTo>
                  <a:cubicBezTo>
                    <a:pt x="0" y="544"/>
                    <a:pt x="96" y="878"/>
                    <a:pt x="334" y="1069"/>
                  </a:cubicBezTo>
                  <a:lnTo>
                    <a:pt x="763" y="1308"/>
                  </a:lnTo>
                  <a:cubicBezTo>
                    <a:pt x="852" y="1352"/>
                    <a:pt x="945" y="1373"/>
                    <a:pt x="1036" y="1373"/>
                  </a:cubicBezTo>
                  <a:cubicBezTo>
                    <a:pt x="1238" y="1373"/>
                    <a:pt x="1428" y="1267"/>
                    <a:pt x="1527" y="1069"/>
                  </a:cubicBezTo>
                  <a:cubicBezTo>
                    <a:pt x="1670" y="831"/>
                    <a:pt x="1574" y="449"/>
                    <a:pt x="1336" y="306"/>
                  </a:cubicBezTo>
                  <a:lnTo>
                    <a:pt x="907" y="67"/>
                  </a:lnTo>
                  <a:cubicBezTo>
                    <a:pt x="815" y="21"/>
                    <a:pt x="718" y="0"/>
                    <a:pt x="6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1;p52">
              <a:extLst>
                <a:ext uri="{FF2B5EF4-FFF2-40B4-BE49-F238E27FC236}">
                  <a16:creationId xmlns:a16="http://schemas.microsoft.com/office/drawing/2014/main" id="{441AF951-71E4-F498-56C1-AB5D7A7D8DF8}"/>
                </a:ext>
              </a:extLst>
            </p:cNvPr>
            <p:cNvSpPr/>
            <p:nvPr/>
          </p:nvSpPr>
          <p:spPr>
            <a:xfrm>
              <a:off x="4162284" y="1422371"/>
              <a:ext cx="522439" cy="503143"/>
            </a:xfrm>
            <a:custGeom>
              <a:avLst/>
              <a:gdLst/>
              <a:ahLst/>
              <a:cxnLst/>
              <a:rect l="l" t="t" r="r" b="b"/>
              <a:pathLst>
                <a:path w="39259" h="37809" extrusionOk="0">
                  <a:moveTo>
                    <a:pt x="20364" y="1"/>
                  </a:moveTo>
                  <a:cubicBezTo>
                    <a:pt x="15447" y="1"/>
                    <a:pt x="10612" y="1931"/>
                    <a:pt x="7012" y="5562"/>
                  </a:cubicBezTo>
                  <a:cubicBezTo>
                    <a:pt x="1622" y="10953"/>
                    <a:pt x="0" y="19062"/>
                    <a:pt x="2910" y="26169"/>
                  </a:cubicBezTo>
                  <a:cubicBezTo>
                    <a:pt x="5820" y="33229"/>
                    <a:pt x="12736" y="37808"/>
                    <a:pt x="20369" y="37808"/>
                  </a:cubicBezTo>
                  <a:cubicBezTo>
                    <a:pt x="30815" y="37808"/>
                    <a:pt x="39258" y="29365"/>
                    <a:pt x="39258" y="18919"/>
                  </a:cubicBezTo>
                  <a:cubicBezTo>
                    <a:pt x="39258" y="11287"/>
                    <a:pt x="34679" y="4370"/>
                    <a:pt x="27619" y="1460"/>
                  </a:cubicBezTo>
                  <a:cubicBezTo>
                    <a:pt x="25274" y="478"/>
                    <a:pt x="22809" y="1"/>
                    <a:pt x="20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2;p52">
              <a:extLst>
                <a:ext uri="{FF2B5EF4-FFF2-40B4-BE49-F238E27FC236}">
                  <a16:creationId xmlns:a16="http://schemas.microsoft.com/office/drawing/2014/main" id="{E484492C-6622-6DDF-A97B-8449A308E42A}"/>
                </a:ext>
              </a:extLst>
            </p:cNvPr>
            <p:cNvSpPr/>
            <p:nvPr/>
          </p:nvSpPr>
          <p:spPr>
            <a:xfrm>
              <a:off x="4160381" y="1470358"/>
              <a:ext cx="477367" cy="408793"/>
            </a:xfrm>
            <a:custGeom>
              <a:avLst/>
              <a:gdLst/>
              <a:ahLst/>
              <a:cxnLst/>
              <a:rect l="l" t="t" r="r" b="b"/>
              <a:pathLst>
                <a:path w="35872" h="30719" extrusionOk="0">
                  <a:moveTo>
                    <a:pt x="20512" y="1"/>
                  </a:moveTo>
                  <a:cubicBezTo>
                    <a:pt x="6821" y="1"/>
                    <a:pt x="0" y="16553"/>
                    <a:pt x="9683" y="26189"/>
                  </a:cubicBezTo>
                  <a:cubicBezTo>
                    <a:pt x="12813" y="29318"/>
                    <a:pt x="16656" y="30719"/>
                    <a:pt x="20423" y="30719"/>
                  </a:cubicBezTo>
                  <a:cubicBezTo>
                    <a:pt x="28312" y="30719"/>
                    <a:pt x="35871" y="24578"/>
                    <a:pt x="35871" y="15313"/>
                  </a:cubicBezTo>
                  <a:cubicBezTo>
                    <a:pt x="35823" y="6870"/>
                    <a:pt x="28955" y="1"/>
                    <a:pt x="20512" y="1"/>
                  </a:cubicBezTo>
                  <a:close/>
                </a:path>
              </a:pathLst>
            </a:custGeom>
            <a:solidFill>
              <a:srgbClr val="E6F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3;p52">
              <a:extLst>
                <a:ext uri="{FF2B5EF4-FFF2-40B4-BE49-F238E27FC236}">
                  <a16:creationId xmlns:a16="http://schemas.microsoft.com/office/drawing/2014/main" id="{A12B7E4B-9ABD-2BA0-B47D-B586F3FB9681}"/>
                </a:ext>
              </a:extLst>
            </p:cNvPr>
            <p:cNvSpPr/>
            <p:nvPr/>
          </p:nvSpPr>
          <p:spPr>
            <a:xfrm>
              <a:off x="4425719" y="1485595"/>
              <a:ext cx="15876" cy="48253"/>
            </a:xfrm>
            <a:custGeom>
              <a:avLst/>
              <a:gdLst/>
              <a:ahLst/>
              <a:cxnLst/>
              <a:rect l="l" t="t" r="r" b="b"/>
              <a:pathLst>
                <a:path w="1193" h="3626" extrusionOk="0">
                  <a:moveTo>
                    <a:pt x="573" y="1"/>
                  </a:moveTo>
                  <a:cubicBezTo>
                    <a:pt x="239" y="1"/>
                    <a:pt x="0" y="287"/>
                    <a:pt x="0" y="573"/>
                  </a:cubicBezTo>
                  <a:lnTo>
                    <a:pt x="0" y="3053"/>
                  </a:lnTo>
                  <a:cubicBezTo>
                    <a:pt x="0" y="3340"/>
                    <a:pt x="239" y="3626"/>
                    <a:pt x="573" y="3626"/>
                  </a:cubicBezTo>
                  <a:cubicBezTo>
                    <a:pt x="906" y="3626"/>
                    <a:pt x="1193" y="3340"/>
                    <a:pt x="1193" y="3053"/>
                  </a:cubicBezTo>
                  <a:lnTo>
                    <a:pt x="1193" y="573"/>
                  </a:lnTo>
                  <a:cubicBezTo>
                    <a:pt x="1193" y="239"/>
                    <a:pt x="906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04;p52">
              <a:extLst>
                <a:ext uri="{FF2B5EF4-FFF2-40B4-BE49-F238E27FC236}">
                  <a16:creationId xmlns:a16="http://schemas.microsoft.com/office/drawing/2014/main" id="{A00D10B2-735D-656A-BB95-C0297C8B034E}"/>
                </a:ext>
              </a:extLst>
            </p:cNvPr>
            <p:cNvSpPr/>
            <p:nvPr/>
          </p:nvSpPr>
          <p:spPr>
            <a:xfrm>
              <a:off x="4425719" y="1816952"/>
              <a:ext cx="15876" cy="48253"/>
            </a:xfrm>
            <a:custGeom>
              <a:avLst/>
              <a:gdLst/>
              <a:ahLst/>
              <a:cxnLst/>
              <a:rect l="l" t="t" r="r" b="b"/>
              <a:pathLst>
                <a:path w="1193" h="3626" extrusionOk="0">
                  <a:moveTo>
                    <a:pt x="573" y="0"/>
                  </a:moveTo>
                  <a:cubicBezTo>
                    <a:pt x="239" y="0"/>
                    <a:pt x="0" y="287"/>
                    <a:pt x="0" y="573"/>
                  </a:cubicBezTo>
                  <a:lnTo>
                    <a:pt x="0" y="3053"/>
                  </a:lnTo>
                  <a:cubicBezTo>
                    <a:pt x="0" y="3339"/>
                    <a:pt x="239" y="3626"/>
                    <a:pt x="573" y="3626"/>
                  </a:cubicBezTo>
                  <a:cubicBezTo>
                    <a:pt x="906" y="3626"/>
                    <a:pt x="1193" y="3339"/>
                    <a:pt x="1193" y="3053"/>
                  </a:cubicBezTo>
                  <a:lnTo>
                    <a:pt x="1193" y="573"/>
                  </a:lnTo>
                  <a:cubicBezTo>
                    <a:pt x="1193" y="239"/>
                    <a:pt x="906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05;p52">
              <a:extLst>
                <a:ext uri="{FF2B5EF4-FFF2-40B4-BE49-F238E27FC236}">
                  <a16:creationId xmlns:a16="http://schemas.microsoft.com/office/drawing/2014/main" id="{C7540070-6BDF-2318-52C9-B1BF21BCA168}"/>
                </a:ext>
              </a:extLst>
            </p:cNvPr>
            <p:cNvSpPr/>
            <p:nvPr/>
          </p:nvSpPr>
          <p:spPr>
            <a:xfrm>
              <a:off x="4575522" y="1667775"/>
              <a:ext cx="47628" cy="15250"/>
            </a:xfrm>
            <a:custGeom>
              <a:avLst/>
              <a:gdLst/>
              <a:ahLst/>
              <a:cxnLst/>
              <a:rect l="l" t="t" r="r" b="b"/>
              <a:pathLst>
                <a:path w="3579" h="1146" extrusionOk="0">
                  <a:moveTo>
                    <a:pt x="573" y="1"/>
                  </a:moveTo>
                  <a:cubicBezTo>
                    <a:pt x="239" y="1"/>
                    <a:pt x="1" y="287"/>
                    <a:pt x="1" y="573"/>
                  </a:cubicBezTo>
                  <a:cubicBezTo>
                    <a:pt x="1" y="907"/>
                    <a:pt x="239" y="1146"/>
                    <a:pt x="573" y="1146"/>
                  </a:cubicBezTo>
                  <a:lnTo>
                    <a:pt x="3006" y="1146"/>
                  </a:lnTo>
                  <a:cubicBezTo>
                    <a:pt x="3340" y="1146"/>
                    <a:pt x="3578" y="907"/>
                    <a:pt x="3578" y="573"/>
                  </a:cubicBezTo>
                  <a:cubicBezTo>
                    <a:pt x="3578" y="287"/>
                    <a:pt x="3340" y="1"/>
                    <a:pt x="3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06;p52">
              <a:extLst>
                <a:ext uri="{FF2B5EF4-FFF2-40B4-BE49-F238E27FC236}">
                  <a16:creationId xmlns:a16="http://schemas.microsoft.com/office/drawing/2014/main" id="{7A1FDF34-AD26-1C07-013A-93D48194D999}"/>
                </a:ext>
              </a:extLst>
            </p:cNvPr>
            <p:cNvSpPr/>
            <p:nvPr/>
          </p:nvSpPr>
          <p:spPr>
            <a:xfrm>
              <a:off x="4419372" y="1662704"/>
              <a:ext cx="139023" cy="25404"/>
            </a:xfrm>
            <a:custGeom>
              <a:avLst/>
              <a:gdLst/>
              <a:ahLst/>
              <a:cxnLst/>
              <a:rect l="l" t="t" r="r" b="b"/>
              <a:pathLst>
                <a:path w="10447" h="1909" extrusionOk="0">
                  <a:moveTo>
                    <a:pt x="1193" y="0"/>
                  </a:moveTo>
                  <a:cubicBezTo>
                    <a:pt x="0" y="96"/>
                    <a:pt x="0" y="1860"/>
                    <a:pt x="1193" y="1908"/>
                  </a:cubicBezTo>
                  <a:lnTo>
                    <a:pt x="9254" y="1908"/>
                  </a:lnTo>
                  <a:cubicBezTo>
                    <a:pt x="10447" y="1860"/>
                    <a:pt x="10447" y="96"/>
                    <a:pt x="9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07;p52">
              <a:extLst>
                <a:ext uri="{FF2B5EF4-FFF2-40B4-BE49-F238E27FC236}">
                  <a16:creationId xmlns:a16="http://schemas.microsoft.com/office/drawing/2014/main" id="{6F1B1D5C-BF31-B5B8-9C9B-24FE291C35D6}"/>
                </a:ext>
              </a:extLst>
            </p:cNvPr>
            <p:cNvSpPr/>
            <p:nvPr/>
          </p:nvSpPr>
          <p:spPr>
            <a:xfrm>
              <a:off x="4421940" y="1542045"/>
              <a:ext cx="26642" cy="146103"/>
            </a:xfrm>
            <a:custGeom>
              <a:avLst/>
              <a:gdLst/>
              <a:ahLst/>
              <a:cxnLst/>
              <a:rect l="l" t="t" r="r" b="b"/>
              <a:pathLst>
                <a:path w="2002" h="10979" extrusionOk="0">
                  <a:moveTo>
                    <a:pt x="961" y="0"/>
                  </a:moveTo>
                  <a:cubicBezTo>
                    <a:pt x="432" y="0"/>
                    <a:pt x="46" y="415"/>
                    <a:pt x="46" y="958"/>
                  </a:cubicBezTo>
                  <a:lnTo>
                    <a:pt x="46" y="10021"/>
                  </a:lnTo>
                  <a:cubicBezTo>
                    <a:pt x="0" y="10521"/>
                    <a:pt x="388" y="10978"/>
                    <a:pt x="921" y="10978"/>
                  </a:cubicBezTo>
                  <a:cubicBezTo>
                    <a:pt x="947" y="10978"/>
                    <a:pt x="973" y="10977"/>
                    <a:pt x="1000" y="10975"/>
                  </a:cubicBezTo>
                  <a:cubicBezTo>
                    <a:pt x="1026" y="10978"/>
                    <a:pt x="1053" y="10979"/>
                    <a:pt x="1079" y="10979"/>
                  </a:cubicBezTo>
                  <a:cubicBezTo>
                    <a:pt x="1567" y="10979"/>
                    <a:pt x="1956" y="10564"/>
                    <a:pt x="2001" y="10021"/>
                  </a:cubicBezTo>
                  <a:lnTo>
                    <a:pt x="2001" y="958"/>
                  </a:lnTo>
                  <a:cubicBezTo>
                    <a:pt x="2001" y="433"/>
                    <a:pt x="1572" y="4"/>
                    <a:pt x="1047" y="4"/>
                  </a:cubicBezTo>
                  <a:cubicBezTo>
                    <a:pt x="1018" y="2"/>
                    <a:pt x="989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08;p52">
              <a:extLst>
                <a:ext uri="{FF2B5EF4-FFF2-40B4-BE49-F238E27FC236}">
                  <a16:creationId xmlns:a16="http://schemas.microsoft.com/office/drawing/2014/main" id="{E200D5BA-C666-CBAA-9B52-EBBA6FD80D55}"/>
                </a:ext>
              </a:extLst>
            </p:cNvPr>
            <p:cNvSpPr/>
            <p:nvPr/>
          </p:nvSpPr>
          <p:spPr>
            <a:xfrm>
              <a:off x="4244165" y="1667775"/>
              <a:ext cx="47628" cy="15250"/>
            </a:xfrm>
            <a:custGeom>
              <a:avLst/>
              <a:gdLst/>
              <a:ahLst/>
              <a:cxnLst/>
              <a:rect l="l" t="t" r="r" b="b"/>
              <a:pathLst>
                <a:path w="3579" h="1146" extrusionOk="0">
                  <a:moveTo>
                    <a:pt x="573" y="1"/>
                  </a:moveTo>
                  <a:cubicBezTo>
                    <a:pt x="239" y="1"/>
                    <a:pt x="1" y="287"/>
                    <a:pt x="1" y="573"/>
                  </a:cubicBezTo>
                  <a:cubicBezTo>
                    <a:pt x="1" y="907"/>
                    <a:pt x="239" y="1146"/>
                    <a:pt x="573" y="1146"/>
                  </a:cubicBezTo>
                  <a:lnTo>
                    <a:pt x="3006" y="1146"/>
                  </a:lnTo>
                  <a:cubicBezTo>
                    <a:pt x="3292" y="1146"/>
                    <a:pt x="3578" y="907"/>
                    <a:pt x="3578" y="573"/>
                  </a:cubicBezTo>
                  <a:cubicBezTo>
                    <a:pt x="3578" y="287"/>
                    <a:pt x="3292" y="1"/>
                    <a:pt x="3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09;p52">
              <a:extLst>
                <a:ext uri="{FF2B5EF4-FFF2-40B4-BE49-F238E27FC236}">
                  <a16:creationId xmlns:a16="http://schemas.microsoft.com/office/drawing/2014/main" id="{36F16721-64C6-1967-A61F-97BB2B53C8F8}"/>
                </a:ext>
              </a:extLst>
            </p:cNvPr>
            <p:cNvSpPr/>
            <p:nvPr/>
          </p:nvSpPr>
          <p:spPr>
            <a:xfrm>
              <a:off x="4567271" y="1576605"/>
              <a:ext cx="24140" cy="19083"/>
            </a:xfrm>
            <a:custGeom>
              <a:avLst/>
              <a:gdLst/>
              <a:ahLst/>
              <a:cxnLst/>
              <a:rect l="l" t="t" r="r" b="b"/>
              <a:pathLst>
                <a:path w="1814" h="1434" extrusionOk="0">
                  <a:moveTo>
                    <a:pt x="1177" y="0"/>
                  </a:moveTo>
                  <a:cubicBezTo>
                    <a:pt x="1071" y="0"/>
                    <a:pt x="962" y="27"/>
                    <a:pt x="859" y="78"/>
                  </a:cubicBezTo>
                  <a:lnTo>
                    <a:pt x="382" y="364"/>
                  </a:lnTo>
                  <a:cubicBezTo>
                    <a:pt x="96" y="555"/>
                    <a:pt x="0" y="889"/>
                    <a:pt x="191" y="1175"/>
                  </a:cubicBezTo>
                  <a:cubicBezTo>
                    <a:pt x="288" y="1337"/>
                    <a:pt x="474" y="1433"/>
                    <a:pt x="672" y="1433"/>
                  </a:cubicBezTo>
                  <a:cubicBezTo>
                    <a:pt x="766" y="1433"/>
                    <a:pt x="863" y="1412"/>
                    <a:pt x="954" y="1366"/>
                  </a:cubicBezTo>
                  <a:lnTo>
                    <a:pt x="1479" y="1032"/>
                  </a:lnTo>
                  <a:cubicBezTo>
                    <a:pt x="1718" y="889"/>
                    <a:pt x="1813" y="507"/>
                    <a:pt x="1670" y="269"/>
                  </a:cubicBezTo>
                  <a:cubicBezTo>
                    <a:pt x="1548" y="86"/>
                    <a:pt x="1366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0;p52">
              <a:extLst>
                <a:ext uri="{FF2B5EF4-FFF2-40B4-BE49-F238E27FC236}">
                  <a16:creationId xmlns:a16="http://schemas.microsoft.com/office/drawing/2014/main" id="{D602F560-983D-2764-D054-5C596ABF432E}"/>
                </a:ext>
              </a:extLst>
            </p:cNvPr>
            <p:cNvSpPr/>
            <p:nvPr/>
          </p:nvSpPr>
          <p:spPr>
            <a:xfrm>
              <a:off x="4275903" y="1756389"/>
              <a:ext cx="22862" cy="18298"/>
            </a:xfrm>
            <a:custGeom>
              <a:avLst/>
              <a:gdLst/>
              <a:ahLst/>
              <a:cxnLst/>
              <a:rect l="l" t="t" r="r" b="b"/>
              <a:pathLst>
                <a:path w="1718" h="1375" extrusionOk="0">
                  <a:moveTo>
                    <a:pt x="1046" y="0"/>
                  </a:moveTo>
                  <a:cubicBezTo>
                    <a:pt x="952" y="0"/>
                    <a:pt x="856" y="22"/>
                    <a:pt x="764" y="68"/>
                  </a:cubicBezTo>
                  <a:lnTo>
                    <a:pt x="335" y="354"/>
                  </a:lnTo>
                  <a:cubicBezTo>
                    <a:pt x="96" y="497"/>
                    <a:pt x="1" y="831"/>
                    <a:pt x="144" y="1117"/>
                  </a:cubicBezTo>
                  <a:cubicBezTo>
                    <a:pt x="273" y="1279"/>
                    <a:pt x="469" y="1375"/>
                    <a:pt x="671" y="1375"/>
                  </a:cubicBezTo>
                  <a:cubicBezTo>
                    <a:pt x="766" y="1375"/>
                    <a:pt x="863" y="1354"/>
                    <a:pt x="955" y="1308"/>
                  </a:cubicBezTo>
                  <a:lnTo>
                    <a:pt x="1336" y="1069"/>
                  </a:lnTo>
                  <a:cubicBezTo>
                    <a:pt x="1623" y="878"/>
                    <a:pt x="1718" y="545"/>
                    <a:pt x="1527" y="258"/>
                  </a:cubicBezTo>
                  <a:cubicBezTo>
                    <a:pt x="1430" y="96"/>
                    <a:pt x="1245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1;p52">
              <a:extLst>
                <a:ext uri="{FF2B5EF4-FFF2-40B4-BE49-F238E27FC236}">
                  <a16:creationId xmlns:a16="http://schemas.microsoft.com/office/drawing/2014/main" id="{3D91BA23-4E00-578A-F3E8-5C92D5DFE7B0}"/>
                </a:ext>
              </a:extLst>
            </p:cNvPr>
            <p:cNvSpPr/>
            <p:nvPr/>
          </p:nvSpPr>
          <p:spPr>
            <a:xfrm>
              <a:off x="4505059" y="1514539"/>
              <a:ext cx="20959" cy="21811"/>
            </a:xfrm>
            <a:custGeom>
              <a:avLst/>
              <a:gdLst/>
              <a:ahLst/>
              <a:cxnLst/>
              <a:rect l="l" t="t" r="r" b="b"/>
              <a:pathLst>
                <a:path w="1575" h="1639" extrusionOk="0">
                  <a:moveTo>
                    <a:pt x="911" y="0"/>
                  </a:moveTo>
                  <a:cubicBezTo>
                    <a:pt x="713" y="0"/>
                    <a:pt x="527" y="96"/>
                    <a:pt x="430" y="258"/>
                  </a:cubicBezTo>
                  <a:lnTo>
                    <a:pt x="144" y="783"/>
                  </a:lnTo>
                  <a:cubicBezTo>
                    <a:pt x="1" y="1069"/>
                    <a:pt x="96" y="1403"/>
                    <a:pt x="382" y="1594"/>
                  </a:cubicBezTo>
                  <a:cubicBezTo>
                    <a:pt x="455" y="1623"/>
                    <a:pt x="535" y="1639"/>
                    <a:pt x="619" y="1639"/>
                  </a:cubicBezTo>
                  <a:cubicBezTo>
                    <a:pt x="810" y="1639"/>
                    <a:pt x="1013" y="1555"/>
                    <a:pt x="1146" y="1355"/>
                  </a:cubicBezTo>
                  <a:lnTo>
                    <a:pt x="1432" y="878"/>
                  </a:lnTo>
                  <a:cubicBezTo>
                    <a:pt x="1575" y="592"/>
                    <a:pt x="1479" y="211"/>
                    <a:pt x="1193" y="68"/>
                  </a:cubicBezTo>
                  <a:cubicBezTo>
                    <a:pt x="1101" y="22"/>
                    <a:pt x="1005" y="0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2;p52">
              <a:extLst>
                <a:ext uri="{FF2B5EF4-FFF2-40B4-BE49-F238E27FC236}">
                  <a16:creationId xmlns:a16="http://schemas.microsoft.com/office/drawing/2014/main" id="{CCE618C1-67F9-41F6-39DD-254D8CB72716}"/>
                </a:ext>
              </a:extLst>
            </p:cNvPr>
            <p:cNvSpPr/>
            <p:nvPr/>
          </p:nvSpPr>
          <p:spPr>
            <a:xfrm>
              <a:off x="4341283" y="1816073"/>
              <a:ext cx="19695" cy="20826"/>
            </a:xfrm>
            <a:custGeom>
              <a:avLst/>
              <a:gdLst/>
              <a:ahLst/>
              <a:cxnLst/>
              <a:rect l="l" t="t" r="r" b="b"/>
              <a:pathLst>
                <a:path w="1480" h="1565" extrusionOk="0">
                  <a:moveTo>
                    <a:pt x="873" y="1"/>
                  </a:moveTo>
                  <a:cubicBezTo>
                    <a:pt x="671" y="1"/>
                    <a:pt x="481" y="107"/>
                    <a:pt x="383" y="305"/>
                  </a:cubicBezTo>
                  <a:lnTo>
                    <a:pt x="144" y="734"/>
                  </a:lnTo>
                  <a:cubicBezTo>
                    <a:pt x="1" y="1020"/>
                    <a:pt x="96" y="1354"/>
                    <a:pt x="335" y="1497"/>
                  </a:cubicBezTo>
                  <a:cubicBezTo>
                    <a:pt x="427" y="1543"/>
                    <a:pt x="523" y="1565"/>
                    <a:pt x="617" y="1565"/>
                  </a:cubicBezTo>
                  <a:cubicBezTo>
                    <a:pt x="815" y="1565"/>
                    <a:pt x="1001" y="1469"/>
                    <a:pt x="1098" y="1307"/>
                  </a:cubicBezTo>
                  <a:lnTo>
                    <a:pt x="1337" y="877"/>
                  </a:lnTo>
                  <a:cubicBezTo>
                    <a:pt x="1480" y="591"/>
                    <a:pt x="1384" y="257"/>
                    <a:pt x="1146" y="66"/>
                  </a:cubicBezTo>
                  <a:cubicBezTo>
                    <a:pt x="1057" y="22"/>
                    <a:pt x="964" y="1"/>
                    <a:pt x="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913;p52">
              <a:extLst>
                <a:ext uri="{FF2B5EF4-FFF2-40B4-BE49-F238E27FC236}">
                  <a16:creationId xmlns:a16="http://schemas.microsoft.com/office/drawing/2014/main" id="{3FE6AD80-84F1-540D-DBB3-67C36259F131}"/>
                </a:ext>
              </a:extLst>
            </p:cNvPr>
            <p:cNvSpPr/>
            <p:nvPr/>
          </p:nvSpPr>
          <p:spPr>
            <a:xfrm>
              <a:off x="4510142" y="1812241"/>
              <a:ext cx="20959" cy="21492"/>
            </a:xfrm>
            <a:custGeom>
              <a:avLst/>
              <a:gdLst/>
              <a:ahLst/>
              <a:cxnLst/>
              <a:rect l="l" t="t" r="r" b="b"/>
              <a:pathLst>
                <a:path w="1575" h="1615" extrusionOk="0">
                  <a:moveTo>
                    <a:pt x="618" y="1"/>
                  </a:moveTo>
                  <a:cubicBezTo>
                    <a:pt x="523" y="1"/>
                    <a:pt x="426" y="22"/>
                    <a:pt x="334" y="68"/>
                  </a:cubicBezTo>
                  <a:cubicBezTo>
                    <a:pt x="96" y="211"/>
                    <a:pt x="0" y="593"/>
                    <a:pt x="143" y="831"/>
                  </a:cubicBezTo>
                  <a:lnTo>
                    <a:pt x="477" y="1356"/>
                  </a:lnTo>
                  <a:cubicBezTo>
                    <a:pt x="575" y="1518"/>
                    <a:pt x="760" y="1614"/>
                    <a:pt x="958" y="1614"/>
                  </a:cubicBezTo>
                  <a:cubicBezTo>
                    <a:pt x="1052" y="1614"/>
                    <a:pt x="1149" y="1593"/>
                    <a:pt x="1241" y="1547"/>
                  </a:cubicBezTo>
                  <a:cubicBezTo>
                    <a:pt x="1479" y="1404"/>
                    <a:pt x="1574" y="1070"/>
                    <a:pt x="1431" y="784"/>
                  </a:cubicBezTo>
                  <a:lnTo>
                    <a:pt x="1145" y="259"/>
                  </a:lnTo>
                  <a:cubicBezTo>
                    <a:pt x="1016" y="97"/>
                    <a:pt x="820" y="1"/>
                    <a:pt x="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914;p52">
              <a:extLst>
                <a:ext uri="{FF2B5EF4-FFF2-40B4-BE49-F238E27FC236}">
                  <a16:creationId xmlns:a16="http://schemas.microsoft.com/office/drawing/2014/main" id="{39F8C7E6-3D0C-084D-7ACB-F3CC6F81B9DB}"/>
                </a:ext>
              </a:extLst>
            </p:cNvPr>
            <p:cNvSpPr/>
            <p:nvPr/>
          </p:nvSpPr>
          <p:spPr>
            <a:xfrm>
              <a:off x="4335574" y="1517560"/>
              <a:ext cx="20334" cy="20360"/>
            </a:xfrm>
            <a:custGeom>
              <a:avLst/>
              <a:gdLst/>
              <a:ahLst/>
              <a:cxnLst/>
              <a:rect l="l" t="t" r="r" b="b"/>
              <a:pathLst>
                <a:path w="1528" h="1530" extrusionOk="0">
                  <a:moveTo>
                    <a:pt x="665" y="1"/>
                  </a:moveTo>
                  <a:cubicBezTo>
                    <a:pt x="566" y="1"/>
                    <a:pt x="468" y="28"/>
                    <a:pt x="382" y="79"/>
                  </a:cubicBezTo>
                  <a:cubicBezTo>
                    <a:pt x="96" y="222"/>
                    <a:pt x="1" y="556"/>
                    <a:pt x="144" y="842"/>
                  </a:cubicBezTo>
                  <a:lnTo>
                    <a:pt x="382" y="1272"/>
                  </a:lnTo>
                  <a:cubicBezTo>
                    <a:pt x="512" y="1434"/>
                    <a:pt x="708" y="1530"/>
                    <a:pt x="909" y="1530"/>
                  </a:cubicBezTo>
                  <a:cubicBezTo>
                    <a:pt x="1005" y="1530"/>
                    <a:pt x="1101" y="1508"/>
                    <a:pt x="1193" y="1462"/>
                  </a:cubicBezTo>
                  <a:cubicBezTo>
                    <a:pt x="1432" y="1319"/>
                    <a:pt x="1527" y="985"/>
                    <a:pt x="1384" y="699"/>
                  </a:cubicBezTo>
                  <a:lnTo>
                    <a:pt x="1145" y="270"/>
                  </a:lnTo>
                  <a:cubicBezTo>
                    <a:pt x="1023" y="86"/>
                    <a:pt x="842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915;p52">
              <a:extLst>
                <a:ext uri="{FF2B5EF4-FFF2-40B4-BE49-F238E27FC236}">
                  <a16:creationId xmlns:a16="http://schemas.microsoft.com/office/drawing/2014/main" id="{57B4EE09-6D4F-ACB6-51A0-61EADD92E277}"/>
                </a:ext>
              </a:extLst>
            </p:cNvPr>
            <p:cNvSpPr/>
            <p:nvPr/>
          </p:nvSpPr>
          <p:spPr>
            <a:xfrm>
              <a:off x="4570438" y="1750694"/>
              <a:ext cx="24140" cy="18897"/>
            </a:xfrm>
            <a:custGeom>
              <a:avLst/>
              <a:gdLst/>
              <a:ahLst/>
              <a:cxnLst/>
              <a:rect l="l" t="t" r="r" b="b"/>
              <a:pathLst>
                <a:path w="1814" h="1420" extrusionOk="0">
                  <a:moveTo>
                    <a:pt x="656" y="0"/>
                  </a:moveTo>
                  <a:cubicBezTo>
                    <a:pt x="455" y="0"/>
                    <a:pt x="243" y="107"/>
                    <a:pt x="144" y="305"/>
                  </a:cubicBezTo>
                  <a:cubicBezTo>
                    <a:pt x="1" y="543"/>
                    <a:pt x="96" y="877"/>
                    <a:pt x="383" y="1068"/>
                  </a:cubicBezTo>
                  <a:lnTo>
                    <a:pt x="860" y="1354"/>
                  </a:lnTo>
                  <a:cubicBezTo>
                    <a:pt x="948" y="1398"/>
                    <a:pt x="1041" y="1420"/>
                    <a:pt x="1133" y="1420"/>
                  </a:cubicBezTo>
                  <a:cubicBezTo>
                    <a:pt x="1339" y="1420"/>
                    <a:pt x="1539" y="1313"/>
                    <a:pt x="1670" y="1116"/>
                  </a:cubicBezTo>
                  <a:cubicBezTo>
                    <a:pt x="1814" y="877"/>
                    <a:pt x="1718" y="543"/>
                    <a:pt x="1432" y="352"/>
                  </a:cubicBezTo>
                  <a:lnTo>
                    <a:pt x="907" y="66"/>
                  </a:lnTo>
                  <a:cubicBezTo>
                    <a:pt x="833" y="22"/>
                    <a:pt x="746" y="0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916;p52">
              <a:extLst>
                <a:ext uri="{FF2B5EF4-FFF2-40B4-BE49-F238E27FC236}">
                  <a16:creationId xmlns:a16="http://schemas.microsoft.com/office/drawing/2014/main" id="{8F64A200-08E3-4572-0222-3BA5722FF233}"/>
                </a:ext>
              </a:extLst>
            </p:cNvPr>
            <p:cNvSpPr/>
            <p:nvPr/>
          </p:nvSpPr>
          <p:spPr>
            <a:xfrm>
              <a:off x="4272736" y="1581822"/>
              <a:ext cx="22224" cy="18285"/>
            </a:xfrm>
            <a:custGeom>
              <a:avLst/>
              <a:gdLst/>
              <a:ahLst/>
              <a:cxnLst/>
              <a:rect l="l" t="t" r="r" b="b"/>
              <a:pathLst>
                <a:path w="1670" h="1374" extrusionOk="0">
                  <a:moveTo>
                    <a:pt x="624" y="1"/>
                  </a:moveTo>
                  <a:cubicBezTo>
                    <a:pt x="426" y="1"/>
                    <a:pt x="241" y="97"/>
                    <a:pt x="143" y="259"/>
                  </a:cubicBezTo>
                  <a:cubicBezTo>
                    <a:pt x="0" y="545"/>
                    <a:pt x="96" y="879"/>
                    <a:pt x="334" y="1070"/>
                  </a:cubicBezTo>
                  <a:lnTo>
                    <a:pt x="763" y="1308"/>
                  </a:lnTo>
                  <a:cubicBezTo>
                    <a:pt x="852" y="1352"/>
                    <a:pt x="945" y="1374"/>
                    <a:pt x="1036" y="1374"/>
                  </a:cubicBezTo>
                  <a:cubicBezTo>
                    <a:pt x="1238" y="1374"/>
                    <a:pt x="1428" y="1267"/>
                    <a:pt x="1527" y="1070"/>
                  </a:cubicBezTo>
                  <a:cubicBezTo>
                    <a:pt x="1670" y="831"/>
                    <a:pt x="1574" y="449"/>
                    <a:pt x="1336" y="306"/>
                  </a:cubicBezTo>
                  <a:lnTo>
                    <a:pt x="907" y="68"/>
                  </a:lnTo>
                  <a:cubicBezTo>
                    <a:pt x="815" y="22"/>
                    <a:pt x="718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87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/>
      <p:bldP spid="103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1028" descr="n89 zalo Cuong Bui">
            <a:extLst>
              <a:ext uri="{FF2B5EF4-FFF2-40B4-BE49-F238E27FC236}">
                <a16:creationId xmlns:a16="http://schemas.microsoft.com/office/drawing/2014/main" id="{39E47750-0231-47FC-AB6E-89E764DA5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46" y="1326201"/>
            <a:ext cx="3096043" cy="274219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35" name="Google Shape;1035;p54" descr="n89 zalo Cuong Bui"/>
          <p:cNvSpPr/>
          <p:nvPr/>
        </p:nvSpPr>
        <p:spPr>
          <a:xfrm>
            <a:off x="231799" y="239226"/>
            <a:ext cx="4855464" cy="122232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1036" name="Google Shape;1036;p54" descr="n89 zalo Cuong Bui"/>
          <p:cNvSpPr txBox="1">
            <a:spLocks noGrp="1"/>
          </p:cNvSpPr>
          <p:nvPr>
            <p:ph type="title"/>
          </p:nvPr>
        </p:nvSpPr>
        <p:spPr>
          <a:xfrm>
            <a:off x="336874" y="332560"/>
            <a:ext cx="4600001" cy="12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+mn-lt"/>
              </a:rPr>
              <a:t>T</a:t>
            </a:r>
            <a:r>
              <a:rPr lang="vi-VN" sz="2800" dirty="0">
                <a:latin typeface="+mn-lt"/>
              </a:rPr>
              <a:t>hông số mAh ghi trên pin, acquy và sạc dự phòng</a:t>
            </a:r>
            <a:endParaRPr sz="2800" dirty="0">
              <a:latin typeface="+mn-lt"/>
            </a:endParaRPr>
          </a:p>
        </p:txBody>
      </p:sp>
      <p:sp>
        <p:nvSpPr>
          <p:cNvPr id="1037" name="Google Shape;1037;p54" descr="n89 zalo Cuong Bui"/>
          <p:cNvSpPr txBox="1">
            <a:spLocks noGrp="1"/>
          </p:cNvSpPr>
          <p:nvPr>
            <p:ph type="body" idx="1"/>
          </p:nvPr>
        </p:nvSpPr>
        <p:spPr>
          <a:xfrm>
            <a:off x="511200" y="1399214"/>
            <a:ext cx="4114049" cy="14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Thông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số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mAh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ghi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trên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pin,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acquy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sạc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dự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phòng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c</a:t>
            </a:r>
            <a:r>
              <a:rPr lang="vi-VN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ho biết khả năng chứa điện của những thiết bị đó.</a:t>
            </a:r>
            <a:endParaRPr sz="22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056" name="Google Shape;1056;p54" descr="n89 zalo Cuong Bui"/>
          <p:cNvGrpSpPr/>
          <p:nvPr/>
        </p:nvGrpSpPr>
        <p:grpSpPr>
          <a:xfrm>
            <a:off x="5343815" y="1270400"/>
            <a:ext cx="320453" cy="409255"/>
            <a:chOff x="5905475" y="2032050"/>
            <a:chExt cx="454350" cy="580175"/>
          </a:xfrm>
        </p:grpSpPr>
        <p:sp>
          <p:nvSpPr>
            <p:cNvPr id="1057" name="Google Shape;1057;p5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54" descr="n89 zalo Cuong Bui"/>
          <p:cNvGrpSpPr/>
          <p:nvPr/>
        </p:nvGrpSpPr>
        <p:grpSpPr>
          <a:xfrm>
            <a:off x="5722226" y="3507038"/>
            <a:ext cx="173110" cy="216867"/>
            <a:chOff x="7249250" y="2312150"/>
            <a:chExt cx="433317" cy="542846"/>
          </a:xfrm>
        </p:grpSpPr>
        <p:sp>
          <p:nvSpPr>
            <p:cNvPr id="1064" name="Google Shape;1064;p54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4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4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n89 zalo Cuong Bui">
            <a:extLst>
              <a:ext uri="{FF2B5EF4-FFF2-40B4-BE49-F238E27FC236}">
                <a16:creationId xmlns:a16="http://schemas.microsoft.com/office/drawing/2014/main" id="{7B3685C7-9F75-304A-D0FB-25DE46F41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9" t="43967" b="2032"/>
          <a:stretch/>
        </p:blipFill>
        <p:spPr bwMode="auto">
          <a:xfrm>
            <a:off x="421265" y="3419979"/>
            <a:ext cx="1966430" cy="1364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89 zalo Cuong Bui">
            <a:extLst>
              <a:ext uri="{FF2B5EF4-FFF2-40B4-BE49-F238E27FC236}">
                <a16:creationId xmlns:a16="http://schemas.microsoft.com/office/drawing/2014/main" id="{3DA29912-82BE-D549-25E3-D0ADFD583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7" t="36349" r="23498" b="5377"/>
          <a:stretch/>
        </p:blipFill>
        <p:spPr bwMode="auto">
          <a:xfrm>
            <a:off x="2351607" y="3419981"/>
            <a:ext cx="2689573" cy="136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1" name="Google Shape;2704;p80" descr="n89 zalo Cuong Bui">
            <a:extLst>
              <a:ext uri="{FF2B5EF4-FFF2-40B4-BE49-F238E27FC236}">
                <a16:creationId xmlns:a16="http://schemas.microsoft.com/office/drawing/2014/main" id="{3FD7CC87-F4DF-47E9-3947-3C9B534697BD}"/>
              </a:ext>
            </a:extLst>
          </p:cNvPr>
          <p:cNvGrpSpPr/>
          <p:nvPr/>
        </p:nvGrpSpPr>
        <p:grpSpPr>
          <a:xfrm>
            <a:off x="7776618" y="3749766"/>
            <a:ext cx="1127013" cy="1303443"/>
            <a:chOff x="2386850" y="4744663"/>
            <a:chExt cx="1171775" cy="1355213"/>
          </a:xfrm>
        </p:grpSpPr>
        <p:grpSp>
          <p:nvGrpSpPr>
            <p:cNvPr id="1082" name="Google Shape;2705;p80">
              <a:extLst>
                <a:ext uri="{FF2B5EF4-FFF2-40B4-BE49-F238E27FC236}">
                  <a16:creationId xmlns:a16="http://schemas.microsoft.com/office/drawing/2014/main" id="{AB56268E-5FE6-2191-3883-612993A4BDE0}"/>
                </a:ext>
              </a:extLst>
            </p:cNvPr>
            <p:cNvGrpSpPr/>
            <p:nvPr/>
          </p:nvGrpSpPr>
          <p:grpSpPr>
            <a:xfrm>
              <a:off x="2386850" y="4744675"/>
              <a:ext cx="1171775" cy="1355200"/>
              <a:chOff x="2386850" y="4744675"/>
              <a:chExt cx="1171775" cy="1355200"/>
            </a:xfrm>
          </p:grpSpPr>
          <p:sp>
            <p:nvSpPr>
              <p:cNvPr id="2094" name="Google Shape;2706;p80">
                <a:extLst>
                  <a:ext uri="{FF2B5EF4-FFF2-40B4-BE49-F238E27FC236}">
                    <a16:creationId xmlns:a16="http://schemas.microsoft.com/office/drawing/2014/main" id="{CF919C47-7CA2-3CBF-2E0C-B6CE7AD08CC8}"/>
                  </a:ext>
                </a:extLst>
              </p:cNvPr>
              <p:cNvSpPr/>
              <p:nvPr/>
            </p:nvSpPr>
            <p:spPr>
              <a:xfrm>
                <a:off x="2458050" y="4917800"/>
                <a:ext cx="973100" cy="1045550"/>
              </a:xfrm>
              <a:custGeom>
                <a:avLst/>
                <a:gdLst/>
                <a:ahLst/>
                <a:cxnLst/>
                <a:rect l="l" t="t" r="r" b="b"/>
                <a:pathLst>
                  <a:path w="38924" h="41822" extrusionOk="0">
                    <a:moveTo>
                      <a:pt x="18795" y="0"/>
                    </a:moveTo>
                    <a:cubicBezTo>
                      <a:pt x="14356" y="0"/>
                      <a:pt x="9915" y="1770"/>
                      <a:pt x="6537" y="5401"/>
                    </a:cubicBezTo>
                    <a:cubicBezTo>
                      <a:pt x="0" y="12426"/>
                      <a:pt x="2496" y="20916"/>
                      <a:pt x="3988" y="24442"/>
                    </a:cubicBezTo>
                    <a:cubicBezTo>
                      <a:pt x="4449" y="25527"/>
                      <a:pt x="4422" y="26801"/>
                      <a:pt x="3852" y="27859"/>
                    </a:cubicBezTo>
                    <a:lnTo>
                      <a:pt x="1330" y="32714"/>
                    </a:lnTo>
                    <a:cubicBezTo>
                      <a:pt x="82" y="35074"/>
                      <a:pt x="760" y="37976"/>
                      <a:pt x="2903" y="39550"/>
                    </a:cubicBezTo>
                    <a:cubicBezTo>
                      <a:pt x="4150" y="40418"/>
                      <a:pt x="5479" y="41069"/>
                      <a:pt x="6619" y="41530"/>
                    </a:cubicBezTo>
                    <a:cubicBezTo>
                      <a:pt x="7109" y="41726"/>
                      <a:pt x="7622" y="41821"/>
                      <a:pt x="8130" y="41821"/>
                    </a:cubicBezTo>
                    <a:cubicBezTo>
                      <a:pt x="9306" y="41821"/>
                      <a:pt x="10453" y="41311"/>
                      <a:pt x="11230" y="40363"/>
                    </a:cubicBezTo>
                    <a:lnTo>
                      <a:pt x="14756" y="36132"/>
                    </a:lnTo>
                    <a:cubicBezTo>
                      <a:pt x="15380" y="35373"/>
                      <a:pt x="16248" y="34857"/>
                      <a:pt x="17224" y="34722"/>
                    </a:cubicBezTo>
                    <a:cubicBezTo>
                      <a:pt x="22351" y="33908"/>
                      <a:pt x="38923" y="30219"/>
                      <a:pt x="36455" y="16277"/>
                    </a:cubicBezTo>
                    <a:cubicBezTo>
                      <a:pt x="34580" y="5599"/>
                      <a:pt x="26691" y="0"/>
                      <a:pt x="187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707;p80">
                <a:extLst>
                  <a:ext uri="{FF2B5EF4-FFF2-40B4-BE49-F238E27FC236}">
                    <a16:creationId xmlns:a16="http://schemas.microsoft.com/office/drawing/2014/main" id="{B4771471-1E3F-DD06-6AE9-3037652418AC}"/>
                  </a:ext>
                </a:extLst>
              </p:cNvPr>
              <p:cNvSpPr/>
              <p:nvPr/>
            </p:nvSpPr>
            <p:spPr>
              <a:xfrm>
                <a:off x="2460075" y="5218275"/>
                <a:ext cx="794750" cy="745075"/>
              </a:xfrm>
              <a:custGeom>
                <a:avLst/>
                <a:gdLst/>
                <a:ahLst/>
                <a:cxnLst/>
                <a:rect l="l" t="t" r="r" b="b"/>
                <a:pathLst>
                  <a:path w="31790" h="29803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1357" y="5099"/>
                      <a:pt x="2876" y="9954"/>
                      <a:pt x="3907" y="12423"/>
                    </a:cubicBezTo>
                    <a:cubicBezTo>
                      <a:pt x="4368" y="13508"/>
                      <a:pt x="4341" y="14782"/>
                      <a:pt x="3771" y="15840"/>
                    </a:cubicBezTo>
                    <a:lnTo>
                      <a:pt x="1249" y="20695"/>
                    </a:lnTo>
                    <a:cubicBezTo>
                      <a:pt x="1" y="23055"/>
                      <a:pt x="679" y="25957"/>
                      <a:pt x="2822" y="27531"/>
                    </a:cubicBezTo>
                    <a:cubicBezTo>
                      <a:pt x="4042" y="28399"/>
                      <a:pt x="5398" y="29050"/>
                      <a:pt x="6538" y="29511"/>
                    </a:cubicBezTo>
                    <a:cubicBezTo>
                      <a:pt x="7028" y="29707"/>
                      <a:pt x="7541" y="29802"/>
                      <a:pt x="8049" y="29802"/>
                    </a:cubicBezTo>
                    <a:cubicBezTo>
                      <a:pt x="9225" y="29802"/>
                      <a:pt x="10372" y="29292"/>
                      <a:pt x="11149" y="28344"/>
                    </a:cubicBezTo>
                    <a:lnTo>
                      <a:pt x="14675" y="24113"/>
                    </a:lnTo>
                    <a:cubicBezTo>
                      <a:pt x="15299" y="23354"/>
                      <a:pt x="16167" y="22838"/>
                      <a:pt x="17143" y="22703"/>
                    </a:cubicBezTo>
                    <a:cubicBezTo>
                      <a:pt x="20154" y="22214"/>
                      <a:pt x="27070" y="20750"/>
                      <a:pt x="31790" y="16844"/>
                    </a:cubicBezTo>
                    <a:lnTo>
                      <a:pt x="31790" y="16844"/>
                    </a:lnTo>
                    <a:cubicBezTo>
                      <a:pt x="28344" y="19136"/>
                      <a:pt x="24071" y="19649"/>
                      <a:pt x="20935" y="19649"/>
                    </a:cubicBezTo>
                    <a:cubicBezTo>
                      <a:pt x="18394" y="19649"/>
                      <a:pt x="16601" y="19312"/>
                      <a:pt x="16601" y="19312"/>
                    </a:cubicBezTo>
                    <a:cubicBezTo>
                      <a:pt x="16601" y="19312"/>
                      <a:pt x="11015" y="26922"/>
                      <a:pt x="6755" y="26922"/>
                    </a:cubicBezTo>
                    <a:cubicBezTo>
                      <a:pt x="6183" y="26922"/>
                      <a:pt x="5635" y="26784"/>
                      <a:pt x="5127" y="26473"/>
                    </a:cubicBezTo>
                    <a:cubicBezTo>
                      <a:pt x="1493" y="24249"/>
                      <a:pt x="6863" y="13535"/>
                      <a:pt x="6863" y="13535"/>
                    </a:cubicBezTo>
                    <a:cubicBezTo>
                      <a:pt x="2686" y="10551"/>
                      <a:pt x="2659" y="2278"/>
                      <a:pt x="27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708;p80">
                <a:extLst>
                  <a:ext uri="{FF2B5EF4-FFF2-40B4-BE49-F238E27FC236}">
                    <a16:creationId xmlns:a16="http://schemas.microsoft.com/office/drawing/2014/main" id="{60151BA7-2584-5ECC-0B99-9DE10FA4110D}"/>
                  </a:ext>
                </a:extLst>
              </p:cNvPr>
              <p:cNvSpPr/>
              <p:nvPr/>
            </p:nvSpPr>
            <p:spPr>
              <a:xfrm>
                <a:off x="2457450" y="4913975"/>
                <a:ext cx="937750" cy="1053725"/>
              </a:xfrm>
              <a:custGeom>
                <a:avLst/>
                <a:gdLst/>
                <a:ahLst/>
                <a:cxnLst/>
                <a:rect l="l" t="t" r="r" b="b"/>
                <a:pathLst>
                  <a:path w="37510" h="42149" extrusionOk="0">
                    <a:moveTo>
                      <a:pt x="18790" y="339"/>
                    </a:moveTo>
                    <a:cubicBezTo>
                      <a:pt x="20728" y="339"/>
                      <a:pt x="22668" y="678"/>
                      <a:pt x="24517" y="1350"/>
                    </a:cubicBezTo>
                    <a:cubicBezTo>
                      <a:pt x="28423" y="2760"/>
                      <a:pt x="31651" y="5608"/>
                      <a:pt x="33739" y="9188"/>
                    </a:cubicBezTo>
                    <a:cubicBezTo>
                      <a:pt x="34933" y="11277"/>
                      <a:pt x="35747" y="13555"/>
                      <a:pt x="36208" y="15915"/>
                    </a:cubicBezTo>
                    <a:cubicBezTo>
                      <a:pt x="36642" y="18085"/>
                      <a:pt x="36723" y="20336"/>
                      <a:pt x="36099" y="22506"/>
                    </a:cubicBezTo>
                    <a:cubicBezTo>
                      <a:pt x="35096" y="26141"/>
                      <a:pt x="32329" y="28880"/>
                      <a:pt x="29128" y="30725"/>
                    </a:cubicBezTo>
                    <a:cubicBezTo>
                      <a:pt x="26253" y="32406"/>
                      <a:pt x="23053" y="33491"/>
                      <a:pt x="19798" y="34197"/>
                    </a:cubicBezTo>
                    <a:cubicBezTo>
                      <a:pt x="19201" y="34332"/>
                      <a:pt x="18604" y="34468"/>
                      <a:pt x="18008" y="34576"/>
                    </a:cubicBezTo>
                    <a:cubicBezTo>
                      <a:pt x="17085" y="34739"/>
                      <a:pt x="16217" y="34848"/>
                      <a:pt x="15458" y="35417"/>
                    </a:cubicBezTo>
                    <a:cubicBezTo>
                      <a:pt x="14915" y="35797"/>
                      <a:pt x="14536" y="36285"/>
                      <a:pt x="14129" y="36800"/>
                    </a:cubicBezTo>
                    <a:cubicBezTo>
                      <a:pt x="13559" y="37451"/>
                      <a:pt x="13017" y="38129"/>
                      <a:pt x="12447" y="38780"/>
                    </a:cubicBezTo>
                    <a:cubicBezTo>
                      <a:pt x="12040" y="39296"/>
                      <a:pt x="11606" y="39811"/>
                      <a:pt x="11199" y="40327"/>
                    </a:cubicBezTo>
                    <a:cubicBezTo>
                      <a:pt x="10440" y="41222"/>
                      <a:pt x="9355" y="41791"/>
                      <a:pt x="8162" y="41818"/>
                    </a:cubicBezTo>
                    <a:cubicBezTo>
                      <a:pt x="7375" y="41818"/>
                      <a:pt x="6697" y="41547"/>
                      <a:pt x="5992" y="41249"/>
                    </a:cubicBezTo>
                    <a:cubicBezTo>
                      <a:pt x="5259" y="40896"/>
                      <a:pt x="4527" y="40544"/>
                      <a:pt x="3849" y="40110"/>
                    </a:cubicBezTo>
                    <a:cubicBezTo>
                      <a:pt x="2574" y="39323"/>
                      <a:pt x="1543" y="38319"/>
                      <a:pt x="1109" y="36828"/>
                    </a:cubicBezTo>
                    <a:cubicBezTo>
                      <a:pt x="730" y="35526"/>
                      <a:pt x="892" y="34142"/>
                      <a:pt x="1489" y="32949"/>
                    </a:cubicBezTo>
                    <a:cubicBezTo>
                      <a:pt x="1491" y="32945"/>
                      <a:pt x="1493" y="32942"/>
                      <a:pt x="1495" y="32938"/>
                    </a:cubicBezTo>
                    <a:lnTo>
                      <a:pt x="1495" y="32938"/>
                    </a:lnTo>
                    <a:cubicBezTo>
                      <a:pt x="2144" y="31721"/>
                      <a:pt x="2766" y="30504"/>
                      <a:pt x="3415" y="29287"/>
                    </a:cubicBezTo>
                    <a:cubicBezTo>
                      <a:pt x="3659" y="28826"/>
                      <a:pt x="3903" y="28365"/>
                      <a:pt x="4120" y="27904"/>
                    </a:cubicBezTo>
                    <a:cubicBezTo>
                      <a:pt x="4419" y="27253"/>
                      <a:pt x="4554" y="26521"/>
                      <a:pt x="4500" y="25815"/>
                    </a:cubicBezTo>
                    <a:cubicBezTo>
                      <a:pt x="4446" y="25219"/>
                      <a:pt x="4229" y="24676"/>
                      <a:pt x="4012" y="24134"/>
                    </a:cubicBezTo>
                    <a:cubicBezTo>
                      <a:pt x="2384" y="20065"/>
                      <a:pt x="1842" y="15427"/>
                      <a:pt x="3279" y="11223"/>
                    </a:cubicBezTo>
                    <a:cubicBezTo>
                      <a:pt x="4852" y="6666"/>
                      <a:pt x="8677" y="2950"/>
                      <a:pt x="13180" y="1323"/>
                    </a:cubicBezTo>
                    <a:cubicBezTo>
                      <a:pt x="14992" y="665"/>
                      <a:pt x="16890" y="339"/>
                      <a:pt x="18790" y="339"/>
                    </a:cubicBezTo>
                    <a:close/>
                    <a:moveTo>
                      <a:pt x="18812" y="1"/>
                    </a:moveTo>
                    <a:cubicBezTo>
                      <a:pt x="18056" y="1"/>
                      <a:pt x="17297" y="52"/>
                      <a:pt x="16543" y="156"/>
                    </a:cubicBezTo>
                    <a:cubicBezTo>
                      <a:pt x="12366" y="726"/>
                      <a:pt x="8541" y="2896"/>
                      <a:pt x="5829" y="6123"/>
                    </a:cubicBezTo>
                    <a:cubicBezTo>
                      <a:pt x="3985" y="8348"/>
                      <a:pt x="2710" y="11033"/>
                      <a:pt x="2303" y="13908"/>
                    </a:cubicBezTo>
                    <a:cubicBezTo>
                      <a:pt x="1950" y="16213"/>
                      <a:pt x="2113" y="18573"/>
                      <a:pt x="2628" y="20852"/>
                    </a:cubicBezTo>
                    <a:cubicBezTo>
                      <a:pt x="2845" y="21801"/>
                      <a:pt x="3117" y="22723"/>
                      <a:pt x="3442" y="23618"/>
                    </a:cubicBezTo>
                    <a:cubicBezTo>
                      <a:pt x="3605" y="23998"/>
                      <a:pt x="3768" y="24378"/>
                      <a:pt x="3903" y="24757"/>
                    </a:cubicBezTo>
                    <a:cubicBezTo>
                      <a:pt x="4229" y="25571"/>
                      <a:pt x="4256" y="26466"/>
                      <a:pt x="3985" y="27307"/>
                    </a:cubicBezTo>
                    <a:cubicBezTo>
                      <a:pt x="3822" y="27904"/>
                      <a:pt x="3469" y="28473"/>
                      <a:pt x="3171" y="29016"/>
                    </a:cubicBezTo>
                    <a:cubicBezTo>
                      <a:pt x="2737" y="29830"/>
                      <a:pt x="2303" y="30643"/>
                      <a:pt x="1896" y="31484"/>
                    </a:cubicBezTo>
                    <a:cubicBezTo>
                      <a:pt x="1652" y="31918"/>
                      <a:pt x="1435" y="32352"/>
                      <a:pt x="1191" y="32786"/>
                    </a:cubicBezTo>
                    <a:cubicBezTo>
                      <a:pt x="1191" y="32786"/>
                      <a:pt x="1191" y="32786"/>
                      <a:pt x="1191" y="32786"/>
                    </a:cubicBezTo>
                    <a:lnTo>
                      <a:pt x="1191" y="32786"/>
                    </a:lnTo>
                    <a:cubicBezTo>
                      <a:pt x="1187" y="32792"/>
                      <a:pt x="1184" y="32798"/>
                      <a:pt x="1181" y="32805"/>
                    </a:cubicBezTo>
                    <a:lnTo>
                      <a:pt x="1181" y="32805"/>
                    </a:lnTo>
                    <a:cubicBezTo>
                      <a:pt x="0" y="35161"/>
                      <a:pt x="600" y="38107"/>
                      <a:pt x="2710" y="39730"/>
                    </a:cubicBezTo>
                    <a:cubicBezTo>
                      <a:pt x="3930" y="40679"/>
                      <a:pt x="5395" y="41466"/>
                      <a:pt x="6833" y="41954"/>
                    </a:cubicBezTo>
                    <a:cubicBezTo>
                      <a:pt x="7251" y="42085"/>
                      <a:pt x="7683" y="42148"/>
                      <a:pt x="8112" y="42148"/>
                    </a:cubicBezTo>
                    <a:cubicBezTo>
                      <a:pt x="9021" y="42148"/>
                      <a:pt x="9920" y="41864"/>
                      <a:pt x="10657" y="41330"/>
                    </a:cubicBezTo>
                    <a:cubicBezTo>
                      <a:pt x="11172" y="40923"/>
                      <a:pt x="11579" y="40408"/>
                      <a:pt x="11986" y="39893"/>
                    </a:cubicBezTo>
                    <a:cubicBezTo>
                      <a:pt x="12556" y="39214"/>
                      <a:pt x="13125" y="38509"/>
                      <a:pt x="13722" y="37804"/>
                    </a:cubicBezTo>
                    <a:cubicBezTo>
                      <a:pt x="14102" y="37343"/>
                      <a:pt x="14481" y="36882"/>
                      <a:pt x="14888" y="36421"/>
                    </a:cubicBezTo>
                    <a:cubicBezTo>
                      <a:pt x="15648" y="35498"/>
                      <a:pt x="16624" y="35146"/>
                      <a:pt x="17763" y="34956"/>
                    </a:cubicBezTo>
                    <a:cubicBezTo>
                      <a:pt x="20774" y="34441"/>
                      <a:pt x="23731" y="33627"/>
                      <a:pt x="26552" y="32406"/>
                    </a:cubicBezTo>
                    <a:cubicBezTo>
                      <a:pt x="29915" y="30942"/>
                      <a:pt x="33170" y="28799"/>
                      <a:pt x="35123" y="25598"/>
                    </a:cubicBezTo>
                    <a:cubicBezTo>
                      <a:pt x="37510" y="21692"/>
                      <a:pt x="37157" y="17027"/>
                      <a:pt x="35747" y="12823"/>
                    </a:cubicBezTo>
                    <a:cubicBezTo>
                      <a:pt x="34336" y="8673"/>
                      <a:pt x="31651" y="4957"/>
                      <a:pt x="27881" y="2597"/>
                    </a:cubicBezTo>
                    <a:cubicBezTo>
                      <a:pt x="25162" y="909"/>
                      <a:pt x="22001" y="1"/>
                      <a:pt x="18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709;p80">
                <a:extLst>
                  <a:ext uri="{FF2B5EF4-FFF2-40B4-BE49-F238E27FC236}">
                    <a16:creationId xmlns:a16="http://schemas.microsoft.com/office/drawing/2014/main" id="{792DA41E-FE56-7159-B84E-44BDE57D6F54}"/>
                  </a:ext>
                </a:extLst>
              </p:cNvPr>
              <p:cNvSpPr/>
              <p:nvPr/>
            </p:nvSpPr>
            <p:spPr>
              <a:xfrm>
                <a:off x="2635025" y="5212125"/>
                <a:ext cx="542500" cy="366625"/>
              </a:xfrm>
              <a:custGeom>
                <a:avLst/>
                <a:gdLst/>
                <a:ahLst/>
                <a:cxnLst/>
                <a:rect l="l" t="t" r="r" b="b"/>
                <a:pathLst>
                  <a:path w="21700" h="14665" extrusionOk="0">
                    <a:moveTo>
                      <a:pt x="6808" y="5833"/>
                    </a:moveTo>
                    <a:cubicBezTo>
                      <a:pt x="7248" y="5833"/>
                      <a:pt x="7641" y="6042"/>
                      <a:pt x="7812" y="6593"/>
                    </a:cubicBezTo>
                    <a:cubicBezTo>
                      <a:pt x="8219" y="7786"/>
                      <a:pt x="7080" y="8654"/>
                      <a:pt x="6049" y="8899"/>
                    </a:cubicBezTo>
                    <a:cubicBezTo>
                      <a:pt x="5697" y="8981"/>
                      <a:pt x="5335" y="9021"/>
                      <a:pt x="4973" y="9021"/>
                    </a:cubicBezTo>
                    <a:cubicBezTo>
                      <a:pt x="4797" y="9021"/>
                      <a:pt x="4620" y="9011"/>
                      <a:pt x="4444" y="8992"/>
                    </a:cubicBezTo>
                    <a:lnTo>
                      <a:pt x="4444" y="8992"/>
                    </a:lnTo>
                    <a:cubicBezTo>
                      <a:pt x="4410" y="8075"/>
                      <a:pt x="4676" y="7166"/>
                      <a:pt x="5317" y="6512"/>
                    </a:cubicBezTo>
                    <a:cubicBezTo>
                      <a:pt x="5674" y="6140"/>
                      <a:pt x="6275" y="5833"/>
                      <a:pt x="6808" y="5833"/>
                    </a:cubicBezTo>
                    <a:close/>
                    <a:moveTo>
                      <a:pt x="10886" y="9234"/>
                    </a:moveTo>
                    <a:cubicBezTo>
                      <a:pt x="11443" y="9234"/>
                      <a:pt x="11819" y="9779"/>
                      <a:pt x="11773" y="10363"/>
                    </a:cubicBezTo>
                    <a:cubicBezTo>
                      <a:pt x="11718" y="10960"/>
                      <a:pt x="11311" y="11475"/>
                      <a:pt x="10877" y="11855"/>
                    </a:cubicBezTo>
                    <a:cubicBezTo>
                      <a:pt x="10435" y="12240"/>
                      <a:pt x="9902" y="12511"/>
                      <a:pt x="9334" y="12663"/>
                    </a:cubicBezTo>
                    <a:lnTo>
                      <a:pt x="9334" y="12663"/>
                    </a:lnTo>
                    <a:cubicBezTo>
                      <a:pt x="9194" y="12300"/>
                      <a:pt x="9130" y="11901"/>
                      <a:pt x="9142" y="11502"/>
                    </a:cubicBezTo>
                    <a:cubicBezTo>
                      <a:pt x="9196" y="10607"/>
                      <a:pt x="9684" y="9577"/>
                      <a:pt x="10606" y="9278"/>
                    </a:cubicBezTo>
                    <a:cubicBezTo>
                      <a:pt x="10703" y="9248"/>
                      <a:pt x="10797" y="9234"/>
                      <a:pt x="10886" y="9234"/>
                    </a:cubicBezTo>
                    <a:close/>
                    <a:moveTo>
                      <a:pt x="15437" y="10774"/>
                    </a:moveTo>
                    <a:cubicBezTo>
                      <a:pt x="15543" y="10774"/>
                      <a:pt x="15651" y="10790"/>
                      <a:pt x="15760" y="10824"/>
                    </a:cubicBezTo>
                    <a:cubicBezTo>
                      <a:pt x="16384" y="11041"/>
                      <a:pt x="16736" y="11719"/>
                      <a:pt x="16438" y="12343"/>
                    </a:cubicBezTo>
                    <a:cubicBezTo>
                      <a:pt x="16221" y="12750"/>
                      <a:pt x="15787" y="13048"/>
                      <a:pt x="15380" y="13293"/>
                    </a:cubicBezTo>
                    <a:cubicBezTo>
                      <a:pt x="15278" y="13349"/>
                      <a:pt x="15176" y="13403"/>
                      <a:pt x="15073" y="13455"/>
                    </a:cubicBezTo>
                    <a:lnTo>
                      <a:pt x="15073" y="13455"/>
                    </a:lnTo>
                    <a:cubicBezTo>
                      <a:pt x="14396" y="12973"/>
                      <a:pt x="13936" y="12170"/>
                      <a:pt x="14431" y="11367"/>
                    </a:cubicBezTo>
                    <a:cubicBezTo>
                      <a:pt x="14666" y="11003"/>
                      <a:pt x="15037" y="10774"/>
                      <a:pt x="15437" y="10774"/>
                    </a:cubicBezTo>
                    <a:close/>
                    <a:moveTo>
                      <a:pt x="5042" y="0"/>
                    </a:moveTo>
                    <a:cubicBezTo>
                      <a:pt x="5034" y="0"/>
                      <a:pt x="5027" y="1"/>
                      <a:pt x="5019" y="2"/>
                    </a:cubicBezTo>
                    <a:cubicBezTo>
                      <a:pt x="3690" y="29"/>
                      <a:pt x="2496" y="761"/>
                      <a:pt x="1628" y="1738"/>
                    </a:cubicBezTo>
                    <a:cubicBezTo>
                      <a:pt x="733" y="2714"/>
                      <a:pt x="1" y="3962"/>
                      <a:pt x="136" y="5318"/>
                    </a:cubicBezTo>
                    <a:cubicBezTo>
                      <a:pt x="307" y="7521"/>
                      <a:pt x="2114" y="8982"/>
                      <a:pt x="4147" y="9302"/>
                    </a:cubicBezTo>
                    <a:lnTo>
                      <a:pt x="4147" y="9302"/>
                    </a:lnTo>
                    <a:cubicBezTo>
                      <a:pt x="4220" y="10078"/>
                      <a:pt x="4476" y="10834"/>
                      <a:pt x="4883" y="11421"/>
                    </a:cubicBezTo>
                    <a:cubicBezTo>
                      <a:pt x="5667" y="12565"/>
                      <a:pt x="6976" y="13148"/>
                      <a:pt x="8292" y="13148"/>
                    </a:cubicBezTo>
                    <a:cubicBezTo>
                      <a:pt x="8575" y="13148"/>
                      <a:pt x="8857" y="13121"/>
                      <a:pt x="9135" y="13067"/>
                    </a:cubicBezTo>
                    <a:lnTo>
                      <a:pt x="9135" y="13067"/>
                    </a:lnTo>
                    <a:cubicBezTo>
                      <a:pt x="9155" y="13107"/>
                      <a:pt x="9175" y="13146"/>
                      <a:pt x="9196" y="13184"/>
                    </a:cubicBezTo>
                    <a:cubicBezTo>
                      <a:pt x="9761" y="14191"/>
                      <a:pt x="10926" y="14664"/>
                      <a:pt x="12047" y="14664"/>
                    </a:cubicBezTo>
                    <a:cubicBezTo>
                      <a:pt x="12164" y="14664"/>
                      <a:pt x="12281" y="14659"/>
                      <a:pt x="12396" y="14649"/>
                    </a:cubicBezTo>
                    <a:cubicBezTo>
                      <a:pt x="13129" y="14595"/>
                      <a:pt x="13861" y="14378"/>
                      <a:pt x="14539" y="14079"/>
                    </a:cubicBezTo>
                    <a:cubicBezTo>
                      <a:pt x="14698" y="14007"/>
                      <a:pt x="14860" y="13933"/>
                      <a:pt x="15022" y="13855"/>
                    </a:cubicBezTo>
                    <a:lnTo>
                      <a:pt x="15022" y="13855"/>
                    </a:lnTo>
                    <a:cubicBezTo>
                      <a:pt x="15392" y="14078"/>
                      <a:pt x="15807" y="14228"/>
                      <a:pt x="16194" y="14296"/>
                    </a:cubicBezTo>
                    <a:cubicBezTo>
                      <a:pt x="16439" y="14337"/>
                      <a:pt x="16679" y="14357"/>
                      <a:pt x="16915" y="14357"/>
                    </a:cubicBezTo>
                    <a:cubicBezTo>
                      <a:pt x="19316" y="14357"/>
                      <a:pt x="21194" y="12305"/>
                      <a:pt x="21564" y="9983"/>
                    </a:cubicBezTo>
                    <a:cubicBezTo>
                      <a:pt x="21700" y="9305"/>
                      <a:pt x="21700" y="8627"/>
                      <a:pt x="21618" y="7949"/>
                    </a:cubicBezTo>
                    <a:cubicBezTo>
                      <a:pt x="21605" y="7841"/>
                      <a:pt x="21510" y="7786"/>
                      <a:pt x="21422" y="7786"/>
                    </a:cubicBezTo>
                    <a:cubicBezTo>
                      <a:pt x="21334" y="7786"/>
                      <a:pt x="21252" y="7841"/>
                      <a:pt x="21266" y="7949"/>
                    </a:cubicBezTo>
                    <a:cubicBezTo>
                      <a:pt x="21537" y="10092"/>
                      <a:pt x="20832" y="12452"/>
                      <a:pt x="18825" y="13510"/>
                    </a:cubicBezTo>
                    <a:cubicBezTo>
                      <a:pt x="18241" y="13819"/>
                      <a:pt x="17570" y="13997"/>
                      <a:pt x="16902" y="13997"/>
                    </a:cubicBezTo>
                    <a:cubicBezTo>
                      <a:pt x="16514" y="13997"/>
                      <a:pt x="16128" y="13937"/>
                      <a:pt x="15760" y="13808"/>
                    </a:cubicBezTo>
                    <a:cubicBezTo>
                      <a:pt x="15642" y="13769"/>
                      <a:pt x="15524" y="13719"/>
                      <a:pt x="15409" y="13660"/>
                    </a:cubicBezTo>
                    <a:lnTo>
                      <a:pt x="15409" y="13660"/>
                    </a:lnTo>
                    <a:cubicBezTo>
                      <a:pt x="15721" y="13492"/>
                      <a:pt x="16020" y="13302"/>
                      <a:pt x="16275" y="13076"/>
                    </a:cubicBezTo>
                    <a:cubicBezTo>
                      <a:pt x="17089" y="12343"/>
                      <a:pt x="17116" y="11041"/>
                      <a:pt x="15977" y="10553"/>
                    </a:cubicBezTo>
                    <a:cubicBezTo>
                      <a:pt x="15792" y="10473"/>
                      <a:pt x="15606" y="10436"/>
                      <a:pt x="15425" y="10436"/>
                    </a:cubicBezTo>
                    <a:cubicBezTo>
                      <a:pt x="14626" y="10436"/>
                      <a:pt x="13932" y="11155"/>
                      <a:pt x="13888" y="12018"/>
                    </a:cubicBezTo>
                    <a:cubicBezTo>
                      <a:pt x="13845" y="12686"/>
                      <a:pt x="14198" y="13238"/>
                      <a:pt x="14702" y="13635"/>
                    </a:cubicBezTo>
                    <a:lnTo>
                      <a:pt x="14702" y="13635"/>
                    </a:lnTo>
                    <a:cubicBezTo>
                      <a:pt x="14379" y="13784"/>
                      <a:pt x="14048" y="13914"/>
                      <a:pt x="13698" y="14025"/>
                    </a:cubicBezTo>
                    <a:cubicBezTo>
                      <a:pt x="13172" y="14205"/>
                      <a:pt x="12609" y="14318"/>
                      <a:pt x="12053" y="14318"/>
                    </a:cubicBezTo>
                    <a:cubicBezTo>
                      <a:pt x="11434" y="14318"/>
                      <a:pt x="10823" y="14178"/>
                      <a:pt x="10281" y="13835"/>
                    </a:cubicBezTo>
                    <a:cubicBezTo>
                      <a:pt x="9938" y="13622"/>
                      <a:pt x="9672" y="13327"/>
                      <a:pt x="9484" y="12985"/>
                    </a:cubicBezTo>
                    <a:lnTo>
                      <a:pt x="9484" y="12985"/>
                    </a:lnTo>
                    <a:cubicBezTo>
                      <a:pt x="10025" y="12833"/>
                      <a:pt x="10539" y="12574"/>
                      <a:pt x="10986" y="12208"/>
                    </a:cubicBezTo>
                    <a:cubicBezTo>
                      <a:pt x="11827" y="11530"/>
                      <a:pt x="12668" y="10146"/>
                      <a:pt x="11691" y="9224"/>
                    </a:cubicBezTo>
                    <a:cubicBezTo>
                      <a:pt x="11451" y="8991"/>
                      <a:pt x="11186" y="8895"/>
                      <a:pt x="10918" y="8895"/>
                    </a:cubicBezTo>
                    <a:cubicBezTo>
                      <a:pt x="10187" y="8895"/>
                      <a:pt x="9439" y="9612"/>
                      <a:pt x="9142" y="10228"/>
                    </a:cubicBezTo>
                    <a:cubicBezTo>
                      <a:pt x="8754" y="11003"/>
                      <a:pt x="8711" y="11931"/>
                      <a:pt x="8997" y="12739"/>
                    </a:cubicBezTo>
                    <a:lnTo>
                      <a:pt x="8997" y="12739"/>
                    </a:lnTo>
                    <a:cubicBezTo>
                      <a:pt x="8745" y="12785"/>
                      <a:pt x="8489" y="12808"/>
                      <a:pt x="8233" y="12808"/>
                    </a:cubicBezTo>
                    <a:cubicBezTo>
                      <a:pt x="7245" y="12808"/>
                      <a:pt x="6263" y="12462"/>
                      <a:pt x="5561" y="11747"/>
                    </a:cubicBezTo>
                    <a:cubicBezTo>
                      <a:pt x="4966" y="11126"/>
                      <a:pt x="4578" y="10246"/>
                      <a:pt x="4471" y="9343"/>
                    </a:cubicBezTo>
                    <a:lnTo>
                      <a:pt x="4471" y="9343"/>
                    </a:lnTo>
                    <a:cubicBezTo>
                      <a:pt x="4644" y="9360"/>
                      <a:pt x="4818" y="9368"/>
                      <a:pt x="4992" y="9368"/>
                    </a:cubicBezTo>
                    <a:cubicBezTo>
                      <a:pt x="5264" y="9368"/>
                      <a:pt x="5536" y="9347"/>
                      <a:pt x="5805" y="9305"/>
                    </a:cubicBezTo>
                    <a:cubicBezTo>
                      <a:pt x="6999" y="9116"/>
                      <a:pt x="8219" y="8383"/>
                      <a:pt x="8219" y="7054"/>
                    </a:cubicBezTo>
                    <a:cubicBezTo>
                      <a:pt x="8242" y="6120"/>
                      <a:pt x="7553" y="5496"/>
                      <a:pt x="6720" y="5496"/>
                    </a:cubicBezTo>
                    <a:cubicBezTo>
                      <a:pt x="6538" y="5496"/>
                      <a:pt x="6348" y="5526"/>
                      <a:pt x="6158" y="5589"/>
                    </a:cubicBezTo>
                    <a:cubicBezTo>
                      <a:pt x="4703" y="6074"/>
                      <a:pt x="4094" y="7507"/>
                      <a:pt x="4126" y="8948"/>
                    </a:cubicBezTo>
                    <a:lnTo>
                      <a:pt x="4126" y="8948"/>
                    </a:lnTo>
                    <a:cubicBezTo>
                      <a:pt x="2298" y="8635"/>
                      <a:pt x="663" y="7325"/>
                      <a:pt x="462" y="5372"/>
                    </a:cubicBezTo>
                    <a:cubicBezTo>
                      <a:pt x="326" y="4098"/>
                      <a:pt x="1004" y="2931"/>
                      <a:pt x="1818" y="2009"/>
                    </a:cubicBezTo>
                    <a:cubicBezTo>
                      <a:pt x="2659" y="1087"/>
                      <a:pt x="3744" y="355"/>
                      <a:pt x="5019" y="327"/>
                    </a:cubicBezTo>
                    <a:cubicBezTo>
                      <a:pt x="5228" y="327"/>
                      <a:pt x="5235" y="0"/>
                      <a:pt x="50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710;p80">
                <a:extLst>
                  <a:ext uri="{FF2B5EF4-FFF2-40B4-BE49-F238E27FC236}">
                    <a16:creationId xmlns:a16="http://schemas.microsoft.com/office/drawing/2014/main" id="{FC58EB01-A534-D533-8F0C-032D29712177}"/>
                  </a:ext>
                </a:extLst>
              </p:cNvPr>
              <p:cNvSpPr/>
              <p:nvPr/>
            </p:nvSpPr>
            <p:spPr>
              <a:xfrm>
                <a:off x="2392275" y="5833300"/>
                <a:ext cx="3038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0477" extrusionOk="0">
                    <a:moveTo>
                      <a:pt x="3337" y="0"/>
                    </a:moveTo>
                    <a:cubicBezTo>
                      <a:pt x="2414" y="434"/>
                      <a:pt x="1411" y="1628"/>
                      <a:pt x="760" y="2387"/>
                    </a:cubicBezTo>
                    <a:cubicBezTo>
                      <a:pt x="516" y="2658"/>
                      <a:pt x="272" y="3011"/>
                      <a:pt x="163" y="3391"/>
                    </a:cubicBezTo>
                    <a:cubicBezTo>
                      <a:pt x="0" y="4096"/>
                      <a:pt x="380" y="4801"/>
                      <a:pt x="787" y="5398"/>
                    </a:cubicBezTo>
                    <a:cubicBezTo>
                      <a:pt x="2143" y="7269"/>
                      <a:pt x="4150" y="8571"/>
                      <a:pt x="6185" y="9684"/>
                    </a:cubicBezTo>
                    <a:cubicBezTo>
                      <a:pt x="6781" y="9982"/>
                      <a:pt x="7378" y="10307"/>
                      <a:pt x="8002" y="10416"/>
                    </a:cubicBezTo>
                    <a:cubicBezTo>
                      <a:pt x="8192" y="10455"/>
                      <a:pt x="8388" y="10476"/>
                      <a:pt x="8584" y="10476"/>
                    </a:cubicBezTo>
                    <a:cubicBezTo>
                      <a:pt x="9061" y="10476"/>
                      <a:pt x="9535" y="10352"/>
                      <a:pt x="9901" y="10063"/>
                    </a:cubicBezTo>
                    <a:cubicBezTo>
                      <a:pt x="10552" y="9575"/>
                      <a:pt x="10796" y="8761"/>
                      <a:pt x="11013" y="7975"/>
                    </a:cubicBezTo>
                    <a:cubicBezTo>
                      <a:pt x="11230" y="7134"/>
                      <a:pt x="12152" y="5751"/>
                      <a:pt x="11365" y="5452"/>
                    </a:cubicBezTo>
                    <a:cubicBezTo>
                      <a:pt x="5805" y="3309"/>
                      <a:pt x="3337" y="0"/>
                      <a:pt x="33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711;p80">
                <a:extLst>
                  <a:ext uri="{FF2B5EF4-FFF2-40B4-BE49-F238E27FC236}">
                    <a16:creationId xmlns:a16="http://schemas.microsoft.com/office/drawing/2014/main" id="{7ECF1223-6310-B94D-A20F-9613C9055FEA}"/>
                  </a:ext>
                </a:extLst>
              </p:cNvPr>
              <p:cNvSpPr/>
              <p:nvPr/>
            </p:nvSpPr>
            <p:spPr>
              <a:xfrm>
                <a:off x="2386850" y="5829200"/>
                <a:ext cx="306525" cy="270675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0827" extrusionOk="0">
                    <a:moveTo>
                      <a:pt x="3506" y="395"/>
                    </a:moveTo>
                    <a:cubicBezTo>
                      <a:pt x="4054" y="1091"/>
                      <a:pt x="4714" y="1694"/>
                      <a:pt x="5398" y="2226"/>
                    </a:cubicBezTo>
                    <a:cubicBezTo>
                      <a:pt x="7212" y="3742"/>
                      <a:pt x="9296" y="4907"/>
                      <a:pt x="11515" y="5774"/>
                    </a:cubicBezTo>
                    <a:lnTo>
                      <a:pt x="11515" y="5774"/>
                    </a:lnTo>
                    <a:cubicBezTo>
                      <a:pt x="11965" y="6043"/>
                      <a:pt x="11551" y="6847"/>
                      <a:pt x="11392" y="7189"/>
                    </a:cubicBezTo>
                    <a:cubicBezTo>
                      <a:pt x="11175" y="7732"/>
                      <a:pt x="11040" y="8274"/>
                      <a:pt x="10850" y="8844"/>
                    </a:cubicBezTo>
                    <a:cubicBezTo>
                      <a:pt x="10579" y="9576"/>
                      <a:pt x="10118" y="10227"/>
                      <a:pt x="9304" y="10417"/>
                    </a:cubicBezTo>
                    <a:cubicBezTo>
                      <a:pt x="9134" y="10456"/>
                      <a:pt x="8964" y="10473"/>
                      <a:pt x="8796" y="10473"/>
                    </a:cubicBezTo>
                    <a:cubicBezTo>
                      <a:pt x="8136" y="10473"/>
                      <a:pt x="7496" y="10205"/>
                      <a:pt x="6890" y="9902"/>
                    </a:cubicBezTo>
                    <a:cubicBezTo>
                      <a:pt x="5588" y="9251"/>
                      <a:pt x="4286" y="8464"/>
                      <a:pt x="3147" y="7542"/>
                    </a:cubicBezTo>
                    <a:cubicBezTo>
                      <a:pt x="2577" y="7081"/>
                      <a:pt x="2062" y="6593"/>
                      <a:pt x="1601" y="6050"/>
                    </a:cubicBezTo>
                    <a:cubicBezTo>
                      <a:pt x="1085" y="5453"/>
                      <a:pt x="489" y="4667"/>
                      <a:pt x="516" y="3826"/>
                    </a:cubicBezTo>
                    <a:cubicBezTo>
                      <a:pt x="543" y="3039"/>
                      <a:pt x="1329" y="2388"/>
                      <a:pt x="1818" y="1846"/>
                    </a:cubicBezTo>
                    <a:cubicBezTo>
                      <a:pt x="2327" y="1312"/>
                      <a:pt x="2860" y="753"/>
                      <a:pt x="3506" y="395"/>
                    </a:cubicBezTo>
                    <a:close/>
                    <a:moveTo>
                      <a:pt x="3558" y="0"/>
                    </a:moveTo>
                    <a:cubicBezTo>
                      <a:pt x="3530" y="0"/>
                      <a:pt x="3501" y="9"/>
                      <a:pt x="3472" y="29"/>
                    </a:cubicBezTo>
                    <a:cubicBezTo>
                      <a:pt x="2740" y="381"/>
                      <a:pt x="2143" y="1005"/>
                      <a:pt x="1601" y="1602"/>
                    </a:cubicBezTo>
                    <a:cubicBezTo>
                      <a:pt x="1113" y="2117"/>
                      <a:pt x="489" y="2687"/>
                      <a:pt x="272" y="3392"/>
                    </a:cubicBezTo>
                    <a:cubicBezTo>
                      <a:pt x="0" y="4206"/>
                      <a:pt x="407" y="5019"/>
                      <a:pt x="868" y="5643"/>
                    </a:cubicBezTo>
                    <a:cubicBezTo>
                      <a:pt x="1384" y="6376"/>
                      <a:pt x="2008" y="7027"/>
                      <a:pt x="2686" y="7596"/>
                    </a:cubicBezTo>
                    <a:cubicBezTo>
                      <a:pt x="4015" y="8735"/>
                      <a:pt x="5615" y="9739"/>
                      <a:pt x="7215" y="10444"/>
                    </a:cubicBezTo>
                    <a:cubicBezTo>
                      <a:pt x="7717" y="10667"/>
                      <a:pt x="8282" y="10826"/>
                      <a:pt x="8840" y="10826"/>
                    </a:cubicBezTo>
                    <a:cubicBezTo>
                      <a:pt x="9098" y="10826"/>
                      <a:pt x="9354" y="10792"/>
                      <a:pt x="9602" y="10715"/>
                    </a:cubicBezTo>
                    <a:cubicBezTo>
                      <a:pt x="10280" y="10471"/>
                      <a:pt x="10741" y="9956"/>
                      <a:pt x="11040" y="9305"/>
                    </a:cubicBezTo>
                    <a:cubicBezTo>
                      <a:pt x="11203" y="8871"/>
                      <a:pt x="11311" y="8437"/>
                      <a:pt x="11447" y="8030"/>
                    </a:cubicBezTo>
                    <a:cubicBezTo>
                      <a:pt x="11555" y="7650"/>
                      <a:pt x="11745" y="7298"/>
                      <a:pt x="11881" y="6945"/>
                    </a:cubicBezTo>
                    <a:cubicBezTo>
                      <a:pt x="12043" y="6457"/>
                      <a:pt x="12260" y="5752"/>
                      <a:pt x="11664" y="5481"/>
                    </a:cubicBezTo>
                    <a:cubicBezTo>
                      <a:pt x="11660" y="5479"/>
                      <a:pt x="11657" y="5477"/>
                      <a:pt x="11654" y="5476"/>
                    </a:cubicBezTo>
                    <a:lnTo>
                      <a:pt x="11654" y="5476"/>
                    </a:lnTo>
                    <a:cubicBezTo>
                      <a:pt x="11641" y="5467"/>
                      <a:pt x="11626" y="5460"/>
                      <a:pt x="11609" y="5453"/>
                    </a:cubicBezTo>
                    <a:cubicBezTo>
                      <a:pt x="9440" y="4613"/>
                      <a:pt x="7351" y="3446"/>
                      <a:pt x="5561" y="1954"/>
                    </a:cubicBezTo>
                    <a:cubicBezTo>
                      <a:pt x="5073" y="1520"/>
                      <a:pt x="4584" y="1087"/>
                      <a:pt x="4150" y="625"/>
                    </a:cubicBezTo>
                    <a:cubicBezTo>
                      <a:pt x="4015" y="490"/>
                      <a:pt x="3906" y="354"/>
                      <a:pt x="3798" y="219"/>
                    </a:cubicBezTo>
                    <a:cubicBezTo>
                      <a:pt x="3774" y="170"/>
                      <a:pt x="3685" y="79"/>
                      <a:pt x="3685" y="79"/>
                    </a:cubicBezTo>
                    <a:lnTo>
                      <a:pt x="3685" y="79"/>
                    </a:lnTo>
                    <a:cubicBezTo>
                      <a:pt x="3685" y="79"/>
                      <a:pt x="3686" y="80"/>
                      <a:pt x="3689" y="83"/>
                    </a:cubicBezTo>
                    <a:cubicBezTo>
                      <a:pt x="3654" y="30"/>
                      <a:pt x="3608" y="0"/>
                      <a:pt x="3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712;p80">
                <a:extLst>
                  <a:ext uri="{FF2B5EF4-FFF2-40B4-BE49-F238E27FC236}">
                    <a16:creationId xmlns:a16="http://schemas.microsoft.com/office/drawing/2014/main" id="{CD855598-04AA-B04B-38D6-A079E0550B54}"/>
                  </a:ext>
                </a:extLst>
              </p:cNvPr>
              <p:cNvSpPr/>
              <p:nvPr/>
            </p:nvSpPr>
            <p:spPr>
              <a:xfrm>
                <a:off x="2552300" y="5109775"/>
                <a:ext cx="86725" cy="166775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671" extrusionOk="0">
                    <a:moveTo>
                      <a:pt x="3226" y="1"/>
                    </a:moveTo>
                    <a:cubicBezTo>
                      <a:pt x="3189" y="1"/>
                      <a:pt x="3151" y="17"/>
                      <a:pt x="3120" y="54"/>
                    </a:cubicBezTo>
                    <a:cubicBezTo>
                      <a:pt x="2360" y="1031"/>
                      <a:pt x="1682" y="2089"/>
                      <a:pt x="1140" y="3201"/>
                    </a:cubicBezTo>
                    <a:cubicBezTo>
                      <a:pt x="896" y="3743"/>
                      <a:pt x="652" y="4313"/>
                      <a:pt x="462" y="4883"/>
                    </a:cubicBezTo>
                    <a:cubicBezTo>
                      <a:pt x="272" y="5398"/>
                      <a:pt x="1" y="5995"/>
                      <a:pt x="218" y="6564"/>
                    </a:cubicBezTo>
                    <a:cubicBezTo>
                      <a:pt x="239" y="6638"/>
                      <a:pt x="300" y="6671"/>
                      <a:pt x="365" y="6671"/>
                    </a:cubicBezTo>
                    <a:cubicBezTo>
                      <a:pt x="467" y="6671"/>
                      <a:pt x="576" y="6589"/>
                      <a:pt x="543" y="6456"/>
                    </a:cubicBezTo>
                    <a:cubicBezTo>
                      <a:pt x="353" y="5940"/>
                      <a:pt x="679" y="5289"/>
                      <a:pt x="841" y="4801"/>
                    </a:cubicBezTo>
                    <a:cubicBezTo>
                      <a:pt x="1031" y="4259"/>
                      <a:pt x="1275" y="3716"/>
                      <a:pt x="1547" y="3174"/>
                    </a:cubicBezTo>
                    <a:cubicBezTo>
                      <a:pt x="2035" y="2143"/>
                      <a:pt x="2659" y="1194"/>
                      <a:pt x="3364" y="299"/>
                    </a:cubicBezTo>
                    <a:cubicBezTo>
                      <a:pt x="3468" y="174"/>
                      <a:pt x="3348" y="1"/>
                      <a:pt x="32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713;p80">
                <a:extLst>
                  <a:ext uri="{FF2B5EF4-FFF2-40B4-BE49-F238E27FC236}">
                    <a16:creationId xmlns:a16="http://schemas.microsoft.com/office/drawing/2014/main" id="{7C32218C-1BA9-14C9-5413-90E68635BD86}"/>
                  </a:ext>
                </a:extLst>
              </p:cNvPr>
              <p:cNvSpPr/>
              <p:nvPr/>
            </p:nvSpPr>
            <p:spPr>
              <a:xfrm>
                <a:off x="2552975" y="5319975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714;p80">
                <a:extLst>
                  <a:ext uri="{FF2B5EF4-FFF2-40B4-BE49-F238E27FC236}">
                    <a16:creationId xmlns:a16="http://schemas.microsoft.com/office/drawing/2014/main" id="{3512DCD3-72EB-5513-19F3-DB5C3D590D90}"/>
                  </a:ext>
                </a:extLst>
              </p:cNvPr>
              <p:cNvSpPr/>
              <p:nvPr/>
            </p:nvSpPr>
            <p:spPr>
              <a:xfrm>
                <a:off x="3194450" y="5169650"/>
                <a:ext cx="114625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559" extrusionOk="0">
                    <a:moveTo>
                      <a:pt x="1549" y="0"/>
                    </a:moveTo>
                    <a:cubicBezTo>
                      <a:pt x="862" y="0"/>
                      <a:pt x="224" y="692"/>
                      <a:pt x="109" y="1403"/>
                    </a:cubicBezTo>
                    <a:cubicBezTo>
                      <a:pt x="1" y="2271"/>
                      <a:pt x="381" y="3084"/>
                      <a:pt x="706" y="3898"/>
                    </a:cubicBezTo>
                    <a:cubicBezTo>
                      <a:pt x="1574" y="6122"/>
                      <a:pt x="1900" y="8563"/>
                      <a:pt x="1656" y="10950"/>
                    </a:cubicBezTo>
                    <a:cubicBezTo>
                      <a:pt x="1601" y="11493"/>
                      <a:pt x="1520" y="12062"/>
                      <a:pt x="1656" y="12605"/>
                    </a:cubicBezTo>
                    <a:cubicBezTo>
                      <a:pt x="1810" y="13094"/>
                      <a:pt x="2257" y="13558"/>
                      <a:pt x="2766" y="13558"/>
                    </a:cubicBezTo>
                    <a:cubicBezTo>
                      <a:pt x="2794" y="13558"/>
                      <a:pt x="2821" y="13557"/>
                      <a:pt x="2849" y="13554"/>
                    </a:cubicBezTo>
                    <a:cubicBezTo>
                      <a:pt x="3310" y="13500"/>
                      <a:pt x="3663" y="13120"/>
                      <a:pt x="3880" y="12713"/>
                    </a:cubicBezTo>
                    <a:cubicBezTo>
                      <a:pt x="4585" y="11465"/>
                      <a:pt x="4531" y="9947"/>
                      <a:pt x="4368" y="8536"/>
                    </a:cubicBezTo>
                    <a:cubicBezTo>
                      <a:pt x="4151" y="6448"/>
                      <a:pt x="4015" y="4305"/>
                      <a:pt x="3310" y="2325"/>
                    </a:cubicBezTo>
                    <a:cubicBezTo>
                      <a:pt x="2659" y="453"/>
                      <a:pt x="1927" y="73"/>
                      <a:pt x="1927" y="73"/>
                    </a:cubicBezTo>
                    <a:cubicBezTo>
                      <a:pt x="1801" y="23"/>
                      <a:pt x="1674" y="0"/>
                      <a:pt x="1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715;p80">
                <a:extLst>
                  <a:ext uri="{FF2B5EF4-FFF2-40B4-BE49-F238E27FC236}">
                    <a16:creationId xmlns:a16="http://schemas.microsoft.com/office/drawing/2014/main" id="{B0137FB0-4E0E-5543-8CC9-7928243F452C}"/>
                  </a:ext>
                </a:extLst>
              </p:cNvPr>
              <p:cNvSpPr/>
              <p:nvPr/>
            </p:nvSpPr>
            <p:spPr>
              <a:xfrm>
                <a:off x="3201925" y="5562225"/>
                <a:ext cx="5255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790" extrusionOk="0">
                    <a:moveTo>
                      <a:pt x="990" y="0"/>
                    </a:moveTo>
                    <a:cubicBezTo>
                      <a:pt x="708" y="0"/>
                      <a:pt x="445" y="162"/>
                      <a:pt x="299" y="428"/>
                    </a:cubicBezTo>
                    <a:cubicBezTo>
                      <a:pt x="0" y="943"/>
                      <a:pt x="380" y="1730"/>
                      <a:pt x="977" y="1784"/>
                    </a:cubicBezTo>
                    <a:cubicBezTo>
                      <a:pt x="1007" y="1788"/>
                      <a:pt x="1036" y="1790"/>
                      <a:pt x="1066" y="1790"/>
                    </a:cubicBezTo>
                    <a:cubicBezTo>
                      <a:pt x="1626" y="1790"/>
                      <a:pt x="2101" y="1080"/>
                      <a:pt x="1818" y="591"/>
                    </a:cubicBezTo>
                    <a:cubicBezTo>
                      <a:pt x="1596" y="175"/>
                      <a:pt x="1283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716;p80">
                <a:extLst>
                  <a:ext uri="{FF2B5EF4-FFF2-40B4-BE49-F238E27FC236}">
                    <a16:creationId xmlns:a16="http://schemas.microsoft.com/office/drawing/2014/main" id="{65EC41FC-E949-99F3-718C-BD288612F3DC}"/>
                  </a:ext>
                </a:extLst>
              </p:cNvPr>
              <p:cNvSpPr/>
              <p:nvPr/>
            </p:nvSpPr>
            <p:spPr>
              <a:xfrm>
                <a:off x="2482450" y="4783850"/>
                <a:ext cx="11600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6392" extrusionOk="0">
                    <a:moveTo>
                      <a:pt x="1670" y="0"/>
                    </a:moveTo>
                    <a:cubicBezTo>
                      <a:pt x="1176" y="0"/>
                      <a:pt x="710" y="189"/>
                      <a:pt x="435" y="615"/>
                    </a:cubicBezTo>
                    <a:cubicBezTo>
                      <a:pt x="1" y="1320"/>
                      <a:pt x="272" y="2215"/>
                      <a:pt x="652" y="2920"/>
                    </a:cubicBezTo>
                    <a:cubicBezTo>
                      <a:pt x="1493" y="4412"/>
                      <a:pt x="2822" y="5578"/>
                      <a:pt x="4395" y="6202"/>
                    </a:cubicBezTo>
                    <a:lnTo>
                      <a:pt x="4639" y="6392"/>
                    </a:lnTo>
                    <a:cubicBezTo>
                      <a:pt x="4531" y="5524"/>
                      <a:pt x="4422" y="4629"/>
                      <a:pt x="4314" y="3734"/>
                    </a:cubicBezTo>
                    <a:cubicBezTo>
                      <a:pt x="4178" y="2649"/>
                      <a:pt x="3988" y="1482"/>
                      <a:pt x="3256" y="696"/>
                    </a:cubicBezTo>
                    <a:cubicBezTo>
                      <a:pt x="2861" y="258"/>
                      <a:pt x="2246" y="0"/>
                      <a:pt x="1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717;p80">
                <a:extLst>
                  <a:ext uri="{FF2B5EF4-FFF2-40B4-BE49-F238E27FC236}">
                    <a16:creationId xmlns:a16="http://schemas.microsoft.com/office/drawing/2014/main" id="{A065AD5C-0C02-5B42-7F2A-0D2AE5C2E481}"/>
                  </a:ext>
                </a:extLst>
              </p:cNvPr>
              <p:cNvSpPr/>
              <p:nvPr/>
            </p:nvSpPr>
            <p:spPr>
              <a:xfrm>
                <a:off x="2475675" y="4779750"/>
                <a:ext cx="12717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6719" extrusionOk="0">
                    <a:moveTo>
                      <a:pt x="1967" y="352"/>
                    </a:moveTo>
                    <a:cubicBezTo>
                      <a:pt x="2131" y="352"/>
                      <a:pt x="2300" y="376"/>
                      <a:pt x="2469" y="426"/>
                    </a:cubicBezTo>
                    <a:cubicBezTo>
                      <a:pt x="3473" y="697"/>
                      <a:pt x="3961" y="1646"/>
                      <a:pt x="4178" y="2596"/>
                    </a:cubicBezTo>
                    <a:cubicBezTo>
                      <a:pt x="4313" y="3193"/>
                      <a:pt x="4395" y="3844"/>
                      <a:pt x="4476" y="4467"/>
                    </a:cubicBezTo>
                    <a:cubicBezTo>
                      <a:pt x="4543" y="5045"/>
                      <a:pt x="4609" y="5623"/>
                      <a:pt x="4676" y="6186"/>
                    </a:cubicBezTo>
                    <a:lnTo>
                      <a:pt x="4676" y="6186"/>
                    </a:lnTo>
                    <a:cubicBezTo>
                      <a:pt x="3718" y="5806"/>
                      <a:pt x="2865" y="5215"/>
                      <a:pt x="2143" y="4467"/>
                    </a:cubicBezTo>
                    <a:cubicBezTo>
                      <a:pt x="1465" y="3735"/>
                      <a:pt x="706" y="2731"/>
                      <a:pt x="652" y="1701"/>
                    </a:cubicBezTo>
                    <a:cubicBezTo>
                      <a:pt x="607" y="836"/>
                      <a:pt x="1233" y="352"/>
                      <a:pt x="1967" y="352"/>
                    </a:cubicBezTo>
                    <a:close/>
                    <a:moveTo>
                      <a:pt x="1980" y="0"/>
                    </a:moveTo>
                    <a:cubicBezTo>
                      <a:pt x="1303" y="0"/>
                      <a:pt x="654" y="325"/>
                      <a:pt x="408" y="1023"/>
                    </a:cubicBezTo>
                    <a:cubicBezTo>
                      <a:pt x="1" y="2135"/>
                      <a:pt x="814" y="3355"/>
                      <a:pt x="1465" y="4196"/>
                    </a:cubicBezTo>
                    <a:cubicBezTo>
                      <a:pt x="2306" y="5227"/>
                      <a:pt x="3391" y="6041"/>
                      <a:pt x="4612" y="6529"/>
                    </a:cubicBezTo>
                    <a:cubicBezTo>
                      <a:pt x="4635" y="6538"/>
                      <a:pt x="4658" y="6542"/>
                      <a:pt x="4678" y="6542"/>
                    </a:cubicBezTo>
                    <a:cubicBezTo>
                      <a:pt x="4692" y="6542"/>
                      <a:pt x="4705" y="6540"/>
                      <a:pt x="4718" y="6536"/>
                    </a:cubicBezTo>
                    <a:lnTo>
                      <a:pt x="4718" y="6536"/>
                    </a:lnTo>
                    <a:cubicBezTo>
                      <a:pt x="4719" y="6543"/>
                      <a:pt x="4719" y="6549"/>
                      <a:pt x="4720" y="6556"/>
                    </a:cubicBezTo>
                    <a:cubicBezTo>
                      <a:pt x="4734" y="6664"/>
                      <a:pt x="4829" y="6719"/>
                      <a:pt x="4917" y="6719"/>
                    </a:cubicBezTo>
                    <a:cubicBezTo>
                      <a:pt x="5005" y="6719"/>
                      <a:pt x="5086" y="6664"/>
                      <a:pt x="5073" y="6556"/>
                    </a:cubicBezTo>
                    <a:cubicBezTo>
                      <a:pt x="4991" y="5824"/>
                      <a:pt x="4883" y="5091"/>
                      <a:pt x="4802" y="4359"/>
                    </a:cubicBezTo>
                    <a:cubicBezTo>
                      <a:pt x="4720" y="3735"/>
                      <a:pt x="4639" y="3111"/>
                      <a:pt x="4503" y="2487"/>
                    </a:cubicBezTo>
                    <a:cubicBezTo>
                      <a:pt x="4259" y="1457"/>
                      <a:pt x="3717" y="453"/>
                      <a:pt x="2632" y="100"/>
                    </a:cubicBezTo>
                    <a:cubicBezTo>
                      <a:pt x="2420" y="34"/>
                      <a:pt x="2198" y="0"/>
                      <a:pt x="19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718;p80">
                <a:extLst>
                  <a:ext uri="{FF2B5EF4-FFF2-40B4-BE49-F238E27FC236}">
                    <a16:creationId xmlns:a16="http://schemas.microsoft.com/office/drawing/2014/main" id="{C10E4075-901C-7988-A6DA-7A27C2A9665C}"/>
                  </a:ext>
                </a:extLst>
              </p:cNvPr>
              <p:cNvSpPr/>
              <p:nvPr/>
            </p:nvSpPr>
            <p:spPr>
              <a:xfrm>
                <a:off x="3269725" y="4818875"/>
                <a:ext cx="249575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6266" extrusionOk="0">
                    <a:moveTo>
                      <a:pt x="7270" y="0"/>
                    </a:moveTo>
                    <a:cubicBezTo>
                      <a:pt x="5941" y="0"/>
                      <a:pt x="4747" y="787"/>
                      <a:pt x="3744" y="1655"/>
                    </a:cubicBezTo>
                    <a:cubicBezTo>
                      <a:pt x="2279" y="2957"/>
                      <a:pt x="1004" y="4476"/>
                      <a:pt x="55" y="6184"/>
                    </a:cubicBezTo>
                    <a:lnTo>
                      <a:pt x="1" y="6266"/>
                    </a:lnTo>
                    <a:cubicBezTo>
                      <a:pt x="1221" y="5750"/>
                      <a:pt x="2605" y="5859"/>
                      <a:pt x="3934" y="5723"/>
                    </a:cubicBezTo>
                    <a:cubicBezTo>
                      <a:pt x="5317" y="5588"/>
                      <a:pt x="6673" y="5208"/>
                      <a:pt x="7894" y="4557"/>
                    </a:cubicBezTo>
                    <a:cubicBezTo>
                      <a:pt x="8762" y="4123"/>
                      <a:pt x="9630" y="3445"/>
                      <a:pt x="9792" y="2468"/>
                    </a:cubicBezTo>
                    <a:cubicBezTo>
                      <a:pt x="9982" y="1166"/>
                      <a:pt x="8599" y="27"/>
                      <a:pt x="7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719;p80">
                <a:extLst>
                  <a:ext uri="{FF2B5EF4-FFF2-40B4-BE49-F238E27FC236}">
                    <a16:creationId xmlns:a16="http://schemas.microsoft.com/office/drawing/2014/main" id="{C002782D-3FC8-F5EA-DC73-49C8B1165696}"/>
                  </a:ext>
                </a:extLst>
              </p:cNvPr>
              <p:cNvSpPr/>
              <p:nvPr/>
            </p:nvSpPr>
            <p:spPr>
              <a:xfrm>
                <a:off x="3264525" y="4814550"/>
                <a:ext cx="2649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6615" extrusionOk="0">
                    <a:moveTo>
                      <a:pt x="7423" y="363"/>
                    </a:moveTo>
                    <a:cubicBezTo>
                      <a:pt x="7442" y="363"/>
                      <a:pt x="7460" y="363"/>
                      <a:pt x="7478" y="363"/>
                    </a:cubicBezTo>
                    <a:cubicBezTo>
                      <a:pt x="8888" y="363"/>
                      <a:pt x="10434" y="1773"/>
                      <a:pt x="9621" y="3238"/>
                    </a:cubicBezTo>
                    <a:cubicBezTo>
                      <a:pt x="9268" y="3862"/>
                      <a:pt x="8644" y="4269"/>
                      <a:pt x="8020" y="4594"/>
                    </a:cubicBezTo>
                    <a:cubicBezTo>
                      <a:pt x="7234" y="5001"/>
                      <a:pt x="6393" y="5300"/>
                      <a:pt x="5525" y="5489"/>
                    </a:cubicBezTo>
                    <a:cubicBezTo>
                      <a:pt x="3909" y="5862"/>
                      <a:pt x="2180" y="5620"/>
                      <a:pt x="587" y="6120"/>
                    </a:cubicBezTo>
                    <a:lnTo>
                      <a:pt x="587" y="6120"/>
                    </a:lnTo>
                    <a:cubicBezTo>
                      <a:pt x="1365" y="4832"/>
                      <a:pt x="2304" y="3640"/>
                      <a:pt x="3382" y="2587"/>
                    </a:cubicBezTo>
                    <a:cubicBezTo>
                      <a:pt x="4455" y="1541"/>
                      <a:pt x="5820" y="363"/>
                      <a:pt x="7423" y="363"/>
                    </a:cubicBezTo>
                    <a:close/>
                    <a:moveTo>
                      <a:pt x="7439" y="1"/>
                    </a:moveTo>
                    <a:cubicBezTo>
                      <a:pt x="6193" y="1"/>
                      <a:pt x="4977" y="765"/>
                      <a:pt x="4060" y="1529"/>
                    </a:cubicBezTo>
                    <a:cubicBezTo>
                      <a:pt x="2460" y="2858"/>
                      <a:pt x="1158" y="4486"/>
                      <a:pt x="127" y="6249"/>
                    </a:cubicBezTo>
                    <a:cubicBezTo>
                      <a:pt x="111" y="6271"/>
                      <a:pt x="101" y="6294"/>
                      <a:pt x="96" y="6316"/>
                    </a:cubicBezTo>
                    <a:lnTo>
                      <a:pt x="96" y="6316"/>
                    </a:lnTo>
                    <a:cubicBezTo>
                      <a:pt x="0" y="6417"/>
                      <a:pt x="54" y="6614"/>
                      <a:pt x="197" y="6614"/>
                    </a:cubicBezTo>
                    <a:cubicBezTo>
                      <a:pt x="217" y="6614"/>
                      <a:pt x="239" y="6610"/>
                      <a:pt x="263" y="6601"/>
                    </a:cubicBezTo>
                    <a:cubicBezTo>
                      <a:pt x="1158" y="6222"/>
                      <a:pt x="2135" y="6167"/>
                      <a:pt x="3111" y="6140"/>
                    </a:cubicBezTo>
                    <a:cubicBezTo>
                      <a:pt x="4060" y="6086"/>
                      <a:pt x="5010" y="5978"/>
                      <a:pt x="5932" y="5733"/>
                    </a:cubicBezTo>
                    <a:cubicBezTo>
                      <a:pt x="7342" y="5381"/>
                      <a:pt x="9322" y="4676"/>
                      <a:pt x="10000" y="3238"/>
                    </a:cubicBezTo>
                    <a:cubicBezTo>
                      <a:pt x="10597" y="1909"/>
                      <a:pt x="9621" y="580"/>
                      <a:pt x="8346" y="146"/>
                    </a:cubicBezTo>
                    <a:cubicBezTo>
                      <a:pt x="8045" y="46"/>
                      <a:pt x="7741" y="1"/>
                      <a:pt x="7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720;p80">
                <a:extLst>
                  <a:ext uri="{FF2B5EF4-FFF2-40B4-BE49-F238E27FC236}">
                    <a16:creationId xmlns:a16="http://schemas.microsoft.com/office/drawing/2014/main" id="{50F27DCC-A8EC-809D-9222-5D29DE25413C}"/>
                  </a:ext>
                </a:extLst>
              </p:cNvPr>
              <p:cNvSpPr/>
              <p:nvPr/>
            </p:nvSpPr>
            <p:spPr>
              <a:xfrm>
                <a:off x="3389075" y="5615125"/>
                <a:ext cx="1465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3196" extrusionOk="0">
                    <a:moveTo>
                      <a:pt x="1908" y="0"/>
                    </a:moveTo>
                    <a:cubicBezTo>
                      <a:pt x="1290" y="0"/>
                      <a:pt x="670" y="96"/>
                      <a:pt x="82" y="292"/>
                    </a:cubicBezTo>
                    <a:lnTo>
                      <a:pt x="1" y="482"/>
                    </a:lnTo>
                    <a:cubicBezTo>
                      <a:pt x="679" y="2028"/>
                      <a:pt x="2279" y="3140"/>
                      <a:pt x="3961" y="3194"/>
                    </a:cubicBezTo>
                    <a:cubicBezTo>
                      <a:pt x="3992" y="3195"/>
                      <a:pt x="4024" y="3196"/>
                      <a:pt x="4057" y="3196"/>
                    </a:cubicBezTo>
                    <a:cubicBezTo>
                      <a:pt x="4742" y="3196"/>
                      <a:pt x="5541" y="2918"/>
                      <a:pt x="5697" y="2245"/>
                    </a:cubicBezTo>
                    <a:cubicBezTo>
                      <a:pt x="5859" y="1540"/>
                      <a:pt x="5208" y="943"/>
                      <a:pt x="4557" y="617"/>
                    </a:cubicBezTo>
                    <a:cubicBezTo>
                      <a:pt x="3746" y="212"/>
                      <a:pt x="2828" y="0"/>
                      <a:pt x="19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721;p80">
                <a:extLst>
                  <a:ext uri="{FF2B5EF4-FFF2-40B4-BE49-F238E27FC236}">
                    <a16:creationId xmlns:a16="http://schemas.microsoft.com/office/drawing/2014/main" id="{8CAFB02F-0CC9-DE15-1004-B6B95C243900}"/>
                  </a:ext>
                </a:extLst>
              </p:cNvPr>
              <p:cNvSpPr/>
              <p:nvPr/>
            </p:nvSpPr>
            <p:spPr>
              <a:xfrm>
                <a:off x="3384325" y="5611225"/>
                <a:ext cx="1546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3537" extrusionOk="0">
                    <a:moveTo>
                      <a:pt x="2123" y="331"/>
                    </a:moveTo>
                    <a:cubicBezTo>
                      <a:pt x="2474" y="331"/>
                      <a:pt x="2826" y="361"/>
                      <a:pt x="3174" y="421"/>
                    </a:cubicBezTo>
                    <a:cubicBezTo>
                      <a:pt x="4015" y="583"/>
                      <a:pt x="5073" y="909"/>
                      <a:pt x="5561" y="1668"/>
                    </a:cubicBezTo>
                    <a:cubicBezTo>
                      <a:pt x="5805" y="2021"/>
                      <a:pt x="5805" y="2482"/>
                      <a:pt x="5480" y="2780"/>
                    </a:cubicBezTo>
                    <a:cubicBezTo>
                      <a:pt x="5208" y="3052"/>
                      <a:pt x="4802" y="3160"/>
                      <a:pt x="4422" y="3187"/>
                    </a:cubicBezTo>
                    <a:cubicBezTo>
                      <a:pt x="4354" y="3192"/>
                      <a:pt x="4287" y="3194"/>
                      <a:pt x="4219" y="3194"/>
                    </a:cubicBezTo>
                    <a:cubicBezTo>
                      <a:pt x="3497" y="3194"/>
                      <a:pt x="2763" y="2938"/>
                      <a:pt x="2143" y="2591"/>
                    </a:cubicBezTo>
                    <a:cubicBezTo>
                      <a:pt x="1372" y="2112"/>
                      <a:pt x="730" y="1424"/>
                      <a:pt x="348" y="604"/>
                    </a:cubicBezTo>
                    <a:lnTo>
                      <a:pt x="348" y="604"/>
                    </a:lnTo>
                    <a:cubicBezTo>
                      <a:pt x="925" y="419"/>
                      <a:pt x="1524" y="331"/>
                      <a:pt x="2123" y="331"/>
                    </a:cubicBezTo>
                    <a:close/>
                    <a:moveTo>
                      <a:pt x="2106" y="0"/>
                    </a:moveTo>
                    <a:cubicBezTo>
                      <a:pt x="1472" y="0"/>
                      <a:pt x="841" y="95"/>
                      <a:pt x="245" y="285"/>
                    </a:cubicBezTo>
                    <a:cubicBezTo>
                      <a:pt x="142" y="323"/>
                      <a:pt x="106" y="416"/>
                      <a:pt x="120" y="495"/>
                    </a:cubicBezTo>
                    <a:lnTo>
                      <a:pt x="120" y="495"/>
                    </a:lnTo>
                    <a:cubicBezTo>
                      <a:pt x="48" y="536"/>
                      <a:pt x="1" y="624"/>
                      <a:pt x="55" y="719"/>
                    </a:cubicBezTo>
                    <a:cubicBezTo>
                      <a:pt x="734" y="2279"/>
                      <a:pt x="2418" y="3536"/>
                      <a:pt x="4152" y="3536"/>
                    </a:cubicBezTo>
                    <a:cubicBezTo>
                      <a:pt x="4287" y="3536"/>
                      <a:pt x="4422" y="3528"/>
                      <a:pt x="4557" y="3513"/>
                    </a:cubicBezTo>
                    <a:cubicBezTo>
                      <a:pt x="5317" y="3431"/>
                      <a:pt x="6185" y="2943"/>
                      <a:pt x="6076" y="2048"/>
                    </a:cubicBezTo>
                    <a:cubicBezTo>
                      <a:pt x="5941" y="1072"/>
                      <a:pt x="4802" y="556"/>
                      <a:pt x="3988" y="285"/>
                    </a:cubicBezTo>
                    <a:cubicBezTo>
                      <a:pt x="3378" y="95"/>
                      <a:pt x="2740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722;p80">
                <a:extLst>
                  <a:ext uri="{FF2B5EF4-FFF2-40B4-BE49-F238E27FC236}">
                    <a16:creationId xmlns:a16="http://schemas.microsoft.com/office/drawing/2014/main" id="{2E941768-648E-08B7-97A4-808F58D7B6A8}"/>
                  </a:ext>
                </a:extLst>
              </p:cNvPr>
              <p:cNvSpPr/>
              <p:nvPr/>
            </p:nvSpPr>
            <p:spPr>
              <a:xfrm>
                <a:off x="2923225" y="4748325"/>
                <a:ext cx="651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152" extrusionOk="0">
                    <a:moveTo>
                      <a:pt x="1513" y="1"/>
                    </a:moveTo>
                    <a:cubicBezTo>
                      <a:pt x="1056" y="1"/>
                      <a:pt x="569" y="300"/>
                      <a:pt x="326" y="706"/>
                    </a:cubicBezTo>
                    <a:cubicBezTo>
                      <a:pt x="0" y="1249"/>
                      <a:pt x="82" y="1385"/>
                      <a:pt x="82" y="2036"/>
                    </a:cubicBezTo>
                    <a:cubicBezTo>
                      <a:pt x="109" y="2551"/>
                      <a:pt x="597" y="3663"/>
                      <a:pt x="868" y="4097"/>
                    </a:cubicBezTo>
                    <a:lnTo>
                      <a:pt x="923" y="4151"/>
                    </a:lnTo>
                    <a:cubicBezTo>
                      <a:pt x="1574" y="3365"/>
                      <a:pt x="1953" y="2741"/>
                      <a:pt x="2279" y="2090"/>
                    </a:cubicBezTo>
                    <a:cubicBezTo>
                      <a:pt x="2577" y="1439"/>
                      <a:pt x="2604" y="489"/>
                      <a:pt x="1953" y="110"/>
                    </a:cubicBezTo>
                    <a:cubicBezTo>
                      <a:pt x="1817" y="35"/>
                      <a:pt x="1667" y="1"/>
                      <a:pt x="1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723;p80">
                <a:extLst>
                  <a:ext uri="{FF2B5EF4-FFF2-40B4-BE49-F238E27FC236}">
                    <a16:creationId xmlns:a16="http://schemas.microsoft.com/office/drawing/2014/main" id="{82486BB6-8108-7CD9-6A50-8281583E56D8}"/>
                  </a:ext>
                </a:extLst>
              </p:cNvPr>
              <p:cNvSpPr/>
              <p:nvPr/>
            </p:nvSpPr>
            <p:spPr>
              <a:xfrm>
                <a:off x="2919825" y="4744675"/>
                <a:ext cx="726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4487" extrusionOk="0">
                    <a:moveTo>
                      <a:pt x="1611" y="316"/>
                    </a:moveTo>
                    <a:cubicBezTo>
                      <a:pt x="1783" y="316"/>
                      <a:pt x="1956" y="370"/>
                      <a:pt x="2116" y="500"/>
                    </a:cubicBezTo>
                    <a:cubicBezTo>
                      <a:pt x="2578" y="852"/>
                      <a:pt x="2496" y="1612"/>
                      <a:pt x="2279" y="2100"/>
                    </a:cubicBezTo>
                    <a:cubicBezTo>
                      <a:pt x="1979" y="2801"/>
                      <a:pt x="1516" y="3433"/>
                      <a:pt x="1063" y="4038"/>
                    </a:cubicBezTo>
                    <a:lnTo>
                      <a:pt x="1063" y="4038"/>
                    </a:lnTo>
                    <a:cubicBezTo>
                      <a:pt x="804" y="3605"/>
                      <a:pt x="610" y="3110"/>
                      <a:pt x="462" y="2616"/>
                    </a:cubicBezTo>
                    <a:cubicBezTo>
                      <a:pt x="381" y="2344"/>
                      <a:pt x="381" y="2073"/>
                      <a:pt x="381" y="1802"/>
                    </a:cubicBezTo>
                    <a:cubicBezTo>
                      <a:pt x="381" y="1531"/>
                      <a:pt x="408" y="1286"/>
                      <a:pt x="543" y="1042"/>
                    </a:cubicBezTo>
                    <a:cubicBezTo>
                      <a:pt x="738" y="672"/>
                      <a:pt x="1171" y="316"/>
                      <a:pt x="1611" y="316"/>
                    </a:cubicBezTo>
                    <a:close/>
                    <a:moveTo>
                      <a:pt x="1633" y="1"/>
                    </a:moveTo>
                    <a:cubicBezTo>
                      <a:pt x="1265" y="1"/>
                      <a:pt x="882" y="164"/>
                      <a:pt x="598" y="418"/>
                    </a:cubicBezTo>
                    <a:cubicBezTo>
                      <a:pt x="353" y="635"/>
                      <a:pt x="136" y="988"/>
                      <a:pt x="82" y="1314"/>
                    </a:cubicBezTo>
                    <a:cubicBezTo>
                      <a:pt x="1" y="1612"/>
                      <a:pt x="28" y="1992"/>
                      <a:pt x="55" y="2290"/>
                    </a:cubicBezTo>
                    <a:cubicBezTo>
                      <a:pt x="82" y="2643"/>
                      <a:pt x="218" y="2995"/>
                      <a:pt x="353" y="3348"/>
                    </a:cubicBezTo>
                    <a:cubicBezTo>
                      <a:pt x="489" y="3673"/>
                      <a:pt x="652" y="4026"/>
                      <a:pt x="842" y="4324"/>
                    </a:cubicBezTo>
                    <a:cubicBezTo>
                      <a:pt x="868" y="4361"/>
                      <a:pt x="899" y="4385"/>
                      <a:pt x="932" y="4397"/>
                    </a:cubicBezTo>
                    <a:lnTo>
                      <a:pt x="932" y="4397"/>
                    </a:lnTo>
                    <a:cubicBezTo>
                      <a:pt x="961" y="4449"/>
                      <a:pt x="1012" y="4486"/>
                      <a:pt x="1065" y="4486"/>
                    </a:cubicBezTo>
                    <a:cubicBezTo>
                      <a:pt x="1100" y="4486"/>
                      <a:pt x="1136" y="4471"/>
                      <a:pt x="1167" y="4433"/>
                    </a:cubicBezTo>
                    <a:cubicBezTo>
                      <a:pt x="1710" y="3755"/>
                      <a:pt x="2225" y="3049"/>
                      <a:pt x="2578" y="2290"/>
                    </a:cubicBezTo>
                    <a:cubicBezTo>
                      <a:pt x="2822" y="1693"/>
                      <a:pt x="2903" y="880"/>
                      <a:pt x="2442" y="364"/>
                    </a:cubicBezTo>
                    <a:cubicBezTo>
                      <a:pt x="2223" y="109"/>
                      <a:pt x="1933" y="1"/>
                      <a:pt x="1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724;p80">
                <a:extLst>
                  <a:ext uri="{FF2B5EF4-FFF2-40B4-BE49-F238E27FC236}">
                    <a16:creationId xmlns:a16="http://schemas.microsoft.com/office/drawing/2014/main" id="{8418F550-9636-E037-DAA3-B1FD046706A3}"/>
                  </a:ext>
                </a:extLst>
              </p:cNvPr>
              <p:cNvSpPr/>
              <p:nvPr/>
            </p:nvSpPr>
            <p:spPr>
              <a:xfrm>
                <a:off x="3406025" y="5200325"/>
                <a:ext cx="1526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367" extrusionOk="0">
                    <a:moveTo>
                      <a:pt x="3895" y="1"/>
                    </a:moveTo>
                    <a:cubicBezTo>
                      <a:pt x="3538" y="1"/>
                      <a:pt x="3169" y="52"/>
                      <a:pt x="2821" y="121"/>
                    </a:cubicBezTo>
                    <a:cubicBezTo>
                      <a:pt x="1899" y="284"/>
                      <a:pt x="977" y="501"/>
                      <a:pt x="82" y="772"/>
                    </a:cubicBezTo>
                    <a:lnTo>
                      <a:pt x="1" y="827"/>
                    </a:lnTo>
                    <a:cubicBezTo>
                      <a:pt x="597" y="1586"/>
                      <a:pt x="1221" y="2373"/>
                      <a:pt x="2062" y="2861"/>
                    </a:cubicBezTo>
                    <a:cubicBezTo>
                      <a:pt x="2556" y="3174"/>
                      <a:pt x="3160" y="3367"/>
                      <a:pt x="3747" y="3367"/>
                    </a:cubicBezTo>
                    <a:cubicBezTo>
                      <a:pt x="4126" y="3367"/>
                      <a:pt x="4498" y="3286"/>
                      <a:pt x="4829" y="3105"/>
                    </a:cubicBezTo>
                    <a:cubicBezTo>
                      <a:pt x="5697" y="2644"/>
                      <a:pt x="6103" y="1396"/>
                      <a:pt x="5480" y="637"/>
                    </a:cubicBezTo>
                    <a:cubicBezTo>
                      <a:pt x="5101" y="155"/>
                      <a:pt x="4515" y="1"/>
                      <a:pt x="3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725;p80">
                <a:extLst>
                  <a:ext uri="{FF2B5EF4-FFF2-40B4-BE49-F238E27FC236}">
                    <a16:creationId xmlns:a16="http://schemas.microsoft.com/office/drawing/2014/main" id="{91ED2525-335F-2219-55A5-09EE1CCBCA05}"/>
                  </a:ext>
                </a:extLst>
              </p:cNvPr>
              <p:cNvSpPr/>
              <p:nvPr/>
            </p:nvSpPr>
            <p:spPr>
              <a:xfrm>
                <a:off x="3401400" y="5195875"/>
                <a:ext cx="157225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6289" h="3715" extrusionOk="0">
                    <a:moveTo>
                      <a:pt x="4050" y="349"/>
                    </a:moveTo>
                    <a:cubicBezTo>
                      <a:pt x="4631" y="349"/>
                      <a:pt x="5218" y="480"/>
                      <a:pt x="5556" y="950"/>
                    </a:cubicBezTo>
                    <a:cubicBezTo>
                      <a:pt x="6017" y="1574"/>
                      <a:pt x="5719" y="2496"/>
                      <a:pt x="5176" y="2957"/>
                    </a:cubicBezTo>
                    <a:cubicBezTo>
                      <a:pt x="4824" y="3256"/>
                      <a:pt x="4383" y="3378"/>
                      <a:pt x="3932" y="3378"/>
                    </a:cubicBezTo>
                    <a:cubicBezTo>
                      <a:pt x="3481" y="3378"/>
                      <a:pt x="3020" y="3256"/>
                      <a:pt x="2627" y="3066"/>
                    </a:cubicBezTo>
                    <a:cubicBezTo>
                      <a:pt x="1727" y="2641"/>
                      <a:pt x="1080" y="1847"/>
                      <a:pt x="474" y="1067"/>
                    </a:cubicBezTo>
                    <a:lnTo>
                      <a:pt x="474" y="1067"/>
                    </a:lnTo>
                    <a:cubicBezTo>
                      <a:pt x="1402" y="787"/>
                      <a:pt x="2354" y="536"/>
                      <a:pt x="3305" y="408"/>
                    </a:cubicBezTo>
                    <a:cubicBezTo>
                      <a:pt x="3538" y="375"/>
                      <a:pt x="3793" y="349"/>
                      <a:pt x="4050" y="349"/>
                    </a:cubicBezTo>
                    <a:close/>
                    <a:moveTo>
                      <a:pt x="4091" y="1"/>
                    </a:moveTo>
                    <a:cubicBezTo>
                      <a:pt x="3495" y="1"/>
                      <a:pt x="2925" y="109"/>
                      <a:pt x="2356" y="245"/>
                    </a:cubicBezTo>
                    <a:cubicBezTo>
                      <a:pt x="1623" y="381"/>
                      <a:pt x="918" y="571"/>
                      <a:pt x="213" y="760"/>
                    </a:cubicBezTo>
                    <a:cubicBezTo>
                      <a:pt x="169" y="779"/>
                      <a:pt x="140" y="810"/>
                      <a:pt x="124" y="847"/>
                    </a:cubicBezTo>
                    <a:lnTo>
                      <a:pt x="124" y="847"/>
                    </a:lnTo>
                    <a:cubicBezTo>
                      <a:pt x="45" y="902"/>
                      <a:pt x="0" y="1021"/>
                      <a:pt x="77" y="1113"/>
                    </a:cubicBezTo>
                    <a:cubicBezTo>
                      <a:pt x="755" y="1954"/>
                      <a:pt x="1460" y="2876"/>
                      <a:pt x="2464" y="3364"/>
                    </a:cubicBezTo>
                    <a:cubicBezTo>
                      <a:pt x="2915" y="3576"/>
                      <a:pt x="3433" y="3714"/>
                      <a:pt x="3944" y="3714"/>
                    </a:cubicBezTo>
                    <a:cubicBezTo>
                      <a:pt x="4415" y="3714"/>
                      <a:pt x="4881" y="3596"/>
                      <a:pt x="5285" y="3310"/>
                    </a:cubicBezTo>
                    <a:cubicBezTo>
                      <a:pt x="5909" y="2849"/>
                      <a:pt x="6288" y="1981"/>
                      <a:pt x="6071" y="1194"/>
                    </a:cubicBezTo>
                    <a:cubicBezTo>
                      <a:pt x="5800" y="326"/>
                      <a:pt x="4905" y="1"/>
                      <a:pt x="4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3" name="Google Shape;2726;p80">
              <a:extLst>
                <a:ext uri="{FF2B5EF4-FFF2-40B4-BE49-F238E27FC236}">
                  <a16:creationId xmlns:a16="http://schemas.microsoft.com/office/drawing/2014/main" id="{951234C1-713F-05F0-BF02-45F2DF91BA70}"/>
                </a:ext>
              </a:extLst>
            </p:cNvPr>
            <p:cNvGrpSpPr/>
            <p:nvPr/>
          </p:nvGrpSpPr>
          <p:grpSpPr>
            <a:xfrm>
              <a:off x="2386850" y="4744663"/>
              <a:ext cx="1171775" cy="1355200"/>
              <a:chOff x="711125" y="4670475"/>
              <a:chExt cx="1171775" cy="1355200"/>
            </a:xfrm>
          </p:grpSpPr>
          <p:sp>
            <p:nvSpPr>
              <p:cNvPr id="1084" name="Google Shape;2727;p80">
                <a:extLst>
                  <a:ext uri="{FF2B5EF4-FFF2-40B4-BE49-F238E27FC236}">
                    <a16:creationId xmlns:a16="http://schemas.microsoft.com/office/drawing/2014/main" id="{0B365ECD-4F59-F045-1AC2-BC431AC1E678}"/>
                  </a:ext>
                </a:extLst>
              </p:cNvPr>
              <p:cNvSpPr/>
              <p:nvPr/>
            </p:nvSpPr>
            <p:spPr>
              <a:xfrm>
                <a:off x="782325" y="4843600"/>
                <a:ext cx="973100" cy="1045550"/>
              </a:xfrm>
              <a:custGeom>
                <a:avLst/>
                <a:gdLst/>
                <a:ahLst/>
                <a:cxnLst/>
                <a:rect l="l" t="t" r="r" b="b"/>
                <a:pathLst>
                  <a:path w="38924" h="41822" extrusionOk="0">
                    <a:moveTo>
                      <a:pt x="18795" y="0"/>
                    </a:moveTo>
                    <a:cubicBezTo>
                      <a:pt x="14356" y="0"/>
                      <a:pt x="9915" y="1770"/>
                      <a:pt x="6537" y="5401"/>
                    </a:cubicBezTo>
                    <a:cubicBezTo>
                      <a:pt x="0" y="12426"/>
                      <a:pt x="2496" y="20916"/>
                      <a:pt x="3988" y="24442"/>
                    </a:cubicBezTo>
                    <a:cubicBezTo>
                      <a:pt x="4449" y="25527"/>
                      <a:pt x="4422" y="26801"/>
                      <a:pt x="3852" y="27859"/>
                    </a:cubicBezTo>
                    <a:lnTo>
                      <a:pt x="1330" y="32714"/>
                    </a:lnTo>
                    <a:cubicBezTo>
                      <a:pt x="82" y="35074"/>
                      <a:pt x="760" y="37976"/>
                      <a:pt x="2903" y="39550"/>
                    </a:cubicBezTo>
                    <a:cubicBezTo>
                      <a:pt x="4150" y="40418"/>
                      <a:pt x="5479" y="41069"/>
                      <a:pt x="6619" y="41530"/>
                    </a:cubicBezTo>
                    <a:cubicBezTo>
                      <a:pt x="7109" y="41726"/>
                      <a:pt x="7622" y="41821"/>
                      <a:pt x="8130" y="41821"/>
                    </a:cubicBezTo>
                    <a:cubicBezTo>
                      <a:pt x="9306" y="41821"/>
                      <a:pt x="10453" y="41311"/>
                      <a:pt x="11230" y="40363"/>
                    </a:cubicBezTo>
                    <a:lnTo>
                      <a:pt x="14756" y="36132"/>
                    </a:lnTo>
                    <a:cubicBezTo>
                      <a:pt x="15380" y="35373"/>
                      <a:pt x="16248" y="34857"/>
                      <a:pt x="17224" y="34722"/>
                    </a:cubicBezTo>
                    <a:cubicBezTo>
                      <a:pt x="22351" y="33908"/>
                      <a:pt x="38923" y="30219"/>
                      <a:pt x="36455" y="16277"/>
                    </a:cubicBezTo>
                    <a:cubicBezTo>
                      <a:pt x="34580" y="5599"/>
                      <a:pt x="26691" y="0"/>
                      <a:pt x="18795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2728;p80">
                <a:extLst>
                  <a:ext uri="{FF2B5EF4-FFF2-40B4-BE49-F238E27FC236}">
                    <a16:creationId xmlns:a16="http://schemas.microsoft.com/office/drawing/2014/main" id="{99925E28-698B-28DB-2A96-B72B944AEF03}"/>
                  </a:ext>
                </a:extLst>
              </p:cNvPr>
              <p:cNvSpPr/>
              <p:nvPr/>
            </p:nvSpPr>
            <p:spPr>
              <a:xfrm>
                <a:off x="784350" y="5144075"/>
                <a:ext cx="794750" cy="745075"/>
              </a:xfrm>
              <a:custGeom>
                <a:avLst/>
                <a:gdLst/>
                <a:ahLst/>
                <a:cxnLst/>
                <a:rect l="l" t="t" r="r" b="b"/>
                <a:pathLst>
                  <a:path w="31790" h="29803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1357" y="5099"/>
                      <a:pt x="2876" y="9954"/>
                      <a:pt x="3907" y="12423"/>
                    </a:cubicBezTo>
                    <a:cubicBezTo>
                      <a:pt x="4368" y="13508"/>
                      <a:pt x="4341" y="14782"/>
                      <a:pt x="3771" y="15840"/>
                    </a:cubicBezTo>
                    <a:lnTo>
                      <a:pt x="1249" y="20695"/>
                    </a:lnTo>
                    <a:cubicBezTo>
                      <a:pt x="1" y="23055"/>
                      <a:pt x="679" y="25957"/>
                      <a:pt x="2822" y="27531"/>
                    </a:cubicBezTo>
                    <a:cubicBezTo>
                      <a:pt x="4042" y="28399"/>
                      <a:pt x="5398" y="29050"/>
                      <a:pt x="6538" y="29511"/>
                    </a:cubicBezTo>
                    <a:cubicBezTo>
                      <a:pt x="7028" y="29707"/>
                      <a:pt x="7541" y="29802"/>
                      <a:pt x="8049" y="29802"/>
                    </a:cubicBezTo>
                    <a:cubicBezTo>
                      <a:pt x="9225" y="29802"/>
                      <a:pt x="10372" y="29292"/>
                      <a:pt x="11149" y="28344"/>
                    </a:cubicBezTo>
                    <a:lnTo>
                      <a:pt x="14675" y="24113"/>
                    </a:lnTo>
                    <a:cubicBezTo>
                      <a:pt x="15299" y="23354"/>
                      <a:pt x="16167" y="22838"/>
                      <a:pt x="17143" y="22703"/>
                    </a:cubicBezTo>
                    <a:cubicBezTo>
                      <a:pt x="20154" y="22214"/>
                      <a:pt x="27070" y="20750"/>
                      <a:pt x="31790" y="16844"/>
                    </a:cubicBezTo>
                    <a:lnTo>
                      <a:pt x="31790" y="16844"/>
                    </a:lnTo>
                    <a:cubicBezTo>
                      <a:pt x="28344" y="19136"/>
                      <a:pt x="24071" y="19649"/>
                      <a:pt x="20935" y="19649"/>
                    </a:cubicBezTo>
                    <a:cubicBezTo>
                      <a:pt x="18394" y="19649"/>
                      <a:pt x="16601" y="19312"/>
                      <a:pt x="16601" y="19312"/>
                    </a:cubicBezTo>
                    <a:cubicBezTo>
                      <a:pt x="16601" y="19312"/>
                      <a:pt x="11015" y="26922"/>
                      <a:pt x="6755" y="26922"/>
                    </a:cubicBezTo>
                    <a:cubicBezTo>
                      <a:pt x="6183" y="26922"/>
                      <a:pt x="5635" y="26784"/>
                      <a:pt x="5127" y="26473"/>
                    </a:cubicBezTo>
                    <a:cubicBezTo>
                      <a:pt x="1493" y="24249"/>
                      <a:pt x="6863" y="13535"/>
                      <a:pt x="6863" y="13535"/>
                    </a:cubicBezTo>
                    <a:cubicBezTo>
                      <a:pt x="2686" y="10551"/>
                      <a:pt x="2659" y="2278"/>
                      <a:pt x="2713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2729;p80">
                <a:extLst>
                  <a:ext uri="{FF2B5EF4-FFF2-40B4-BE49-F238E27FC236}">
                    <a16:creationId xmlns:a16="http://schemas.microsoft.com/office/drawing/2014/main" id="{59937E83-3339-549F-E7E4-EB220617A3C9}"/>
                  </a:ext>
                </a:extLst>
              </p:cNvPr>
              <p:cNvSpPr/>
              <p:nvPr/>
            </p:nvSpPr>
            <p:spPr>
              <a:xfrm>
                <a:off x="781725" y="4839775"/>
                <a:ext cx="937750" cy="1053725"/>
              </a:xfrm>
              <a:custGeom>
                <a:avLst/>
                <a:gdLst/>
                <a:ahLst/>
                <a:cxnLst/>
                <a:rect l="l" t="t" r="r" b="b"/>
                <a:pathLst>
                  <a:path w="37510" h="42149" extrusionOk="0">
                    <a:moveTo>
                      <a:pt x="18790" y="339"/>
                    </a:moveTo>
                    <a:cubicBezTo>
                      <a:pt x="20728" y="339"/>
                      <a:pt x="22668" y="678"/>
                      <a:pt x="24517" y="1350"/>
                    </a:cubicBezTo>
                    <a:cubicBezTo>
                      <a:pt x="28423" y="2760"/>
                      <a:pt x="31651" y="5608"/>
                      <a:pt x="33739" y="9188"/>
                    </a:cubicBezTo>
                    <a:cubicBezTo>
                      <a:pt x="34933" y="11277"/>
                      <a:pt x="35747" y="13555"/>
                      <a:pt x="36208" y="15915"/>
                    </a:cubicBezTo>
                    <a:cubicBezTo>
                      <a:pt x="36642" y="18085"/>
                      <a:pt x="36723" y="20336"/>
                      <a:pt x="36099" y="22506"/>
                    </a:cubicBezTo>
                    <a:cubicBezTo>
                      <a:pt x="35096" y="26141"/>
                      <a:pt x="32329" y="28880"/>
                      <a:pt x="29128" y="30725"/>
                    </a:cubicBezTo>
                    <a:cubicBezTo>
                      <a:pt x="26253" y="32406"/>
                      <a:pt x="23053" y="33491"/>
                      <a:pt x="19798" y="34197"/>
                    </a:cubicBezTo>
                    <a:cubicBezTo>
                      <a:pt x="19201" y="34332"/>
                      <a:pt x="18604" y="34468"/>
                      <a:pt x="18008" y="34576"/>
                    </a:cubicBezTo>
                    <a:cubicBezTo>
                      <a:pt x="17085" y="34739"/>
                      <a:pt x="16217" y="34848"/>
                      <a:pt x="15458" y="35417"/>
                    </a:cubicBezTo>
                    <a:cubicBezTo>
                      <a:pt x="14915" y="35797"/>
                      <a:pt x="14536" y="36285"/>
                      <a:pt x="14129" y="36800"/>
                    </a:cubicBezTo>
                    <a:cubicBezTo>
                      <a:pt x="13559" y="37451"/>
                      <a:pt x="13017" y="38129"/>
                      <a:pt x="12447" y="38780"/>
                    </a:cubicBezTo>
                    <a:cubicBezTo>
                      <a:pt x="12040" y="39296"/>
                      <a:pt x="11606" y="39811"/>
                      <a:pt x="11199" y="40327"/>
                    </a:cubicBezTo>
                    <a:cubicBezTo>
                      <a:pt x="10440" y="41222"/>
                      <a:pt x="9355" y="41791"/>
                      <a:pt x="8162" y="41818"/>
                    </a:cubicBezTo>
                    <a:cubicBezTo>
                      <a:pt x="7375" y="41818"/>
                      <a:pt x="6697" y="41547"/>
                      <a:pt x="5992" y="41249"/>
                    </a:cubicBezTo>
                    <a:cubicBezTo>
                      <a:pt x="5259" y="40896"/>
                      <a:pt x="4527" y="40544"/>
                      <a:pt x="3849" y="40110"/>
                    </a:cubicBezTo>
                    <a:cubicBezTo>
                      <a:pt x="2574" y="39323"/>
                      <a:pt x="1543" y="38319"/>
                      <a:pt x="1109" y="36828"/>
                    </a:cubicBezTo>
                    <a:cubicBezTo>
                      <a:pt x="730" y="35526"/>
                      <a:pt x="892" y="34142"/>
                      <a:pt x="1489" y="32949"/>
                    </a:cubicBezTo>
                    <a:cubicBezTo>
                      <a:pt x="1491" y="32945"/>
                      <a:pt x="1493" y="32942"/>
                      <a:pt x="1495" y="32938"/>
                    </a:cubicBezTo>
                    <a:lnTo>
                      <a:pt x="1495" y="32938"/>
                    </a:lnTo>
                    <a:cubicBezTo>
                      <a:pt x="2144" y="31721"/>
                      <a:pt x="2766" y="30504"/>
                      <a:pt x="3415" y="29287"/>
                    </a:cubicBezTo>
                    <a:cubicBezTo>
                      <a:pt x="3659" y="28826"/>
                      <a:pt x="3903" y="28365"/>
                      <a:pt x="4120" y="27904"/>
                    </a:cubicBezTo>
                    <a:cubicBezTo>
                      <a:pt x="4419" y="27253"/>
                      <a:pt x="4554" y="26521"/>
                      <a:pt x="4500" y="25815"/>
                    </a:cubicBezTo>
                    <a:cubicBezTo>
                      <a:pt x="4446" y="25219"/>
                      <a:pt x="4229" y="24676"/>
                      <a:pt x="4012" y="24134"/>
                    </a:cubicBezTo>
                    <a:cubicBezTo>
                      <a:pt x="2384" y="20065"/>
                      <a:pt x="1842" y="15427"/>
                      <a:pt x="3279" y="11223"/>
                    </a:cubicBezTo>
                    <a:cubicBezTo>
                      <a:pt x="4852" y="6666"/>
                      <a:pt x="8677" y="2950"/>
                      <a:pt x="13180" y="1323"/>
                    </a:cubicBezTo>
                    <a:cubicBezTo>
                      <a:pt x="14992" y="665"/>
                      <a:pt x="16890" y="339"/>
                      <a:pt x="18790" y="339"/>
                    </a:cubicBezTo>
                    <a:close/>
                    <a:moveTo>
                      <a:pt x="18812" y="1"/>
                    </a:moveTo>
                    <a:cubicBezTo>
                      <a:pt x="18056" y="1"/>
                      <a:pt x="17297" y="52"/>
                      <a:pt x="16543" y="156"/>
                    </a:cubicBezTo>
                    <a:cubicBezTo>
                      <a:pt x="12366" y="726"/>
                      <a:pt x="8541" y="2896"/>
                      <a:pt x="5829" y="6123"/>
                    </a:cubicBezTo>
                    <a:cubicBezTo>
                      <a:pt x="3985" y="8348"/>
                      <a:pt x="2710" y="11033"/>
                      <a:pt x="2303" y="13908"/>
                    </a:cubicBezTo>
                    <a:cubicBezTo>
                      <a:pt x="1950" y="16213"/>
                      <a:pt x="2113" y="18573"/>
                      <a:pt x="2628" y="20852"/>
                    </a:cubicBezTo>
                    <a:cubicBezTo>
                      <a:pt x="2845" y="21801"/>
                      <a:pt x="3117" y="22723"/>
                      <a:pt x="3442" y="23618"/>
                    </a:cubicBezTo>
                    <a:cubicBezTo>
                      <a:pt x="3605" y="23998"/>
                      <a:pt x="3768" y="24378"/>
                      <a:pt x="3903" y="24757"/>
                    </a:cubicBezTo>
                    <a:cubicBezTo>
                      <a:pt x="4229" y="25571"/>
                      <a:pt x="4256" y="26466"/>
                      <a:pt x="3985" y="27307"/>
                    </a:cubicBezTo>
                    <a:cubicBezTo>
                      <a:pt x="3822" y="27904"/>
                      <a:pt x="3469" y="28473"/>
                      <a:pt x="3171" y="29016"/>
                    </a:cubicBezTo>
                    <a:cubicBezTo>
                      <a:pt x="2737" y="29830"/>
                      <a:pt x="2303" y="30643"/>
                      <a:pt x="1896" y="31484"/>
                    </a:cubicBezTo>
                    <a:cubicBezTo>
                      <a:pt x="1652" y="31918"/>
                      <a:pt x="1435" y="32352"/>
                      <a:pt x="1191" y="32786"/>
                    </a:cubicBezTo>
                    <a:cubicBezTo>
                      <a:pt x="1191" y="32786"/>
                      <a:pt x="1191" y="32786"/>
                      <a:pt x="1191" y="32786"/>
                    </a:cubicBezTo>
                    <a:lnTo>
                      <a:pt x="1191" y="32786"/>
                    </a:lnTo>
                    <a:cubicBezTo>
                      <a:pt x="1187" y="32792"/>
                      <a:pt x="1184" y="32798"/>
                      <a:pt x="1181" y="32805"/>
                    </a:cubicBezTo>
                    <a:lnTo>
                      <a:pt x="1181" y="32805"/>
                    </a:lnTo>
                    <a:cubicBezTo>
                      <a:pt x="0" y="35161"/>
                      <a:pt x="600" y="38107"/>
                      <a:pt x="2710" y="39730"/>
                    </a:cubicBezTo>
                    <a:cubicBezTo>
                      <a:pt x="3930" y="40679"/>
                      <a:pt x="5395" y="41466"/>
                      <a:pt x="6833" y="41954"/>
                    </a:cubicBezTo>
                    <a:cubicBezTo>
                      <a:pt x="7251" y="42085"/>
                      <a:pt x="7683" y="42148"/>
                      <a:pt x="8112" y="42148"/>
                    </a:cubicBezTo>
                    <a:cubicBezTo>
                      <a:pt x="9021" y="42148"/>
                      <a:pt x="9920" y="41864"/>
                      <a:pt x="10657" y="41330"/>
                    </a:cubicBezTo>
                    <a:cubicBezTo>
                      <a:pt x="11172" y="40923"/>
                      <a:pt x="11579" y="40408"/>
                      <a:pt x="11986" y="39893"/>
                    </a:cubicBezTo>
                    <a:cubicBezTo>
                      <a:pt x="12556" y="39214"/>
                      <a:pt x="13125" y="38509"/>
                      <a:pt x="13722" y="37804"/>
                    </a:cubicBezTo>
                    <a:cubicBezTo>
                      <a:pt x="14102" y="37343"/>
                      <a:pt x="14481" y="36882"/>
                      <a:pt x="14888" y="36421"/>
                    </a:cubicBezTo>
                    <a:cubicBezTo>
                      <a:pt x="15648" y="35498"/>
                      <a:pt x="16624" y="35146"/>
                      <a:pt x="17763" y="34956"/>
                    </a:cubicBezTo>
                    <a:cubicBezTo>
                      <a:pt x="20774" y="34441"/>
                      <a:pt x="23731" y="33627"/>
                      <a:pt x="26552" y="32406"/>
                    </a:cubicBezTo>
                    <a:cubicBezTo>
                      <a:pt x="29915" y="30942"/>
                      <a:pt x="33170" y="28799"/>
                      <a:pt x="35123" y="25598"/>
                    </a:cubicBezTo>
                    <a:cubicBezTo>
                      <a:pt x="37510" y="21692"/>
                      <a:pt x="37157" y="17027"/>
                      <a:pt x="35747" y="12823"/>
                    </a:cubicBezTo>
                    <a:cubicBezTo>
                      <a:pt x="34336" y="8673"/>
                      <a:pt x="31651" y="4957"/>
                      <a:pt x="27881" y="2597"/>
                    </a:cubicBezTo>
                    <a:cubicBezTo>
                      <a:pt x="25162" y="909"/>
                      <a:pt x="22001" y="1"/>
                      <a:pt x="18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2730;p80">
                <a:extLst>
                  <a:ext uri="{FF2B5EF4-FFF2-40B4-BE49-F238E27FC236}">
                    <a16:creationId xmlns:a16="http://schemas.microsoft.com/office/drawing/2014/main" id="{BA409F45-89F9-92A2-28DC-6D5EF30876BC}"/>
                  </a:ext>
                </a:extLst>
              </p:cNvPr>
              <p:cNvSpPr/>
              <p:nvPr/>
            </p:nvSpPr>
            <p:spPr>
              <a:xfrm>
                <a:off x="959300" y="5137925"/>
                <a:ext cx="542500" cy="366625"/>
              </a:xfrm>
              <a:custGeom>
                <a:avLst/>
                <a:gdLst/>
                <a:ahLst/>
                <a:cxnLst/>
                <a:rect l="l" t="t" r="r" b="b"/>
                <a:pathLst>
                  <a:path w="21700" h="14665" extrusionOk="0">
                    <a:moveTo>
                      <a:pt x="6808" y="5833"/>
                    </a:moveTo>
                    <a:cubicBezTo>
                      <a:pt x="7248" y="5833"/>
                      <a:pt x="7641" y="6042"/>
                      <a:pt x="7812" y="6593"/>
                    </a:cubicBezTo>
                    <a:cubicBezTo>
                      <a:pt x="8219" y="7786"/>
                      <a:pt x="7080" y="8654"/>
                      <a:pt x="6049" y="8899"/>
                    </a:cubicBezTo>
                    <a:cubicBezTo>
                      <a:pt x="5697" y="8981"/>
                      <a:pt x="5335" y="9021"/>
                      <a:pt x="4973" y="9021"/>
                    </a:cubicBezTo>
                    <a:cubicBezTo>
                      <a:pt x="4797" y="9021"/>
                      <a:pt x="4620" y="9011"/>
                      <a:pt x="4444" y="8992"/>
                    </a:cubicBezTo>
                    <a:lnTo>
                      <a:pt x="4444" y="8992"/>
                    </a:lnTo>
                    <a:cubicBezTo>
                      <a:pt x="4410" y="8075"/>
                      <a:pt x="4676" y="7166"/>
                      <a:pt x="5317" y="6512"/>
                    </a:cubicBezTo>
                    <a:cubicBezTo>
                      <a:pt x="5674" y="6140"/>
                      <a:pt x="6275" y="5833"/>
                      <a:pt x="6808" y="5833"/>
                    </a:cubicBezTo>
                    <a:close/>
                    <a:moveTo>
                      <a:pt x="10886" y="9234"/>
                    </a:moveTo>
                    <a:cubicBezTo>
                      <a:pt x="11443" y="9234"/>
                      <a:pt x="11819" y="9779"/>
                      <a:pt x="11773" y="10363"/>
                    </a:cubicBezTo>
                    <a:cubicBezTo>
                      <a:pt x="11718" y="10960"/>
                      <a:pt x="11311" y="11475"/>
                      <a:pt x="10877" y="11855"/>
                    </a:cubicBezTo>
                    <a:cubicBezTo>
                      <a:pt x="10435" y="12240"/>
                      <a:pt x="9902" y="12511"/>
                      <a:pt x="9334" y="12663"/>
                    </a:cubicBezTo>
                    <a:lnTo>
                      <a:pt x="9334" y="12663"/>
                    </a:lnTo>
                    <a:cubicBezTo>
                      <a:pt x="9194" y="12300"/>
                      <a:pt x="9130" y="11901"/>
                      <a:pt x="9142" y="11502"/>
                    </a:cubicBezTo>
                    <a:cubicBezTo>
                      <a:pt x="9196" y="10607"/>
                      <a:pt x="9684" y="9577"/>
                      <a:pt x="10606" y="9278"/>
                    </a:cubicBezTo>
                    <a:cubicBezTo>
                      <a:pt x="10703" y="9248"/>
                      <a:pt x="10797" y="9234"/>
                      <a:pt x="10886" y="9234"/>
                    </a:cubicBezTo>
                    <a:close/>
                    <a:moveTo>
                      <a:pt x="15437" y="10774"/>
                    </a:moveTo>
                    <a:cubicBezTo>
                      <a:pt x="15543" y="10774"/>
                      <a:pt x="15651" y="10790"/>
                      <a:pt x="15760" y="10824"/>
                    </a:cubicBezTo>
                    <a:cubicBezTo>
                      <a:pt x="16384" y="11041"/>
                      <a:pt x="16736" y="11719"/>
                      <a:pt x="16438" y="12343"/>
                    </a:cubicBezTo>
                    <a:cubicBezTo>
                      <a:pt x="16221" y="12750"/>
                      <a:pt x="15787" y="13048"/>
                      <a:pt x="15380" y="13293"/>
                    </a:cubicBezTo>
                    <a:cubicBezTo>
                      <a:pt x="15278" y="13349"/>
                      <a:pt x="15176" y="13403"/>
                      <a:pt x="15073" y="13455"/>
                    </a:cubicBezTo>
                    <a:lnTo>
                      <a:pt x="15073" y="13455"/>
                    </a:lnTo>
                    <a:cubicBezTo>
                      <a:pt x="14396" y="12973"/>
                      <a:pt x="13936" y="12170"/>
                      <a:pt x="14431" y="11367"/>
                    </a:cubicBezTo>
                    <a:cubicBezTo>
                      <a:pt x="14666" y="11003"/>
                      <a:pt x="15037" y="10774"/>
                      <a:pt x="15437" y="10774"/>
                    </a:cubicBezTo>
                    <a:close/>
                    <a:moveTo>
                      <a:pt x="5042" y="0"/>
                    </a:moveTo>
                    <a:cubicBezTo>
                      <a:pt x="5034" y="0"/>
                      <a:pt x="5027" y="1"/>
                      <a:pt x="5019" y="2"/>
                    </a:cubicBezTo>
                    <a:cubicBezTo>
                      <a:pt x="3690" y="29"/>
                      <a:pt x="2496" y="761"/>
                      <a:pt x="1628" y="1738"/>
                    </a:cubicBezTo>
                    <a:cubicBezTo>
                      <a:pt x="733" y="2714"/>
                      <a:pt x="1" y="3962"/>
                      <a:pt x="136" y="5318"/>
                    </a:cubicBezTo>
                    <a:cubicBezTo>
                      <a:pt x="307" y="7521"/>
                      <a:pt x="2114" y="8982"/>
                      <a:pt x="4147" y="9302"/>
                    </a:cubicBezTo>
                    <a:lnTo>
                      <a:pt x="4147" y="9302"/>
                    </a:lnTo>
                    <a:cubicBezTo>
                      <a:pt x="4220" y="10078"/>
                      <a:pt x="4476" y="10834"/>
                      <a:pt x="4883" y="11421"/>
                    </a:cubicBezTo>
                    <a:cubicBezTo>
                      <a:pt x="5667" y="12565"/>
                      <a:pt x="6976" y="13148"/>
                      <a:pt x="8292" y="13148"/>
                    </a:cubicBezTo>
                    <a:cubicBezTo>
                      <a:pt x="8575" y="13148"/>
                      <a:pt x="8857" y="13121"/>
                      <a:pt x="9135" y="13067"/>
                    </a:cubicBezTo>
                    <a:lnTo>
                      <a:pt x="9135" y="13067"/>
                    </a:lnTo>
                    <a:cubicBezTo>
                      <a:pt x="9155" y="13107"/>
                      <a:pt x="9175" y="13146"/>
                      <a:pt x="9196" y="13184"/>
                    </a:cubicBezTo>
                    <a:cubicBezTo>
                      <a:pt x="9761" y="14191"/>
                      <a:pt x="10926" y="14664"/>
                      <a:pt x="12047" y="14664"/>
                    </a:cubicBezTo>
                    <a:cubicBezTo>
                      <a:pt x="12164" y="14664"/>
                      <a:pt x="12281" y="14659"/>
                      <a:pt x="12396" y="14649"/>
                    </a:cubicBezTo>
                    <a:cubicBezTo>
                      <a:pt x="13129" y="14595"/>
                      <a:pt x="13861" y="14378"/>
                      <a:pt x="14539" y="14079"/>
                    </a:cubicBezTo>
                    <a:cubicBezTo>
                      <a:pt x="14698" y="14007"/>
                      <a:pt x="14860" y="13933"/>
                      <a:pt x="15022" y="13855"/>
                    </a:cubicBezTo>
                    <a:lnTo>
                      <a:pt x="15022" y="13855"/>
                    </a:lnTo>
                    <a:cubicBezTo>
                      <a:pt x="15392" y="14078"/>
                      <a:pt x="15807" y="14228"/>
                      <a:pt x="16194" y="14296"/>
                    </a:cubicBezTo>
                    <a:cubicBezTo>
                      <a:pt x="16439" y="14337"/>
                      <a:pt x="16679" y="14357"/>
                      <a:pt x="16915" y="14357"/>
                    </a:cubicBezTo>
                    <a:cubicBezTo>
                      <a:pt x="19316" y="14357"/>
                      <a:pt x="21194" y="12305"/>
                      <a:pt x="21564" y="9983"/>
                    </a:cubicBezTo>
                    <a:cubicBezTo>
                      <a:pt x="21700" y="9305"/>
                      <a:pt x="21700" y="8627"/>
                      <a:pt x="21618" y="7949"/>
                    </a:cubicBezTo>
                    <a:cubicBezTo>
                      <a:pt x="21605" y="7841"/>
                      <a:pt x="21510" y="7786"/>
                      <a:pt x="21422" y="7786"/>
                    </a:cubicBezTo>
                    <a:cubicBezTo>
                      <a:pt x="21334" y="7786"/>
                      <a:pt x="21252" y="7841"/>
                      <a:pt x="21266" y="7949"/>
                    </a:cubicBezTo>
                    <a:cubicBezTo>
                      <a:pt x="21537" y="10092"/>
                      <a:pt x="20832" y="12452"/>
                      <a:pt x="18825" y="13510"/>
                    </a:cubicBezTo>
                    <a:cubicBezTo>
                      <a:pt x="18241" y="13819"/>
                      <a:pt x="17570" y="13997"/>
                      <a:pt x="16902" y="13997"/>
                    </a:cubicBezTo>
                    <a:cubicBezTo>
                      <a:pt x="16514" y="13997"/>
                      <a:pt x="16128" y="13937"/>
                      <a:pt x="15760" y="13808"/>
                    </a:cubicBezTo>
                    <a:cubicBezTo>
                      <a:pt x="15642" y="13769"/>
                      <a:pt x="15524" y="13719"/>
                      <a:pt x="15409" y="13660"/>
                    </a:cubicBezTo>
                    <a:lnTo>
                      <a:pt x="15409" y="13660"/>
                    </a:lnTo>
                    <a:cubicBezTo>
                      <a:pt x="15721" y="13492"/>
                      <a:pt x="16020" y="13302"/>
                      <a:pt x="16275" y="13076"/>
                    </a:cubicBezTo>
                    <a:cubicBezTo>
                      <a:pt x="17089" y="12343"/>
                      <a:pt x="17116" y="11041"/>
                      <a:pt x="15977" y="10553"/>
                    </a:cubicBezTo>
                    <a:cubicBezTo>
                      <a:pt x="15792" y="10473"/>
                      <a:pt x="15606" y="10436"/>
                      <a:pt x="15425" y="10436"/>
                    </a:cubicBezTo>
                    <a:cubicBezTo>
                      <a:pt x="14626" y="10436"/>
                      <a:pt x="13932" y="11155"/>
                      <a:pt x="13888" y="12018"/>
                    </a:cubicBezTo>
                    <a:cubicBezTo>
                      <a:pt x="13845" y="12686"/>
                      <a:pt x="14198" y="13238"/>
                      <a:pt x="14702" y="13635"/>
                    </a:cubicBezTo>
                    <a:lnTo>
                      <a:pt x="14702" y="13635"/>
                    </a:lnTo>
                    <a:cubicBezTo>
                      <a:pt x="14379" y="13784"/>
                      <a:pt x="14048" y="13914"/>
                      <a:pt x="13698" y="14025"/>
                    </a:cubicBezTo>
                    <a:cubicBezTo>
                      <a:pt x="13172" y="14205"/>
                      <a:pt x="12609" y="14318"/>
                      <a:pt x="12053" y="14318"/>
                    </a:cubicBezTo>
                    <a:cubicBezTo>
                      <a:pt x="11434" y="14318"/>
                      <a:pt x="10823" y="14178"/>
                      <a:pt x="10281" y="13835"/>
                    </a:cubicBezTo>
                    <a:cubicBezTo>
                      <a:pt x="9938" y="13622"/>
                      <a:pt x="9672" y="13327"/>
                      <a:pt x="9484" y="12985"/>
                    </a:cubicBezTo>
                    <a:lnTo>
                      <a:pt x="9484" y="12985"/>
                    </a:lnTo>
                    <a:cubicBezTo>
                      <a:pt x="10025" y="12833"/>
                      <a:pt x="10539" y="12574"/>
                      <a:pt x="10986" y="12208"/>
                    </a:cubicBezTo>
                    <a:cubicBezTo>
                      <a:pt x="11827" y="11530"/>
                      <a:pt x="12668" y="10146"/>
                      <a:pt x="11691" y="9224"/>
                    </a:cubicBezTo>
                    <a:cubicBezTo>
                      <a:pt x="11451" y="8991"/>
                      <a:pt x="11186" y="8895"/>
                      <a:pt x="10918" y="8895"/>
                    </a:cubicBezTo>
                    <a:cubicBezTo>
                      <a:pt x="10187" y="8895"/>
                      <a:pt x="9439" y="9612"/>
                      <a:pt x="9142" y="10228"/>
                    </a:cubicBezTo>
                    <a:cubicBezTo>
                      <a:pt x="8754" y="11003"/>
                      <a:pt x="8711" y="11931"/>
                      <a:pt x="8997" y="12739"/>
                    </a:cubicBezTo>
                    <a:lnTo>
                      <a:pt x="8997" y="12739"/>
                    </a:lnTo>
                    <a:cubicBezTo>
                      <a:pt x="8745" y="12785"/>
                      <a:pt x="8489" y="12808"/>
                      <a:pt x="8233" y="12808"/>
                    </a:cubicBezTo>
                    <a:cubicBezTo>
                      <a:pt x="7245" y="12808"/>
                      <a:pt x="6263" y="12462"/>
                      <a:pt x="5561" y="11747"/>
                    </a:cubicBezTo>
                    <a:cubicBezTo>
                      <a:pt x="4966" y="11126"/>
                      <a:pt x="4578" y="10246"/>
                      <a:pt x="4471" y="9343"/>
                    </a:cubicBezTo>
                    <a:lnTo>
                      <a:pt x="4471" y="9343"/>
                    </a:lnTo>
                    <a:cubicBezTo>
                      <a:pt x="4644" y="9360"/>
                      <a:pt x="4818" y="9368"/>
                      <a:pt x="4992" y="9368"/>
                    </a:cubicBezTo>
                    <a:cubicBezTo>
                      <a:pt x="5264" y="9368"/>
                      <a:pt x="5536" y="9347"/>
                      <a:pt x="5805" y="9305"/>
                    </a:cubicBezTo>
                    <a:cubicBezTo>
                      <a:pt x="6999" y="9116"/>
                      <a:pt x="8219" y="8383"/>
                      <a:pt x="8219" y="7054"/>
                    </a:cubicBezTo>
                    <a:cubicBezTo>
                      <a:pt x="8242" y="6120"/>
                      <a:pt x="7553" y="5496"/>
                      <a:pt x="6720" y="5496"/>
                    </a:cubicBezTo>
                    <a:cubicBezTo>
                      <a:pt x="6538" y="5496"/>
                      <a:pt x="6348" y="5526"/>
                      <a:pt x="6158" y="5589"/>
                    </a:cubicBezTo>
                    <a:cubicBezTo>
                      <a:pt x="4703" y="6074"/>
                      <a:pt x="4094" y="7507"/>
                      <a:pt x="4126" y="8948"/>
                    </a:cubicBezTo>
                    <a:lnTo>
                      <a:pt x="4126" y="8948"/>
                    </a:lnTo>
                    <a:cubicBezTo>
                      <a:pt x="2298" y="8635"/>
                      <a:pt x="663" y="7325"/>
                      <a:pt x="462" y="5372"/>
                    </a:cubicBezTo>
                    <a:cubicBezTo>
                      <a:pt x="326" y="4098"/>
                      <a:pt x="1004" y="2931"/>
                      <a:pt x="1818" y="2009"/>
                    </a:cubicBezTo>
                    <a:cubicBezTo>
                      <a:pt x="2659" y="1087"/>
                      <a:pt x="3744" y="355"/>
                      <a:pt x="5019" y="327"/>
                    </a:cubicBezTo>
                    <a:cubicBezTo>
                      <a:pt x="5228" y="327"/>
                      <a:pt x="5235" y="0"/>
                      <a:pt x="50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731;p80">
                <a:extLst>
                  <a:ext uri="{FF2B5EF4-FFF2-40B4-BE49-F238E27FC236}">
                    <a16:creationId xmlns:a16="http://schemas.microsoft.com/office/drawing/2014/main" id="{16800ED4-182C-E862-F493-259A688873B1}"/>
                  </a:ext>
                </a:extLst>
              </p:cNvPr>
              <p:cNvSpPr/>
              <p:nvPr/>
            </p:nvSpPr>
            <p:spPr>
              <a:xfrm>
                <a:off x="716550" y="5759100"/>
                <a:ext cx="3038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0477" extrusionOk="0">
                    <a:moveTo>
                      <a:pt x="3337" y="0"/>
                    </a:moveTo>
                    <a:cubicBezTo>
                      <a:pt x="2414" y="434"/>
                      <a:pt x="1411" y="1628"/>
                      <a:pt x="760" y="2387"/>
                    </a:cubicBezTo>
                    <a:cubicBezTo>
                      <a:pt x="516" y="2658"/>
                      <a:pt x="272" y="3011"/>
                      <a:pt x="163" y="3391"/>
                    </a:cubicBezTo>
                    <a:cubicBezTo>
                      <a:pt x="0" y="4096"/>
                      <a:pt x="380" y="4801"/>
                      <a:pt x="787" y="5398"/>
                    </a:cubicBezTo>
                    <a:cubicBezTo>
                      <a:pt x="2143" y="7269"/>
                      <a:pt x="4150" y="8571"/>
                      <a:pt x="6185" y="9684"/>
                    </a:cubicBezTo>
                    <a:cubicBezTo>
                      <a:pt x="6781" y="9982"/>
                      <a:pt x="7378" y="10307"/>
                      <a:pt x="8002" y="10416"/>
                    </a:cubicBezTo>
                    <a:cubicBezTo>
                      <a:pt x="8192" y="10455"/>
                      <a:pt x="8388" y="10476"/>
                      <a:pt x="8584" y="10476"/>
                    </a:cubicBezTo>
                    <a:cubicBezTo>
                      <a:pt x="9061" y="10476"/>
                      <a:pt x="9535" y="10352"/>
                      <a:pt x="9901" y="10063"/>
                    </a:cubicBezTo>
                    <a:cubicBezTo>
                      <a:pt x="10552" y="9575"/>
                      <a:pt x="10796" y="8761"/>
                      <a:pt x="11013" y="7975"/>
                    </a:cubicBezTo>
                    <a:cubicBezTo>
                      <a:pt x="11230" y="7134"/>
                      <a:pt x="12152" y="5751"/>
                      <a:pt x="11365" y="5452"/>
                    </a:cubicBezTo>
                    <a:cubicBezTo>
                      <a:pt x="5805" y="3309"/>
                      <a:pt x="3337" y="0"/>
                      <a:pt x="3337" y="0"/>
                    </a:cubicBezTo>
                    <a:close/>
                  </a:path>
                </a:pathLst>
              </a:custGeom>
              <a:solidFill>
                <a:srgbClr val="6C72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732;p80">
                <a:extLst>
                  <a:ext uri="{FF2B5EF4-FFF2-40B4-BE49-F238E27FC236}">
                    <a16:creationId xmlns:a16="http://schemas.microsoft.com/office/drawing/2014/main" id="{077D42FF-1A2A-37E2-8228-28E072E92AF0}"/>
                  </a:ext>
                </a:extLst>
              </p:cNvPr>
              <p:cNvSpPr/>
              <p:nvPr/>
            </p:nvSpPr>
            <p:spPr>
              <a:xfrm>
                <a:off x="711125" y="5755000"/>
                <a:ext cx="306525" cy="270675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0827" extrusionOk="0">
                    <a:moveTo>
                      <a:pt x="3506" y="395"/>
                    </a:moveTo>
                    <a:cubicBezTo>
                      <a:pt x="4054" y="1091"/>
                      <a:pt x="4714" y="1694"/>
                      <a:pt x="5398" y="2226"/>
                    </a:cubicBezTo>
                    <a:cubicBezTo>
                      <a:pt x="7212" y="3742"/>
                      <a:pt x="9296" y="4907"/>
                      <a:pt x="11515" y="5774"/>
                    </a:cubicBezTo>
                    <a:lnTo>
                      <a:pt x="11515" y="5774"/>
                    </a:lnTo>
                    <a:cubicBezTo>
                      <a:pt x="11965" y="6043"/>
                      <a:pt x="11551" y="6847"/>
                      <a:pt x="11392" y="7189"/>
                    </a:cubicBezTo>
                    <a:cubicBezTo>
                      <a:pt x="11175" y="7732"/>
                      <a:pt x="11040" y="8274"/>
                      <a:pt x="10850" y="8844"/>
                    </a:cubicBezTo>
                    <a:cubicBezTo>
                      <a:pt x="10579" y="9576"/>
                      <a:pt x="10118" y="10227"/>
                      <a:pt x="9304" y="10417"/>
                    </a:cubicBezTo>
                    <a:cubicBezTo>
                      <a:pt x="9134" y="10456"/>
                      <a:pt x="8964" y="10473"/>
                      <a:pt x="8796" y="10473"/>
                    </a:cubicBezTo>
                    <a:cubicBezTo>
                      <a:pt x="8136" y="10473"/>
                      <a:pt x="7496" y="10205"/>
                      <a:pt x="6890" y="9902"/>
                    </a:cubicBezTo>
                    <a:cubicBezTo>
                      <a:pt x="5588" y="9251"/>
                      <a:pt x="4286" y="8464"/>
                      <a:pt x="3147" y="7542"/>
                    </a:cubicBezTo>
                    <a:cubicBezTo>
                      <a:pt x="2577" y="7081"/>
                      <a:pt x="2062" y="6593"/>
                      <a:pt x="1601" y="6050"/>
                    </a:cubicBezTo>
                    <a:cubicBezTo>
                      <a:pt x="1085" y="5453"/>
                      <a:pt x="489" y="4667"/>
                      <a:pt x="516" y="3826"/>
                    </a:cubicBezTo>
                    <a:cubicBezTo>
                      <a:pt x="543" y="3039"/>
                      <a:pt x="1329" y="2388"/>
                      <a:pt x="1818" y="1846"/>
                    </a:cubicBezTo>
                    <a:cubicBezTo>
                      <a:pt x="2327" y="1312"/>
                      <a:pt x="2860" y="753"/>
                      <a:pt x="3506" y="395"/>
                    </a:cubicBezTo>
                    <a:close/>
                    <a:moveTo>
                      <a:pt x="3558" y="0"/>
                    </a:moveTo>
                    <a:cubicBezTo>
                      <a:pt x="3530" y="0"/>
                      <a:pt x="3501" y="9"/>
                      <a:pt x="3472" y="29"/>
                    </a:cubicBezTo>
                    <a:cubicBezTo>
                      <a:pt x="2740" y="381"/>
                      <a:pt x="2143" y="1005"/>
                      <a:pt x="1601" y="1602"/>
                    </a:cubicBezTo>
                    <a:cubicBezTo>
                      <a:pt x="1113" y="2117"/>
                      <a:pt x="489" y="2687"/>
                      <a:pt x="272" y="3392"/>
                    </a:cubicBezTo>
                    <a:cubicBezTo>
                      <a:pt x="0" y="4206"/>
                      <a:pt x="407" y="5019"/>
                      <a:pt x="868" y="5643"/>
                    </a:cubicBezTo>
                    <a:cubicBezTo>
                      <a:pt x="1384" y="6376"/>
                      <a:pt x="2008" y="7027"/>
                      <a:pt x="2686" y="7596"/>
                    </a:cubicBezTo>
                    <a:cubicBezTo>
                      <a:pt x="4015" y="8735"/>
                      <a:pt x="5615" y="9739"/>
                      <a:pt x="7215" y="10444"/>
                    </a:cubicBezTo>
                    <a:cubicBezTo>
                      <a:pt x="7717" y="10667"/>
                      <a:pt x="8282" y="10826"/>
                      <a:pt x="8840" y="10826"/>
                    </a:cubicBezTo>
                    <a:cubicBezTo>
                      <a:pt x="9098" y="10826"/>
                      <a:pt x="9354" y="10792"/>
                      <a:pt x="9602" y="10715"/>
                    </a:cubicBezTo>
                    <a:cubicBezTo>
                      <a:pt x="10280" y="10471"/>
                      <a:pt x="10741" y="9956"/>
                      <a:pt x="11040" y="9305"/>
                    </a:cubicBezTo>
                    <a:cubicBezTo>
                      <a:pt x="11203" y="8871"/>
                      <a:pt x="11311" y="8437"/>
                      <a:pt x="11447" y="8030"/>
                    </a:cubicBezTo>
                    <a:cubicBezTo>
                      <a:pt x="11555" y="7650"/>
                      <a:pt x="11745" y="7298"/>
                      <a:pt x="11881" y="6945"/>
                    </a:cubicBezTo>
                    <a:cubicBezTo>
                      <a:pt x="12043" y="6457"/>
                      <a:pt x="12260" y="5752"/>
                      <a:pt x="11664" y="5481"/>
                    </a:cubicBezTo>
                    <a:cubicBezTo>
                      <a:pt x="11660" y="5479"/>
                      <a:pt x="11657" y="5477"/>
                      <a:pt x="11654" y="5476"/>
                    </a:cubicBezTo>
                    <a:lnTo>
                      <a:pt x="11654" y="5476"/>
                    </a:lnTo>
                    <a:cubicBezTo>
                      <a:pt x="11641" y="5467"/>
                      <a:pt x="11626" y="5460"/>
                      <a:pt x="11609" y="5453"/>
                    </a:cubicBezTo>
                    <a:cubicBezTo>
                      <a:pt x="9440" y="4613"/>
                      <a:pt x="7351" y="3446"/>
                      <a:pt x="5561" y="1954"/>
                    </a:cubicBezTo>
                    <a:cubicBezTo>
                      <a:pt x="5073" y="1520"/>
                      <a:pt x="4584" y="1087"/>
                      <a:pt x="4150" y="625"/>
                    </a:cubicBezTo>
                    <a:cubicBezTo>
                      <a:pt x="4015" y="490"/>
                      <a:pt x="3906" y="354"/>
                      <a:pt x="3798" y="219"/>
                    </a:cubicBezTo>
                    <a:cubicBezTo>
                      <a:pt x="3774" y="170"/>
                      <a:pt x="3685" y="79"/>
                      <a:pt x="3685" y="79"/>
                    </a:cubicBezTo>
                    <a:lnTo>
                      <a:pt x="3685" y="79"/>
                    </a:lnTo>
                    <a:cubicBezTo>
                      <a:pt x="3685" y="79"/>
                      <a:pt x="3686" y="80"/>
                      <a:pt x="3689" y="83"/>
                    </a:cubicBezTo>
                    <a:cubicBezTo>
                      <a:pt x="3654" y="30"/>
                      <a:pt x="3608" y="0"/>
                      <a:pt x="35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733;p80">
                <a:extLst>
                  <a:ext uri="{FF2B5EF4-FFF2-40B4-BE49-F238E27FC236}">
                    <a16:creationId xmlns:a16="http://schemas.microsoft.com/office/drawing/2014/main" id="{DAF82930-A18B-5F21-D8D9-8A8107C5AC04}"/>
                  </a:ext>
                </a:extLst>
              </p:cNvPr>
              <p:cNvSpPr/>
              <p:nvPr/>
            </p:nvSpPr>
            <p:spPr>
              <a:xfrm>
                <a:off x="1518725" y="5095450"/>
                <a:ext cx="114625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559" extrusionOk="0">
                    <a:moveTo>
                      <a:pt x="1549" y="0"/>
                    </a:moveTo>
                    <a:cubicBezTo>
                      <a:pt x="862" y="0"/>
                      <a:pt x="224" y="692"/>
                      <a:pt x="109" y="1403"/>
                    </a:cubicBezTo>
                    <a:cubicBezTo>
                      <a:pt x="1" y="2271"/>
                      <a:pt x="381" y="3084"/>
                      <a:pt x="706" y="3898"/>
                    </a:cubicBezTo>
                    <a:cubicBezTo>
                      <a:pt x="1574" y="6122"/>
                      <a:pt x="1900" y="8563"/>
                      <a:pt x="1656" y="10950"/>
                    </a:cubicBezTo>
                    <a:cubicBezTo>
                      <a:pt x="1601" y="11493"/>
                      <a:pt x="1520" y="12062"/>
                      <a:pt x="1656" y="12605"/>
                    </a:cubicBezTo>
                    <a:cubicBezTo>
                      <a:pt x="1810" y="13094"/>
                      <a:pt x="2257" y="13558"/>
                      <a:pt x="2766" y="13558"/>
                    </a:cubicBezTo>
                    <a:cubicBezTo>
                      <a:pt x="2794" y="13558"/>
                      <a:pt x="2821" y="13557"/>
                      <a:pt x="2849" y="13554"/>
                    </a:cubicBezTo>
                    <a:cubicBezTo>
                      <a:pt x="3310" y="13500"/>
                      <a:pt x="3663" y="13120"/>
                      <a:pt x="3880" y="12713"/>
                    </a:cubicBezTo>
                    <a:cubicBezTo>
                      <a:pt x="4585" y="11465"/>
                      <a:pt x="4531" y="9947"/>
                      <a:pt x="4368" y="8536"/>
                    </a:cubicBezTo>
                    <a:cubicBezTo>
                      <a:pt x="4151" y="6448"/>
                      <a:pt x="4015" y="4305"/>
                      <a:pt x="3310" y="2325"/>
                    </a:cubicBezTo>
                    <a:cubicBezTo>
                      <a:pt x="2659" y="453"/>
                      <a:pt x="1927" y="73"/>
                      <a:pt x="1927" y="73"/>
                    </a:cubicBezTo>
                    <a:cubicBezTo>
                      <a:pt x="1801" y="23"/>
                      <a:pt x="1674" y="0"/>
                      <a:pt x="1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734;p80">
                <a:extLst>
                  <a:ext uri="{FF2B5EF4-FFF2-40B4-BE49-F238E27FC236}">
                    <a16:creationId xmlns:a16="http://schemas.microsoft.com/office/drawing/2014/main" id="{8654475D-3C4B-E2AB-ED66-3784F52830B6}"/>
                  </a:ext>
                </a:extLst>
              </p:cNvPr>
              <p:cNvSpPr/>
              <p:nvPr/>
            </p:nvSpPr>
            <p:spPr>
              <a:xfrm>
                <a:off x="1526200" y="5488025"/>
                <a:ext cx="5255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790" extrusionOk="0">
                    <a:moveTo>
                      <a:pt x="990" y="0"/>
                    </a:moveTo>
                    <a:cubicBezTo>
                      <a:pt x="708" y="0"/>
                      <a:pt x="445" y="162"/>
                      <a:pt x="299" y="428"/>
                    </a:cubicBezTo>
                    <a:cubicBezTo>
                      <a:pt x="0" y="943"/>
                      <a:pt x="380" y="1730"/>
                      <a:pt x="977" y="1784"/>
                    </a:cubicBezTo>
                    <a:cubicBezTo>
                      <a:pt x="1007" y="1788"/>
                      <a:pt x="1036" y="1790"/>
                      <a:pt x="1066" y="1790"/>
                    </a:cubicBezTo>
                    <a:cubicBezTo>
                      <a:pt x="1626" y="1790"/>
                      <a:pt x="2101" y="1080"/>
                      <a:pt x="1818" y="591"/>
                    </a:cubicBezTo>
                    <a:cubicBezTo>
                      <a:pt x="1596" y="175"/>
                      <a:pt x="1283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735;p80">
                <a:extLst>
                  <a:ext uri="{FF2B5EF4-FFF2-40B4-BE49-F238E27FC236}">
                    <a16:creationId xmlns:a16="http://schemas.microsoft.com/office/drawing/2014/main" id="{595C36F4-301D-3014-BA92-8B00E401B233}"/>
                  </a:ext>
                </a:extLst>
              </p:cNvPr>
              <p:cNvSpPr/>
              <p:nvPr/>
            </p:nvSpPr>
            <p:spPr>
              <a:xfrm>
                <a:off x="806725" y="4709650"/>
                <a:ext cx="11600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6392" extrusionOk="0">
                    <a:moveTo>
                      <a:pt x="1670" y="0"/>
                    </a:moveTo>
                    <a:cubicBezTo>
                      <a:pt x="1176" y="0"/>
                      <a:pt x="710" y="189"/>
                      <a:pt x="435" y="615"/>
                    </a:cubicBezTo>
                    <a:cubicBezTo>
                      <a:pt x="1" y="1320"/>
                      <a:pt x="272" y="2215"/>
                      <a:pt x="652" y="2920"/>
                    </a:cubicBezTo>
                    <a:cubicBezTo>
                      <a:pt x="1493" y="4412"/>
                      <a:pt x="2822" y="5578"/>
                      <a:pt x="4395" y="6202"/>
                    </a:cubicBezTo>
                    <a:lnTo>
                      <a:pt x="4639" y="6392"/>
                    </a:lnTo>
                    <a:cubicBezTo>
                      <a:pt x="4531" y="5524"/>
                      <a:pt x="4422" y="4629"/>
                      <a:pt x="4314" y="3734"/>
                    </a:cubicBezTo>
                    <a:cubicBezTo>
                      <a:pt x="4178" y="2649"/>
                      <a:pt x="3988" y="1482"/>
                      <a:pt x="3256" y="696"/>
                    </a:cubicBezTo>
                    <a:cubicBezTo>
                      <a:pt x="2861" y="258"/>
                      <a:pt x="2246" y="0"/>
                      <a:pt x="16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736;p80">
                <a:extLst>
                  <a:ext uri="{FF2B5EF4-FFF2-40B4-BE49-F238E27FC236}">
                    <a16:creationId xmlns:a16="http://schemas.microsoft.com/office/drawing/2014/main" id="{89DEE2FE-1728-0B39-647B-7AEC8ED4C15A}"/>
                  </a:ext>
                </a:extLst>
              </p:cNvPr>
              <p:cNvSpPr/>
              <p:nvPr/>
            </p:nvSpPr>
            <p:spPr>
              <a:xfrm>
                <a:off x="799950" y="4705550"/>
                <a:ext cx="12717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6719" extrusionOk="0">
                    <a:moveTo>
                      <a:pt x="1967" y="352"/>
                    </a:moveTo>
                    <a:cubicBezTo>
                      <a:pt x="2131" y="352"/>
                      <a:pt x="2300" y="376"/>
                      <a:pt x="2469" y="426"/>
                    </a:cubicBezTo>
                    <a:cubicBezTo>
                      <a:pt x="3473" y="697"/>
                      <a:pt x="3961" y="1646"/>
                      <a:pt x="4178" y="2596"/>
                    </a:cubicBezTo>
                    <a:cubicBezTo>
                      <a:pt x="4313" y="3193"/>
                      <a:pt x="4395" y="3844"/>
                      <a:pt x="4476" y="4467"/>
                    </a:cubicBezTo>
                    <a:cubicBezTo>
                      <a:pt x="4543" y="5045"/>
                      <a:pt x="4609" y="5623"/>
                      <a:pt x="4676" y="6186"/>
                    </a:cubicBezTo>
                    <a:lnTo>
                      <a:pt x="4676" y="6186"/>
                    </a:lnTo>
                    <a:cubicBezTo>
                      <a:pt x="3718" y="5806"/>
                      <a:pt x="2865" y="5215"/>
                      <a:pt x="2143" y="4467"/>
                    </a:cubicBezTo>
                    <a:cubicBezTo>
                      <a:pt x="1465" y="3735"/>
                      <a:pt x="706" y="2731"/>
                      <a:pt x="652" y="1701"/>
                    </a:cubicBezTo>
                    <a:cubicBezTo>
                      <a:pt x="607" y="836"/>
                      <a:pt x="1233" y="352"/>
                      <a:pt x="1967" y="352"/>
                    </a:cubicBezTo>
                    <a:close/>
                    <a:moveTo>
                      <a:pt x="1980" y="0"/>
                    </a:moveTo>
                    <a:cubicBezTo>
                      <a:pt x="1303" y="0"/>
                      <a:pt x="654" y="325"/>
                      <a:pt x="408" y="1023"/>
                    </a:cubicBezTo>
                    <a:cubicBezTo>
                      <a:pt x="1" y="2135"/>
                      <a:pt x="814" y="3355"/>
                      <a:pt x="1465" y="4196"/>
                    </a:cubicBezTo>
                    <a:cubicBezTo>
                      <a:pt x="2306" y="5227"/>
                      <a:pt x="3391" y="6041"/>
                      <a:pt x="4612" y="6529"/>
                    </a:cubicBezTo>
                    <a:cubicBezTo>
                      <a:pt x="4635" y="6538"/>
                      <a:pt x="4658" y="6542"/>
                      <a:pt x="4678" y="6542"/>
                    </a:cubicBezTo>
                    <a:cubicBezTo>
                      <a:pt x="4692" y="6542"/>
                      <a:pt x="4705" y="6540"/>
                      <a:pt x="4718" y="6536"/>
                    </a:cubicBezTo>
                    <a:lnTo>
                      <a:pt x="4718" y="6536"/>
                    </a:lnTo>
                    <a:cubicBezTo>
                      <a:pt x="4719" y="6543"/>
                      <a:pt x="4719" y="6549"/>
                      <a:pt x="4720" y="6556"/>
                    </a:cubicBezTo>
                    <a:cubicBezTo>
                      <a:pt x="4734" y="6664"/>
                      <a:pt x="4829" y="6719"/>
                      <a:pt x="4917" y="6719"/>
                    </a:cubicBezTo>
                    <a:cubicBezTo>
                      <a:pt x="5005" y="6719"/>
                      <a:pt x="5086" y="6664"/>
                      <a:pt x="5073" y="6556"/>
                    </a:cubicBezTo>
                    <a:cubicBezTo>
                      <a:pt x="4991" y="5824"/>
                      <a:pt x="4883" y="5091"/>
                      <a:pt x="4802" y="4359"/>
                    </a:cubicBezTo>
                    <a:cubicBezTo>
                      <a:pt x="4720" y="3735"/>
                      <a:pt x="4639" y="3111"/>
                      <a:pt x="4503" y="2487"/>
                    </a:cubicBezTo>
                    <a:cubicBezTo>
                      <a:pt x="4259" y="1457"/>
                      <a:pt x="3717" y="453"/>
                      <a:pt x="2632" y="100"/>
                    </a:cubicBezTo>
                    <a:cubicBezTo>
                      <a:pt x="2420" y="34"/>
                      <a:pt x="2198" y="0"/>
                      <a:pt x="1980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737;p80">
                <a:extLst>
                  <a:ext uri="{FF2B5EF4-FFF2-40B4-BE49-F238E27FC236}">
                    <a16:creationId xmlns:a16="http://schemas.microsoft.com/office/drawing/2014/main" id="{1C65ABEA-0790-71BF-0008-70463FD17D5E}"/>
                  </a:ext>
                </a:extLst>
              </p:cNvPr>
              <p:cNvSpPr/>
              <p:nvPr/>
            </p:nvSpPr>
            <p:spPr>
              <a:xfrm>
                <a:off x="1594000" y="4744675"/>
                <a:ext cx="249575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6266" extrusionOk="0">
                    <a:moveTo>
                      <a:pt x="7270" y="0"/>
                    </a:moveTo>
                    <a:cubicBezTo>
                      <a:pt x="5941" y="0"/>
                      <a:pt x="4747" y="787"/>
                      <a:pt x="3744" y="1655"/>
                    </a:cubicBezTo>
                    <a:cubicBezTo>
                      <a:pt x="2279" y="2957"/>
                      <a:pt x="1004" y="4476"/>
                      <a:pt x="55" y="6184"/>
                    </a:cubicBezTo>
                    <a:lnTo>
                      <a:pt x="1" y="6266"/>
                    </a:lnTo>
                    <a:cubicBezTo>
                      <a:pt x="1221" y="5750"/>
                      <a:pt x="2605" y="5859"/>
                      <a:pt x="3934" y="5723"/>
                    </a:cubicBezTo>
                    <a:cubicBezTo>
                      <a:pt x="5317" y="5588"/>
                      <a:pt x="6673" y="5208"/>
                      <a:pt x="7894" y="4557"/>
                    </a:cubicBezTo>
                    <a:cubicBezTo>
                      <a:pt x="8762" y="4123"/>
                      <a:pt x="9630" y="3445"/>
                      <a:pt x="9792" y="2468"/>
                    </a:cubicBezTo>
                    <a:cubicBezTo>
                      <a:pt x="9982" y="1166"/>
                      <a:pt x="8599" y="27"/>
                      <a:pt x="7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738;p80">
                <a:extLst>
                  <a:ext uri="{FF2B5EF4-FFF2-40B4-BE49-F238E27FC236}">
                    <a16:creationId xmlns:a16="http://schemas.microsoft.com/office/drawing/2014/main" id="{D822F365-D4F9-5E4D-6576-1542161435A7}"/>
                  </a:ext>
                </a:extLst>
              </p:cNvPr>
              <p:cNvSpPr/>
              <p:nvPr/>
            </p:nvSpPr>
            <p:spPr>
              <a:xfrm>
                <a:off x="1588800" y="4740350"/>
                <a:ext cx="2649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6615" extrusionOk="0">
                    <a:moveTo>
                      <a:pt x="7423" y="363"/>
                    </a:moveTo>
                    <a:cubicBezTo>
                      <a:pt x="7442" y="363"/>
                      <a:pt x="7460" y="363"/>
                      <a:pt x="7478" y="363"/>
                    </a:cubicBezTo>
                    <a:cubicBezTo>
                      <a:pt x="8888" y="363"/>
                      <a:pt x="10434" y="1773"/>
                      <a:pt x="9621" y="3238"/>
                    </a:cubicBezTo>
                    <a:cubicBezTo>
                      <a:pt x="9268" y="3862"/>
                      <a:pt x="8644" y="4269"/>
                      <a:pt x="8020" y="4594"/>
                    </a:cubicBezTo>
                    <a:cubicBezTo>
                      <a:pt x="7234" y="5001"/>
                      <a:pt x="6393" y="5300"/>
                      <a:pt x="5525" y="5489"/>
                    </a:cubicBezTo>
                    <a:cubicBezTo>
                      <a:pt x="3909" y="5862"/>
                      <a:pt x="2180" y="5620"/>
                      <a:pt x="587" y="6120"/>
                    </a:cubicBezTo>
                    <a:lnTo>
                      <a:pt x="587" y="6120"/>
                    </a:lnTo>
                    <a:cubicBezTo>
                      <a:pt x="1365" y="4832"/>
                      <a:pt x="2304" y="3640"/>
                      <a:pt x="3382" y="2587"/>
                    </a:cubicBezTo>
                    <a:cubicBezTo>
                      <a:pt x="4455" y="1541"/>
                      <a:pt x="5820" y="363"/>
                      <a:pt x="7423" y="363"/>
                    </a:cubicBezTo>
                    <a:close/>
                    <a:moveTo>
                      <a:pt x="7439" y="1"/>
                    </a:moveTo>
                    <a:cubicBezTo>
                      <a:pt x="6193" y="1"/>
                      <a:pt x="4977" y="765"/>
                      <a:pt x="4060" y="1529"/>
                    </a:cubicBezTo>
                    <a:cubicBezTo>
                      <a:pt x="2460" y="2858"/>
                      <a:pt x="1158" y="4486"/>
                      <a:pt x="127" y="6249"/>
                    </a:cubicBezTo>
                    <a:cubicBezTo>
                      <a:pt x="111" y="6271"/>
                      <a:pt x="101" y="6294"/>
                      <a:pt x="96" y="6316"/>
                    </a:cubicBezTo>
                    <a:lnTo>
                      <a:pt x="96" y="6316"/>
                    </a:lnTo>
                    <a:cubicBezTo>
                      <a:pt x="0" y="6417"/>
                      <a:pt x="54" y="6614"/>
                      <a:pt x="197" y="6614"/>
                    </a:cubicBezTo>
                    <a:cubicBezTo>
                      <a:pt x="217" y="6614"/>
                      <a:pt x="239" y="6610"/>
                      <a:pt x="263" y="6601"/>
                    </a:cubicBezTo>
                    <a:cubicBezTo>
                      <a:pt x="1158" y="6222"/>
                      <a:pt x="2135" y="6167"/>
                      <a:pt x="3111" y="6140"/>
                    </a:cubicBezTo>
                    <a:cubicBezTo>
                      <a:pt x="4060" y="6086"/>
                      <a:pt x="5010" y="5978"/>
                      <a:pt x="5932" y="5733"/>
                    </a:cubicBezTo>
                    <a:cubicBezTo>
                      <a:pt x="7342" y="5381"/>
                      <a:pt x="9322" y="4676"/>
                      <a:pt x="10000" y="3238"/>
                    </a:cubicBezTo>
                    <a:cubicBezTo>
                      <a:pt x="10597" y="1909"/>
                      <a:pt x="9621" y="580"/>
                      <a:pt x="8346" y="146"/>
                    </a:cubicBezTo>
                    <a:cubicBezTo>
                      <a:pt x="8045" y="46"/>
                      <a:pt x="7741" y="1"/>
                      <a:pt x="7439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739;p80">
                <a:extLst>
                  <a:ext uri="{FF2B5EF4-FFF2-40B4-BE49-F238E27FC236}">
                    <a16:creationId xmlns:a16="http://schemas.microsoft.com/office/drawing/2014/main" id="{652E3E8C-2F93-FB0E-3161-0A0E1F128BFE}"/>
                  </a:ext>
                </a:extLst>
              </p:cNvPr>
              <p:cNvSpPr/>
              <p:nvPr/>
            </p:nvSpPr>
            <p:spPr>
              <a:xfrm>
                <a:off x="1713350" y="5540925"/>
                <a:ext cx="1465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3196" extrusionOk="0">
                    <a:moveTo>
                      <a:pt x="1908" y="0"/>
                    </a:moveTo>
                    <a:cubicBezTo>
                      <a:pt x="1290" y="0"/>
                      <a:pt x="670" y="96"/>
                      <a:pt x="82" y="292"/>
                    </a:cubicBezTo>
                    <a:lnTo>
                      <a:pt x="1" y="482"/>
                    </a:lnTo>
                    <a:cubicBezTo>
                      <a:pt x="679" y="2028"/>
                      <a:pt x="2279" y="3140"/>
                      <a:pt x="3961" y="3194"/>
                    </a:cubicBezTo>
                    <a:cubicBezTo>
                      <a:pt x="3992" y="3195"/>
                      <a:pt x="4024" y="3196"/>
                      <a:pt x="4057" y="3196"/>
                    </a:cubicBezTo>
                    <a:cubicBezTo>
                      <a:pt x="4742" y="3196"/>
                      <a:pt x="5541" y="2918"/>
                      <a:pt x="5697" y="2245"/>
                    </a:cubicBezTo>
                    <a:cubicBezTo>
                      <a:pt x="5859" y="1540"/>
                      <a:pt x="5208" y="943"/>
                      <a:pt x="4557" y="617"/>
                    </a:cubicBezTo>
                    <a:cubicBezTo>
                      <a:pt x="3746" y="212"/>
                      <a:pt x="2828" y="0"/>
                      <a:pt x="1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740;p80">
                <a:extLst>
                  <a:ext uri="{FF2B5EF4-FFF2-40B4-BE49-F238E27FC236}">
                    <a16:creationId xmlns:a16="http://schemas.microsoft.com/office/drawing/2014/main" id="{A9875DDE-F95B-2D24-34B7-C0541C56507F}"/>
                  </a:ext>
                </a:extLst>
              </p:cNvPr>
              <p:cNvSpPr/>
              <p:nvPr/>
            </p:nvSpPr>
            <p:spPr>
              <a:xfrm>
                <a:off x="1708600" y="5537025"/>
                <a:ext cx="1546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3537" extrusionOk="0">
                    <a:moveTo>
                      <a:pt x="2123" y="331"/>
                    </a:moveTo>
                    <a:cubicBezTo>
                      <a:pt x="2474" y="331"/>
                      <a:pt x="2826" y="361"/>
                      <a:pt x="3174" y="421"/>
                    </a:cubicBezTo>
                    <a:cubicBezTo>
                      <a:pt x="4015" y="583"/>
                      <a:pt x="5073" y="909"/>
                      <a:pt x="5561" y="1668"/>
                    </a:cubicBezTo>
                    <a:cubicBezTo>
                      <a:pt x="5805" y="2021"/>
                      <a:pt x="5805" y="2482"/>
                      <a:pt x="5480" y="2780"/>
                    </a:cubicBezTo>
                    <a:cubicBezTo>
                      <a:pt x="5208" y="3052"/>
                      <a:pt x="4802" y="3160"/>
                      <a:pt x="4422" y="3187"/>
                    </a:cubicBezTo>
                    <a:cubicBezTo>
                      <a:pt x="4354" y="3192"/>
                      <a:pt x="4287" y="3194"/>
                      <a:pt x="4219" y="3194"/>
                    </a:cubicBezTo>
                    <a:cubicBezTo>
                      <a:pt x="3497" y="3194"/>
                      <a:pt x="2763" y="2938"/>
                      <a:pt x="2143" y="2591"/>
                    </a:cubicBezTo>
                    <a:cubicBezTo>
                      <a:pt x="1372" y="2112"/>
                      <a:pt x="730" y="1424"/>
                      <a:pt x="348" y="604"/>
                    </a:cubicBezTo>
                    <a:lnTo>
                      <a:pt x="348" y="604"/>
                    </a:lnTo>
                    <a:cubicBezTo>
                      <a:pt x="925" y="419"/>
                      <a:pt x="1524" y="331"/>
                      <a:pt x="2123" y="331"/>
                    </a:cubicBezTo>
                    <a:close/>
                    <a:moveTo>
                      <a:pt x="2106" y="0"/>
                    </a:moveTo>
                    <a:cubicBezTo>
                      <a:pt x="1472" y="0"/>
                      <a:pt x="841" y="95"/>
                      <a:pt x="245" y="285"/>
                    </a:cubicBezTo>
                    <a:cubicBezTo>
                      <a:pt x="142" y="323"/>
                      <a:pt x="106" y="416"/>
                      <a:pt x="120" y="495"/>
                    </a:cubicBezTo>
                    <a:lnTo>
                      <a:pt x="120" y="495"/>
                    </a:lnTo>
                    <a:cubicBezTo>
                      <a:pt x="48" y="536"/>
                      <a:pt x="1" y="624"/>
                      <a:pt x="55" y="719"/>
                    </a:cubicBezTo>
                    <a:cubicBezTo>
                      <a:pt x="734" y="2279"/>
                      <a:pt x="2418" y="3536"/>
                      <a:pt x="4152" y="3536"/>
                    </a:cubicBezTo>
                    <a:cubicBezTo>
                      <a:pt x="4287" y="3536"/>
                      <a:pt x="4422" y="3528"/>
                      <a:pt x="4557" y="3513"/>
                    </a:cubicBezTo>
                    <a:cubicBezTo>
                      <a:pt x="5317" y="3431"/>
                      <a:pt x="6185" y="2943"/>
                      <a:pt x="6076" y="2048"/>
                    </a:cubicBezTo>
                    <a:cubicBezTo>
                      <a:pt x="5941" y="1072"/>
                      <a:pt x="4802" y="556"/>
                      <a:pt x="3988" y="285"/>
                    </a:cubicBezTo>
                    <a:cubicBezTo>
                      <a:pt x="3378" y="95"/>
                      <a:pt x="2740" y="0"/>
                      <a:pt x="2106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741;p80">
                <a:extLst>
                  <a:ext uri="{FF2B5EF4-FFF2-40B4-BE49-F238E27FC236}">
                    <a16:creationId xmlns:a16="http://schemas.microsoft.com/office/drawing/2014/main" id="{D5195586-8EED-D621-5EC2-649258F7B884}"/>
                  </a:ext>
                </a:extLst>
              </p:cNvPr>
              <p:cNvSpPr/>
              <p:nvPr/>
            </p:nvSpPr>
            <p:spPr>
              <a:xfrm>
                <a:off x="1247500" y="4674125"/>
                <a:ext cx="651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152" extrusionOk="0">
                    <a:moveTo>
                      <a:pt x="1513" y="1"/>
                    </a:moveTo>
                    <a:cubicBezTo>
                      <a:pt x="1056" y="1"/>
                      <a:pt x="569" y="300"/>
                      <a:pt x="326" y="706"/>
                    </a:cubicBezTo>
                    <a:cubicBezTo>
                      <a:pt x="0" y="1249"/>
                      <a:pt x="82" y="1385"/>
                      <a:pt x="82" y="2036"/>
                    </a:cubicBezTo>
                    <a:cubicBezTo>
                      <a:pt x="109" y="2551"/>
                      <a:pt x="597" y="3663"/>
                      <a:pt x="868" y="4097"/>
                    </a:cubicBezTo>
                    <a:lnTo>
                      <a:pt x="923" y="4151"/>
                    </a:lnTo>
                    <a:cubicBezTo>
                      <a:pt x="1574" y="3365"/>
                      <a:pt x="1953" y="2741"/>
                      <a:pt x="2279" y="2090"/>
                    </a:cubicBezTo>
                    <a:cubicBezTo>
                      <a:pt x="2577" y="1439"/>
                      <a:pt x="2604" y="489"/>
                      <a:pt x="1953" y="110"/>
                    </a:cubicBezTo>
                    <a:cubicBezTo>
                      <a:pt x="1817" y="35"/>
                      <a:pt x="1667" y="1"/>
                      <a:pt x="1513" y="1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742;p80">
                <a:extLst>
                  <a:ext uri="{FF2B5EF4-FFF2-40B4-BE49-F238E27FC236}">
                    <a16:creationId xmlns:a16="http://schemas.microsoft.com/office/drawing/2014/main" id="{A1A283A7-B062-ED83-6DAA-B6E5077499D3}"/>
                  </a:ext>
                </a:extLst>
              </p:cNvPr>
              <p:cNvSpPr/>
              <p:nvPr/>
            </p:nvSpPr>
            <p:spPr>
              <a:xfrm>
                <a:off x="1244100" y="4670475"/>
                <a:ext cx="726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4487" extrusionOk="0">
                    <a:moveTo>
                      <a:pt x="1611" y="316"/>
                    </a:moveTo>
                    <a:cubicBezTo>
                      <a:pt x="1783" y="316"/>
                      <a:pt x="1956" y="370"/>
                      <a:pt x="2116" y="500"/>
                    </a:cubicBezTo>
                    <a:cubicBezTo>
                      <a:pt x="2578" y="852"/>
                      <a:pt x="2496" y="1612"/>
                      <a:pt x="2279" y="2100"/>
                    </a:cubicBezTo>
                    <a:cubicBezTo>
                      <a:pt x="1979" y="2801"/>
                      <a:pt x="1516" y="3433"/>
                      <a:pt x="1063" y="4038"/>
                    </a:cubicBezTo>
                    <a:lnTo>
                      <a:pt x="1063" y="4038"/>
                    </a:lnTo>
                    <a:cubicBezTo>
                      <a:pt x="804" y="3605"/>
                      <a:pt x="610" y="3110"/>
                      <a:pt x="462" y="2616"/>
                    </a:cubicBezTo>
                    <a:cubicBezTo>
                      <a:pt x="381" y="2344"/>
                      <a:pt x="381" y="2073"/>
                      <a:pt x="381" y="1802"/>
                    </a:cubicBezTo>
                    <a:cubicBezTo>
                      <a:pt x="381" y="1531"/>
                      <a:pt x="408" y="1286"/>
                      <a:pt x="543" y="1042"/>
                    </a:cubicBezTo>
                    <a:cubicBezTo>
                      <a:pt x="738" y="672"/>
                      <a:pt x="1171" y="316"/>
                      <a:pt x="1611" y="316"/>
                    </a:cubicBezTo>
                    <a:close/>
                    <a:moveTo>
                      <a:pt x="1633" y="1"/>
                    </a:moveTo>
                    <a:cubicBezTo>
                      <a:pt x="1265" y="1"/>
                      <a:pt x="882" y="164"/>
                      <a:pt x="598" y="418"/>
                    </a:cubicBezTo>
                    <a:cubicBezTo>
                      <a:pt x="353" y="635"/>
                      <a:pt x="136" y="988"/>
                      <a:pt x="82" y="1314"/>
                    </a:cubicBezTo>
                    <a:cubicBezTo>
                      <a:pt x="1" y="1612"/>
                      <a:pt x="28" y="1992"/>
                      <a:pt x="55" y="2290"/>
                    </a:cubicBezTo>
                    <a:cubicBezTo>
                      <a:pt x="82" y="2643"/>
                      <a:pt x="218" y="2995"/>
                      <a:pt x="353" y="3348"/>
                    </a:cubicBezTo>
                    <a:cubicBezTo>
                      <a:pt x="489" y="3673"/>
                      <a:pt x="652" y="4026"/>
                      <a:pt x="842" y="4324"/>
                    </a:cubicBezTo>
                    <a:cubicBezTo>
                      <a:pt x="868" y="4361"/>
                      <a:pt x="899" y="4385"/>
                      <a:pt x="932" y="4397"/>
                    </a:cubicBezTo>
                    <a:lnTo>
                      <a:pt x="932" y="4397"/>
                    </a:lnTo>
                    <a:cubicBezTo>
                      <a:pt x="961" y="4449"/>
                      <a:pt x="1012" y="4486"/>
                      <a:pt x="1065" y="4486"/>
                    </a:cubicBezTo>
                    <a:cubicBezTo>
                      <a:pt x="1100" y="4486"/>
                      <a:pt x="1136" y="4471"/>
                      <a:pt x="1167" y="4433"/>
                    </a:cubicBezTo>
                    <a:cubicBezTo>
                      <a:pt x="1710" y="3755"/>
                      <a:pt x="2225" y="3049"/>
                      <a:pt x="2578" y="2290"/>
                    </a:cubicBezTo>
                    <a:cubicBezTo>
                      <a:pt x="2822" y="1693"/>
                      <a:pt x="2903" y="880"/>
                      <a:pt x="2442" y="364"/>
                    </a:cubicBezTo>
                    <a:cubicBezTo>
                      <a:pt x="2223" y="109"/>
                      <a:pt x="1933" y="1"/>
                      <a:pt x="16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743;p80">
                <a:extLst>
                  <a:ext uri="{FF2B5EF4-FFF2-40B4-BE49-F238E27FC236}">
                    <a16:creationId xmlns:a16="http://schemas.microsoft.com/office/drawing/2014/main" id="{8BB5F654-55CC-D476-A115-212FA85D28C1}"/>
                  </a:ext>
                </a:extLst>
              </p:cNvPr>
              <p:cNvSpPr/>
              <p:nvPr/>
            </p:nvSpPr>
            <p:spPr>
              <a:xfrm>
                <a:off x="1730300" y="5126125"/>
                <a:ext cx="1526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367" extrusionOk="0">
                    <a:moveTo>
                      <a:pt x="3895" y="1"/>
                    </a:moveTo>
                    <a:cubicBezTo>
                      <a:pt x="3538" y="1"/>
                      <a:pt x="3169" y="52"/>
                      <a:pt x="2821" y="121"/>
                    </a:cubicBezTo>
                    <a:cubicBezTo>
                      <a:pt x="1899" y="284"/>
                      <a:pt x="977" y="501"/>
                      <a:pt x="82" y="772"/>
                    </a:cubicBezTo>
                    <a:lnTo>
                      <a:pt x="1" y="827"/>
                    </a:lnTo>
                    <a:cubicBezTo>
                      <a:pt x="597" y="1586"/>
                      <a:pt x="1221" y="2373"/>
                      <a:pt x="2062" y="2861"/>
                    </a:cubicBezTo>
                    <a:cubicBezTo>
                      <a:pt x="2556" y="3174"/>
                      <a:pt x="3160" y="3367"/>
                      <a:pt x="3747" y="3367"/>
                    </a:cubicBezTo>
                    <a:cubicBezTo>
                      <a:pt x="4126" y="3367"/>
                      <a:pt x="4498" y="3286"/>
                      <a:pt x="4829" y="3105"/>
                    </a:cubicBezTo>
                    <a:cubicBezTo>
                      <a:pt x="5697" y="2644"/>
                      <a:pt x="6103" y="1396"/>
                      <a:pt x="5480" y="637"/>
                    </a:cubicBezTo>
                    <a:cubicBezTo>
                      <a:pt x="5101" y="155"/>
                      <a:pt x="4515" y="1"/>
                      <a:pt x="3895" y="1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744;p80">
                <a:extLst>
                  <a:ext uri="{FF2B5EF4-FFF2-40B4-BE49-F238E27FC236}">
                    <a16:creationId xmlns:a16="http://schemas.microsoft.com/office/drawing/2014/main" id="{E3E3AE31-689A-8007-24F2-7FB51DC26F13}"/>
                  </a:ext>
                </a:extLst>
              </p:cNvPr>
              <p:cNvSpPr/>
              <p:nvPr/>
            </p:nvSpPr>
            <p:spPr>
              <a:xfrm>
                <a:off x="1725675" y="5121675"/>
                <a:ext cx="157225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6289" h="3715" extrusionOk="0">
                    <a:moveTo>
                      <a:pt x="4050" y="349"/>
                    </a:moveTo>
                    <a:cubicBezTo>
                      <a:pt x="4631" y="349"/>
                      <a:pt x="5218" y="480"/>
                      <a:pt x="5556" y="950"/>
                    </a:cubicBezTo>
                    <a:cubicBezTo>
                      <a:pt x="6017" y="1574"/>
                      <a:pt x="5719" y="2496"/>
                      <a:pt x="5176" y="2957"/>
                    </a:cubicBezTo>
                    <a:cubicBezTo>
                      <a:pt x="4824" y="3256"/>
                      <a:pt x="4383" y="3378"/>
                      <a:pt x="3932" y="3378"/>
                    </a:cubicBezTo>
                    <a:cubicBezTo>
                      <a:pt x="3481" y="3378"/>
                      <a:pt x="3020" y="3256"/>
                      <a:pt x="2627" y="3066"/>
                    </a:cubicBezTo>
                    <a:cubicBezTo>
                      <a:pt x="1727" y="2641"/>
                      <a:pt x="1080" y="1847"/>
                      <a:pt x="474" y="1067"/>
                    </a:cubicBezTo>
                    <a:lnTo>
                      <a:pt x="474" y="1067"/>
                    </a:lnTo>
                    <a:cubicBezTo>
                      <a:pt x="1402" y="787"/>
                      <a:pt x="2354" y="536"/>
                      <a:pt x="3305" y="408"/>
                    </a:cubicBezTo>
                    <a:cubicBezTo>
                      <a:pt x="3538" y="375"/>
                      <a:pt x="3793" y="349"/>
                      <a:pt x="4050" y="349"/>
                    </a:cubicBezTo>
                    <a:close/>
                    <a:moveTo>
                      <a:pt x="4091" y="1"/>
                    </a:moveTo>
                    <a:cubicBezTo>
                      <a:pt x="3495" y="1"/>
                      <a:pt x="2925" y="109"/>
                      <a:pt x="2356" y="245"/>
                    </a:cubicBezTo>
                    <a:cubicBezTo>
                      <a:pt x="1623" y="381"/>
                      <a:pt x="918" y="571"/>
                      <a:pt x="213" y="760"/>
                    </a:cubicBezTo>
                    <a:cubicBezTo>
                      <a:pt x="169" y="779"/>
                      <a:pt x="140" y="810"/>
                      <a:pt x="124" y="847"/>
                    </a:cubicBezTo>
                    <a:lnTo>
                      <a:pt x="124" y="847"/>
                    </a:lnTo>
                    <a:cubicBezTo>
                      <a:pt x="45" y="902"/>
                      <a:pt x="0" y="1021"/>
                      <a:pt x="77" y="1113"/>
                    </a:cubicBezTo>
                    <a:cubicBezTo>
                      <a:pt x="755" y="1954"/>
                      <a:pt x="1460" y="2876"/>
                      <a:pt x="2464" y="3364"/>
                    </a:cubicBezTo>
                    <a:cubicBezTo>
                      <a:pt x="2915" y="3576"/>
                      <a:pt x="3433" y="3714"/>
                      <a:pt x="3944" y="3714"/>
                    </a:cubicBezTo>
                    <a:cubicBezTo>
                      <a:pt x="4415" y="3714"/>
                      <a:pt x="4881" y="3596"/>
                      <a:pt x="5285" y="3310"/>
                    </a:cubicBezTo>
                    <a:cubicBezTo>
                      <a:pt x="5909" y="2849"/>
                      <a:pt x="6288" y="1981"/>
                      <a:pt x="6071" y="1194"/>
                    </a:cubicBezTo>
                    <a:cubicBezTo>
                      <a:pt x="5800" y="326"/>
                      <a:pt x="4905" y="1"/>
                      <a:pt x="40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082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/>
      <p:bldP spid="103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048" descr="n89 zalo Cuong Bui">
            <a:extLst>
              <a:ext uri="{FF2B5EF4-FFF2-40B4-BE49-F238E27FC236}">
                <a16:creationId xmlns:a16="http://schemas.microsoft.com/office/drawing/2014/main" id="{65AA7A32-0D8D-BA0E-09E8-C524AE5D63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94" y="1157516"/>
            <a:ext cx="3123533" cy="28284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35" name="Google Shape;1035;p54" descr="n89 zalo Cuong Bui"/>
          <p:cNvSpPr/>
          <p:nvPr/>
        </p:nvSpPr>
        <p:spPr>
          <a:xfrm>
            <a:off x="152881" y="117794"/>
            <a:ext cx="4332324" cy="149850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1036" name="Google Shape;1036;p54" descr="n89 zalo Cuong Bui"/>
          <p:cNvSpPr txBox="1">
            <a:spLocks noGrp="1"/>
          </p:cNvSpPr>
          <p:nvPr>
            <p:ph type="title"/>
          </p:nvPr>
        </p:nvSpPr>
        <p:spPr>
          <a:xfrm>
            <a:off x="257956" y="211128"/>
            <a:ext cx="4104385" cy="12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+mn-lt"/>
              </a:rPr>
              <a:t>C</a:t>
            </a:r>
            <a:r>
              <a:rPr lang="vi-VN" sz="2800" dirty="0">
                <a:latin typeface="+mn-lt"/>
              </a:rPr>
              <a:t>ường độ dòng điện của tia sét trong các cơn dông</a:t>
            </a:r>
            <a:endParaRPr sz="2800" dirty="0">
              <a:latin typeface="+mn-lt"/>
            </a:endParaRPr>
          </a:p>
        </p:txBody>
      </p:sp>
      <p:sp>
        <p:nvSpPr>
          <p:cNvPr id="1037" name="Google Shape;1037;p54" descr="n89 zalo Cuong Bui"/>
          <p:cNvSpPr txBox="1">
            <a:spLocks noGrp="1"/>
          </p:cNvSpPr>
          <p:nvPr>
            <p:ph type="body" idx="1"/>
          </p:nvPr>
        </p:nvSpPr>
        <p:spPr>
          <a:xfrm>
            <a:off x="322600" y="1616294"/>
            <a:ext cx="3975095" cy="14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vi-VN" sz="2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Khi phóng điện, cường độ dòng điện của tia chớp, sét lên đến 300 kA, điện thế 126 MV</a:t>
            </a:r>
            <a:endParaRPr sz="22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056" name="Google Shape;1056;p54" descr="n89 zalo Cuong Bui"/>
          <p:cNvGrpSpPr/>
          <p:nvPr/>
        </p:nvGrpSpPr>
        <p:grpSpPr>
          <a:xfrm>
            <a:off x="5185239" y="1021988"/>
            <a:ext cx="320453" cy="409255"/>
            <a:chOff x="5905475" y="2032050"/>
            <a:chExt cx="454350" cy="580175"/>
          </a:xfrm>
        </p:grpSpPr>
        <p:sp>
          <p:nvSpPr>
            <p:cNvPr id="1057" name="Google Shape;1057;p5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54" descr="n89 zalo Cuong Bui"/>
          <p:cNvGrpSpPr/>
          <p:nvPr/>
        </p:nvGrpSpPr>
        <p:grpSpPr>
          <a:xfrm>
            <a:off x="5217277" y="3481689"/>
            <a:ext cx="316600" cy="353731"/>
            <a:chOff x="7249250" y="2312150"/>
            <a:chExt cx="433317" cy="542846"/>
          </a:xfrm>
        </p:grpSpPr>
        <p:sp>
          <p:nvSpPr>
            <p:cNvPr id="1064" name="Google Shape;1064;p54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4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4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n89 zalo Cuong Bui">
            <a:extLst>
              <a:ext uri="{FF2B5EF4-FFF2-40B4-BE49-F238E27FC236}">
                <a16:creationId xmlns:a16="http://schemas.microsoft.com/office/drawing/2014/main" id="{42DE73BE-77DF-07EA-5987-851289C87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7" y="3299224"/>
            <a:ext cx="2831365" cy="1769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1" name="Google Shape;2612;p80" descr="n89 zalo Cuong Bui">
            <a:extLst>
              <a:ext uri="{FF2B5EF4-FFF2-40B4-BE49-F238E27FC236}">
                <a16:creationId xmlns:a16="http://schemas.microsoft.com/office/drawing/2014/main" id="{927C179E-60F5-9907-9F14-5B24ABF3E521}"/>
              </a:ext>
            </a:extLst>
          </p:cNvPr>
          <p:cNvGrpSpPr/>
          <p:nvPr/>
        </p:nvGrpSpPr>
        <p:grpSpPr>
          <a:xfrm>
            <a:off x="7077504" y="3570928"/>
            <a:ext cx="1573697" cy="1062885"/>
            <a:chOff x="5491650" y="2658300"/>
            <a:chExt cx="1636200" cy="1105100"/>
          </a:xfrm>
        </p:grpSpPr>
        <p:grpSp>
          <p:nvGrpSpPr>
            <p:cNvPr id="2053" name="Google Shape;2613;p80">
              <a:extLst>
                <a:ext uri="{FF2B5EF4-FFF2-40B4-BE49-F238E27FC236}">
                  <a16:creationId xmlns:a16="http://schemas.microsoft.com/office/drawing/2014/main" id="{2C6CDEC3-047E-F9B1-47E7-B8C12E05A1F8}"/>
                </a:ext>
              </a:extLst>
            </p:cNvPr>
            <p:cNvGrpSpPr/>
            <p:nvPr/>
          </p:nvGrpSpPr>
          <p:grpSpPr>
            <a:xfrm>
              <a:off x="5491650" y="2658300"/>
              <a:ext cx="1636200" cy="1105100"/>
              <a:chOff x="5477850" y="2649400"/>
              <a:chExt cx="1636200" cy="1105100"/>
            </a:xfrm>
          </p:grpSpPr>
          <p:sp>
            <p:nvSpPr>
              <p:cNvPr id="2074" name="Google Shape;2614;p80">
                <a:extLst>
                  <a:ext uri="{FF2B5EF4-FFF2-40B4-BE49-F238E27FC236}">
                    <a16:creationId xmlns:a16="http://schemas.microsoft.com/office/drawing/2014/main" id="{4D64C995-BACA-152E-2AE9-8F70A8192403}"/>
                  </a:ext>
                </a:extLst>
              </p:cNvPr>
              <p:cNvSpPr/>
              <p:nvPr/>
            </p:nvSpPr>
            <p:spPr>
              <a:xfrm>
                <a:off x="6439300" y="2873625"/>
                <a:ext cx="273300" cy="301925"/>
              </a:xfrm>
              <a:custGeom>
                <a:avLst/>
                <a:gdLst/>
                <a:ahLst/>
                <a:cxnLst/>
                <a:rect l="l" t="t" r="r" b="b"/>
                <a:pathLst>
                  <a:path w="10932" h="12077" extrusionOk="0">
                    <a:moveTo>
                      <a:pt x="6601" y="0"/>
                    </a:moveTo>
                    <a:cubicBezTo>
                      <a:pt x="6516" y="0"/>
                      <a:pt x="6431" y="11"/>
                      <a:pt x="6348" y="33"/>
                    </a:cubicBezTo>
                    <a:lnTo>
                      <a:pt x="923" y="1471"/>
                    </a:lnTo>
                    <a:cubicBezTo>
                      <a:pt x="326" y="1606"/>
                      <a:pt x="1" y="2284"/>
                      <a:pt x="272" y="2827"/>
                    </a:cubicBezTo>
                    <a:cubicBezTo>
                      <a:pt x="1466" y="5214"/>
                      <a:pt x="2388" y="7736"/>
                      <a:pt x="2984" y="10313"/>
                    </a:cubicBezTo>
                    <a:cubicBezTo>
                      <a:pt x="3066" y="10584"/>
                      <a:pt x="3147" y="11208"/>
                      <a:pt x="3174" y="12076"/>
                    </a:cubicBezTo>
                    <a:lnTo>
                      <a:pt x="3201" y="12076"/>
                    </a:lnTo>
                    <a:cubicBezTo>
                      <a:pt x="4015" y="11913"/>
                      <a:pt x="5588" y="11642"/>
                      <a:pt x="6402" y="11479"/>
                    </a:cubicBezTo>
                    <a:cubicBezTo>
                      <a:pt x="7867" y="11208"/>
                      <a:pt x="9738" y="10693"/>
                      <a:pt x="10905" y="10367"/>
                    </a:cubicBezTo>
                    <a:lnTo>
                      <a:pt x="10932" y="10367"/>
                    </a:lnTo>
                    <a:cubicBezTo>
                      <a:pt x="10145" y="5458"/>
                      <a:pt x="8246" y="1850"/>
                      <a:pt x="7433" y="467"/>
                    </a:cubicBezTo>
                    <a:cubicBezTo>
                      <a:pt x="7260" y="165"/>
                      <a:pt x="6933" y="0"/>
                      <a:pt x="66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615;p80">
                <a:extLst>
                  <a:ext uri="{FF2B5EF4-FFF2-40B4-BE49-F238E27FC236}">
                    <a16:creationId xmlns:a16="http://schemas.microsoft.com/office/drawing/2014/main" id="{2A0B795D-BF67-4C26-8BD0-75CBA6E0DC84}"/>
                  </a:ext>
                </a:extLst>
              </p:cNvPr>
              <p:cNvSpPr/>
              <p:nvPr/>
            </p:nvSpPr>
            <p:spPr>
              <a:xfrm>
                <a:off x="5857500" y="3123975"/>
                <a:ext cx="871375" cy="626700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25068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1" y="4856"/>
                      <a:pt x="1" y="10742"/>
                      <a:pt x="2415" y="16275"/>
                    </a:cubicBezTo>
                    <a:cubicBezTo>
                      <a:pt x="4976" y="22195"/>
                      <a:pt x="10803" y="25068"/>
                      <a:pt x="16754" y="25068"/>
                    </a:cubicBezTo>
                    <a:cubicBezTo>
                      <a:pt x="23346" y="25068"/>
                      <a:pt x="30089" y="21543"/>
                      <a:pt x="32712" y="14729"/>
                    </a:cubicBezTo>
                    <a:cubicBezTo>
                      <a:pt x="34746" y="9385"/>
                      <a:pt x="34855" y="4395"/>
                      <a:pt x="34204" y="353"/>
                    </a:cubicBezTo>
                    <a:lnTo>
                      <a:pt x="34150" y="353"/>
                    </a:lnTo>
                    <a:cubicBezTo>
                      <a:pt x="33010" y="679"/>
                      <a:pt x="31112" y="1194"/>
                      <a:pt x="29674" y="1465"/>
                    </a:cubicBezTo>
                    <a:cubicBezTo>
                      <a:pt x="28833" y="1628"/>
                      <a:pt x="27287" y="1899"/>
                      <a:pt x="26473" y="2062"/>
                    </a:cubicBezTo>
                    <a:lnTo>
                      <a:pt x="26446" y="2062"/>
                    </a:lnTo>
                    <a:cubicBezTo>
                      <a:pt x="26582" y="5453"/>
                      <a:pt x="25877" y="12315"/>
                      <a:pt x="19340" y="13590"/>
                    </a:cubicBezTo>
                    <a:cubicBezTo>
                      <a:pt x="18729" y="13714"/>
                      <a:pt x="18111" y="13777"/>
                      <a:pt x="17495" y="13777"/>
                    </a:cubicBezTo>
                    <a:cubicBezTo>
                      <a:pt x="15568" y="13777"/>
                      <a:pt x="13673" y="13162"/>
                      <a:pt x="12152" y="11908"/>
                    </a:cubicBezTo>
                    <a:cubicBezTo>
                      <a:pt x="9060" y="9331"/>
                      <a:pt x="8707" y="5317"/>
                      <a:pt x="9331" y="1628"/>
                    </a:cubicBezTo>
                    <a:lnTo>
                      <a:pt x="9196" y="1628"/>
                    </a:lnTo>
                    <a:cubicBezTo>
                      <a:pt x="6483" y="1248"/>
                      <a:pt x="3391" y="706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616;p80">
                <a:extLst>
                  <a:ext uri="{FF2B5EF4-FFF2-40B4-BE49-F238E27FC236}">
                    <a16:creationId xmlns:a16="http://schemas.microsoft.com/office/drawing/2014/main" id="{7400A88D-5339-1948-1A6F-E648265A0C5C}"/>
                  </a:ext>
                </a:extLst>
              </p:cNvPr>
              <p:cNvSpPr/>
              <p:nvPr/>
            </p:nvSpPr>
            <p:spPr>
              <a:xfrm>
                <a:off x="5876500" y="2865000"/>
                <a:ext cx="276000" cy="29970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1988" extrusionOk="0">
                    <a:moveTo>
                      <a:pt x="3663" y="0"/>
                    </a:moveTo>
                    <a:cubicBezTo>
                      <a:pt x="3236" y="0"/>
                      <a:pt x="2845" y="238"/>
                      <a:pt x="2685" y="649"/>
                    </a:cubicBezTo>
                    <a:cubicBezTo>
                      <a:pt x="2034" y="2195"/>
                      <a:pt x="678" y="5830"/>
                      <a:pt x="0" y="10360"/>
                    </a:cubicBezTo>
                    <a:cubicBezTo>
                      <a:pt x="2631" y="11065"/>
                      <a:pt x="5750" y="11607"/>
                      <a:pt x="8436" y="11987"/>
                    </a:cubicBezTo>
                    <a:lnTo>
                      <a:pt x="8571" y="11987"/>
                    </a:lnTo>
                    <a:cubicBezTo>
                      <a:pt x="8598" y="11770"/>
                      <a:pt x="8653" y="11553"/>
                      <a:pt x="8680" y="11336"/>
                    </a:cubicBezTo>
                    <a:cubicBezTo>
                      <a:pt x="9303" y="8244"/>
                      <a:pt x="10524" y="5288"/>
                      <a:pt x="11012" y="2168"/>
                    </a:cubicBezTo>
                    <a:cubicBezTo>
                      <a:pt x="11039" y="2087"/>
                      <a:pt x="11039" y="1978"/>
                      <a:pt x="10985" y="1924"/>
                    </a:cubicBezTo>
                    <a:cubicBezTo>
                      <a:pt x="10958" y="1816"/>
                      <a:pt x="10850" y="1816"/>
                      <a:pt x="10768" y="1789"/>
                    </a:cubicBezTo>
                    <a:lnTo>
                      <a:pt x="3906" y="25"/>
                    </a:lnTo>
                    <a:cubicBezTo>
                      <a:pt x="3825" y="8"/>
                      <a:pt x="3743" y="0"/>
                      <a:pt x="36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617;p80">
                <a:extLst>
                  <a:ext uri="{FF2B5EF4-FFF2-40B4-BE49-F238E27FC236}">
                    <a16:creationId xmlns:a16="http://schemas.microsoft.com/office/drawing/2014/main" id="{B57AE48F-BBFC-2C66-3A9D-8A95D131C659}"/>
                  </a:ext>
                </a:extLst>
              </p:cNvPr>
              <p:cNvSpPr/>
              <p:nvPr/>
            </p:nvSpPr>
            <p:spPr>
              <a:xfrm>
                <a:off x="5860225" y="3199925"/>
                <a:ext cx="863225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34529" h="22030" extrusionOk="0">
                    <a:moveTo>
                      <a:pt x="298" y="1"/>
                    </a:moveTo>
                    <a:cubicBezTo>
                      <a:pt x="0" y="4178"/>
                      <a:pt x="380" y="8816"/>
                      <a:pt x="2306" y="13237"/>
                    </a:cubicBezTo>
                    <a:cubicBezTo>
                      <a:pt x="4867" y="19157"/>
                      <a:pt x="10694" y="22030"/>
                      <a:pt x="16645" y="22030"/>
                    </a:cubicBezTo>
                    <a:cubicBezTo>
                      <a:pt x="23237" y="22030"/>
                      <a:pt x="29980" y="18505"/>
                      <a:pt x="32603" y="11691"/>
                    </a:cubicBezTo>
                    <a:cubicBezTo>
                      <a:pt x="34041" y="7894"/>
                      <a:pt x="34529" y="4286"/>
                      <a:pt x="34420" y="1058"/>
                    </a:cubicBezTo>
                    <a:lnTo>
                      <a:pt x="34420" y="1058"/>
                    </a:lnTo>
                    <a:cubicBezTo>
                      <a:pt x="34230" y="3472"/>
                      <a:pt x="33688" y="6022"/>
                      <a:pt x="32684" y="8680"/>
                    </a:cubicBezTo>
                    <a:cubicBezTo>
                      <a:pt x="30078" y="15487"/>
                      <a:pt x="23345" y="19004"/>
                      <a:pt x="16756" y="19004"/>
                    </a:cubicBezTo>
                    <a:cubicBezTo>
                      <a:pt x="10795" y="19004"/>
                      <a:pt x="4951" y="16125"/>
                      <a:pt x="2387" y="10199"/>
                    </a:cubicBezTo>
                    <a:cubicBezTo>
                      <a:pt x="922" y="6836"/>
                      <a:pt x="353" y="3337"/>
                      <a:pt x="2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618;p80">
                <a:extLst>
                  <a:ext uri="{FF2B5EF4-FFF2-40B4-BE49-F238E27FC236}">
                    <a16:creationId xmlns:a16="http://schemas.microsoft.com/office/drawing/2014/main" id="{EC0CA019-0582-D1EB-36F8-A3F0939CDF22}"/>
                  </a:ext>
                </a:extLst>
              </p:cNvPr>
              <p:cNvSpPr/>
              <p:nvPr/>
            </p:nvSpPr>
            <p:spPr>
              <a:xfrm>
                <a:off x="5857500" y="2860925"/>
                <a:ext cx="868675" cy="89357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35743" extrusionOk="0">
                    <a:moveTo>
                      <a:pt x="4412" y="355"/>
                    </a:moveTo>
                    <a:cubicBezTo>
                      <a:pt x="4483" y="355"/>
                      <a:pt x="4558" y="363"/>
                      <a:pt x="4639" y="378"/>
                    </a:cubicBezTo>
                    <a:cubicBezTo>
                      <a:pt x="4829" y="405"/>
                      <a:pt x="5018" y="487"/>
                      <a:pt x="5208" y="514"/>
                    </a:cubicBezTo>
                    <a:cubicBezTo>
                      <a:pt x="6971" y="975"/>
                      <a:pt x="8734" y="1409"/>
                      <a:pt x="10497" y="1870"/>
                    </a:cubicBezTo>
                    <a:cubicBezTo>
                      <a:pt x="10769" y="1924"/>
                      <a:pt x="11067" y="1979"/>
                      <a:pt x="11338" y="2087"/>
                    </a:cubicBezTo>
                    <a:cubicBezTo>
                      <a:pt x="11365" y="2087"/>
                      <a:pt x="11447" y="2087"/>
                      <a:pt x="11474" y="2114"/>
                    </a:cubicBezTo>
                    <a:cubicBezTo>
                      <a:pt x="11745" y="2331"/>
                      <a:pt x="11474" y="3091"/>
                      <a:pt x="11420" y="3389"/>
                    </a:cubicBezTo>
                    <a:cubicBezTo>
                      <a:pt x="11013" y="5288"/>
                      <a:pt x="10416" y="7132"/>
                      <a:pt x="9874" y="9004"/>
                    </a:cubicBezTo>
                    <a:cubicBezTo>
                      <a:pt x="9060" y="12069"/>
                      <a:pt x="8436" y="15351"/>
                      <a:pt x="9385" y="18470"/>
                    </a:cubicBezTo>
                    <a:cubicBezTo>
                      <a:pt x="10280" y="21481"/>
                      <a:pt x="12776" y="23759"/>
                      <a:pt x="15895" y="24329"/>
                    </a:cubicBezTo>
                    <a:cubicBezTo>
                      <a:pt x="16444" y="24429"/>
                      <a:pt x="17005" y="24478"/>
                      <a:pt x="17566" y="24478"/>
                    </a:cubicBezTo>
                    <a:cubicBezTo>
                      <a:pt x="19749" y="24478"/>
                      <a:pt x="21942" y="23723"/>
                      <a:pt x="23517" y="22213"/>
                    </a:cubicBezTo>
                    <a:cubicBezTo>
                      <a:pt x="25117" y="20721"/>
                      <a:pt x="25958" y="18606"/>
                      <a:pt x="26365" y="16517"/>
                    </a:cubicBezTo>
                    <a:cubicBezTo>
                      <a:pt x="26745" y="14483"/>
                      <a:pt x="26799" y="12259"/>
                      <a:pt x="26311" y="10251"/>
                    </a:cubicBezTo>
                    <a:cubicBezTo>
                      <a:pt x="25850" y="8434"/>
                      <a:pt x="25226" y="6671"/>
                      <a:pt x="24493" y="4962"/>
                    </a:cubicBezTo>
                    <a:cubicBezTo>
                      <a:pt x="24304" y="4528"/>
                      <a:pt x="24114" y="4094"/>
                      <a:pt x="23897" y="3687"/>
                    </a:cubicBezTo>
                    <a:cubicBezTo>
                      <a:pt x="23680" y="3199"/>
                      <a:pt x="23408" y="2630"/>
                      <a:pt x="23978" y="2250"/>
                    </a:cubicBezTo>
                    <a:cubicBezTo>
                      <a:pt x="24141" y="2141"/>
                      <a:pt x="24385" y="2087"/>
                      <a:pt x="24602" y="2033"/>
                    </a:cubicBezTo>
                    <a:cubicBezTo>
                      <a:pt x="26229" y="1599"/>
                      <a:pt x="27857" y="1138"/>
                      <a:pt x="29511" y="731"/>
                    </a:cubicBezTo>
                    <a:cubicBezTo>
                      <a:pt x="29628" y="703"/>
                      <a:pt x="29740" y="688"/>
                      <a:pt x="29846" y="688"/>
                    </a:cubicBezTo>
                    <a:cubicBezTo>
                      <a:pt x="30158" y="688"/>
                      <a:pt x="30421" y="821"/>
                      <a:pt x="30623" y="1165"/>
                    </a:cubicBezTo>
                    <a:cubicBezTo>
                      <a:pt x="30840" y="1518"/>
                      <a:pt x="31030" y="1897"/>
                      <a:pt x="31220" y="2277"/>
                    </a:cubicBezTo>
                    <a:cubicBezTo>
                      <a:pt x="31817" y="3443"/>
                      <a:pt x="32332" y="4664"/>
                      <a:pt x="32766" y="5912"/>
                    </a:cubicBezTo>
                    <a:cubicBezTo>
                      <a:pt x="33336" y="7539"/>
                      <a:pt x="33743" y="9221"/>
                      <a:pt x="34041" y="10930"/>
                    </a:cubicBezTo>
                    <a:cubicBezTo>
                      <a:pt x="34043" y="10943"/>
                      <a:pt x="34046" y="10955"/>
                      <a:pt x="34051" y="10966"/>
                    </a:cubicBezTo>
                    <a:lnTo>
                      <a:pt x="34051" y="10966"/>
                    </a:lnTo>
                    <a:cubicBezTo>
                      <a:pt x="34582" y="14363"/>
                      <a:pt x="34497" y="17840"/>
                      <a:pt x="33743" y="21182"/>
                    </a:cubicBezTo>
                    <a:cubicBezTo>
                      <a:pt x="33119" y="24030"/>
                      <a:pt x="32115" y="26851"/>
                      <a:pt x="30298" y="29184"/>
                    </a:cubicBezTo>
                    <a:cubicBezTo>
                      <a:pt x="27477" y="32710"/>
                      <a:pt x="23164" y="34853"/>
                      <a:pt x="18716" y="35314"/>
                    </a:cubicBezTo>
                    <a:cubicBezTo>
                      <a:pt x="18075" y="35382"/>
                      <a:pt x="17428" y="35416"/>
                      <a:pt x="16781" y="35416"/>
                    </a:cubicBezTo>
                    <a:cubicBezTo>
                      <a:pt x="13047" y="35416"/>
                      <a:pt x="9291" y="34273"/>
                      <a:pt x="6402" y="31869"/>
                    </a:cubicBezTo>
                    <a:cubicBezTo>
                      <a:pt x="4557" y="30323"/>
                      <a:pt x="3201" y="28370"/>
                      <a:pt x="2333" y="26173"/>
                    </a:cubicBezTo>
                    <a:cubicBezTo>
                      <a:pt x="923" y="22701"/>
                      <a:pt x="407" y="18958"/>
                      <a:pt x="489" y="15215"/>
                    </a:cubicBezTo>
                    <a:cubicBezTo>
                      <a:pt x="597" y="11716"/>
                      <a:pt x="1194" y="8217"/>
                      <a:pt x="2198" y="4854"/>
                    </a:cubicBezTo>
                    <a:cubicBezTo>
                      <a:pt x="2550" y="3633"/>
                      <a:pt x="2957" y="2467"/>
                      <a:pt x="3418" y="1301"/>
                    </a:cubicBezTo>
                    <a:cubicBezTo>
                      <a:pt x="3610" y="796"/>
                      <a:pt x="3866" y="355"/>
                      <a:pt x="4412" y="355"/>
                    </a:cubicBezTo>
                    <a:close/>
                    <a:moveTo>
                      <a:pt x="4435" y="0"/>
                    </a:moveTo>
                    <a:cubicBezTo>
                      <a:pt x="4067" y="0"/>
                      <a:pt x="3710" y="131"/>
                      <a:pt x="3472" y="433"/>
                    </a:cubicBezTo>
                    <a:cubicBezTo>
                      <a:pt x="3174" y="785"/>
                      <a:pt x="3038" y="1328"/>
                      <a:pt x="2876" y="1735"/>
                    </a:cubicBezTo>
                    <a:cubicBezTo>
                      <a:pt x="1709" y="4800"/>
                      <a:pt x="923" y="8027"/>
                      <a:pt x="489" y="11255"/>
                    </a:cubicBezTo>
                    <a:cubicBezTo>
                      <a:pt x="1" y="14808"/>
                      <a:pt x="1" y="18416"/>
                      <a:pt x="706" y="21942"/>
                    </a:cubicBezTo>
                    <a:cubicBezTo>
                      <a:pt x="1302" y="24871"/>
                      <a:pt x="2360" y="27828"/>
                      <a:pt x="4259" y="30160"/>
                    </a:cubicBezTo>
                    <a:cubicBezTo>
                      <a:pt x="7080" y="33659"/>
                      <a:pt x="11474" y="35531"/>
                      <a:pt x="15895" y="35721"/>
                    </a:cubicBezTo>
                    <a:cubicBezTo>
                      <a:pt x="16194" y="35735"/>
                      <a:pt x="16494" y="35742"/>
                      <a:pt x="16793" y="35742"/>
                    </a:cubicBezTo>
                    <a:cubicBezTo>
                      <a:pt x="20978" y="35742"/>
                      <a:pt x="25185" y="34331"/>
                      <a:pt x="28399" y="31598"/>
                    </a:cubicBezTo>
                    <a:cubicBezTo>
                      <a:pt x="30189" y="30106"/>
                      <a:pt x="31600" y="28180"/>
                      <a:pt x="32549" y="26065"/>
                    </a:cubicBezTo>
                    <a:cubicBezTo>
                      <a:pt x="34014" y="22755"/>
                      <a:pt x="34719" y="19067"/>
                      <a:pt x="34719" y="15486"/>
                    </a:cubicBezTo>
                    <a:cubicBezTo>
                      <a:pt x="34746" y="13913"/>
                      <a:pt x="34611" y="12367"/>
                      <a:pt x="34366" y="10821"/>
                    </a:cubicBezTo>
                    <a:cubicBezTo>
                      <a:pt x="34366" y="10815"/>
                      <a:pt x="34365" y="10809"/>
                      <a:pt x="34364" y="10804"/>
                    </a:cubicBezTo>
                    <a:lnTo>
                      <a:pt x="34364" y="10804"/>
                    </a:lnTo>
                    <a:cubicBezTo>
                      <a:pt x="33848" y="7745"/>
                      <a:pt x="32899" y="4740"/>
                      <a:pt x="31464" y="2006"/>
                    </a:cubicBezTo>
                    <a:cubicBezTo>
                      <a:pt x="31097" y="1296"/>
                      <a:pt x="30730" y="343"/>
                      <a:pt x="29865" y="343"/>
                    </a:cubicBezTo>
                    <a:cubicBezTo>
                      <a:pt x="29771" y="343"/>
                      <a:pt x="29672" y="355"/>
                      <a:pt x="29566" y="378"/>
                    </a:cubicBezTo>
                    <a:cubicBezTo>
                      <a:pt x="28887" y="514"/>
                      <a:pt x="28237" y="731"/>
                      <a:pt x="27586" y="894"/>
                    </a:cubicBezTo>
                    <a:cubicBezTo>
                      <a:pt x="26636" y="1138"/>
                      <a:pt x="25714" y="1409"/>
                      <a:pt x="24765" y="1653"/>
                    </a:cubicBezTo>
                    <a:cubicBezTo>
                      <a:pt x="24087" y="1843"/>
                      <a:pt x="23300" y="2033"/>
                      <a:pt x="23300" y="2928"/>
                    </a:cubicBezTo>
                    <a:cubicBezTo>
                      <a:pt x="23300" y="3253"/>
                      <a:pt x="23463" y="3552"/>
                      <a:pt x="23625" y="3850"/>
                    </a:cubicBezTo>
                    <a:cubicBezTo>
                      <a:pt x="23842" y="4311"/>
                      <a:pt x="24059" y="4800"/>
                      <a:pt x="24276" y="5261"/>
                    </a:cubicBezTo>
                    <a:cubicBezTo>
                      <a:pt x="24683" y="6210"/>
                      <a:pt x="25036" y="7186"/>
                      <a:pt x="25361" y="8163"/>
                    </a:cubicBezTo>
                    <a:cubicBezTo>
                      <a:pt x="25850" y="9709"/>
                      <a:pt x="26256" y="11228"/>
                      <a:pt x="26311" y="12882"/>
                    </a:cubicBezTo>
                    <a:cubicBezTo>
                      <a:pt x="26365" y="14917"/>
                      <a:pt x="26094" y="17005"/>
                      <a:pt x="25334" y="18877"/>
                    </a:cubicBezTo>
                    <a:cubicBezTo>
                      <a:pt x="24385" y="21237"/>
                      <a:pt x="22568" y="23054"/>
                      <a:pt x="20099" y="23759"/>
                    </a:cubicBezTo>
                    <a:cubicBezTo>
                      <a:pt x="19283" y="23992"/>
                      <a:pt x="18441" y="24108"/>
                      <a:pt x="17604" y="24108"/>
                    </a:cubicBezTo>
                    <a:cubicBezTo>
                      <a:pt x="14935" y="24108"/>
                      <a:pt x="12317" y="22932"/>
                      <a:pt x="10769" y="20640"/>
                    </a:cubicBezTo>
                    <a:cubicBezTo>
                      <a:pt x="8897" y="17846"/>
                      <a:pt x="9033" y="14239"/>
                      <a:pt x="9711" y="11092"/>
                    </a:cubicBezTo>
                    <a:cubicBezTo>
                      <a:pt x="10145" y="9139"/>
                      <a:pt x="10769" y="7214"/>
                      <a:pt x="11284" y="5288"/>
                    </a:cubicBezTo>
                    <a:cubicBezTo>
                      <a:pt x="11555" y="4338"/>
                      <a:pt x="11799" y="3362"/>
                      <a:pt x="11935" y="2386"/>
                    </a:cubicBezTo>
                    <a:cubicBezTo>
                      <a:pt x="11989" y="2006"/>
                      <a:pt x="11827" y="1843"/>
                      <a:pt x="11474" y="1762"/>
                    </a:cubicBezTo>
                    <a:cubicBezTo>
                      <a:pt x="9819" y="1301"/>
                      <a:pt x="8138" y="894"/>
                      <a:pt x="6483" y="487"/>
                    </a:cubicBezTo>
                    <a:cubicBezTo>
                      <a:pt x="5886" y="324"/>
                      <a:pt x="5317" y="161"/>
                      <a:pt x="4720" y="26"/>
                    </a:cubicBezTo>
                    <a:cubicBezTo>
                      <a:pt x="4625" y="9"/>
                      <a:pt x="4530" y="0"/>
                      <a:pt x="44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619;p80">
                <a:extLst>
                  <a:ext uri="{FF2B5EF4-FFF2-40B4-BE49-F238E27FC236}">
                    <a16:creationId xmlns:a16="http://schemas.microsoft.com/office/drawing/2014/main" id="{6003A584-392B-D6C5-A3F9-22AC79CE698C}"/>
                  </a:ext>
                </a:extLst>
              </p:cNvPr>
              <p:cNvSpPr/>
              <p:nvPr/>
            </p:nvSpPr>
            <p:spPr>
              <a:xfrm>
                <a:off x="6448725" y="3541700"/>
                <a:ext cx="131550" cy="9865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3946" extrusionOk="0">
                    <a:moveTo>
                      <a:pt x="5019" y="0"/>
                    </a:moveTo>
                    <a:cubicBezTo>
                      <a:pt x="4982" y="0"/>
                      <a:pt x="4945" y="16"/>
                      <a:pt x="4913" y="54"/>
                    </a:cubicBezTo>
                    <a:cubicBezTo>
                      <a:pt x="3665" y="1627"/>
                      <a:pt x="2038" y="2848"/>
                      <a:pt x="193" y="3607"/>
                    </a:cubicBezTo>
                    <a:cubicBezTo>
                      <a:pt x="0" y="3680"/>
                      <a:pt x="44" y="3946"/>
                      <a:pt x="209" y="3946"/>
                    </a:cubicBezTo>
                    <a:cubicBezTo>
                      <a:pt x="229" y="3946"/>
                      <a:pt x="251" y="3942"/>
                      <a:pt x="275" y="3933"/>
                    </a:cubicBezTo>
                    <a:cubicBezTo>
                      <a:pt x="2173" y="3146"/>
                      <a:pt x="3882" y="1899"/>
                      <a:pt x="5157" y="298"/>
                    </a:cubicBezTo>
                    <a:cubicBezTo>
                      <a:pt x="5261" y="173"/>
                      <a:pt x="5142" y="0"/>
                      <a:pt x="50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2620;p80">
                <a:extLst>
                  <a:ext uri="{FF2B5EF4-FFF2-40B4-BE49-F238E27FC236}">
                    <a16:creationId xmlns:a16="http://schemas.microsoft.com/office/drawing/2014/main" id="{98FBAC29-A0B7-B969-5C08-2BE01EC1E1BD}"/>
                  </a:ext>
                </a:extLst>
              </p:cNvPr>
              <p:cNvSpPr/>
              <p:nvPr/>
            </p:nvSpPr>
            <p:spPr>
              <a:xfrm>
                <a:off x="6589850" y="35010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7" y="0"/>
                    </a:moveTo>
                    <a:cubicBezTo>
                      <a:pt x="0" y="0"/>
                      <a:pt x="0" y="353"/>
                      <a:pt x="217" y="353"/>
                    </a:cubicBezTo>
                    <a:cubicBezTo>
                      <a:pt x="434" y="353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2621;p80">
                <a:extLst>
                  <a:ext uri="{FF2B5EF4-FFF2-40B4-BE49-F238E27FC236}">
                    <a16:creationId xmlns:a16="http://schemas.microsoft.com/office/drawing/2014/main" id="{118EA703-2621-ABA7-9540-FA24098A7596}"/>
                  </a:ext>
                </a:extLst>
              </p:cNvPr>
              <p:cNvSpPr/>
              <p:nvPr/>
            </p:nvSpPr>
            <p:spPr>
              <a:xfrm>
                <a:off x="5968700" y="2956200"/>
                <a:ext cx="190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65" extrusionOk="0">
                    <a:moveTo>
                      <a:pt x="134" y="1"/>
                    </a:moveTo>
                    <a:cubicBezTo>
                      <a:pt x="107" y="1"/>
                      <a:pt x="74" y="20"/>
                      <a:pt x="55" y="39"/>
                    </a:cubicBezTo>
                    <a:cubicBezTo>
                      <a:pt x="28" y="66"/>
                      <a:pt x="1" y="121"/>
                      <a:pt x="1" y="175"/>
                    </a:cubicBezTo>
                    <a:cubicBezTo>
                      <a:pt x="1" y="202"/>
                      <a:pt x="28" y="256"/>
                      <a:pt x="55" y="283"/>
                    </a:cubicBezTo>
                    <a:cubicBezTo>
                      <a:pt x="82" y="310"/>
                      <a:pt x="136" y="338"/>
                      <a:pt x="164" y="338"/>
                    </a:cubicBezTo>
                    <a:lnTo>
                      <a:pt x="598" y="365"/>
                    </a:lnTo>
                    <a:cubicBezTo>
                      <a:pt x="625" y="365"/>
                      <a:pt x="679" y="338"/>
                      <a:pt x="706" y="310"/>
                    </a:cubicBezTo>
                    <a:cubicBezTo>
                      <a:pt x="733" y="283"/>
                      <a:pt x="760" y="229"/>
                      <a:pt x="760" y="202"/>
                    </a:cubicBezTo>
                    <a:cubicBezTo>
                      <a:pt x="760" y="148"/>
                      <a:pt x="733" y="121"/>
                      <a:pt x="706" y="66"/>
                    </a:cubicBezTo>
                    <a:cubicBezTo>
                      <a:pt x="679" y="39"/>
                      <a:pt x="625" y="39"/>
                      <a:pt x="598" y="39"/>
                    </a:cubicBezTo>
                    <a:lnTo>
                      <a:pt x="164" y="12"/>
                    </a:lnTo>
                    <a:cubicBezTo>
                      <a:pt x="156" y="4"/>
                      <a:pt x="145" y="1"/>
                      <a:pt x="1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2622;p80">
                <a:extLst>
                  <a:ext uri="{FF2B5EF4-FFF2-40B4-BE49-F238E27FC236}">
                    <a16:creationId xmlns:a16="http://schemas.microsoft.com/office/drawing/2014/main" id="{6B750D46-B28D-5042-D057-EF64E5CA1FA3}"/>
                  </a:ext>
                </a:extLst>
              </p:cNvPr>
              <p:cNvSpPr/>
              <p:nvPr/>
            </p:nvSpPr>
            <p:spPr>
              <a:xfrm>
                <a:off x="5966000" y="2995150"/>
                <a:ext cx="264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407" extrusionOk="0">
                    <a:moveTo>
                      <a:pt x="163" y="0"/>
                    </a:moveTo>
                    <a:cubicBezTo>
                      <a:pt x="82" y="0"/>
                      <a:pt x="0" y="82"/>
                      <a:pt x="0" y="163"/>
                    </a:cubicBezTo>
                    <a:cubicBezTo>
                      <a:pt x="0" y="271"/>
                      <a:pt x="82" y="326"/>
                      <a:pt x="163" y="353"/>
                    </a:cubicBezTo>
                    <a:cubicBezTo>
                      <a:pt x="407" y="353"/>
                      <a:pt x="651" y="380"/>
                      <a:pt x="895" y="407"/>
                    </a:cubicBezTo>
                    <a:cubicBezTo>
                      <a:pt x="977" y="407"/>
                      <a:pt x="1058" y="326"/>
                      <a:pt x="1058" y="217"/>
                    </a:cubicBezTo>
                    <a:cubicBezTo>
                      <a:pt x="1058" y="136"/>
                      <a:pt x="1004" y="54"/>
                      <a:pt x="895" y="54"/>
                    </a:cubicBezTo>
                    <a:cubicBezTo>
                      <a:pt x="651" y="27"/>
                      <a:pt x="407" y="27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2623;p80">
                <a:extLst>
                  <a:ext uri="{FF2B5EF4-FFF2-40B4-BE49-F238E27FC236}">
                    <a16:creationId xmlns:a16="http://schemas.microsoft.com/office/drawing/2014/main" id="{A75EA414-CBF7-4267-60A0-D5A22B548D48}"/>
                  </a:ext>
                </a:extLst>
              </p:cNvPr>
              <p:cNvSpPr/>
              <p:nvPr/>
            </p:nvSpPr>
            <p:spPr>
              <a:xfrm>
                <a:off x="5923275" y="3345725"/>
                <a:ext cx="29075" cy="1166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4664" extrusionOk="0">
                    <a:moveTo>
                      <a:pt x="336" y="0"/>
                    </a:moveTo>
                    <a:cubicBezTo>
                      <a:pt x="251" y="0"/>
                      <a:pt x="163" y="54"/>
                      <a:pt x="163" y="163"/>
                    </a:cubicBezTo>
                    <a:cubicBezTo>
                      <a:pt x="1" y="1655"/>
                      <a:pt x="218" y="3146"/>
                      <a:pt x="787" y="4557"/>
                    </a:cubicBezTo>
                    <a:cubicBezTo>
                      <a:pt x="819" y="4631"/>
                      <a:pt x="887" y="4663"/>
                      <a:pt x="954" y="4663"/>
                    </a:cubicBezTo>
                    <a:cubicBezTo>
                      <a:pt x="1060" y="4663"/>
                      <a:pt x="1162" y="4581"/>
                      <a:pt x="1113" y="4448"/>
                    </a:cubicBezTo>
                    <a:cubicBezTo>
                      <a:pt x="570" y="3092"/>
                      <a:pt x="353" y="1628"/>
                      <a:pt x="489" y="163"/>
                    </a:cubicBezTo>
                    <a:cubicBezTo>
                      <a:pt x="502" y="54"/>
                      <a:pt x="421" y="0"/>
                      <a:pt x="3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2624;p80">
                <a:extLst>
                  <a:ext uri="{FF2B5EF4-FFF2-40B4-BE49-F238E27FC236}">
                    <a16:creationId xmlns:a16="http://schemas.microsoft.com/office/drawing/2014/main" id="{E869A044-B967-0A79-27C8-FB5F934F24E0}"/>
                  </a:ext>
                </a:extLst>
              </p:cNvPr>
              <p:cNvSpPr/>
              <p:nvPr/>
            </p:nvSpPr>
            <p:spPr>
              <a:xfrm>
                <a:off x="5963275" y="3515250"/>
                <a:ext cx="108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3" extrusionOk="0">
                    <a:moveTo>
                      <a:pt x="218" y="0"/>
                    </a:moveTo>
                    <a:cubicBezTo>
                      <a:pt x="1" y="0"/>
                      <a:pt x="1" y="353"/>
                      <a:pt x="218" y="353"/>
                    </a:cubicBezTo>
                    <a:cubicBezTo>
                      <a:pt x="435" y="353"/>
                      <a:pt x="435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2625;p80">
                <a:extLst>
                  <a:ext uri="{FF2B5EF4-FFF2-40B4-BE49-F238E27FC236}">
                    <a16:creationId xmlns:a16="http://schemas.microsoft.com/office/drawing/2014/main" id="{A3E20BB0-D526-AC67-A836-3165A0DEE4B3}"/>
                  </a:ext>
                </a:extLst>
              </p:cNvPr>
              <p:cNvSpPr/>
              <p:nvPr/>
            </p:nvSpPr>
            <p:spPr>
              <a:xfrm>
                <a:off x="6557300" y="2985650"/>
                <a:ext cx="169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81" extrusionOk="0">
                    <a:moveTo>
                      <a:pt x="163" y="0"/>
                    </a:moveTo>
                    <a:cubicBezTo>
                      <a:pt x="136" y="0"/>
                      <a:pt x="82" y="28"/>
                      <a:pt x="55" y="55"/>
                    </a:cubicBezTo>
                    <a:cubicBezTo>
                      <a:pt x="28" y="82"/>
                      <a:pt x="0" y="136"/>
                      <a:pt x="0" y="190"/>
                    </a:cubicBezTo>
                    <a:cubicBezTo>
                      <a:pt x="0" y="217"/>
                      <a:pt x="28" y="272"/>
                      <a:pt x="55" y="299"/>
                    </a:cubicBezTo>
                    <a:cubicBezTo>
                      <a:pt x="82" y="326"/>
                      <a:pt x="136" y="353"/>
                      <a:pt x="163" y="353"/>
                    </a:cubicBezTo>
                    <a:cubicBezTo>
                      <a:pt x="299" y="353"/>
                      <a:pt x="407" y="353"/>
                      <a:pt x="516" y="380"/>
                    </a:cubicBezTo>
                    <a:cubicBezTo>
                      <a:pt x="570" y="380"/>
                      <a:pt x="597" y="353"/>
                      <a:pt x="624" y="326"/>
                    </a:cubicBezTo>
                    <a:cubicBezTo>
                      <a:pt x="678" y="299"/>
                      <a:pt x="678" y="245"/>
                      <a:pt x="678" y="190"/>
                    </a:cubicBezTo>
                    <a:cubicBezTo>
                      <a:pt x="678" y="163"/>
                      <a:pt x="678" y="109"/>
                      <a:pt x="624" y="82"/>
                    </a:cubicBezTo>
                    <a:cubicBezTo>
                      <a:pt x="597" y="55"/>
                      <a:pt x="570" y="28"/>
                      <a:pt x="516" y="28"/>
                    </a:cubicBezTo>
                    <a:cubicBezTo>
                      <a:pt x="407" y="28"/>
                      <a:pt x="299" y="0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2626;p80">
                <a:extLst>
                  <a:ext uri="{FF2B5EF4-FFF2-40B4-BE49-F238E27FC236}">
                    <a16:creationId xmlns:a16="http://schemas.microsoft.com/office/drawing/2014/main" id="{C8821A94-E0D7-037A-577A-3B662E807B04}"/>
                  </a:ext>
                </a:extLst>
              </p:cNvPr>
              <p:cNvSpPr/>
              <p:nvPr/>
            </p:nvSpPr>
            <p:spPr>
              <a:xfrm>
                <a:off x="6558650" y="3029050"/>
                <a:ext cx="169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53" extrusionOk="0">
                    <a:moveTo>
                      <a:pt x="163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1" y="244"/>
                      <a:pt x="55" y="299"/>
                    </a:cubicBezTo>
                    <a:cubicBezTo>
                      <a:pt x="82" y="326"/>
                      <a:pt x="109" y="326"/>
                      <a:pt x="163" y="326"/>
                    </a:cubicBezTo>
                    <a:cubicBezTo>
                      <a:pt x="272" y="353"/>
                      <a:pt x="380" y="353"/>
                      <a:pt x="516" y="353"/>
                    </a:cubicBezTo>
                    <a:cubicBezTo>
                      <a:pt x="543" y="353"/>
                      <a:pt x="597" y="353"/>
                      <a:pt x="624" y="299"/>
                    </a:cubicBezTo>
                    <a:cubicBezTo>
                      <a:pt x="652" y="272"/>
                      <a:pt x="679" y="244"/>
                      <a:pt x="679" y="190"/>
                    </a:cubicBezTo>
                    <a:cubicBezTo>
                      <a:pt x="679" y="136"/>
                      <a:pt x="652" y="109"/>
                      <a:pt x="624" y="82"/>
                    </a:cubicBezTo>
                    <a:cubicBezTo>
                      <a:pt x="597" y="55"/>
                      <a:pt x="543" y="27"/>
                      <a:pt x="516" y="27"/>
                    </a:cubicBezTo>
                    <a:cubicBezTo>
                      <a:pt x="380" y="27"/>
                      <a:pt x="272" y="0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2627;p80">
                <a:extLst>
                  <a:ext uri="{FF2B5EF4-FFF2-40B4-BE49-F238E27FC236}">
                    <a16:creationId xmlns:a16="http://schemas.microsoft.com/office/drawing/2014/main" id="{48D1606B-7B24-AE8A-7947-5FE75E34B9B7}"/>
                  </a:ext>
                </a:extLst>
              </p:cNvPr>
              <p:cNvSpPr/>
              <p:nvPr/>
            </p:nvSpPr>
            <p:spPr>
              <a:xfrm>
                <a:off x="5643900" y="2668300"/>
                <a:ext cx="233975" cy="28482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1393" extrusionOk="0">
                    <a:moveTo>
                      <a:pt x="2306" y="0"/>
                    </a:moveTo>
                    <a:lnTo>
                      <a:pt x="1" y="1682"/>
                    </a:lnTo>
                    <a:cubicBezTo>
                      <a:pt x="977" y="3988"/>
                      <a:pt x="1926" y="6266"/>
                      <a:pt x="2903" y="8572"/>
                    </a:cubicBezTo>
                    <a:cubicBezTo>
                      <a:pt x="2930" y="8680"/>
                      <a:pt x="2984" y="8816"/>
                      <a:pt x="3120" y="8870"/>
                    </a:cubicBezTo>
                    <a:cubicBezTo>
                      <a:pt x="3154" y="8887"/>
                      <a:pt x="3190" y="8895"/>
                      <a:pt x="3228" y="8895"/>
                    </a:cubicBezTo>
                    <a:cubicBezTo>
                      <a:pt x="3370" y="8895"/>
                      <a:pt x="3528" y="8787"/>
                      <a:pt x="3635" y="8680"/>
                    </a:cubicBezTo>
                    <a:cubicBezTo>
                      <a:pt x="4395" y="8029"/>
                      <a:pt x="5073" y="7297"/>
                      <a:pt x="5697" y="6510"/>
                    </a:cubicBezTo>
                    <a:cubicBezTo>
                      <a:pt x="5805" y="6347"/>
                      <a:pt x="5968" y="6185"/>
                      <a:pt x="6185" y="6185"/>
                    </a:cubicBezTo>
                    <a:cubicBezTo>
                      <a:pt x="6402" y="6212"/>
                      <a:pt x="6510" y="6483"/>
                      <a:pt x="6592" y="6700"/>
                    </a:cubicBezTo>
                    <a:cubicBezTo>
                      <a:pt x="7080" y="8246"/>
                      <a:pt x="7595" y="9819"/>
                      <a:pt x="8083" y="11392"/>
                    </a:cubicBezTo>
                    <a:cubicBezTo>
                      <a:pt x="9141" y="8707"/>
                      <a:pt x="9358" y="5696"/>
                      <a:pt x="8680" y="2876"/>
                    </a:cubicBezTo>
                    <a:cubicBezTo>
                      <a:pt x="8626" y="2713"/>
                      <a:pt x="8572" y="2550"/>
                      <a:pt x="8463" y="2442"/>
                    </a:cubicBezTo>
                    <a:cubicBezTo>
                      <a:pt x="8366" y="2366"/>
                      <a:pt x="8257" y="2338"/>
                      <a:pt x="8142" y="2338"/>
                    </a:cubicBezTo>
                    <a:cubicBezTo>
                      <a:pt x="7969" y="2338"/>
                      <a:pt x="7786" y="2403"/>
                      <a:pt x="7622" y="2469"/>
                    </a:cubicBezTo>
                    <a:cubicBezTo>
                      <a:pt x="6239" y="3120"/>
                      <a:pt x="4964" y="4015"/>
                      <a:pt x="3906" y="5100"/>
                    </a:cubicBezTo>
                    <a:cubicBezTo>
                      <a:pt x="3500" y="2631"/>
                      <a:pt x="2821" y="1845"/>
                      <a:pt x="23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2628;p80">
                <a:extLst>
                  <a:ext uri="{FF2B5EF4-FFF2-40B4-BE49-F238E27FC236}">
                    <a16:creationId xmlns:a16="http://schemas.microsoft.com/office/drawing/2014/main" id="{F3EB29BF-0C99-24F6-321C-8B9FEBF83D5C}"/>
                  </a:ext>
                </a:extLst>
              </p:cNvPr>
              <p:cNvSpPr/>
              <p:nvPr/>
            </p:nvSpPr>
            <p:spPr>
              <a:xfrm>
                <a:off x="5638950" y="2664075"/>
                <a:ext cx="242300" cy="293200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11728" extrusionOk="0">
                    <a:moveTo>
                      <a:pt x="2404" y="441"/>
                    </a:moveTo>
                    <a:lnTo>
                      <a:pt x="2404" y="441"/>
                    </a:lnTo>
                    <a:cubicBezTo>
                      <a:pt x="2618" y="1151"/>
                      <a:pt x="2911" y="1840"/>
                      <a:pt x="3182" y="2529"/>
                    </a:cubicBezTo>
                    <a:cubicBezTo>
                      <a:pt x="3535" y="3424"/>
                      <a:pt x="3779" y="4347"/>
                      <a:pt x="3942" y="5296"/>
                    </a:cubicBezTo>
                    <a:cubicBezTo>
                      <a:pt x="3959" y="5381"/>
                      <a:pt x="4039" y="5423"/>
                      <a:pt x="4117" y="5423"/>
                    </a:cubicBezTo>
                    <a:cubicBezTo>
                      <a:pt x="4164" y="5423"/>
                      <a:pt x="4209" y="5408"/>
                      <a:pt x="4240" y="5377"/>
                    </a:cubicBezTo>
                    <a:cubicBezTo>
                      <a:pt x="4999" y="4591"/>
                      <a:pt x="5867" y="3913"/>
                      <a:pt x="6844" y="3343"/>
                    </a:cubicBezTo>
                    <a:cubicBezTo>
                      <a:pt x="7061" y="3207"/>
                      <a:pt x="7278" y="3099"/>
                      <a:pt x="7522" y="2990"/>
                    </a:cubicBezTo>
                    <a:cubicBezTo>
                      <a:pt x="7739" y="2874"/>
                      <a:pt x="8017" y="2695"/>
                      <a:pt x="8269" y="2695"/>
                    </a:cubicBezTo>
                    <a:cubicBezTo>
                      <a:pt x="8427" y="2695"/>
                      <a:pt x="8573" y="2765"/>
                      <a:pt x="8688" y="2963"/>
                    </a:cubicBezTo>
                    <a:cubicBezTo>
                      <a:pt x="8770" y="3153"/>
                      <a:pt x="8797" y="3479"/>
                      <a:pt x="8851" y="3696"/>
                    </a:cubicBezTo>
                    <a:cubicBezTo>
                      <a:pt x="8905" y="4021"/>
                      <a:pt x="8960" y="4347"/>
                      <a:pt x="9014" y="4699"/>
                    </a:cubicBezTo>
                    <a:cubicBezTo>
                      <a:pt x="9265" y="6838"/>
                      <a:pt x="9027" y="9001"/>
                      <a:pt x="8319" y="11035"/>
                    </a:cubicBezTo>
                    <a:lnTo>
                      <a:pt x="8319" y="11035"/>
                    </a:lnTo>
                    <a:cubicBezTo>
                      <a:pt x="7882" y="9674"/>
                      <a:pt x="7444" y="8315"/>
                      <a:pt x="7007" y="6978"/>
                    </a:cubicBezTo>
                    <a:cubicBezTo>
                      <a:pt x="6910" y="6663"/>
                      <a:pt x="6748" y="6197"/>
                      <a:pt x="6367" y="6197"/>
                    </a:cubicBezTo>
                    <a:cubicBezTo>
                      <a:pt x="6321" y="6197"/>
                      <a:pt x="6272" y="6204"/>
                      <a:pt x="6220" y="6218"/>
                    </a:cubicBezTo>
                    <a:cubicBezTo>
                      <a:pt x="5976" y="6272"/>
                      <a:pt x="5813" y="6489"/>
                      <a:pt x="5678" y="6679"/>
                    </a:cubicBezTo>
                    <a:cubicBezTo>
                      <a:pt x="5461" y="6950"/>
                      <a:pt x="5244" y="7222"/>
                      <a:pt x="4999" y="7466"/>
                    </a:cubicBezTo>
                    <a:cubicBezTo>
                      <a:pt x="4755" y="7737"/>
                      <a:pt x="4511" y="7981"/>
                      <a:pt x="4267" y="8225"/>
                    </a:cubicBezTo>
                    <a:cubicBezTo>
                      <a:pt x="4110" y="8382"/>
                      <a:pt x="3750" y="8835"/>
                      <a:pt x="3461" y="8835"/>
                    </a:cubicBezTo>
                    <a:cubicBezTo>
                      <a:pt x="3400" y="8835"/>
                      <a:pt x="3343" y="8815"/>
                      <a:pt x="3291" y="8768"/>
                    </a:cubicBezTo>
                    <a:cubicBezTo>
                      <a:pt x="3155" y="8632"/>
                      <a:pt x="3074" y="8225"/>
                      <a:pt x="2992" y="8062"/>
                    </a:cubicBezTo>
                    <a:cubicBezTo>
                      <a:pt x="2911" y="7873"/>
                      <a:pt x="2830" y="7683"/>
                      <a:pt x="2748" y="7520"/>
                    </a:cubicBezTo>
                    <a:cubicBezTo>
                      <a:pt x="2585" y="7113"/>
                      <a:pt x="2423" y="6733"/>
                      <a:pt x="2260" y="6354"/>
                    </a:cubicBezTo>
                    <a:cubicBezTo>
                      <a:pt x="1652" y="4873"/>
                      <a:pt x="1044" y="3392"/>
                      <a:pt x="410" y="1936"/>
                    </a:cubicBezTo>
                    <a:lnTo>
                      <a:pt x="410" y="1936"/>
                    </a:lnTo>
                    <a:lnTo>
                      <a:pt x="2404" y="441"/>
                    </a:lnTo>
                    <a:close/>
                    <a:moveTo>
                      <a:pt x="2504" y="0"/>
                    </a:moveTo>
                    <a:cubicBezTo>
                      <a:pt x="2475" y="0"/>
                      <a:pt x="2447" y="10"/>
                      <a:pt x="2423" y="34"/>
                    </a:cubicBezTo>
                    <a:lnTo>
                      <a:pt x="117" y="1716"/>
                    </a:lnTo>
                    <a:cubicBezTo>
                      <a:pt x="114" y="1718"/>
                      <a:pt x="111" y="1721"/>
                      <a:pt x="108" y="1723"/>
                    </a:cubicBezTo>
                    <a:lnTo>
                      <a:pt x="108" y="1723"/>
                    </a:lnTo>
                    <a:cubicBezTo>
                      <a:pt x="43" y="1755"/>
                      <a:pt x="0" y="1822"/>
                      <a:pt x="36" y="1905"/>
                    </a:cubicBezTo>
                    <a:cubicBezTo>
                      <a:pt x="687" y="3424"/>
                      <a:pt x="1311" y="4916"/>
                      <a:pt x="1934" y="6435"/>
                    </a:cubicBezTo>
                    <a:lnTo>
                      <a:pt x="2857" y="8632"/>
                    </a:lnTo>
                    <a:cubicBezTo>
                      <a:pt x="2997" y="8933"/>
                      <a:pt x="3167" y="9204"/>
                      <a:pt x="3444" y="9204"/>
                    </a:cubicBezTo>
                    <a:cubicBezTo>
                      <a:pt x="3541" y="9204"/>
                      <a:pt x="3652" y="9171"/>
                      <a:pt x="3779" y="9093"/>
                    </a:cubicBezTo>
                    <a:cubicBezTo>
                      <a:pt x="4321" y="8768"/>
                      <a:pt x="4810" y="8171"/>
                      <a:pt x="5244" y="7710"/>
                    </a:cubicBezTo>
                    <a:cubicBezTo>
                      <a:pt x="5461" y="7439"/>
                      <a:pt x="5705" y="7195"/>
                      <a:pt x="5922" y="6923"/>
                    </a:cubicBezTo>
                    <a:cubicBezTo>
                      <a:pt x="5976" y="6815"/>
                      <a:pt x="6112" y="6598"/>
                      <a:pt x="6247" y="6571"/>
                    </a:cubicBezTo>
                    <a:cubicBezTo>
                      <a:pt x="6281" y="6558"/>
                      <a:pt x="6313" y="6553"/>
                      <a:pt x="6341" y="6553"/>
                    </a:cubicBezTo>
                    <a:cubicBezTo>
                      <a:pt x="6564" y="6553"/>
                      <a:pt x="6633" y="6891"/>
                      <a:pt x="6681" y="7059"/>
                    </a:cubicBezTo>
                    <a:cubicBezTo>
                      <a:pt x="7169" y="8578"/>
                      <a:pt x="7658" y="10097"/>
                      <a:pt x="8146" y="11616"/>
                    </a:cubicBezTo>
                    <a:cubicBezTo>
                      <a:pt x="8172" y="11693"/>
                      <a:pt x="8229" y="11728"/>
                      <a:pt x="8290" y="11728"/>
                    </a:cubicBezTo>
                    <a:cubicBezTo>
                      <a:pt x="8357" y="11728"/>
                      <a:pt x="8429" y="11687"/>
                      <a:pt x="8471" y="11616"/>
                    </a:cubicBezTo>
                    <a:cubicBezTo>
                      <a:pt x="9448" y="9066"/>
                      <a:pt x="9692" y="6272"/>
                      <a:pt x="9177" y="3587"/>
                    </a:cubicBezTo>
                    <a:cubicBezTo>
                      <a:pt x="9068" y="3153"/>
                      <a:pt x="9041" y="2502"/>
                      <a:pt x="8553" y="2366"/>
                    </a:cubicBezTo>
                    <a:cubicBezTo>
                      <a:pt x="8482" y="2347"/>
                      <a:pt x="8409" y="2338"/>
                      <a:pt x="8335" y="2338"/>
                    </a:cubicBezTo>
                    <a:cubicBezTo>
                      <a:pt x="7902" y="2338"/>
                      <a:pt x="7436" y="2642"/>
                      <a:pt x="7088" y="2828"/>
                    </a:cubicBezTo>
                    <a:cubicBezTo>
                      <a:pt x="6038" y="3378"/>
                      <a:pt x="5080" y="4089"/>
                      <a:pt x="4214" y="4920"/>
                    </a:cubicBezTo>
                    <a:lnTo>
                      <a:pt x="4214" y="4920"/>
                    </a:lnTo>
                    <a:cubicBezTo>
                      <a:pt x="4053" y="4074"/>
                      <a:pt x="3824" y="3250"/>
                      <a:pt x="3508" y="2448"/>
                    </a:cubicBezTo>
                    <a:cubicBezTo>
                      <a:pt x="3209" y="1661"/>
                      <a:pt x="2884" y="929"/>
                      <a:pt x="2667" y="115"/>
                    </a:cubicBezTo>
                    <a:cubicBezTo>
                      <a:pt x="2648" y="58"/>
                      <a:pt x="2574" y="0"/>
                      <a:pt x="2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2629;p80">
                <a:extLst>
                  <a:ext uri="{FF2B5EF4-FFF2-40B4-BE49-F238E27FC236}">
                    <a16:creationId xmlns:a16="http://schemas.microsoft.com/office/drawing/2014/main" id="{72E03B34-46B0-56B4-FE79-A0A19BC24C77}"/>
                  </a:ext>
                </a:extLst>
              </p:cNvPr>
              <p:cNvSpPr/>
              <p:nvPr/>
            </p:nvSpPr>
            <p:spPr>
              <a:xfrm>
                <a:off x="5482525" y="3119175"/>
                <a:ext cx="319400" cy="197175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7887" extrusionOk="0">
                    <a:moveTo>
                      <a:pt x="5340" y="0"/>
                    </a:moveTo>
                    <a:cubicBezTo>
                      <a:pt x="5278" y="0"/>
                      <a:pt x="5216" y="9"/>
                      <a:pt x="5154" y="30"/>
                    </a:cubicBezTo>
                    <a:cubicBezTo>
                      <a:pt x="4882" y="138"/>
                      <a:pt x="4801" y="491"/>
                      <a:pt x="4774" y="789"/>
                    </a:cubicBezTo>
                    <a:cubicBezTo>
                      <a:pt x="4638" y="2281"/>
                      <a:pt x="4801" y="3827"/>
                      <a:pt x="5235" y="5292"/>
                    </a:cubicBezTo>
                    <a:cubicBezTo>
                      <a:pt x="2875" y="4451"/>
                      <a:pt x="1872" y="4641"/>
                      <a:pt x="0" y="4180"/>
                    </a:cubicBezTo>
                    <a:lnTo>
                      <a:pt x="0" y="4180"/>
                    </a:lnTo>
                    <a:lnTo>
                      <a:pt x="353" y="7001"/>
                    </a:lnTo>
                    <a:lnTo>
                      <a:pt x="7757" y="7869"/>
                    </a:lnTo>
                    <a:cubicBezTo>
                      <a:pt x="7802" y="7880"/>
                      <a:pt x="7852" y="7887"/>
                      <a:pt x="7902" y="7887"/>
                    </a:cubicBezTo>
                    <a:cubicBezTo>
                      <a:pt x="7974" y="7887"/>
                      <a:pt x="8047" y="7873"/>
                      <a:pt x="8110" y="7842"/>
                    </a:cubicBezTo>
                    <a:cubicBezTo>
                      <a:pt x="8273" y="7706"/>
                      <a:pt x="8273" y="7462"/>
                      <a:pt x="8219" y="7272"/>
                    </a:cubicBezTo>
                    <a:cubicBezTo>
                      <a:pt x="8002" y="6296"/>
                      <a:pt x="7703" y="5346"/>
                      <a:pt x="7351" y="4424"/>
                    </a:cubicBezTo>
                    <a:cubicBezTo>
                      <a:pt x="7269" y="4234"/>
                      <a:pt x="7188" y="4017"/>
                      <a:pt x="7296" y="3854"/>
                    </a:cubicBezTo>
                    <a:cubicBezTo>
                      <a:pt x="7376" y="3742"/>
                      <a:pt x="7503" y="3706"/>
                      <a:pt x="7644" y="3706"/>
                    </a:cubicBezTo>
                    <a:cubicBezTo>
                      <a:pt x="7742" y="3706"/>
                      <a:pt x="7847" y="3724"/>
                      <a:pt x="7947" y="3746"/>
                    </a:cubicBezTo>
                    <a:cubicBezTo>
                      <a:pt x="9548" y="4071"/>
                      <a:pt x="11148" y="4397"/>
                      <a:pt x="12775" y="4722"/>
                    </a:cubicBezTo>
                    <a:cubicBezTo>
                      <a:pt x="10958" y="2498"/>
                      <a:pt x="8408" y="844"/>
                      <a:pt x="5642" y="57"/>
                    </a:cubicBezTo>
                    <a:cubicBezTo>
                      <a:pt x="5541" y="24"/>
                      <a:pt x="5441" y="0"/>
                      <a:pt x="5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2630;p80">
                <a:extLst>
                  <a:ext uri="{FF2B5EF4-FFF2-40B4-BE49-F238E27FC236}">
                    <a16:creationId xmlns:a16="http://schemas.microsoft.com/office/drawing/2014/main" id="{5D3D50F1-FE72-C9C7-83AC-1F9723088858}"/>
                  </a:ext>
                </a:extLst>
              </p:cNvPr>
              <p:cNvSpPr/>
              <p:nvPr/>
            </p:nvSpPr>
            <p:spPr>
              <a:xfrm>
                <a:off x="5477850" y="3114600"/>
                <a:ext cx="329175" cy="2056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8225" extrusionOk="0">
                    <a:moveTo>
                      <a:pt x="5564" y="372"/>
                    </a:moveTo>
                    <a:cubicBezTo>
                      <a:pt x="5744" y="372"/>
                      <a:pt x="5947" y="442"/>
                      <a:pt x="6100" y="484"/>
                    </a:cubicBezTo>
                    <a:cubicBezTo>
                      <a:pt x="6643" y="647"/>
                      <a:pt x="7185" y="864"/>
                      <a:pt x="7700" y="1081"/>
                    </a:cubicBezTo>
                    <a:cubicBezTo>
                      <a:pt x="9555" y="1908"/>
                      <a:pt x="11178" y="3129"/>
                      <a:pt x="12506" y="4637"/>
                    </a:cubicBezTo>
                    <a:lnTo>
                      <a:pt x="12506" y="4637"/>
                    </a:lnTo>
                    <a:cubicBezTo>
                      <a:pt x="11108" y="4347"/>
                      <a:pt x="9727" y="4056"/>
                      <a:pt x="8324" y="3766"/>
                    </a:cubicBezTo>
                    <a:cubicBezTo>
                      <a:pt x="8189" y="3745"/>
                      <a:pt x="8022" y="3716"/>
                      <a:pt x="7859" y="3716"/>
                    </a:cubicBezTo>
                    <a:cubicBezTo>
                      <a:pt x="7598" y="3716"/>
                      <a:pt x="7350" y="3791"/>
                      <a:pt x="7266" y="4092"/>
                    </a:cubicBezTo>
                    <a:cubicBezTo>
                      <a:pt x="7212" y="4336"/>
                      <a:pt x="7348" y="4580"/>
                      <a:pt x="7429" y="4797"/>
                    </a:cubicBezTo>
                    <a:cubicBezTo>
                      <a:pt x="7565" y="5149"/>
                      <a:pt x="7700" y="5529"/>
                      <a:pt x="7809" y="5909"/>
                    </a:cubicBezTo>
                    <a:cubicBezTo>
                      <a:pt x="7944" y="6262"/>
                      <a:pt x="8053" y="6641"/>
                      <a:pt x="8134" y="7021"/>
                    </a:cubicBezTo>
                    <a:cubicBezTo>
                      <a:pt x="8161" y="7184"/>
                      <a:pt x="8243" y="7346"/>
                      <a:pt x="8243" y="7482"/>
                    </a:cubicBezTo>
                    <a:cubicBezTo>
                      <a:pt x="8243" y="7797"/>
                      <a:pt x="8131" y="7869"/>
                      <a:pt x="7922" y="7869"/>
                    </a:cubicBezTo>
                    <a:cubicBezTo>
                      <a:pt x="7879" y="7869"/>
                      <a:pt x="7833" y="7866"/>
                      <a:pt x="7782" y="7862"/>
                    </a:cubicBezTo>
                    <a:cubicBezTo>
                      <a:pt x="6995" y="7753"/>
                      <a:pt x="6209" y="7672"/>
                      <a:pt x="5422" y="7591"/>
                    </a:cubicBezTo>
                    <a:cubicBezTo>
                      <a:pt x="3843" y="7406"/>
                      <a:pt x="2264" y="7222"/>
                      <a:pt x="686" y="7038"/>
                    </a:cubicBezTo>
                    <a:lnTo>
                      <a:pt x="686" y="7038"/>
                    </a:lnTo>
                    <a:cubicBezTo>
                      <a:pt x="591" y="6211"/>
                      <a:pt x="495" y="5402"/>
                      <a:pt x="380" y="4576"/>
                    </a:cubicBezTo>
                    <a:lnTo>
                      <a:pt x="380" y="4576"/>
                    </a:lnTo>
                    <a:cubicBezTo>
                      <a:pt x="1098" y="4731"/>
                      <a:pt x="1836" y="4809"/>
                      <a:pt x="2574" y="4932"/>
                    </a:cubicBezTo>
                    <a:cubicBezTo>
                      <a:pt x="3550" y="5068"/>
                      <a:pt x="4473" y="5312"/>
                      <a:pt x="5368" y="5611"/>
                    </a:cubicBezTo>
                    <a:cubicBezTo>
                      <a:pt x="5389" y="5619"/>
                      <a:pt x="5410" y="5623"/>
                      <a:pt x="5429" y="5623"/>
                    </a:cubicBezTo>
                    <a:cubicBezTo>
                      <a:pt x="5534" y="5623"/>
                      <a:pt x="5608" y="5512"/>
                      <a:pt x="5585" y="5421"/>
                    </a:cubicBezTo>
                    <a:cubicBezTo>
                      <a:pt x="5232" y="4173"/>
                      <a:pt x="5069" y="2871"/>
                      <a:pt x="5096" y="1569"/>
                    </a:cubicBezTo>
                    <a:cubicBezTo>
                      <a:pt x="5096" y="1271"/>
                      <a:pt x="5096" y="945"/>
                      <a:pt x="5178" y="647"/>
                    </a:cubicBezTo>
                    <a:cubicBezTo>
                      <a:pt x="5244" y="436"/>
                      <a:pt x="5394" y="372"/>
                      <a:pt x="5564" y="372"/>
                    </a:cubicBezTo>
                    <a:close/>
                    <a:moveTo>
                      <a:pt x="5577" y="1"/>
                    </a:moveTo>
                    <a:cubicBezTo>
                      <a:pt x="5474" y="1"/>
                      <a:pt x="5375" y="16"/>
                      <a:pt x="5286" y="50"/>
                    </a:cubicBezTo>
                    <a:cubicBezTo>
                      <a:pt x="4852" y="186"/>
                      <a:pt x="4798" y="728"/>
                      <a:pt x="4771" y="1108"/>
                    </a:cubicBezTo>
                    <a:cubicBezTo>
                      <a:pt x="4670" y="2492"/>
                      <a:pt x="4827" y="3876"/>
                      <a:pt x="5175" y="5196"/>
                    </a:cubicBezTo>
                    <a:lnTo>
                      <a:pt x="5175" y="5196"/>
                    </a:lnTo>
                    <a:cubicBezTo>
                      <a:pt x="4366" y="4938"/>
                      <a:pt x="3535" y="4729"/>
                      <a:pt x="2682" y="4607"/>
                    </a:cubicBezTo>
                    <a:cubicBezTo>
                      <a:pt x="1869" y="4471"/>
                      <a:pt x="1055" y="4390"/>
                      <a:pt x="241" y="4200"/>
                    </a:cubicBezTo>
                    <a:cubicBezTo>
                      <a:pt x="227" y="4197"/>
                      <a:pt x="212" y="4195"/>
                      <a:pt x="198" y="4195"/>
                    </a:cubicBezTo>
                    <a:cubicBezTo>
                      <a:pt x="100" y="4195"/>
                      <a:pt x="1" y="4269"/>
                      <a:pt x="24" y="4363"/>
                    </a:cubicBezTo>
                    <a:cubicBezTo>
                      <a:pt x="133" y="5312"/>
                      <a:pt x="241" y="6234"/>
                      <a:pt x="377" y="7184"/>
                    </a:cubicBezTo>
                    <a:cubicBezTo>
                      <a:pt x="377" y="7184"/>
                      <a:pt x="377" y="7184"/>
                      <a:pt x="377" y="7185"/>
                    </a:cubicBezTo>
                    <a:lnTo>
                      <a:pt x="377" y="7185"/>
                    </a:lnTo>
                    <a:cubicBezTo>
                      <a:pt x="380" y="7271"/>
                      <a:pt x="434" y="7360"/>
                      <a:pt x="540" y="7374"/>
                    </a:cubicBezTo>
                    <a:cubicBezTo>
                      <a:pt x="2113" y="7536"/>
                      <a:pt x="3686" y="7726"/>
                      <a:pt x="5259" y="7916"/>
                    </a:cubicBezTo>
                    <a:cubicBezTo>
                      <a:pt x="6046" y="7997"/>
                      <a:pt x="6805" y="8106"/>
                      <a:pt x="7592" y="8187"/>
                    </a:cubicBezTo>
                    <a:cubicBezTo>
                      <a:pt x="7739" y="8205"/>
                      <a:pt x="7894" y="8225"/>
                      <a:pt x="8037" y="8225"/>
                    </a:cubicBezTo>
                    <a:cubicBezTo>
                      <a:pt x="8343" y="8225"/>
                      <a:pt x="8595" y="8133"/>
                      <a:pt x="8595" y="7726"/>
                    </a:cubicBezTo>
                    <a:cubicBezTo>
                      <a:pt x="8623" y="7102"/>
                      <a:pt x="8324" y="6397"/>
                      <a:pt x="8134" y="5828"/>
                    </a:cubicBezTo>
                    <a:cubicBezTo>
                      <a:pt x="8026" y="5475"/>
                      <a:pt x="7917" y="5122"/>
                      <a:pt x="7782" y="4797"/>
                    </a:cubicBezTo>
                    <a:cubicBezTo>
                      <a:pt x="7727" y="4661"/>
                      <a:pt x="7592" y="4444"/>
                      <a:pt x="7619" y="4336"/>
                    </a:cubicBezTo>
                    <a:cubicBezTo>
                      <a:pt x="7647" y="4112"/>
                      <a:pt x="7776" y="4054"/>
                      <a:pt x="7924" y="4054"/>
                    </a:cubicBezTo>
                    <a:cubicBezTo>
                      <a:pt x="8063" y="4054"/>
                      <a:pt x="8219" y="4106"/>
                      <a:pt x="8324" y="4119"/>
                    </a:cubicBezTo>
                    <a:cubicBezTo>
                      <a:pt x="9843" y="4444"/>
                      <a:pt x="11389" y="4770"/>
                      <a:pt x="12908" y="5068"/>
                    </a:cubicBezTo>
                    <a:cubicBezTo>
                      <a:pt x="12931" y="5075"/>
                      <a:pt x="12952" y="5078"/>
                      <a:pt x="12972" y="5078"/>
                    </a:cubicBezTo>
                    <a:cubicBezTo>
                      <a:pt x="13115" y="5078"/>
                      <a:pt x="13166" y="4916"/>
                      <a:pt x="13071" y="4797"/>
                    </a:cubicBezTo>
                    <a:cubicBezTo>
                      <a:pt x="11471" y="2817"/>
                      <a:pt x="9355" y="1298"/>
                      <a:pt x="6968" y="430"/>
                    </a:cubicBezTo>
                    <a:cubicBezTo>
                      <a:pt x="6613" y="297"/>
                      <a:pt x="6041" y="1"/>
                      <a:pt x="5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2631;p80">
                <a:extLst>
                  <a:ext uri="{FF2B5EF4-FFF2-40B4-BE49-F238E27FC236}">
                    <a16:creationId xmlns:a16="http://schemas.microsoft.com/office/drawing/2014/main" id="{A8886651-1811-4EA0-171B-0DB0726ED51B}"/>
                  </a:ext>
                </a:extLst>
              </p:cNvPr>
              <p:cNvSpPr/>
              <p:nvPr/>
            </p:nvSpPr>
            <p:spPr>
              <a:xfrm>
                <a:off x="6806150" y="3085325"/>
                <a:ext cx="302475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443" extrusionOk="0">
                    <a:moveTo>
                      <a:pt x="10769" y="1"/>
                    </a:moveTo>
                    <a:cubicBezTo>
                      <a:pt x="8382" y="597"/>
                      <a:pt x="5968" y="1221"/>
                      <a:pt x="3554" y="1845"/>
                    </a:cubicBezTo>
                    <a:cubicBezTo>
                      <a:pt x="3446" y="1872"/>
                      <a:pt x="3310" y="1899"/>
                      <a:pt x="3229" y="2008"/>
                    </a:cubicBezTo>
                    <a:cubicBezTo>
                      <a:pt x="3120" y="2171"/>
                      <a:pt x="3229" y="2387"/>
                      <a:pt x="3337" y="2550"/>
                    </a:cubicBezTo>
                    <a:cubicBezTo>
                      <a:pt x="3880" y="3391"/>
                      <a:pt x="4503" y="4178"/>
                      <a:pt x="5182" y="4910"/>
                    </a:cubicBezTo>
                    <a:cubicBezTo>
                      <a:pt x="5317" y="5046"/>
                      <a:pt x="5453" y="5235"/>
                      <a:pt x="5398" y="5425"/>
                    </a:cubicBezTo>
                    <a:cubicBezTo>
                      <a:pt x="5344" y="5642"/>
                      <a:pt x="5073" y="5724"/>
                      <a:pt x="4856" y="5778"/>
                    </a:cubicBezTo>
                    <a:cubicBezTo>
                      <a:pt x="3229" y="6022"/>
                      <a:pt x="1601" y="6293"/>
                      <a:pt x="1" y="6565"/>
                    </a:cubicBezTo>
                    <a:cubicBezTo>
                      <a:pt x="2125" y="7788"/>
                      <a:pt x="4584" y="8442"/>
                      <a:pt x="7042" y="8442"/>
                    </a:cubicBezTo>
                    <a:cubicBezTo>
                      <a:pt x="7471" y="8442"/>
                      <a:pt x="7900" y="8422"/>
                      <a:pt x="8328" y="8382"/>
                    </a:cubicBezTo>
                    <a:cubicBezTo>
                      <a:pt x="8491" y="8382"/>
                      <a:pt x="8653" y="8355"/>
                      <a:pt x="8789" y="8246"/>
                    </a:cubicBezTo>
                    <a:cubicBezTo>
                      <a:pt x="9006" y="8056"/>
                      <a:pt x="8952" y="7704"/>
                      <a:pt x="8870" y="7405"/>
                    </a:cubicBezTo>
                    <a:cubicBezTo>
                      <a:pt x="8436" y="5941"/>
                      <a:pt x="7758" y="4585"/>
                      <a:pt x="6836" y="3364"/>
                    </a:cubicBezTo>
                    <a:cubicBezTo>
                      <a:pt x="9331" y="3310"/>
                      <a:pt x="10199" y="2767"/>
                      <a:pt x="12098" y="2523"/>
                    </a:cubicBezTo>
                    <a:lnTo>
                      <a:pt x="10769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2632;p80">
                <a:extLst>
                  <a:ext uri="{FF2B5EF4-FFF2-40B4-BE49-F238E27FC236}">
                    <a16:creationId xmlns:a16="http://schemas.microsoft.com/office/drawing/2014/main" id="{3009D2D4-011A-75B2-D9EF-B5CFA13481A6}"/>
                  </a:ext>
                </a:extLst>
              </p:cNvPr>
              <p:cNvSpPr/>
              <p:nvPr/>
            </p:nvSpPr>
            <p:spPr>
              <a:xfrm>
                <a:off x="6800725" y="3081100"/>
                <a:ext cx="313325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2533" h="8780" extrusionOk="0">
                    <a:moveTo>
                      <a:pt x="10912" y="364"/>
                    </a:moveTo>
                    <a:lnTo>
                      <a:pt x="10912" y="364"/>
                    </a:lnTo>
                    <a:cubicBezTo>
                      <a:pt x="11312" y="1097"/>
                      <a:pt x="11692" y="1829"/>
                      <a:pt x="12070" y="2561"/>
                    </a:cubicBezTo>
                    <a:lnTo>
                      <a:pt x="12070" y="2561"/>
                    </a:lnTo>
                    <a:cubicBezTo>
                      <a:pt x="11356" y="2673"/>
                      <a:pt x="10642" y="2843"/>
                      <a:pt x="9928" y="2990"/>
                    </a:cubicBezTo>
                    <a:cubicBezTo>
                      <a:pt x="8979" y="3207"/>
                      <a:pt x="8030" y="3343"/>
                      <a:pt x="7080" y="3343"/>
                    </a:cubicBezTo>
                    <a:cubicBezTo>
                      <a:pt x="6945" y="3370"/>
                      <a:pt x="6836" y="3506"/>
                      <a:pt x="6917" y="3614"/>
                    </a:cubicBezTo>
                    <a:cubicBezTo>
                      <a:pt x="7623" y="4537"/>
                      <a:pt x="8192" y="5567"/>
                      <a:pt x="8599" y="6652"/>
                    </a:cubicBezTo>
                    <a:cubicBezTo>
                      <a:pt x="8789" y="7086"/>
                      <a:pt x="9331" y="8171"/>
                      <a:pt x="8653" y="8361"/>
                    </a:cubicBezTo>
                    <a:cubicBezTo>
                      <a:pt x="8409" y="8442"/>
                      <a:pt x="8111" y="8463"/>
                      <a:pt x="7809" y="8463"/>
                    </a:cubicBezTo>
                    <a:cubicBezTo>
                      <a:pt x="7507" y="8463"/>
                      <a:pt x="7202" y="8442"/>
                      <a:pt x="6945" y="8442"/>
                    </a:cubicBezTo>
                    <a:cubicBezTo>
                      <a:pt x="4780" y="8392"/>
                      <a:pt x="2663" y="7828"/>
                      <a:pt x="744" y="6816"/>
                    </a:cubicBezTo>
                    <a:lnTo>
                      <a:pt x="744" y="6816"/>
                    </a:lnTo>
                    <a:cubicBezTo>
                      <a:pt x="2155" y="6576"/>
                      <a:pt x="3549" y="6354"/>
                      <a:pt x="4965" y="6110"/>
                    </a:cubicBezTo>
                    <a:cubicBezTo>
                      <a:pt x="5317" y="6055"/>
                      <a:pt x="5860" y="5947"/>
                      <a:pt x="5805" y="5486"/>
                    </a:cubicBezTo>
                    <a:cubicBezTo>
                      <a:pt x="5805" y="5269"/>
                      <a:pt x="5643" y="5106"/>
                      <a:pt x="5507" y="4943"/>
                    </a:cubicBezTo>
                    <a:cubicBezTo>
                      <a:pt x="5263" y="4672"/>
                      <a:pt x="5019" y="4401"/>
                      <a:pt x="4775" y="4103"/>
                    </a:cubicBezTo>
                    <a:cubicBezTo>
                      <a:pt x="4531" y="3804"/>
                      <a:pt x="4286" y="3479"/>
                      <a:pt x="4042" y="3126"/>
                    </a:cubicBezTo>
                    <a:cubicBezTo>
                      <a:pt x="3798" y="2801"/>
                      <a:pt x="3391" y="2367"/>
                      <a:pt x="3988" y="2123"/>
                    </a:cubicBezTo>
                    <a:cubicBezTo>
                      <a:pt x="4341" y="1987"/>
                      <a:pt x="4775" y="1933"/>
                      <a:pt x="5127" y="1824"/>
                    </a:cubicBezTo>
                    <a:cubicBezTo>
                      <a:pt x="5534" y="1743"/>
                      <a:pt x="5914" y="1634"/>
                      <a:pt x="6294" y="1526"/>
                    </a:cubicBezTo>
                    <a:lnTo>
                      <a:pt x="10912" y="364"/>
                    </a:lnTo>
                    <a:close/>
                    <a:moveTo>
                      <a:pt x="11006" y="1"/>
                    </a:moveTo>
                    <a:cubicBezTo>
                      <a:pt x="10991" y="1"/>
                      <a:pt x="10975" y="3"/>
                      <a:pt x="10959" y="7"/>
                    </a:cubicBezTo>
                    <a:lnTo>
                      <a:pt x="6185" y="1227"/>
                    </a:lnTo>
                    <a:cubicBezTo>
                      <a:pt x="5426" y="1417"/>
                      <a:pt x="4666" y="1607"/>
                      <a:pt x="3907" y="1797"/>
                    </a:cubicBezTo>
                    <a:cubicBezTo>
                      <a:pt x="3446" y="1906"/>
                      <a:pt x="3066" y="2123"/>
                      <a:pt x="3310" y="2665"/>
                    </a:cubicBezTo>
                    <a:cubicBezTo>
                      <a:pt x="3581" y="3235"/>
                      <a:pt x="4069" y="3804"/>
                      <a:pt x="4476" y="4292"/>
                    </a:cubicBezTo>
                    <a:cubicBezTo>
                      <a:pt x="4720" y="4564"/>
                      <a:pt x="4937" y="4835"/>
                      <a:pt x="5182" y="5079"/>
                    </a:cubicBezTo>
                    <a:cubicBezTo>
                      <a:pt x="5290" y="5215"/>
                      <a:pt x="5561" y="5459"/>
                      <a:pt x="5371" y="5676"/>
                    </a:cubicBezTo>
                    <a:cubicBezTo>
                      <a:pt x="5290" y="5757"/>
                      <a:pt x="4992" y="5784"/>
                      <a:pt x="4883" y="5811"/>
                    </a:cubicBezTo>
                    <a:cubicBezTo>
                      <a:pt x="3310" y="6055"/>
                      <a:pt x="1737" y="6300"/>
                      <a:pt x="164" y="6571"/>
                    </a:cubicBezTo>
                    <a:cubicBezTo>
                      <a:pt x="28" y="6598"/>
                      <a:pt x="1" y="6815"/>
                      <a:pt x="136" y="6869"/>
                    </a:cubicBezTo>
                    <a:cubicBezTo>
                      <a:pt x="2282" y="8106"/>
                      <a:pt x="4756" y="8779"/>
                      <a:pt x="7254" y="8779"/>
                    </a:cubicBezTo>
                    <a:cubicBezTo>
                      <a:pt x="7440" y="8779"/>
                      <a:pt x="7626" y="8775"/>
                      <a:pt x="7813" y="8768"/>
                    </a:cubicBezTo>
                    <a:cubicBezTo>
                      <a:pt x="7904" y="8768"/>
                      <a:pt x="8007" y="8770"/>
                      <a:pt x="8116" y="8770"/>
                    </a:cubicBezTo>
                    <a:cubicBezTo>
                      <a:pt x="8524" y="8770"/>
                      <a:pt x="9009" y="8736"/>
                      <a:pt x="9223" y="8415"/>
                    </a:cubicBezTo>
                    <a:cubicBezTo>
                      <a:pt x="9494" y="8008"/>
                      <a:pt x="9223" y="7385"/>
                      <a:pt x="9087" y="6978"/>
                    </a:cubicBezTo>
                    <a:cubicBezTo>
                      <a:pt x="8685" y="5795"/>
                      <a:pt x="8095" y="4683"/>
                      <a:pt x="7384" y="3683"/>
                    </a:cubicBezTo>
                    <a:lnTo>
                      <a:pt x="7384" y="3683"/>
                    </a:lnTo>
                    <a:cubicBezTo>
                      <a:pt x="8245" y="3643"/>
                      <a:pt x="9083" y="3535"/>
                      <a:pt x="9901" y="3343"/>
                    </a:cubicBezTo>
                    <a:cubicBezTo>
                      <a:pt x="10742" y="3180"/>
                      <a:pt x="11556" y="2963"/>
                      <a:pt x="12369" y="2855"/>
                    </a:cubicBezTo>
                    <a:cubicBezTo>
                      <a:pt x="12505" y="2828"/>
                      <a:pt x="12532" y="2692"/>
                      <a:pt x="12478" y="2584"/>
                    </a:cubicBezTo>
                    <a:cubicBezTo>
                      <a:pt x="12044" y="1770"/>
                      <a:pt x="11583" y="929"/>
                      <a:pt x="11149" y="88"/>
                    </a:cubicBezTo>
                    <a:cubicBezTo>
                      <a:pt x="11136" y="65"/>
                      <a:pt x="11120" y="47"/>
                      <a:pt x="11103" y="34"/>
                    </a:cubicBezTo>
                    <a:lnTo>
                      <a:pt x="11103" y="34"/>
                    </a:lnTo>
                    <a:cubicBezTo>
                      <a:pt x="11077" y="14"/>
                      <a:pt x="11045" y="1"/>
                      <a:pt x="110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2633;p80">
                <a:extLst>
                  <a:ext uri="{FF2B5EF4-FFF2-40B4-BE49-F238E27FC236}">
                    <a16:creationId xmlns:a16="http://schemas.microsoft.com/office/drawing/2014/main" id="{55971107-AF87-2D67-6245-39B9AA69D001}"/>
                  </a:ext>
                </a:extLst>
              </p:cNvPr>
              <p:cNvSpPr/>
              <p:nvPr/>
            </p:nvSpPr>
            <p:spPr>
              <a:xfrm>
                <a:off x="6766825" y="2654050"/>
                <a:ext cx="223800" cy="2689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10758" extrusionOk="0">
                    <a:moveTo>
                      <a:pt x="6619" y="1"/>
                    </a:moveTo>
                    <a:cubicBezTo>
                      <a:pt x="4774" y="1628"/>
                      <a:pt x="2903" y="3256"/>
                      <a:pt x="1031" y="4910"/>
                    </a:cubicBezTo>
                    <a:cubicBezTo>
                      <a:pt x="923" y="4992"/>
                      <a:pt x="814" y="5073"/>
                      <a:pt x="814" y="5209"/>
                    </a:cubicBezTo>
                    <a:cubicBezTo>
                      <a:pt x="787" y="5399"/>
                      <a:pt x="977" y="5534"/>
                      <a:pt x="1167" y="5643"/>
                    </a:cubicBezTo>
                    <a:cubicBezTo>
                      <a:pt x="2008" y="6158"/>
                      <a:pt x="2930" y="6565"/>
                      <a:pt x="3852" y="6917"/>
                    </a:cubicBezTo>
                    <a:cubicBezTo>
                      <a:pt x="4042" y="6972"/>
                      <a:pt x="4259" y="7080"/>
                      <a:pt x="4313" y="7270"/>
                    </a:cubicBezTo>
                    <a:cubicBezTo>
                      <a:pt x="4368" y="7487"/>
                      <a:pt x="4151" y="7677"/>
                      <a:pt x="3961" y="7813"/>
                    </a:cubicBezTo>
                    <a:cubicBezTo>
                      <a:pt x="2632" y="8789"/>
                      <a:pt x="1330" y="9765"/>
                      <a:pt x="1" y="10742"/>
                    </a:cubicBezTo>
                    <a:cubicBezTo>
                      <a:pt x="219" y="10752"/>
                      <a:pt x="439" y="10757"/>
                      <a:pt x="658" y="10757"/>
                    </a:cubicBezTo>
                    <a:cubicBezTo>
                      <a:pt x="3319" y="10757"/>
                      <a:pt x="5991" y="10000"/>
                      <a:pt x="8246" y="8572"/>
                    </a:cubicBezTo>
                    <a:cubicBezTo>
                      <a:pt x="8382" y="8491"/>
                      <a:pt x="8518" y="8409"/>
                      <a:pt x="8599" y="8246"/>
                    </a:cubicBezTo>
                    <a:cubicBezTo>
                      <a:pt x="8707" y="7975"/>
                      <a:pt x="8490" y="7677"/>
                      <a:pt x="8301" y="7460"/>
                    </a:cubicBezTo>
                    <a:cubicBezTo>
                      <a:pt x="7243" y="6348"/>
                      <a:pt x="5995" y="5426"/>
                      <a:pt x="4639" y="4775"/>
                    </a:cubicBezTo>
                    <a:cubicBezTo>
                      <a:pt x="6836" y="3608"/>
                      <a:pt x="7378" y="2713"/>
                      <a:pt x="8952" y="1628"/>
                    </a:cubicBezTo>
                    <a:lnTo>
                      <a:pt x="6619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2634;p80">
                <a:extLst>
                  <a:ext uri="{FF2B5EF4-FFF2-40B4-BE49-F238E27FC236}">
                    <a16:creationId xmlns:a16="http://schemas.microsoft.com/office/drawing/2014/main" id="{E1AFB81B-855B-CAC4-BCE3-EE4A2515C41C}"/>
                  </a:ext>
                </a:extLst>
              </p:cNvPr>
              <p:cNvSpPr/>
              <p:nvPr/>
            </p:nvSpPr>
            <p:spPr>
              <a:xfrm>
                <a:off x="6760725" y="2649400"/>
                <a:ext cx="234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9386" h="11109" extrusionOk="0">
                    <a:moveTo>
                      <a:pt x="6885" y="394"/>
                    </a:moveTo>
                    <a:lnTo>
                      <a:pt x="6885" y="394"/>
                    </a:lnTo>
                    <a:cubicBezTo>
                      <a:pt x="7571" y="868"/>
                      <a:pt x="8238" y="1343"/>
                      <a:pt x="8922" y="1817"/>
                    </a:cubicBezTo>
                    <a:lnTo>
                      <a:pt x="8922" y="1817"/>
                    </a:lnTo>
                    <a:cubicBezTo>
                      <a:pt x="8340" y="2242"/>
                      <a:pt x="7778" y="2706"/>
                      <a:pt x="7215" y="3170"/>
                    </a:cubicBezTo>
                    <a:cubicBezTo>
                      <a:pt x="6483" y="3794"/>
                      <a:pt x="5669" y="4337"/>
                      <a:pt x="4801" y="4798"/>
                    </a:cubicBezTo>
                    <a:cubicBezTo>
                      <a:pt x="4693" y="4852"/>
                      <a:pt x="4693" y="5042"/>
                      <a:pt x="4801" y="5096"/>
                    </a:cubicBezTo>
                    <a:cubicBezTo>
                      <a:pt x="5805" y="5612"/>
                      <a:pt x="6754" y="6208"/>
                      <a:pt x="7595" y="6968"/>
                    </a:cubicBezTo>
                    <a:cubicBezTo>
                      <a:pt x="7948" y="7293"/>
                      <a:pt x="9006" y="8053"/>
                      <a:pt x="8490" y="8568"/>
                    </a:cubicBezTo>
                    <a:cubicBezTo>
                      <a:pt x="8300" y="8731"/>
                      <a:pt x="8002" y="8866"/>
                      <a:pt x="7758" y="9002"/>
                    </a:cubicBezTo>
                    <a:cubicBezTo>
                      <a:pt x="7514" y="9138"/>
                      <a:pt x="7243" y="9273"/>
                      <a:pt x="6971" y="9409"/>
                    </a:cubicBezTo>
                    <a:cubicBezTo>
                      <a:pt x="5091" y="10312"/>
                      <a:pt x="3013" y="10754"/>
                      <a:pt x="915" y="10754"/>
                    </a:cubicBezTo>
                    <a:cubicBezTo>
                      <a:pt x="852" y="10754"/>
                      <a:pt x="788" y="10754"/>
                      <a:pt x="725" y="10753"/>
                    </a:cubicBezTo>
                    <a:lnTo>
                      <a:pt x="725" y="10753"/>
                    </a:lnTo>
                    <a:cubicBezTo>
                      <a:pt x="1880" y="9912"/>
                      <a:pt x="3015" y="9088"/>
                      <a:pt x="4151" y="8243"/>
                    </a:cubicBezTo>
                    <a:cubicBezTo>
                      <a:pt x="4476" y="8026"/>
                      <a:pt x="4937" y="7673"/>
                      <a:pt x="4639" y="7239"/>
                    </a:cubicBezTo>
                    <a:cubicBezTo>
                      <a:pt x="4503" y="7076"/>
                      <a:pt x="4313" y="6995"/>
                      <a:pt x="4151" y="6914"/>
                    </a:cubicBezTo>
                    <a:cubicBezTo>
                      <a:pt x="3771" y="6778"/>
                      <a:pt x="3391" y="6642"/>
                      <a:pt x="3011" y="6480"/>
                    </a:cubicBezTo>
                    <a:cubicBezTo>
                      <a:pt x="2686" y="6317"/>
                      <a:pt x="2360" y="6154"/>
                      <a:pt x="2035" y="5991"/>
                    </a:cubicBezTo>
                    <a:cubicBezTo>
                      <a:pt x="1845" y="5883"/>
                      <a:pt x="1655" y="5801"/>
                      <a:pt x="1492" y="5693"/>
                    </a:cubicBezTo>
                    <a:cubicBezTo>
                      <a:pt x="1248" y="5530"/>
                      <a:pt x="1248" y="5395"/>
                      <a:pt x="1384" y="5205"/>
                    </a:cubicBezTo>
                    <a:cubicBezTo>
                      <a:pt x="1492" y="5042"/>
                      <a:pt x="1736" y="4879"/>
                      <a:pt x="1899" y="4744"/>
                    </a:cubicBezTo>
                    <a:cubicBezTo>
                      <a:pt x="2035" y="4635"/>
                      <a:pt x="2198" y="4500"/>
                      <a:pt x="2333" y="4364"/>
                    </a:cubicBezTo>
                    <a:cubicBezTo>
                      <a:pt x="2659" y="4093"/>
                      <a:pt x="2984" y="3794"/>
                      <a:pt x="3283" y="3523"/>
                    </a:cubicBezTo>
                    <a:cubicBezTo>
                      <a:pt x="4492" y="2471"/>
                      <a:pt x="5677" y="1445"/>
                      <a:pt x="6885" y="394"/>
                    </a:cubicBezTo>
                    <a:close/>
                    <a:moveTo>
                      <a:pt x="6872" y="1"/>
                    </a:moveTo>
                    <a:cubicBezTo>
                      <a:pt x="6848" y="1"/>
                      <a:pt x="6825" y="9"/>
                      <a:pt x="6804" y="22"/>
                    </a:cubicBezTo>
                    <a:lnTo>
                      <a:pt x="6804" y="22"/>
                    </a:lnTo>
                    <a:cubicBezTo>
                      <a:pt x="6787" y="28"/>
                      <a:pt x="6770" y="38"/>
                      <a:pt x="6754" y="51"/>
                    </a:cubicBezTo>
                    <a:lnTo>
                      <a:pt x="3174" y="3170"/>
                    </a:lnTo>
                    <a:cubicBezTo>
                      <a:pt x="2604" y="3713"/>
                      <a:pt x="2008" y="4228"/>
                      <a:pt x="1411" y="4744"/>
                    </a:cubicBezTo>
                    <a:cubicBezTo>
                      <a:pt x="1031" y="5069"/>
                      <a:pt x="624" y="5422"/>
                      <a:pt x="1113" y="5856"/>
                    </a:cubicBezTo>
                    <a:cubicBezTo>
                      <a:pt x="1601" y="6263"/>
                      <a:pt x="2333" y="6534"/>
                      <a:pt x="2930" y="6805"/>
                    </a:cubicBezTo>
                    <a:cubicBezTo>
                      <a:pt x="3228" y="6941"/>
                      <a:pt x="3527" y="7049"/>
                      <a:pt x="3825" y="7185"/>
                    </a:cubicBezTo>
                    <a:cubicBezTo>
                      <a:pt x="3961" y="7212"/>
                      <a:pt x="4286" y="7293"/>
                      <a:pt x="4340" y="7402"/>
                    </a:cubicBezTo>
                    <a:cubicBezTo>
                      <a:pt x="4476" y="7700"/>
                      <a:pt x="4069" y="7890"/>
                      <a:pt x="3934" y="7999"/>
                    </a:cubicBezTo>
                    <a:cubicBezTo>
                      <a:pt x="2659" y="8921"/>
                      <a:pt x="1411" y="9843"/>
                      <a:pt x="136" y="10765"/>
                    </a:cubicBezTo>
                    <a:cubicBezTo>
                      <a:pt x="1" y="10874"/>
                      <a:pt x="55" y="11091"/>
                      <a:pt x="218" y="11091"/>
                    </a:cubicBezTo>
                    <a:cubicBezTo>
                      <a:pt x="458" y="11103"/>
                      <a:pt x="699" y="11109"/>
                      <a:pt x="940" y="11109"/>
                    </a:cubicBezTo>
                    <a:cubicBezTo>
                      <a:pt x="3382" y="11109"/>
                      <a:pt x="5800" y="10486"/>
                      <a:pt x="7948" y="9300"/>
                    </a:cubicBezTo>
                    <a:cubicBezTo>
                      <a:pt x="8328" y="9083"/>
                      <a:pt x="8979" y="8812"/>
                      <a:pt x="9033" y="8297"/>
                    </a:cubicBezTo>
                    <a:cubicBezTo>
                      <a:pt x="9060" y="7782"/>
                      <a:pt x="8490" y="7320"/>
                      <a:pt x="8138" y="7022"/>
                    </a:cubicBezTo>
                    <a:cubicBezTo>
                      <a:pt x="7290" y="6200"/>
                      <a:pt x="6306" y="5515"/>
                      <a:pt x="5247" y="4946"/>
                    </a:cubicBezTo>
                    <a:lnTo>
                      <a:pt x="5247" y="4946"/>
                    </a:lnTo>
                    <a:cubicBezTo>
                      <a:pt x="5977" y="4545"/>
                      <a:pt x="6647" y="4079"/>
                      <a:pt x="7297" y="3550"/>
                    </a:cubicBezTo>
                    <a:cubicBezTo>
                      <a:pt x="7948" y="3008"/>
                      <a:pt x="8572" y="2438"/>
                      <a:pt x="9277" y="1950"/>
                    </a:cubicBezTo>
                    <a:cubicBezTo>
                      <a:pt x="9385" y="1896"/>
                      <a:pt x="9385" y="1733"/>
                      <a:pt x="9277" y="1679"/>
                    </a:cubicBezTo>
                    <a:cubicBezTo>
                      <a:pt x="8517" y="1136"/>
                      <a:pt x="7731" y="567"/>
                      <a:pt x="6944" y="24"/>
                    </a:cubicBezTo>
                    <a:cubicBezTo>
                      <a:pt x="6920" y="8"/>
                      <a:pt x="6896" y="1"/>
                      <a:pt x="68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4" name="Google Shape;2635;p80">
              <a:extLst>
                <a:ext uri="{FF2B5EF4-FFF2-40B4-BE49-F238E27FC236}">
                  <a16:creationId xmlns:a16="http://schemas.microsoft.com/office/drawing/2014/main" id="{5288A41B-EE11-3421-EFB7-536AAC517C8D}"/>
                </a:ext>
              </a:extLst>
            </p:cNvPr>
            <p:cNvGrpSpPr/>
            <p:nvPr/>
          </p:nvGrpSpPr>
          <p:grpSpPr>
            <a:xfrm>
              <a:off x="5491650" y="2658300"/>
              <a:ext cx="1636200" cy="1105100"/>
              <a:chOff x="5477850" y="2649400"/>
              <a:chExt cx="1636200" cy="1105100"/>
            </a:xfrm>
          </p:grpSpPr>
          <p:sp>
            <p:nvSpPr>
              <p:cNvPr id="2055" name="Google Shape;2636;p80">
                <a:extLst>
                  <a:ext uri="{FF2B5EF4-FFF2-40B4-BE49-F238E27FC236}">
                    <a16:creationId xmlns:a16="http://schemas.microsoft.com/office/drawing/2014/main" id="{0B1D5325-FFA8-4A2E-45F1-347AE4BDE9A5}"/>
                  </a:ext>
                </a:extLst>
              </p:cNvPr>
              <p:cNvSpPr/>
              <p:nvPr/>
            </p:nvSpPr>
            <p:spPr>
              <a:xfrm>
                <a:off x="6439300" y="2873625"/>
                <a:ext cx="273300" cy="301925"/>
              </a:xfrm>
              <a:custGeom>
                <a:avLst/>
                <a:gdLst/>
                <a:ahLst/>
                <a:cxnLst/>
                <a:rect l="l" t="t" r="r" b="b"/>
                <a:pathLst>
                  <a:path w="10932" h="12077" extrusionOk="0">
                    <a:moveTo>
                      <a:pt x="6601" y="0"/>
                    </a:moveTo>
                    <a:cubicBezTo>
                      <a:pt x="6516" y="0"/>
                      <a:pt x="6431" y="11"/>
                      <a:pt x="6348" y="33"/>
                    </a:cubicBezTo>
                    <a:lnTo>
                      <a:pt x="923" y="1471"/>
                    </a:lnTo>
                    <a:cubicBezTo>
                      <a:pt x="326" y="1606"/>
                      <a:pt x="1" y="2284"/>
                      <a:pt x="272" y="2827"/>
                    </a:cubicBezTo>
                    <a:cubicBezTo>
                      <a:pt x="1466" y="5214"/>
                      <a:pt x="2388" y="7736"/>
                      <a:pt x="2984" y="10313"/>
                    </a:cubicBezTo>
                    <a:cubicBezTo>
                      <a:pt x="3066" y="10584"/>
                      <a:pt x="3147" y="11208"/>
                      <a:pt x="3174" y="12076"/>
                    </a:cubicBezTo>
                    <a:lnTo>
                      <a:pt x="3201" y="12076"/>
                    </a:lnTo>
                    <a:cubicBezTo>
                      <a:pt x="4015" y="11913"/>
                      <a:pt x="5588" y="11642"/>
                      <a:pt x="6402" y="11479"/>
                    </a:cubicBezTo>
                    <a:cubicBezTo>
                      <a:pt x="7867" y="11208"/>
                      <a:pt x="9738" y="10693"/>
                      <a:pt x="10905" y="10367"/>
                    </a:cubicBezTo>
                    <a:lnTo>
                      <a:pt x="10932" y="10367"/>
                    </a:lnTo>
                    <a:cubicBezTo>
                      <a:pt x="10145" y="5458"/>
                      <a:pt x="8246" y="1850"/>
                      <a:pt x="7433" y="467"/>
                    </a:cubicBezTo>
                    <a:cubicBezTo>
                      <a:pt x="7260" y="165"/>
                      <a:pt x="6933" y="0"/>
                      <a:pt x="6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637;p80">
                <a:extLst>
                  <a:ext uri="{FF2B5EF4-FFF2-40B4-BE49-F238E27FC236}">
                    <a16:creationId xmlns:a16="http://schemas.microsoft.com/office/drawing/2014/main" id="{261FCFE7-055D-C503-F6EF-B84E32A7CD6C}"/>
                  </a:ext>
                </a:extLst>
              </p:cNvPr>
              <p:cNvSpPr/>
              <p:nvPr/>
            </p:nvSpPr>
            <p:spPr>
              <a:xfrm>
                <a:off x="5857500" y="3123975"/>
                <a:ext cx="871375" cy="626700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25068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1" y="4856"/>
                      <a:pt x="1" y="10742"/>
                      <a:pt x="2415" y="16275"/>
                    </a:cubicBezTo>
                    <a:cubicBezTo>
                      <a:pt x="4976" y="22195"/>
                      <a:pt x="10803" y="25068"/>
                      <a:pt x="16754" y="25068"/>
                    </a:cubicBezTo>
                    <a:cubicBezTo>
                      <a:pt x="23346" y="25068"/>
                      <a:pt x="30089" y="21543"/>
                      <a:pt x="32712" y="14729"/>
                    </a:cubicBezTo>
                    <a:cubicBezTo>
                      <a:pt x="34746" y="9385"/>
                      <a:pt x="34855" y="4395"/>
                      <a:pt x="34204" y="353"/>
                    </a:cubicBezTo>
                    <a:lnTo>
                      <a:pt x="34150" y="353"/>
                    </a:lnTo>
                    <a:cubicBezTo>
                      <a:pt x="33010" y="679"/>
                      <a:pt x="31112" y="1194"/>
                      <a:pt x="29674" y="1465"/>
                    </a:cubicBezTo>
                    <a:cubicBezTo>
                      <a:pt x="28833" y="1628"/>
                      <a:pt x="27287" y="1899"/>
                      <a:pt x="26473" y="2062"/>
                    </a:cubicBezTo>
                    <a:lnTo>
                      <a:pt x="26446" y="2062"/>
                    </a:lnTo>
                    <a:cubicBezTo>
                      <a:pt x="26582" y="5453"/>
                      <a:pt x="25877" y="12315"/>
                      <a:pt x="19340" y="13590"/>
                    </a:cubicBezTo>
                    <a:cubicBezTo>
                      <a:pt x="18729" y="13714"/>
                      <a:pt x="18111" y="13777"/>
                      <a:pt x="17495" y="13777"/>
                    </a:cubicBezTo>
                    <a:cubicBezTo>
                      <a:pt x="15568" y="13777"/>
                      <a:pt x="13673" y="13162"/>
                      <a:pt x="12152" y="11908"/>
                    </a:cubicBezTo>
                    <a:cubicBezTo>
                      <a:pt x="9060" y="9331"/>
                      <a:pt x="8707" y="5317"/>
                      <a:pt x="9331" y="1628"/>
                    </a:cubicBezTo>
                    <a:lnTo>
                      <a:pt x="9196" y="1628"/>
                    </a:lnTo>
                    <a:cubicBezTo>
                      <a:pt x="6483" y="1248"/>
                      <a:pt x="3391" y="706"/>
                      <a:pt x="7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638;p80">
                <a:extLst>
                  <a:ext uri="{FF2B5EF4-FFF2-40B4-BE49-F238E27FC236}">
                    <a16:creationId xmlns:a16="http://schemas.microsoft.com/office/drawing/2014/main" id="{DBEDF669-9C23-4A75-446C-D545098F995E}"/>
                  </a:ext>
                </a:extLst>
              </p:cNvPr>
              <p:cNvSpPr/>
              <p:nvPr/>
            </p:nvSpPr>
            <p:spPr>
              <a:xfrm>
                <a:off x="5876500" y="2865000"/>
                <a:ext cx="276000" cy="29970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1988" extrusionOk="0">
                    <a:moveTo>
                      <a:pt x="3663" y="0"/>
                    </a:moveTo>
                    <a:cubicBezTo>
                      <a:pt x="3236" y="0"/>
                      <a:pt x="2845" y="238"/>
                      <a:pt x="2685" y="649"/>
                    </a:cubicBezTo>
                    <a:cubicBezTo>
                      <a:pt x="2034" y="2195"/>
                      <a:pt x="678" y="5830"/>
                      <a:pt x="0" y="10360"/>
                    </a:cubicBezTo>
                    <a:cubicBezTo>
                      <a:pt x="2631" y="11065"/>
                      <a:pt x="5750" y="11607"/>
                      <a:pt x="8436" y="11987"/>
                    </a:cubicBezTo>
                    <a:lnTo>
                      <a:pt x="8571" y="11987"/>
                    </a:lnTo>
                    <a:cubicBezTo>
                      <a:pt x="8598" y="11770"/>
                      <a:pt x="8653" y="11553"/>
                      <a:pt x="8680" y="11336"/>
                    </a:cubicBezTo>
                    <a:cubicBezTo>
                      <a:pt x="9303" y="8244"/>
                      <a:pt x="10524" y="5288"/>
                      <a:pt x="11012" y="2168"/>
                    </a:cubicBezTo>
                    <a:cubicBezTo>
                      <a:pt x="11039" y="2087"/>
                      <a:pt x="11039" y="1978"/>
                      <a:pt x="10985" y="1924"/>
                    </a:cubicBezTo>
                    <a:cubicBezTo>
                      <a:pt x="10958" y="1816"/>
                      <a:pt x="10850" y="1816"/>
                      <a:pt x="10768" y="1789"/>
                    </a:cubicBezTo>
                    <a:lnTo>
                      <a:pt x="3906" y="25"/>
                    </a:lnTo>
                    <a:cubicBezTo>
                      <a:pt x="3825" y="8"/>
                      <a:pt x="3743" y="0"/>
                      <a:pt x="36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639;p80">
                <a:extLst>
                  <a:ext uri="{FF2B5EF4-FFF2-40B4-BE49-F238E27FC236}">
                    <a16:creationId xmlns:a16="http://schemas.microsoft.com/office/drawing/2014/main" id="{1473C400-718A-AAEC-C779-33067693C22F}"/>
                  </a:ext>
                </a:extLst>
              </p:cNvPr>
              <p:cNvSpPr/>
              <p:nvPr/>
            </p:nvSpPr>
            <p:spPr>
              <a:xfrm>
                <a:off x="5860225" y="3199925"/>
                <a:ext cx="863225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34529" h="22030" extrusionOk="0">
                    <a:moveTo>
                      <a:pt x="298" y="1"/>
                    </a:moveTo>
                    <a:cubicBezTo>
                      <a:pt x="0" y="4178"/>
                      <a:pt x="380" y="8816"/>
                      <a:pt x="2306" y="13237"/>
                    </a:cubicBezTo>
                    <a:cubicBezTo>
                      <a:pt x="4867" y="19157"/>
                      <a:pt x="10694" y="22030"/>
                      <a:pt x="16645" y="22030"/>
                    </a:cubicBezTo>
                    <a:cubicBezTo>
                      <a:pt x="23237" y="22030"/>
                      <a:pt x="29980" y="18505"/>
                      <a:pt x="32603" y="11691"/>
                    </a:cubicBezTo>
                    <a:cubicBezTo>
                      <a:pt x="34041" y="7894"/>
                      <a:pt x="34529" y="4286"/>
                      <a:pt x="34420" y="1058"/>
                    </a:cubicBezTo>
                    <a:lnTo>
                      <a:pt x="34420" y="1058"/>
                    </a:lnTo>
                    <a:cubicBezTo>
                      <a:pt x="34230" y="3472"/>
                      <a:pt x="33688" y="6022"/>
                      <a:pt x="32684" y="8680"/>
                    </a:cubicBezTo>
                    <a:cubicBezTo>
                      <a:pt x="30078" y="15487"/>
                      <a:pt x="23345" y="19004"/>
                      <a:pt x="16756" y="19004"/>
                    </a:cubicBezTo>
                    <a:cubicBezTo>
                      <a:pt x="10795" y="19004"/>
                      <a:pt x="4951" y="16125"/>
                      <a:pt x="2387" y="10199"/>
                    </a:cubicBezTo>
                    <a:cubicBezTo>
                      <a:pt x="922" y="6836"/>
                      <a:pt x="353" y="3337"/>
                      <a:pt x="298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640;p80">
                <a:extLst>
                  <a:ext uri="{FF2B5EF4-FFF2-40B4-BE49-F238E27FC236}">
                    <a16:creationId xmlns:a16="http://schemas.microsoft.com/office/drawing/2014/main" id="{AC6296A0-DE3D-C752-ED70-EE1D31D0C8E8}"/>
                  </a:ext>
                </a:extLst>
              </p:cNvPr>
              <p:cNvSpPr/>
              <p:nvPr/>
            </p:nvSpPr>
            <p:spPr>
              <a:xfrm>
                <a:off x="5857500" y="2860925"/>
                <a:ext cx="868675" cy="89357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35743" extrusionOk="0">
                    <a:moveTo>
                      <a:pt x="4412" y="355"/>
                    </a:moveTo>
                    <a:cubicBezTo>
                      <a:pt x="4483" y="355"/>
                      <a:pt x="4558" y="363"/>
                      <a:pt x="4639" y="378"/>
                    </a:cubicBezTo>
                    <a:cubicBezTo>
                      <a:pt x="4829" y="405"/>
                      <a:pt x="5018" y="487"/>
                      <a:pt x="5208" y="514"/>
                    </a:cubicBezTo>
                    <a:cubicBezTo>
                      <a:pt x="6971" y="975"/>
                      <a:pt x="8734" y="1409"/>
                      <a:pt x="10497" y="1870"/>
                    </a:cubicBezTo>
                    <a:cubicBezTo>
                      <a:pt x="10769" y="1924"/>
                      <a:pt x="11067" y="1979"/>
                      <a:pt x="11338" y="2087"/>
                    </a:cubicBezTo>
                    <a:cubicBezTo>
                      <a:pt x="11365" y="2087"/>
                      <a:pt x="11447" y="2087"/>
                      <a:pt x="11474" y="2114"/>
                    </a:cubicBezTo>
                    <a:cubicBezTo>
                      <a:pt x="11745" y="2331"/>
                      <a:pt x="11474" y="3091"/>
                      <a:pt x="11420" y="3389"/>
                    </a:cubicBezTo>
                    <a:cubicBezTo>
                      <a:pt x="11013" y="5288"/>
                      <a:pt x="10416" y="7132"/>
                      <a:pt x="9874" y="9004"/>
                    </a:cubicBezTo>
                    <a:cubicBezTo>
                      <a:pt x="9060" y="12069"/>
                      <a:pt x="8436" y="15351"/>
                      <a:pt x="9385" y="18470"/>
                    </a:cubicBezTo>
                    <a:cubicBezTo>
                      <a:pt x="10280" y="21481"/>
                      <a:pt x="12776" y="23759"/>
                      <a:pt x="15895" y="24329"/>
                    </a:cubicBezTo>
                    <a:cubicBezTo>
                      <a:pt x="16444" y="24429"/>
                      <a:pt x="17005" y="24478"/>
                      <a:pt x="17566" y="24478"/>
                    </a:cubicBezTo>
                    <a:cubicBezTo>
                      <a:pt x="19749" y="24478"/>
                      <a:pt x="21942" y="23723"/>
                      <a:pt x="23517" y="22213"/>
                    </a:cubicBezTo>
                    <a:cubicBezTo>
                      <a:pt x="25117" y="20721"/>
                      <a:pt x="25958" y="18606"/>
                      <a:pt x="26365" y="16517"/>
                    </a:cubicBezTo>
                    <a:cubicBezTo>
                      <a:pt x="26745" y="14483"/>
                      <a:pt x="26799" y="12259"/>
                      <a:pt x="26311" y="10251"/>
                    </a:cubicBezTo>
                    <a:cubicBezTo>
                      <a:pt x="25850" y="8434"/>
                      <a:pt x="25226" y="6671"/>
                      <a:pt x="24493" y="4962"/>
                    </a:cubicBezTo>
                    <a:cubicBezTo>
                      <a:pt x="24304" y="4528"/>
                      <a:pt x="24114" y="4094"/>
                      <a:pt x="23897" y="3687"/>
                    </a:cubicBezTo>
                    <a:cubicBezTo>
                      <a:pt x="23680" y="3199"/>
                      <a:pt x="23408" y="2630"/>
                      <a:pt x="23978" y="2250"/>
                    </a:cubicBezTo>
                    <a:cubicBezTo>
                      <a:pt x="24141" y="2141"/>
                      <a:pt x="24385" y="2087"/>
                      <a:pt x="24602" y="2033"/>
                    </a:cubicBezTo>
                    <a:cubicBezTo>
                      <a:pt x="26229" y="1599"/>
                      <a:pt x="27857" y="1138"/>
                      <a:pt x="29511" y="731"/>
                    </a:cubicBezTo>
                    <a:cubicBezTo>
                      <a:pt x="29628" y="703"/>
                      <a:pt x="29740" y="688"/>
                      <a:pt x="29846" y="688"/>
                    </a:cubicBezTo>
                    <a:cubicBezTo>
                      <a:pt x="30158" y="688"/>
                      <a:pt x="30421" y="821"/>
                      <a:pt x="30623" y="1165"/>
                    </a:cubicBezTo>
                    <a:cubicBezTo>
                      <a:pt x="30840" y="1518"/>
                      <a:pt x="31030" y="1897"/>
                      <a:pt x="31220" y="2277"/>
                    </a:cubicBezTo>
                    <a:cubicBezTo>
                      <a:pt x="31817" y="3443"/>
                      <a:pt x="32332" y="4664"/>
                      <a:pt x="32766" y="5912"/>
                    </a:cubicBezTo>
                    <a:cubicBezTo>
                      <a:pt x="33336" y="7539"/>
                      <a:pt x="33743" y="9221"/>
                      <a:pt x="34041" y="10930"/>
                    </a:cubicBezTo>
                    <a:cubicBezTo>
                      <a:pt x="34043" y="10943"/>
                      <a:pt x="34046" y="10955"/>
                      <a:pt x="34051" y="10966"/>
                    </a:cubicBezTo>
                    <a:lnTo>
                      <a:pt x="34051" y="10966"/>
                    </a:lnTo>
                    <a:cubicBezTo>
                      <a:pt x="34582" y="14363"/>
                      <a:pt x="34497" y="17840"/>
                      <a:pt x="33743" y="21182"/>
                    </a:cubicBezTo>
                    <a:cubicBezTo>
                      <a:pt x="33119" y="24030"/>
                      <a:pt x="32115" y="26851"/>
                      <a:pt x="30298" y="29184"/>
                    </a:cubicBezTo>
                    <a:cubicBezTo>
                      <a:pt x="27477" y="32710"/>
                      <a:pt x="23164" y="34853"/>
                      <a:pt x="18716" y="35314"/>
                    </a:cubicBezTo>
                    <a:cubicBezTo>
                      <a:pt x="18075" y="35382"/>
                      <a:pt x="17428" y="35416"/>
                      <a:pt x="16781" y="35416"/>
                    </a:cubicBezTo>
                    <a:cubicBezTo>
                      <a:pt x="13047" y="35416"/>
                      <a:pt x="9291" y="34273"/>
                      <a:pt x="6402" y="31869"/>
                    </a:cubicBezTo>
                    <a:cubicBezTo>
                      <a:pt x="4557" y="30323"/>
                      <a:pt x="3201" y="28370"/>
                      <a:pt x="2333" y="26173"/>
                    </a:cubicBezTo>
                    <a:cubicBezTo>
                      <a:pt x="923" y="22701"/>
                      <a:pt x="407" y="18958"/>
                      <a:pt x="489" y="15215"/>
                    </a:cubicBezTo>
                    <a:cubicBezTo>
                      <a:pt x="597" y="11716"/>
                      <a:pt x="1194" y="8217"/>
                      <a:pt x="2198" y="4854"/>
                    </a:cubicBezTo>
                    <a:cubicBezTo>
                      <a:pt x="2550" y="3633"/>
                      <a:pt x="2957" y="2467"/>
                      <a:pt x="3418" y="1301"/>
                    </a:cubicBezTo>
                    <a:cubicBezTo>
                      <a:pt x="3610" y="796"/>
                      <a:pt x="3866" y="355"/>
                      <a:pt x="4412" y="355"/>
                    </a:cubicBezTo>
                    <a:close/>
                    <a:moveTo>
                      <a:pt x="4435" y="0"/>
                    </a:moveTo>
                    <a:cubicBezTo>
                      <a:pt x="4067" y="0"/>
                      <a:pt x="3710" y="131"/>
                      <a:pt x="3472" y="433"/>
                    </a:cubicBezTo>
                    <a:cubicBezTo>
                      <a:pt x="3174" y="785"/>
                      <a:pt x="3038" y="1328"/>
                      <a:pt x="2876" y="1735"/>
                    </a:cubicBezTo>
                    <a:cubicBezTo>
                      <a:pt x="1709" y="4800"/>
                      <a:pt x="923" y="8027"/>
                      <a:pt x="489" y="11255"/>
                    </a:cubicBezTo>
                    <a:cubicBezTo>
                      <a:pt x="1" y="14808"/>
                      <a:pt x="1" y="18416"/>
                      <a:pt x="706" y="21942"/>
                    </a:cubicBezTo>
                    <a:cubicBezTo>
                      <a:pt x="1302" y="24871"/>
                      <a:pt x="2360" y="27828"/>
                      <a:pt x="4259" y="30160"/>
                    </a:cubicBezTo>
                    <a:cubicBezTo>
                      <a:pt x="7080" y="33659"/>
                      <a:pt x="11474" y="35531"/>
                      <a:pt x="15895" y="35721"/>
                    </a:cubicBezTo>
                    <a:cubicBezTo>
                      <a:pt x="16194" y="35735"/>
                      <a:pt x="16494" y="35742"/>
                      <a:pt x="16793" y="35742"/>
                    </a:cubicBezTo>
                    <a:cubicBezTo>
                      <a:pt x="20978" y="35742"/>
                      <a:pt x="25185" y="34331"/>
                      <a:pt x="28399" y="31598"/>
                    </a:cubicBezTo>
                    <a:cubicBezTo>
                      <a:pt x="30189" y="30106"/>
                      <a:pt x="31600" y="28180"/>
                      <a:pt x="32549" y="26065"/>
                    </a:cubicBezTo>
                    <a:cubicBezTo>
                      <a:pt x="34014" y="22755"/>
                      <a:pt x="34719" y="19067"/>
                      <a:pt x="34719" y="15486"/>
                    </a:cubicBezTo>
                    <a:cubicBezTo>
                      <a:pt x="34746" y="13913"/>
                      <a:pt x="34611" y="12367"/>
                      <a:pt x="34366" y="10821"/>
                    </a:cubicBezTo>
                    <a:cubicBezTo>
                      <a:pt x="34366" y="10815"/>
                      <a:pt x="34365" y="10809"/>
                      <a:pt x="34364" y="10804"/>
                    </a:cubicBezTo>
                    <a:lnTo>
                      <a:pt x="34364" y="10804"/>
                    </a:lnTo>
                    <a:cubicBezTo>
                      <a:pt x="33848" y="7745"/>
                      <a:pt x="32899" y="4740"/>
                      <a:pt x="31464" y="2006"/>
                    </a:cubicBezTo>
                    <a:cubicBezTo>
                      <a:pt x="31097" y="1296"/>
                      <a:pt x="30730" y="343"/>
                      <a:pt x="29865" y="343"/>
                    </a:cubicBezTo>
                    <a:cubicBezTo>
                      <a:pt x="29771" y="343"/>
                      <a:pt x="29672" y="355"/>
                      <a:pt x="29566" y="378"/>
                    </a:cubicBezTo>
                    <a:cubicBezTo>
                      <a:pt x="28887" y="514"/>
                      <a:pt x="28237" y="731"/>
                      <a:pt x="27586" y="894"/>
                    </a:cubicBezTo>
                    <a:cubicBezTo>
                      <a:pt x="26636" y="1138"/>
                      <a:pt x="25714" y="1409"/>
                      <a:pt x="24765" y="1653"/>
                    </a:cubicBezTo>
                    <a:cubicBezTo>
                      <a:pt x="24087" y="1843"/>
                      <a:pt x="23300" y="2033"/>
                      <a:pt x="23300" y="2928"/>
                    </a:cubicBezTo>
                    <a:cubicBezTo>
                      <a:pt x="23300" y="3253"/>
                      <a:pt x="23463" y="3552"/>
                      <a:pt x="23625" y="3850"/>
                    </a:cubicBezTo>
                    <a:cubicBezTo>
                      <a:pt x="23842" y="4311"/>
                      <a:pt x="24059" y="4800"/>
                      <a:pt x="24276" y="5261"/>
                    </a:cubicBezTo>
                    <a:cubicBezTo>
                      <a:pt x="24683" y="6210"/>
                      <a:pt x="25036" y="7186"/>
                      <a:pt x="25361" y="8163"/>
                    </a:cubicBezTo>
                    <a:cubicBezTo>
                      <a:pt x="25850" y="9709"/>
                      <a:pt x="26256" y="11228"/>
                      <a:pt x="26311" y="12882"/>
                    </a:cubicBezTo>
                    <a:cubicBezTo>
                      <a:pt x="26365" y="14917"/>
                      <a:pt x="26094" y="17005"/>
                      <a:pt x="25334" y="18877"/>
                    </a:cubicBezTo>
                    <a:cubicBezTo>
                      <a:pt x="24385" y="21237"/>
                      <a:pt x="22568" y="23054"/>
                      <a:pt x="20099" y="23759"/>
                    </a:cubicBezTo>
                    <a:cubicBezTo>
                      <a:pt x="19283" y="23992"/>
                      <a:pt x="18441" y="24108"/>
                      <a:pt x="17604" y="24108"/>
                    </a:cubicBezTo>
                    <a:cubicBezTo>
                      <a:pt x="14935" y="24108"/>
                      <a:pt x="12317" y="22932"/>
                      <a:pt x="10769" y="20640"/>
                    </a:cubicBezTo>
                    <a:cubicBezTo>
                      <a:pt x="8897" y="17846"/>
                      <a:pt x="9033" y="14239"/>
                      <a:pt x="9711" y="11092"/>
                    </a:cubicBezTo>
                    <a:cubicBezTo>
                      <a:pt x="10145" y="9139"/>
                      <a:pt x="10769" y="7214"/>
                      <a:pt x="11284" y="5288"/>
                    </a:cubicBezTo>
                    <a:cubicBezTo>
                      <a:pt x="11555" y="4338"/>
                      <a:pt x="11799" y="3362"/>
                      <a:pt x="11935" y="2386"/>
                    </a:cubicBezTo>
                    <a:cubicBezTo>
                      <a:pt x="11989" y="2006"/>
                      <a:pt x="11827" y="1843"/>
                      <a:pt x="11474" y="1762"/>
                    </a:cubicBezTo>
                    <a:cubicBezTo>
                      <a:pt x="9819" y="1301"/>
                      <a:pt x="8138" y="894"/>
                      <a:pt x="6483" y="487"/>
                    </a:cubicBezTo>
                    <a:cubicBezTo>
                      <a:pt x="5886" y="324"/>
                      <a:pt x="5317" y="161"/>
                      <a:pt x="4720" y="26"/>
                    </a:cubicBezTo>
                    <a:cubicBezTo>
                      <a:pt x="4625" y="9"/>
                      <a:pt x="4530" y="0"/>
                      <a:pt x="4435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641;p80">
                <a:extLst>
                  <a:ext uri="{FF2B5EF4-FFF2-40B4-BE49-F238E27FC236}">
                    <a16:creationId xmlns:a16="http://schemas.microsoft.com/office/drawing/2014/main" id="{DF5C59AF-8543-377A-1B89-FC22EA5C9F73}"/>
                  </a:ext>
                </a:extLst>
              </p:cNvPr>
              <p:cNvSpPr/>
              <p:nvPr/>
            </p:nvSpPr>
            <p:spPr>
              <a:xfrm>
                <a:off x="5870750" y="3119750"/>
                <a:ext cx="2232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8929" h="1962" extrusionOk="0">
                    <a:moveTo>
                      <a:pt x="237" y="1"/>
                    </a:moveTo>
                    <a:cubicBezTo>
                      <a:pt x="56" y="1"/>
                      <a:pt x="0" y="282"/>
                      <a:pt x="176" y="332"/>
                    </a:cubicBezTo>
                    <a:cubicBezTo>
                      <a:pt x="2970" y="1065"/>
                      <a:pt x="5790" y="1553"/>
                      <a:pt x="8638" y="1960"/>
                    </a:cubicBezTo>
                    <a:cubicBezTo>
                      <a:pt x="8647" y="1961"/>
                      <a:pt x="8656" y="1961"/>
                      <a:pt x="8664" y="1961"/>
                    </a:cubicBezTo>
                    <a:cubicBezTo>
                      <a:pt x="8861" y="1961"/>
                      <a:pt x="8928" y="1660"/>
                      <a:pt x="8720" y="1634"/>
                    </a:cubicBezTo>
                    <a:cubicBezTo>
                      <a:pt x="5872" y="1227"/>
                      <a:pt x="3051" y="739"/>
                      <a:pt x="284" y="7"/>
                    </a:cubicBezTo>
                    <a:cubicBezTo>
                      <a:pt x="268" y="3"/>
                      <a:pt x="252" y="1"/>
                      <a:pt x="237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642;p80">
                <a:extLst>
                  <a:ext uri="{FF2B5EF4-FFF2-40B4-BE49-F238E27FC236}">
                    <a16:creationId xmlns:a16="http://schemas.microsoft.com/office/drawing/2014/main" id="{D829672A-209C-DB5E-6C65-1172A40B2B4F}"/>
                  </a:ext>
                </a:extLst>
              </p:cNvPr>
              <p:cNvSpPr/>
              <p:nvPr/>
            </p:nvSpPr>
            <p:spPr>
              <a:xfrm>
                <a:off x="6513400" y="3128425"/>
                <a:ext cx="204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2049" extrusionOk="0">
                    <a:moveTo>
                      <a:pt x="7949" y="0"/>
                    </a:moveTo>
                    <a:cubicBezTo>
                      <a:pt x="7929" y="0"/>
                      <a:pt x="7909" y="4"/>
                      <a:pt x="7886" y="13"/>
                    </a:cubicBezTo>
                    <a:cubicBezTo>
                      <a:pt x="6557" y="392"/>
                      <a:pt x="5228" y="745"/>
                      <a:pt x="3872" y="1043"/>
                    </a:cubicBezTo>
                    <a:cubicBezTo>
                      <a:pt x="2651" y="1287"/>
                      <a:pt x="1404" y="1477"/>
                      <a:pt x="183" y="1721"/>
                    </a:cubicBezTo>
                    <a:cubicBezTo>
                      <a:pt x="1" y="1747"/>
                      <a:pt x="69" y="2048"/>
                      <a:pt x="266" y="2048"/>
                    </a:cubicBezTo>
                    <a:cubicBezTo>
                      <a:pt x="275" y="2048"/>
                      <a:pt x="283" y="2048"/>
                      <a:pt x="292" y="2047"/>
                    </a:cubicBezTo>
                    <a:cubicBezTo>
                      <a:pt x="1512" y="1803"/>
                      <a:pt x="2733" y="1640"/>
                      <a:pt x="3953" y="1369"/>
                    </a:cubicBezTo>
                    <a:cubicBezTo>
                      <a:pt x="5310" y="1097"/>
                      <a:pt x="6639" y="718"/>
                      <a:pt x="7968" y="338"/>
                    </a:cubicBezTo>
                    <a:cubicBezTo>
                      <a:pt x="8162" y="289"/>
                      <a:pt x="8117" y="0"/>
                      <a:pt x="7949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643;p80">
                <a:extLst>
                  <a:ext uri="{FF2B5EF4-FFF2-40B4-BE49-F238E27FC236}">
                    <a16:creationId xmlns:a16="http://schemas.microsoft.com/office/drawing/2014/main" id="{ADC0AECF-C4EE-A6C0-9596-5623626BF66A}"/>
                  </a:ext>
                </a:extLst>
              </p:cNvPr>
              <p:cNvSpPr/>
              <p:nvPr/>
            </p:nvSpPr>
            <p:spPr>
              <a:xfrm>
                <a:off x="5968700" y="2956200"/>
                <a:ext cx="190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65" extrusionOk="0">
                    <a:moveTo>
                      <a:pt x="134" y="1"/>
                    </a:moveTo>
                    <a:cubicBezTo>
                      <a:pt x="107" y="1"/>
                      <a:pt x="74" y="20"/>
                      <a:pt x="55" y="39"/>
                    </a:cubicBezTo>
                    <a:cubicBezTo>
                      <a:pt x="28" y="66"/>
                      <a:pt x="1" y="121"/>
                      <a:pt x="1" y="175"/>
                    </a:cubicBezTo>
                    <a:cubicBezTo>
                      <a:pt x="1" y="202"/>
                      <a:pt x="28" y="256"/>
                      <a:pt x="55" y="283"/>
                    </a:cubicBezTo>
                    <a:cubicBezTo>
                      <a:pt x="82" y="310"/>
                      <a:pt x="136" y="338"/>
                      <a:pt x="164" y="338"/>
                    </a:cubicBezTo>
                    <a:lnTo>
                      <a:pt x="598" y="365"/>
                    </a:lnTo>
                    <a:cubicBezTo>
                      <a:pt x="625" y="365"/>
                      <a:pt x="679" y="338"/>
                      <a:pt x="706" y="310"/>
                    </a:cubicBezTo>
                    <a:cubicBezTo>
                      <a:pt x="733" y="283"/>
                      <a:pt x="760" y="229"/>
                      <a:pt x="760" y="202"/>
                    </a:cubicBezTo>
                    <a:cubicBezTo>
                      <a:pt x="760" y="148"/>
                      <a:pt x="733" y="121"/>
                      <a:pt x="706" y="66"/>
                    </a:cubicBezTo>
                    <a:cubicBezTo>
                      <a:pt x="679" y="39"/>
                      <a:pt x="625" y="39"/>
                      <a:pt x="598" y="39"/>
                    </a:cubicBezTo>
                    <a:lnTo>
                      <a:pt x="164" y="12"/>
                    </a:lnTo>
                    <a:cubicBezTo>
                      <a:pt x="156" y="4"/>
                      <a:pt x="145" y="1"/>
                      <a:pt x="134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644;p80">
                <a:extLst>
                  <a:ext uri="{FF2B5EF4-FFF2-40B4-BE49-F238E27FC236}">
                    <a16:creationId xmlns:a16="http://schemas.microsoft.com/office/drawing/2014/main" id="{B6ACD4D0-D94D-FBEA-81B2-5D1D30EEB704}"/>
                  </a:ext>
                </a:extLst>
              </p:cNvPr>
              <p:cNvSpPr/>
              <p:nvPr/>
            </p:nvSpPr>
            <p:spPr>
              <a:xfrm>
                <a:off x="5966000" y="2995150"/>
                <a:ext cx="264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407" extrusionOk="0">
                    <a:moveTo>
                      <a:pt x="163" y="0"/>
                    </a:moveTo>
                    <a:cubicBezTo>
                      <a:pt x="82" y="0"/>
                      <a:pt x="0" y="82"/>
                      <a:pt x="0" y="163"/>
                    </a:cubicBezTo>
                    <a:cubicBezTo>
                      <a:pt x="0" y="271"/>
                      <a:pt x="82" y="326"/>
                      <a:pt x="163" y="353"/>
                    </a:cubicBezTo>
                    <a:cubicBezTo>
                      <a:pt x="407" y="353"/>
                      <a:pt x="651" y="380"/>
                      <a:pt x="895" y="407"/>
                    </a:cubicBezTo>
                    <a:cubicBezTo>
                      <a:pt x="977" y="407"/>
                      <a:pt x="1058" y="326"/>
                      <a:pt x="1058" y="217"/>
                    </a:cubicBezTo>
                    <a:cubicBezTo>
                      <a:pt x="1058" y="136"/>
                      <a:pt x="1004" y="54"/>
                      <a:pt x="895" y="54"/>
                    </a:cubicBezTo>
                    <a:cubicBezTo>
                      <a:pt x="651" y="27"/>
                      <a:pt x="407" y="27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645;p80">
                <a:extLst>
                  <a:ext uri="{FF2B5EF4-FFF2-40B4-BE49-F238E27FC236}">
                    <a16:creationId xmlns:a16="http://schemas.microsoft.com/office/drawing/2014/main" id="{368917AA-0950-F332-D4E6-A5A8289BA15B}"/>
                  </a:ext>
                </a:extLst>
              </p:cNvPr>
              <p:cNvSpPr/>
              <p:nvPr/>
            </p:nvSpPr>
            <p:spPr>
              <a:xfrm>
                <a:off x="6557300" y="2985650"/>
                <a:ext cx="169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81" extrusionOk="0">
                    <a:moveTo>
                      <a:pt x="163" y="0"/>
                    </a:moveTo>
                    <a:cubicBezTo>
                      <a:pt x="136" y="0"/>
                      <a:pt x="82" y="28"/>
                      <a:pt x="55" y="55"/>
                    </a:cubicBezTo>
                    <a:cubicBezTo>
                      <a:pt x="28" y="82"/>
                      <a:pt x="0" y="136"/>
                      <a:pt x="0" y="190"/>
                    </a:cubicBezTo>
                    <a:cubicBezTo>
                      <a:pt x="0" y="217"/>
                      <a:pt x="28" y="272"/>
                      <a:pt x="55" y="299"/>
                    </a:cubicBezTo>
                    <a:cubicBezTo>
                      <a:pt x="82" y="326"/>
                      <a:pt x="136" y="353"/>
                      <a:pt x="163" y="353"/>
                    </a:cubicBezTo>
                    <a:cubicBezTo>
                      <a:pt x="299" y="353"/>
                      <a:pt x="407" y="353"/>
                      <a:pt x="516" y="380"/>
                    </a:cubicBezTo>
                    <a:cubicBezTo>
                      <a:pt x="570" y="380"/>
                      <a:pt x="597" y="353"/>
                      <a:pt x="624" y="326"/>
                    </a:cubicBezTo>
                    <a:cubicBezTo>
                      <a:pt x="678" y="299"/>
                      <a:pt x="678" y="245"/>
                      <a:pt x="678" y="190"/>
                    </a:cubicBezTo>
                    <a:cubicBezTo>
                      <a:pt x="678" y="163"/>
                      <a:pt x="678" y="109"/>
                      <a:pt x="624" y="82"/>
                    </a:cubicBezTo>
                    <a:cubicBezTo>
                      <a:pt x="597" y="55"/>
                      <a:pt x="570" y="28"/>
                      <a:pt x="516" y="28"/>
                    </a:cubicBezTo>
                    <a:cubicBezTo>
                      <a:pt x="407" y="28"/>
                      <a:pt x="299" y="0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646;p80">
                <a:extLst>
                  <a:ext uri="{FF2B5EF4-FFF2-40B4-BE49-F238E27FC236}">
                    <a16:creationId xmlns:a16="http://schemas.microsoft.com/office/drawing/2014/main" id="{1003FBE3-9C94-CFBA-A59D-0EDF6E4C82F0}"/>
                  </a:ext>
                </a:extLst>
              </p:cNvPr>
              <p:cNvSpPr/>
              <p:nvPr/>
            </p:nvSpPr>
            <p:spPr>
              <a:xfrm>
                <a:off x="6558650" y="3029050"/>
                <a:ext cx="169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53" extrusionOk="0">
                    <a:moveTo>
                      <a:pt x="163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1" y="244"/>
                      <a:pt x="55" y="299"/>
                    </a:cubicBezTo>
                    <a:cubicBezTo>
                      <a:pt x="82" y="326"/>
                      <a:pt x="109" y="326"/>
                      <a:pt x="163" y="326"/>
                    </a:cubicBezTo>
                    <a:cubicBezTo>
                      <a:pt x="272" y="353"/>
                      <a:pt x="380" y="353"/>
                      <a:pt x="516" y="353"/>
                    </a:cubicBezTo>
                    <a:cubicBezTo>
                      <a:pt x="543" y="353"/>
                      <a:pt x="597" y="353"/>
                      <a:pt x="624" y="299"/>
                    </a:cubicBezTo>
                    <a:cubicBezTo>
                      <a:pt x="652" y="272"/>
                      <a:pt x="679" y="244"/>
                      <a:pt x="679" y="190"/>
                    </a:cubicBezTo>
                    <a:cubicBezTo>
                      <a:pt x="679" y="136"/>
                      <a:pt x="652" y="109"/>
                      <a:pt x="624" y="82"/>
                    </a:cubicBezTo>
                    <a:cubicBezTo>
                      <a:pt x="597" y="55"/>
                      <a:pt x="543" y="27"/>
                      <a:pt x="516" y="27"/>
                    </a:cubicBezTo>
                    <a:cubicBezTo>
                      <a:pt x="380" y="27"/>
                      <a:pt x="272" y="0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647;p80">
                <a:extLst>
                  <a:ext uri="{FF2B5EF4-FFF2-40B4-BE49-F238E27FC236}">
                    <a16:creationId xmlns:a16="http://schemas.microsoft.com/office/drawing/2014/main" id="{1D5F5462-A3F7-E290-1708-F2D2A0BE3903}"/>
                  </a:ext>
                </a:extLst>
              </p:cNvPr>
              <p:cNvSpPr/>
              <p:nvPr/>
            </p:nvSpPr>
            <p:spPr>
              <a:xfrm>
                <a:off x="5643900" y="2668300"/>
                <a:ext cx="233975" cy="28482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1393" extrusionOk="0">
                    <a:moveTo>
                      <a:pt x="2306" y="0"/>
                    </a:moveTo>
                    <a:lnTo>
                      <a:pt x="1" y="1682"/>
                    </a:lnTo>
                    <a:cubicBezTo>
                      <a:pt x="977" y="3988"/>
                      <a:pt x="1926" y="6266"/>
                      <a:pt x="2903" y="8572"/>
                    </a:cubicBezTo>
                    <a:cubicBezTo>
                      <a:pt x="2930" y="8680"/>
                      <a:pt x="2984" y="8816"/>
                      <a:pt x="3120" y="8870"/>
                    </a:cubicBezTo>
                    <a:cubicBezTo>
                      <a:pt x="3154" y="8887"/>
                      <a:pt x="3190" y="8895"/>
                      <a:pt x="3228" y="8895"/>
                    </a:cubicBezTo>
                    <a:cubicBezTo>
                      <a:pt x="3370" y="8895"/>
                      <a:pt x="3528" y="8787"/>
                      <a:pt x="3635" y="8680"/>
                    </a:cubicBezTo>
                    <a:cubicBezTo>
                      <a:pt x="4395" y="8029"/>
                      <a:pt x="5073" y="7297"/>
                      <a:pt x="5697" y="6510"/>
                    </a:cubicBezTo>
                    <a:cubicBezTo>
                      <a:pt x="5805" y="6347"/>
                      <a:pt x="5968" y="6185"/>
                      <a:pt x="6185" y="6185"/>
                    </a:cubicBezTo>
                    <a:cubicBezTo>
                      <a:pt x="6402" y="6212"/>
                      <a:pt x="6510" y="6483"/>
                      <a:pt x="6592" y="6700"/>
                    </a:cubicBezTo>
                    <a:cubicBezTo>
                      <a:pt x="7080" y="8246"/>
                      <a:pt x="7595" y="9819"/>
                      <a:pt x="8083" y="11392"/>
                    </a:cubicBezTo>
                    <a:cubicBezTo>
                      <a:pt x="9141" y="8707"/>
                      <a:pt x="9358" y="5696"/>
                      <a:pt x="8680" y="2876"/>
                    </a:cubicBezTo>
                    <a:cubicBezTo>
                      <a:pt x="8626" y="2713"/>
                      <a:pt x="8572" y="2550"/>
                      <a:pt x="8463" y="2442"/>
                    </a:cubicBezTo>
                    <a:cubicBezTo>
                      <a:pt x="8366" y="2366"/>
                      <a:pt x="8257" y="2338"/>
                      <a:pt x="8142" y="2338"/>
                    </a:cubicBezTo>
                    <a:cubicBezTo>
                      <a:pt x="7969" y="2338"/>
                      <a:pt x="7786" y="2403"/>
                      <a:pt x="7622" y="2469"/>
                    </a:cubicBezTo>
                    <a:cubicBezTo>
                      <a:pt x="6239" y="3120"/>
                      <a:pt x="4964" y="4015"/>
                      <a:pt x="3906" y="5100"/>
                    </a:cubicBezTo>
                    <a:cubicBezTo>
                      <a:pt x="3500" y="2631"/>
                      <a:pt x="2821" y="1845"/>
                      <a:pt x="2306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648;p80">
                <a:extLst>
                  <a:ext uri="{FF2B5EF4-FFF2-40B4-BE49-F238E27FC236}">
                    <a16:creationId xmlns:a16="http://schemas.microsoft.com/office/drawing/2014/main" id="{FE44CDF9-9EAA-9CC2-EC0A-FA9A23AC527C}"/>
                  </a:ext>
                </a:extLst>
              </p:cNvPr>
              <p:cNvSpPr/>
              <p:nvPr/>
            </p:nvSpPr>
            <p:spPr>
              <a:xfrm>
                <a:off x="5638950" y="2664075"/>
                <a:ext cx="242300" cy="293200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11728" extrusionOk="0">
                    <a:moveTo>
                      <a:pt x="2404" y="441"/>
                    </a:moveTo>
                    <a:lnTo>
                      <a:pt x="2404" y="441"/>
                    </a:lnTo>
                    <a:cubicBezTo>
                      <a:pt x="2618" y="1151"/>
                      <a:pt x="2911" y="1840"/>
                      <a:pt x="3182" y="2529"/>
                    </a:cubicBezTo>
                    <a:cubicBezTo>
                      <a:pt x="3535" y="3424"/>
                      <a:pt x="3779" y="4347"/>
                      <a:pt x="3942" y="5296"/>
                    </a:cubicBezTo>
                    <a:cubicBezTo>
                      <a:pt x="3959" y="5381"/>
                      <a:pt x="4039" y="5423"/>
                      <a:pt x="4117" y="5423"/>
                    </a:cubicBezTo>
                    <a:cubicBezTo>
                      <a:pt x="4164" y="5423"/>
                      <a:pt x="4209" y="5408"/>
                      <a:pt x="4240" y="5377"/>
                    </a:cubicBezTo>
                    <a:cubicBezTo>
                      <a:pt x="4999" y="4591"/>
                      <a:pt x="5867" y="3913"/>
                      <a:pt x="6844" y="3343"/>
                    </a:cubicBezTo>
                    <a:cubicBezTo>
                      <a:pt x="7061" y="3207"/>
                      <a:pt x="7278" y="3099"/>
                      <a:pt x="7522" y="2990"/>
                    </a:cubicBezTo>
                    <a:cubicBezTo>
                      <a:pt x="7739" y="2874"/>
                      <a:pt x="8017" y="2695"/>
                      <a:pt x="8269" y="2695"/>
                    </a:cubicBezTo>
                    <a:cubicBezTo>
                      <a:pt x="8427" y="2695"/>
                      <a:pt x="8573" y="2765"/>
                      <a:pt x="8688" y="2963"/>
                    </a:cubicBezTo>
                    <a:cubicBezTo>
                      <a:pt x="8770" y="3153"/>
                      <a:pt x="8797" y="3479"/>
                      <a:pt x="8851" y="3696"/>
                    </a:cubicBezTo>
                    <a:cubicBezTo>
                      <a:pt x="8905" y="4021"/>
                      <a:pt x="8960" y="4347"/>
                      <a:pt x="9014" y="4699"/>
                    </a:cubicBezTo>
                    <a:cubicBezTo>
                      <a:pt x="9265" y="6838"/>
                      <a:pt x="9027" y="9001"/>
                      <a:pt x="8319" y="11035"/>
                    </a:cubicBezTo>
                    <a:lnTo>
                      <a:pt x="8319" y="11035"/>
                    </a:lnTo>
                    <a:cubicBezTo>
                      <a:pt x="7882" y="9674"/>
                      <a:pt x="7444" y="8315"/>
                      <a:pt x="7007" y="6978"/>
                    </a:cubicBezTo>
                    <a:cubicBezTo>
                      <a:pt x="6910" y="6663"/>
                      <a:pt x="6748" y="6197"/>
                      <a:pt x="6367" y="6197"/>
                    </a:cubicBezTo>
                    <a:cubicBezTo>
                      <a:pt x="6321" y="6197"/>
                      <a:pt x="6272" y="6204"/>
                      <a:pt x="6220" y="6218"/>
                    </a:cubicBezTo>
                    <a:cubicBezTo>
                      <a:pt x="5976" y="6272"/>
                      <a:pt x="5813" y="6489"/>
                      <a:pt x="5678" y="6679"/>
                    </a:cubicBezTo>
                    <a:cubicBezTo>
                      <a:pt x="5461" y="6950"/>
                      <a:pt x="5244" y="7222"/>
                      <a:pt x="4999" y="7466"/>
                    </a:cubicBezTo>
                    <a:cubicBezTo>
                      <a:pt x="4755" y="7737"/>
                      <a:pt x="4511" y="7981"/>
                      <a:pt x="4267" y="8225"/>
                    </a:cubicBezTo>
                    <a:cubicBezTo>
                      <a:pt x="4110" y="8382"/>
                      <a:pt x="3750" y="8835"/>
                      <a:pt x="3461" y="8835"/>
                    </a:cubicBezTo>
                    <a:cubicBezTo>
                      <a:pt x="3400" y="8835"/>
                      <a:pt x="3343" y="8815"/>
                      <a:pt x="3291" y="8768"/>
                    </a:cubicBezTo>
                    <a:cubicBezTo>
                      <a:pt x="3155" y="8632"/>
                      <a:pt x="3074" y="8225"/>
                      <a:pt x="2992" y="8062"/>
                    </a:cubicBezTo>
                    <a:cubicBezTo>
                      <a:pt x="2911" y="7873"/>
                      <a:pt x="2830" y="7683"/>
                      <a:pt x="2748" y="7520"/>
                    </a:cubicBezTo>
                    <a:cubicBezTo>
                      <a:pt x="2585" y="7113"/>
                      <a:pt x="2423" y="6733"/>
                      <a:pt x="2260" y="6354"/>
                    </a:cubicBezTo>
                    <a:cubicBezTo>
                      <a:pt x="1652" y="4873"/>
                      <a:pt x="1044" y="3392"/>
                      <a:pt x="410" y="1936"/>
                    </a:cubicBezTo>
                    <a:lnTo>
                      <a:pt x="410" y="1936"/>
                    </a:lnTo>
                    <a:lnTo>
                      <a:pt x="2404" y="441"/>
                    </a:lnTo>
                    <a:close/>
                    <a:moveTo>
                      <a:pt x="2504" y="0"/>
                    </a:moveTo>
                    <a:cubicBezTo>
                      <a:pt x="2475" y="0"/>
                      <a:pt x="2447" y="10"/>
                      <a:pt x="2423" y="34"/>
                    </a:cubicBezTo>
                    <a:lnTo>
                      <a:pt x="117" y="1716"/>
                    </a:lnTo>
                    <a:cubicBezTo>
                      <a:pt x="114" y="1718"/>
                      <a:pt x="111" y="1721"/>
                      <a:pt x="108" y="1723"/>
                    </a:cubicBezTo>
                    <a:lnTo>
                      <a:pt x="108" y="1723"/>
                    </a:lnTo>
                    <a:cubicBezTo>
                      <a:pt x="43" y="1755"/>
                      <a:pt x="0" y="1822"/>
                      <a:pt x="36" y="1905"/>
                    </a:cubicBezTo>
                    <a:cubicBezTo>
                      <a:pt x="687" y="3424"/>
                      <a:pt x="1311" y="4916"/>
                      <a:pt x="1934" y="6435"/>
                    </a:cubicBezTo>
                    <a:lnTo>
                      <a:pt x="2857" y="8632"/>
                    </a:lnTo>
                    <a:cubicBezTo>
                      <a:pt x="2997" y="8933"/>
                      <a:pt x="3167" y="9204"/>
                      <a:pt x="3444" y="9204"/>
                    </a:cubicBezTo>
                    <a:cubicBezTo>
                      <a:pt x="3541" y="9204"/>
                      <a:pt x="3652" y="9171"/>
                      <a:pt x="3779" y="9093"/>
                    </a:cubicBezTo>
                    <a:cubicBezTo>
                      <a:pt x="4321" y="8768"/>
                      <a:pt x="4810" y="8171"/>
                      <a:pt x="5244" y="7710"/>
                    </a:cubicBezTo>
                    <a:cubicBezTo>
                      <a:pt x="5461" y="7439"/>
                      <a:pt x="5705" y="7195"/>
                      <a:pt x="5922" y="6923"/>
                    </a:cubicBezTo>
                    <a:cubicBezTo>
                      <a:pt x="5976" y="6815"/>
                      <a:pt x="6112" y="6598"/>
                      <a:pt x="6247" y="6571"/>
                    </a:cubicBezTo>
                    <a:cubicBezTo>
                      <a:pt x="6281" y="6558"/>
                      <a:pt x="6313" y="6553"/>
                      <a:pt x="6341" y="6553"/>
                    </a:cubicBezTo>
                    <a:cubicBezTo>
                      <a:pt x="6564" y="6553"/>
                      <a:pt x="6633" y="6891"/>
                      <a:pt x="6681" y="7059"/>
                    </a:cubicBezTo>
                    <a:cubicBezTo>
                      <a:pt x="7169" y="8578"/>
                      <a:pt x="7658" y="10097"/>
                      <a:pt x="8146" y="11616"/>
                    </a:cubicBezTo>
                    <a:cubicBezTo>
                      <a:pt x="8172" y="11693"/>
                      <a:pt x="8229" y="11728"/>
                      <a:pt x="8290" y="11728"/>
                    </a:cubicBezTo>
                    <a:cubicBezTo>
                      <a:pt x="8357" y="11728"/>
                      <a:pt x="8429" y="11687"/>
                      <a:pt x="8471" y="11616"/>
                    </a:cubicBezTo>
                    <a:cubicBezTo>
                      <a:pt x="9448" y="9066"/>
                      <a:pt x="9692" y="6272"/>
                      <a:pt x="9177" y="3587"/>
                    </a:cubicBezTo>
                    <a:cubicBezTo>
                      <a:pt x="9068" y="3153"/>
                      <a:pt x="9041" y="2502"/>
                      <a:pt x="8553" y="2366"/>
                    </a:cubicBezTo>
                    <a:cubicBezTo>
                      <a:pt x="8482" y="2347"/>
                      <a:pt x="8409" y="2338"/>
                      <a:pt x="8335" y="2338"/>
                    </a:cubicBezTo>
                    <a:cubicBezTo>
                      <a:pt x="7902" y="2338"/>
                      <a:pt x="7436" y="2642"/>
                      <a:pt x="7088" y="2828"/>
                    </a:cubicBezTo>
                    <a:cubicBezTo>
                      <a:pt x="6038" y="3378"/>
                      <a:pt x="5080" y="4089"/>
                      <a:pt x="4214" y="4920"/>
                    </a:cubicBezTo>
                    <a:lnTo>
                      <a:pt x="4214" y="4920"/>
                    </a:lnTo>
                    <a:cubicBezTo>
                      <a:pt x="4053" y="4074"/>
                      <a:pt x="3824" y="3250"/>
                      <a:pt x="3508" y="2448"/>
                    </a:cubicBezTo>
                    <a:cubicBezTo>
                      <a:pt x="3209" y="1661"/>
                      <a:pt x="2884" y="929"/>
                      <a:pt x="2667" y="115"/>
                    </a:cubicBezTo>
                    <a:cubicBezTo>
                      <a:pt x="2648" y="58"/>
                      <a:pt x="2574" y="0"/>
                      <a:pt x="2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649;p80">
                <a:extLst>
                  <a:ext uri="{FF2B5EF4-FFF2-40B4-BE49-F238E27FC236}">
                    <a16:creationId xmlns:a16="http://schemas.microsoft.com/office/drawing/2014/main" id="{314E8528-19AD-2C95-C6BC-3277C761A47A}"/>
                  </a:ext>
                </a:extLst>
              </p:cNvPr>
              <p:cNvSpPr/>
              <p:nvPr/>
            </p:nvSpPr>
            <p:spPr>
              <a:xfrm>
                <a:off x="5482525" y="3119175"/>
                <a:ext cx="319400" cy="197175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7887" extrusionOk="0">
                    <a:moveTo>
                      <a:pt x="5340" y="0"/>
                    </a:moveTo>
                    <a:cubicBezTo>
                      <a:pt x="5278" y="0"/>
                      <a:pt x="5216" y="9"/>
                      <a:pt x="5154" y="30"/>
                    </a:cubicBezTo>
                    <a:cubicBezTo>
                      <a:pt x="4882" y="138"/>
                      <a:pt x="4801" y="491"/>
                      <a:pt x="4774" y="789"/>
                    </a:cubicBezTo>
                    <a:cubicBezTo>
                      <a:pt x="4638" y="2281"/>
                      <a:pt x="4801" y="3827"/>
                      <a:pt x="5235" y="5292"/>
                    </a:cubicBezTo>
                    <a:cubicBezTo>
                      <a:pt x="2875" y="4451"/>
                      <a:pt x="1872" y="4641"/>
                      <a:pt x="0" y="4180"/>
                    </a:cubicBezTo>
                    <a:lnTo>
                      <a:pt x="0" y="4180"/>
                    </a:lnTo>
                    <a:lnTo>
                      <a:pt x="353" y="7001"/>
                    </a:lnTo>
                    <a:lnTo>
                      <a:pt x="7757" y="7869"/>
                    </a:lnTo>
                    <a:cubicBezTo>
                      <a:pt x="7802" y="7880"/>
                      <a:pt x="7852" y="7887"/>
                      <a:pt x="7902" y="7887"/>
                    </a:cubicBezTo>
                    <a:cubicBezTo>
                      <a:pt x="7974" y="7887"/>
                      <a:pt x="8047" y="7873"/>
                      <a:pt x="8110" y="7842"/>
                    </a:cubicBezTo>
                    <a:cubicBezTo>
                      <a:pt x="8273" y="7706"/>
                      <a:pt x="8273" y="7462"/>
                      <a:pt x="8219" y="7272"/>
                    </a:cubicBezTo>
                    <a:cubicBezTo>
                      <a:pt x="8002" y="6296"/>
                      <a:pt x="7703" y="5346"/>
                      <a:pt x="7351" y="4424"/>
                    </a:cubicBezTo>
                    <a:cubicBezTo>
                      <a:pt x="7269" y="4234"/>
                      <a:pt x="7188" y="4017"/>
                      <a:pt x="7296" y="3854"/>
                    </a:cubicBezTo>
                    <a:cubicBezTo>
                      <a:pt x="7376" y="3742"/>
                      <a:pt x="7503" y="3706"/>
                      <a:pt x="7644" y="3706"/>
                    </a:cubicBezTo>
                    <a:cubicBezTo>
                      <a:pt x="7742" y="3706"/>
                      <a:pt x="7847" y="3724"/>
                      <a:pt x="7947" y="3746"/>
                    </a:cubicBezTo>
                    <a:cubicBezTo>
                      <a:pt x="9548" y="4071"/>
                      <a:pt x="11148" y="4397"/>
                      <a:pt x="12775" y="4722"/>
                    </a:cubicBezTo>
                    <a:cubicBezTo>
                      <a:pt x="10958" y="2498"/>
                      <a:pt x="8408" y="844"/>
                      <a:pt x="5642" y="57"/>
                    </a:cubicBezTo>
                    <a:cubicBezTo>
                      <a:pt x="5541" y="24"/>
                      <a:pt x="5441" y="0"/>
                      <a:pt x="5340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650;p80">
                <a:extLst>
                  <a:ext uri="{FF2B5EF4-FFF2-40B4-BE49-F238E27FC236}">
                    <a16:creationId xmlns:a16="http://schemas.microsoft.com/office/drawing/2014/main" id="{29C15894-F448-89C7-5354-D96D32338BA4}"/>
                  </a:ext>
                </a:extLst>
              </p:cNvPr>
              <p:cNvSpPr/>
              <p:nvPr/>
            </p:nvSpPr>
            <p:spPr>
              <a:xfrm>
                <a:off x="5477850" y="3114600"/>
                <a:ext cx="329175" cy="2056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8225" extrusionOk="0">
                    <a:moveTo>
                      <a:pt x="5564" y="372"/>
                    </a:moveTo>
                    <a:cubicBezTo>
                      <a:pt x="5744" y="372"/>
                      <a:pt x="5947" y="442"/>
                      <a:pt x="6100" y="484"/>
                    </a:cubicBezTo>
                    <a:cubicBezTo>
                      <a:pt x="6643" y="647"/>
                      <a:pt x="7185" y="864"/>
                      <a:pt x="7700" y="1081"/>
                    </a:cubicBezTo>
                    <a:cubicBezTo>
                      <a:pt x="9555" y="1908"/>
                      <a:pt x="11178" y="3129"/>
                      <a:pt x="12506" y="4637"/>
                    </a:cubicBezTo>
                    <a:lnTo>
                      <a:pt x="12506" y="4637"/>
                    </a:lnTo>
                    <a:cubicBezTo>
                      <a:pt x="11108" y="4347"/>
                      <a:pt x="9727" y="4056"/>
                      <a:pt x="8324" y="3766"/>
                    </a:cubicBezTo>
                    <a:cubicBezTo>
                      <a:pt x="8189" y="3745"/>
                      <a:pt x="8022" y="3716"/>
                      <a:pt x="7859" y="3716"/>
                    </a:cubicBezTo>
                    <a:cubicBezTo>
                      <a:pt x="7598" y="3716"/>
                      <a:pt x="7350" y="3791"/>
                      <a:pt x="7266" y="4092"/>
                    </a:cubicBezTo>
                    <a:cubicBezTo>
                      <a:pt x="7212" y="4336"/>
                      <a:pt x="7348" y="4580"/>
                      <a:pt x="7429" y="4797"/>
                    </a:cubicBezTo>
                    <a:cubicBezTo>
                      <a:pt x="7565" y="5149"/>
                      <a:pt x="7700" y="5529"/>
                      <a:pt x="7809" y="5909"/>
                    </a:cubicBezTo>
                    <a:cubicBezTo>
                      <a:pt x="7944" y="6262"/>
                      <a:pt x="8053" y="6641"/>
                      <a:pt x="8134" y="7021"/>
                    </a:cubicBezTo>
                    <a:cubicBezTo>
                      <a:pt x="8161" y="7184"/>
                      <a:pt x="8243" y="7346"/>
                      <a:pt x="8243" y="7482"/>
                    </a:cubicBezTo>
                    <a:cubicBezTo>
                      <a:pt x="8243" y="7797"/>
                      <a:pt x="8131" y="7869"/>
                      <a:pt x="7922" y="7869"/>
                    </a:cubicBezTo>
                    <a:cubicBezTo>
                      <a:pt x="7879" y="7869"/>
                      <a:pt x="7833" y="7866"/>
                      <a:pt x="7782" y="7862"/>
                    </a:cubicBezTo>
                    <a:cubicBezTo>
                      <a:pt x="6995" y="7753"/>
                      <a:pt x="6209" y="7672"/>
                      <a:pt x="5422" y="7591"/>
                    </a:cubicBezTo>
                    <a:cubicBezTo>
                      <a:pt x="3843" y="7406"/>
                      <a:pt x="2264" y="7222"/>
                      <a:pt x="686" y="7038"/>
                    </a:cubicBezTo>
                    <a:lnTo>
                      <a:pt x="686" y="7038"/>
                    </a:lnTo>
                    <a:cubicBezTo>
                      <a:pt x="591" y="6211"/>
                      <a:pt x="495" y="5402"/>
                      <a:pt x="380" y="4576"/>
                    </a:cubicBezTo>
                    <a:lnTo>
                      <a:pt x="380" y="4576"/>
                    </a:lnTo>
                    <a:cubicBezTo>
                      <a:pt x="1098" y="4731"/>
                      <a:pt x="1836" y="4809"/>
                      <a:pt x="2574" y="4932"/>
                    </a:cubicBezTo>
                    <a:cubicBezTo>
                      <a:pt x="3550" y="5068"/>
                      <a:pt x="4473" y="5312"/>
                      <a:pt x="5368" y="5611"/>
                    </a:cubicBezTo>
                    <a:cubicBezTo>
                      <a:pt x="5389" y="5619"/>
                      <a:pt x="5410" y="5623"/>
                      <a:pt x="5429" y="5623"/>
                    </a:cubicBezTo>
                    <a:cubicBezTo>
                      <a:pt x="5534" y="5623"/>
                      <a:pt x="5608" y="5512"/>
                      <a:pt x="5585" y="5421"/>
                    </a:cubicBezTo>
                    <a:cubicBezTo>
                      <a:pt x="5232" y="4173"/>
                      <a:pt x="5069" y="2871"/>
                      <a:pt x="5096" y="1569"/>
                    </a:cubicBezTo>
                    <a:cubicBezTo>
                      <a:pt x="5096" y="1271"/>
                      <a:pt x="5096" y="945"/>
                      <a:pt x="5178" y="647"/>
                    </a:cubicBezTo>
                    <a:cubicBezTo>
                      <a:pt x="5244" y="436"/>
                      <a:pt x="5394" y="372"/>
                      <a:pt x="5564" y="372"/>
                    </a:cubicBezTo>
                    <a:close/>
                    <a:moveTo>
                      <a:pt x="5577" y="1"/>
                    </a:moveTo>
                    <a:cubicBezTo>
                      <a:pt x="5474" y="1"/>
                      <a:pt x="5375" y="16"/>
                      <a:pt x="5286" y="50"/>
                    </a:cubicBezTo>
                    <a:cubicBezTo>
                      <a:pt x="4852" y="186"/>
                      <a:pt x="4798" y="728"/>
                      <a:pt x="4771" y="1108"/>
                    </a:cubicBezTo>
                    <a:cubicBezTo>
                      <a:pt x="4670" y="2492"/>
                      <a:pt x="4827" y="3876"/>
                      <a:pt x="5175" y="5196"/>
                    </a:cubicBezTo>
                    <a:lnTo>
                      <a:pt x="5175" y="5196"/>
                    </a:lnTo>
                    <a:cubicBezTo>
                      <a:pt x="4366" y="4938"/>
                      <a:pt x="3535" y="4729"/>
                      <a:pt x="2682" y="4607"/>
                    </a:cubicBezTo>
                    <a:cubicBezTo>
                      <a:pt x="1869" y="4471"/>
                      <a:pt x="1055" y="4390"/>
                      <a:pt x="241" y="4200"/>
                    </a:cubicBezTo>
                    <a:cubicBezTo>
                      <a:pt x="227" y="4197"/>
                      <a:pt x="212" y="4195"/>
                      <a:pt x="198" y="4195"/>
                    </a:cubicBezTo>
                    <a:cubicBezTo>
                      <a:pt x="100" y="4195"/>
                      <a:pt x="1" y="4269"/>
                      <a:pt x="24" y="4363"/>
                    </a:cubicBezTo>
                    <a:cubicBezTo>
                      <a:pt x="133" y="5312"/>
                      <a:pt x="241" y="6234"/>
                      <a:pt x="377" y="7184"/>
                    </a:cubicBezTo>
                    <a:cubicBezTo>
                      <a:pt x="377" y="7184"/>
                      <a:pt x="377" y="7184"/>
                      <a:pt x="377" y="7185"/>
                    </a:cubicBezTo>
                    <a:lnTo>
                      <a:pt x="377" y="7185"/>
                    </a:lnTo>
                    <a:cubicBezTo>
                      <a:pt x="380" y="7271"/>
                      <a:pt x="434" y="7360"/>
                      <a:pt x="540" y="7374"/>
                    </a:cubicBezTo>
                    <a:cubicBezTo>
                      <a:pt x="2113" y="7536"/>
                      <a:pt x="3686" y="7726"/>
                      <a:pt x="5259" y="7916"/>
                    </a:cubicBezTo>
                    <a:cubicBezTo>
                      <a:pt x="6046" y="7997"/>
                      <a:pt x="6805" y="8106"/>
                      <a:pt x="7592" y="8187"/>
                    </a:cubicBezTo>
                    <a:cubicBezTo>
                      <a:pt x="7739" y="8205"/>
                      <a:pt x="7894" y="8225"/>
                      <a:pt x="8037" y="8225"/>
                    </a:cubicBezTo>
                    <a:cubicBezTo>
                      <a:pt x="8343" y="8225"/>
                      <a:pt x="8595" y="8133"/>
                      <a:pt x="8595" y="7726"/>
                    </a:cubicBezTo>
                    <a:cubicBezTo>
                      <a:pt x="8623" y="7102"/>
                      <a:pt x="8324" y="6397"/>
                      <a:pt x="8134" y="5828"/>
                    </a:cubicBezTo>
                    <a:cubicBezTo>
                      <a:pt x="8026" y="5475"/>
                      <a:pt x="7917" y="5122"/>
                      <a:pt x="7782" y="4797"/>
                    </a:cubicBezTo>
                    <a:cubicBezTo>
                      <a:pt x="7727" y="4661"/>
                      <a:pt x="7592" y="4444"/>
                      <a:pt x="7619" y="4336"/>
                    </a:cubicBezTo>
                    <a:cubicBezTo>
                      <a:pt x="7647" y="4112"/>
                      <a:pt x="7776" y="4054"/>
                      <a:pt x="7924" y="4054"/>
                    </a:cubicBezTo>
                    <a:cubicBezTo>
                      <a:pt x="8063" y="4054"/>
                      <a:pt x="8219" y="4106"/>
                      <a:pt x="8324" y="4119"/>
                    </a:cubicBezTo>
                    <a:cubicBezTo>
                      <a:pt x="9843" y="4444"/>
                      <a:pt x="11389" y="4770"/>
                      <a:pt x="12908" y="5068"/>
                    </a:cubicBezTo>
                    <a:cubicBezTo>
                      <a:pt x="12931" y="5075"/>
                      <a:pt x="12952" y="5078"/>
                      <a:pt x="12972" y="5078"/>
                    </a:cubicBezTo>
                    <a:cubicBezTo>
                      <a:pt x="13115" y="5078"/>
                      <a:pt x="13166" y="4916"/>
                      <a:pt x="13071" y="4797"/>
                    </a:cubicBezTo>
                    <a:cubicBezTo>
                      <a:pt x="11471" y="2817"/>
                      <a:pt x="9355" y="1298"/>
                      <a:pt x="6968" y="430"/>
                    </a:cubicBezTo>
                    <a:cubicBezTo>
                      <a:pt x="6613" y="297"/>
                      <a:pt x="6041" y="1"/>
                      <a:pt x="5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651;p80">
                <a:extLst>
                  <a:ext uri="{FF2B5EF4-FFF2-40B4-BE49-F238E27FC236}">
                    <a16:creationId xmlns:a16="http://schemas.microsoft.com/office/drawing/2014/main" id="{B3FD1890-D5E2-BC3D-EC8E-63123AF834FC}"/>
                  </a:ext>
                </a:extLst>
              </p:cNvPr>
              <p:cNvSpPr/>
              <p:nvPr/>
            </p:nvSpPr>
            <p:spPr>
              <a:xfrm>
                <a:off x="6806150" y="3085325"/>
                <a:ext cx="302475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443" extrusionOk="0">
                    <a:moveTo>
                      <a:pt x="10769" y="1"/>
                    </a:moveTo>
                    <a:cubicBezTo>
                      <a:pt x="8382" y="597"/>
                      <a:pt x="5968" y="1221"/>
                      <a:pt x="3554" y="1845"/>
                    </a:cubicBezTo>
                    <a:cubicBezTo>
                      <a:pt x="3446" y="1872"/>
                      <a:pt x="3310" y="1899"/>
                      <a:pt x="3229" y="2008"/>
                    </a:cubicBezTo>
                    <a:cubicBezTo>
                      <a:pt x="3120" y="2171"/>
                      <a:pt x="3229" y="2387"/>
                      <a:pt x="3337" y="2550"/>
                    </a:cubicBezTo>
                    <a:cubicBezTo>
                      <a:pt x="3880" y="3391"/>
                      <a:pt x="4503" y="4178"/>
                      <a:pt x="5182" y="4910"/>
                    </a:cubicBezTo>
                    <a:cubicBezTo>
                      <a:pt x="5317" y="5046"/>
                      <a:pt x="5453" y="5235"/>
                      <a:pt x="5398" y="5425"/>
                    </a:cubicBezTo>
                    <a:cubicBezTo>
                      <a:pt x="5344" y="5642"/>
                      <a:pt x="5073" y="5724"/>
                      <a:pt x="4856" y="5778"/>
                    </a:cubicBezTo>
                    <a:cubicBezTo>
                      <a:pt x="3229" y="6022"/>
                      <a:pt x="1601" y="6293"/>
                      <a:pt x="1" y="6565"/>
                    </a:cubicBezTo>
                    <a:cubicBezTo>
                      <a:pt x="2125" y="7788"/>
                      <a:pt x="4584" y="8442"/>
                      <a:pt x="7042" y="8442"/>
                    </a:cubicBezTo>
                    <a:cubicBezTo>
                      <a:pt x="7471" y="8442"/>
                      <a:pt x="7900" y="8422"/>
                      <a:pt x="8328" y="8382"/>
                    </a:cubicBezTo>
                    <a:cubicBezTo>
                      <a:pt x="8491" y="8382"/>
                      <a:pt x="8653" y="8355"/>
                      <a:pt x="8789" y="8246"/>
                    </a:cubicBezTo>
                    <a:cubicBezTo>
                      <a:pt x="9006" y="8056"/>
                      <a:pt x="8952" y="7704"/>
                      <a:pt x="8870" y="7405"/>
                    </a:cubicBezTo>
                    <a:cubicBezTo>
                      <a:pt x="8436" y="5941"/>
                      <a:pt x="7758" y="4585"/>
                      <a:pt x="6836" y="3364"/>
                    </a:cubicBezTo>
                    <a:cubicBezTo>
                      <a:pt x="9331" y="3310"/>
                      <a:pt x="10199" y="2767"/>
                      <a:pt x="12098" y="2523"/>
                    </a:cubicBezTo>
                    <a:lnTo>
                      <a:pt x="10769" y="1"/>
                    </a:ln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652;p80">
                <a:extLst>
                  <a:ext uri="{FF2B5EF4-FFF2-40B4-BE49-F238E27FC236}">
                    <a16:creationId xmlns:a16="http://schemas.microsoft.com/office/drawing/2014/main" id="{2851CF57-BB68-25AE-2005-70059F88A759}"/>
                  </a:ext>
                </a:extLst>
              </p:cNvPr>
              <p:cNvSpPr/>
              <p:nvPr/>
            </p:nvSpPr>
            <p:spPr>
              <a:xfrm>
                <a:off x="6800725" y="3081100"/>
                <a:ext cx="313325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2533" h="8780" extrusionOk="0">
                    <a:moveTo>
                      <a:pt x="10912" y="364"/>
                    </a:moveTo>
                    <a:lnTo>
                      <a:pt x="10912" y="364"/>
                    </a:lnTo>
                    <a:cubicBezTo>
                      <a:pt x="11312" y="1097"/>
                      <a:pt x="11692" y="1829"/>
                      <a:pt x="12070" y="2561"/>
                    </a:cubicBezTo>
                    <a:lnTo>
                      <a:pt x="12070" y="2561"/>
                    </a:lnTo>
                    <a:cubicBezTo>
                      <a:pt x="11356" y="2673"/>
                      <a:pt x="10642" y="2843"/>
                      <a:pt x="9928" y="2990"/>
                    </a:cubicBezTo>
                    <a:cubicBezTo>
                      <a:pt x="8979" y="3207"/>
                      <a:pt x="8030" y="3343"/>
                      <a:pt x="7080" y="3343"/>
                    </a:cubicBezTo>
                    <a:cubicBezTo>
                      <a:pt x="6945" y="3370"/>
                      <a:pt x="6836" y="3506"/>
                      <a:pt x="6917" y="3614"/>
                    </a:cubicBezTo>
                    <a:cubicBezTo>
                      <a:pt x="7623" y="4537"/>
                      <a:pt x="8192" y="5567"/>
                      <a:pt x="8599" y="6652"/>
                    </a:cubicBezTo>
                    <a:cubicBezTo>
                      <a:pt x="8789" y="7086"/>
                      <a:pt x="9331" y="8171"/>
                      <a:pt x="8653" y="8361"/>
                    </a:cubicBezTo>
                    <a:cubicBezTo>
                      <a:pt x="8409" y="8442"/>
                      <a:pt x="8111" y="8463"/>
                      <a:pt x="7809" y="8463"/>
                    </a:cubicBezTo>
                    <a:cubicBezTo>
                      <a:pt x="7507" y="8463"/>
                      <a:pt x="7202" y="8442"/>
                      <a:pt x="6945" y="8442"/>
                    </a:cubicBezTo>
                    <a:cubicBezTo>
                      <a:pt x="4780" y="8392"/>
                      <a:pt x="2663" y="7828"/>
                      <a:pt x="744" y="6816"/>
                    </a:cubicBezTo>
                    <a:lnTo>
                      <a:pt x="744" y="6816"/>
                    </a:lnTo>
                    <a:cubicBezTo>
                      <a:pt x="2155" y="6576"/>
                      <a:pt x="3549" y="6354"/>
                      <a:pt x="4965" y="6110"/>
                    </a:cubicBezTo>
                    <a:cubicBezTo>
                      <a:pt x="5317" y="6055"/>
                      <a:pt x="5860" y="5947"/>
                      <a:pt x="5805" y="5486"/>
                    </a:cubicBezTo>
                    <a:cubicBezTo>
                      <a:pt x="5805" y="5269"/>
                      <a:pt x="5643" y="5106"/>
                      <a:pt x="5507" y="4943"/>
                    </a:cubicBezTo>
                    <a:cubicBezTo>
                      <a:pt x="5263" y="4672"/>
                      <a:pt x="5019" y="4401"/>
                      <a:pt x="4775" y="4103"/>
                    </a:cubicBezTo>
                    <a:cubicBezTo>
                      <a:pt x="4531" y="3804"/>
                      <a:pt x="4286" y="3479"/>
                      <a:pt x="4042" y="3126"/>
                    </a:cubicBezTo>
                    <a:cubicBezTo>
                      <a:pt x="3798" y="2801"/>
                      <a:pt x="3391" y="2367"/>
                      <a:pt x="3988" y="2123"/>
                    </a:cubicBezTo>
                    <a:cubicBezTo>
                      <a:pt x="4341" y="1987"/>
                      <a:pt x="4775" y="1933"/>
                      <a:pt x="5127" y="1824"/>
                    </a:cubicBezTo>
                    <a:cubicBezTo>
                      <a:pt x="5534" y="1743"/>
                      <a:pt x="5914" y="1634"/>
                      <a:pt x="6294" y="1526"/>
                    </a:cubicBezTo>
                    <a:lnTo>
                      <a:pt x="10912" y="364"/>
                    </a:lnTo>
                    <a:close/>
                    <a:moveTo>
                      <a:pt x="11006" y="1"/>
                    </a:moveTo>
                    <a:cubicBezTo>
                      <a:pt x="10991" y="1"/>
                      <a:pt x="10975" y="3"/>
                      <a:pt x="10959" y="7"/>
                    </a:cubicBezTo>
                    <a:lnTo>
                      <a:pt x="6185" y="1227"/>
                    </a:lnTo>
                    <a:cubicBezTo>
                      <a:pt x="5426" y="1417"/>
                      <a:pt x="4666" y="1607"/>
                      <a:pt x="3907" y="1797"/>
                    </a:cubicBezTo>
                    <a:cubicBezTo>
                      <a:pt x="3446" y="1906"/>
                      <a:pt x="3066" y="2123"/>
                      <a:pt x="3310" y="2665"/>
                    </a:cubicBezTo>
                    <a:cubicBezTo>
                      <a:pt x="3581" y="3235"/>
                      <a:pt x="4069" y="3804"/>
                      <a:pt x="4476" y="4292"/>
                    </a:cubicBezTo>
                    <a:cubicBezTo>
                      <a:pt x="4720" y="4564"/>
                      <a:pt x="4937" y="4835"/>
                      <a:pt x="5182" y="5079"/>
                    </a:cubicBezTo>
                    <a:cubicBezTo>
                      <a:pt x="5290" y="5215"/>
                      <a:pt x="5561" y="5459"/>
                      <a:pt x="5371" y="5676"/>
                    </a:cubicBezTo>
                    <a:cubicBezTo>
                      <a:pt x="5290" y="5757"/>
                      <a:pt x="4992" y="5784"/>
                      <a:pt x="4883" y="5811"/>
                    </a:cubicBezTo>
                    <a:cubicBezTo>
                      <a:pt x="3310" y="6055"/>
                      <a:pt x="1737" y="6300"/>
                      <a:pt x="164" y="6571"/>
                    </a:cubicBezTo>
                    <a:cubicBezTo>
                      <a:pt x="28" y="6598"/>
                      <a:pt x="1" y="6815"/>
                      <a:pt x="136" y="6869"/>
                    </a:cubicBezTo>
                    <a:cubicBezTo>
                      <a:pt x="2282" y="8106"/>
                      <a:pt x="4756" y="8779"/>
                      <a:pt x="7254" y="8779"/>
                    </a:cubicBezTo>
                    <a:cubicBezTo>
                      <a:pt x="7440" y="8779"/>
                      <a:pt x="7626" y="8775"/>
                      <a:pt x="7813" y="8768"/>
                    </a:cubicBezTo>
                    <a:cubicBezTo>
                      <a:pt x="7904" y="8768"/>
                      <a:pt x="8007" y="8770"/>
                      <a:pt x="8116" y="8770"/>
                    </a:cubicBezTo>
                    <a:cubicBezTo>
                      <a:pt x="8524" y="8770"/>
                      <a:pt x="9009" y="8736"/>
                      <a:pt x="9223" y="8415"/>
                    </a:cubicBezTo>
                    <a:cubicBezTo>
                      <a:pt x="9494" y="8008"/>
                      <a:pt x="9223" y="7385"/>
                      <a:pt x="9087" y="6978"/>
                    </a:cubicBezTo>
                    <a:cubicBezTo>
                      <a:pt x="8685" y="5795"/>
                      <a:pt x="8095" y="4683"/>
                      <a:pt x="7384" y="3683"/>
                    </a:cubicBezTo>
                    <a:lnTo>
                      <a:pt x="7384" y="3683"/>
                    </a:lnTo>
                    <a:cubicBezTo>
                      <a:pt x="8245" y="3643"/>
                      <a:pt x="9083" y="3535"/>
                      <a:pt x="9901" y="3343"/>
                    </a:cubicBezTo>
                    <a:cubicBezTo>
                      <a:pt x="10742" y="3180"/>
                      <a:pt x="11556" y="2963"/>
                      <a:pt x="12369" y="2855"/>
                    </a:cubicBezTo>
                    <a:cubicBezTo>
                      <a:pt x="12505" y="2828"/>
                      <a:pt x="12532" y="2692"/>
                      <a:pt x="12478" y="2584"/>
                    </a:cubicBezTo>
                    <a:cubicBezTo>
                      <a:pt x="12044" y="1770"/>
                      <a:pt x="11583" y="929"/>
                      <a:pt x="11149" y="88"/>
                    </a:cubicBezTo>
                    <a:cubicBezTo>
                      <a:pt x="11136" y="65"/>
                      <a:pt x="11120" y="47"/>
                      <a:pt x="11103" y="34"/>
                    </a:cubicBezTo>
                    <a:lnTo>
                      <a:pt x="11103" y="34"/>
                    </a:lnTo>
                    <a:cubicBezTo>
                      <a:pt x="11077" y="14"/>
                      <a:pt x="11045" y="1"/>
                      <a:pt x="1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653;p80">
                <a:extLst>
                  <a:ext uri="{FF2B5EF4-FFF2-40B4-BE49-F238E27FC236}">
                    <a16:creationId xmlns:a16="http://schemas.microsoft.com/office/drawing/2014/main" id="{01CC40DC-6AF0-627B-004B-31AF9440080F}"/>
                  </a:ext>
                </a:extLst>
              </p:cNvPr>
              <p:cNvSpPr/>
              <p:nvPr/>
            </p:nvSpPr>
            <p:spPr>
              <a:xfrm>
                <a:off x="6766825" y="2654050"/>
                <a:ext cx="223800" cy="2689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10758" extrusionOk="0">
                    <a:moveTo>
                      <a:pt x="6619" y="1"/>
                    </a:moveTo>
                    <a:cubicBezTo>
                      <a:pt x="4774" y="1628"/>
                      <a:pt x="2903" y="3256"/>
                      <a:pt x="1031" y="4910"/>
                    </a:cubicBezTo>
                    <a:cubicBezTo>
                      <a:pt x="923" y="4992"/>
                      <a:pt x="814" y="5073"/>
                      <a:pt x="814" y="5209"/>
                    </a:cubicBezTo>
                    <a:cubicBezTo>
                      <a:pt x="787" y="5399"/>
                      <a:pt x="977" y="5534"/>
                      <a:pt x="1167" y="5643"/>
                    </a:cubicBezTo>
                    <a:cubicBezTo>
                      <a:pt x="2008" y="6158"/>
                      <a:pt x="2930" y="6565"/>
                      <a:pt x="3852" y="6917"/>
                    </a:cubicBezTo>
                    <a:cubicBezTo>
                      <a:pt x="4042" y="6972"/>
                      <a:pt x="4259" y="7080"/>
                      <a:pt x="4313" y="7270"/>
                    </a:cubicBezTo>
                    <a:cubicBezTo>
                      <a:pt x="4368" y="7487"/>
                      <a:pt x="4151" y="7677"/>
                      <a:pt x="3961" y="7813"/>
                    </a:cubicBezTo>
                    <a:cubicBezTo>
                      <a:pt x="2632" y="8789"/>
                      <a:pt x="1330" y="9765"/>
                      <a:pt x="1" y="10742"/>
                    </a:cubicBezTo>
                    <a:cubicBezTo>
                      <a:pt x="219" y="10752"/>
                      <a:pt x="439" y="10757"/>
                      <a:pt x="658" y="10757"/>
                    </a:cubicBezTo>
                    <a:cubicBezTo>
                      <a:pt x="3319" y="10757"/>
                      <a:pt x="5991" y="10000"/>
                      <a:pt x="8246" y="8572"/>
                    </a:cubicBezTo>
                    <a:cubicBezTo>
                      <a:pt x="8382" y="8491"/>
                      <a:pt x="8518" y="8409"/>
                      <a:pt x="8599" y="8246"/>
                    </a:cubicBezTo>
                    <a:cubicBezTo>
                      <a:pt x="8707" y="7975"/>
                      <a:pt x="8490" y="7677"/>
                      <a:pt x="8301" y="7460"/>
                    </a:cubicBezTo>
                    <a:cubicBezTo>
                      <a:pt x="7243" y="6348"/>
                      <a:pt x="5995" y="5426"/>
                      <a:pt x="4639" y="4775"/>
                    </a:cubicBezTo>
                    <a:cubicBezTo>
                      <a:pt x="6836" y="3608"/>
                      <a:pt x="7378" y="2713"/>
                      <a:pt x="8952" y="1628"/>
                    </a:cubicBezTo>
                    <a:lnTo>
                      <a:pt x="6619" y="1"/>
                    </a:ln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654;p80">
                <a:extLst>
                  <a:ext uri="{FF2B5EF4-FFF2-40B4-BE49-F238E27FC236}">
                    <a16:creationId xmlns:a16="http://schemas.microsoft.com/office/drawing/2014/main" id="{315840EA-02D8-ACDF-CD69-BCC4781914F6}"/>
                  </a:ext>
                </a:extLst>
              </p:cNvPr>
              <p:cNvSpPr/>
              <p:nvPr/>
            </p:nvSpPr>
            <p:spPr>
              <a:xfrm>
                <a:off x="6760725" y="2649400"/>
                <a:ext cx="234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9386" h="11109" extrusionOk="0">
                    <a:moveTo>
                      <a:pt x="6885" y="394"/>
                    </a:moveTo>
                    <a:lnTo>
                      <a:pt x="6885" y="394"/>
                    </a:lnTo>
                    <a:cubicBezTo>
                      <a:pt x="7571" y="868"/>
                      <a:pt x="8238" y="1343"/>
                      <a:pt x="8922" y="1817"/>
                    </a:cubicBezTo>
                    <a:lnTo>
                      <a:pt x="8922" y="1817"/>
                    </a:lnTo>
                    <a:cubicBezTo>
                      <a:pt x="8340" y="2242"/>
                      <a:pt x="7778" y="2706"/>
                      <a:pt x="7215" y="3170"/>
                    </a:cubicBezTo>
                    <a:cubicBezTo>
                      <a:pt x="6483" y="3794"/>
                      <a:pt x="5669" y="4337"/>
                      <a:pt x="4801" y="4798"/>
                    </a:cubicBezTo>
                    <a:cubicBezTo>
                      <a:pt x="4693" y="4852"/>
                      <a:pt x="4693" y="5042"/>
                      <a:pt x="4801" y="5096"/>
                    </a:cubicBezTo>
                    <a:cubicBezTo>
                      <a:pt x="5805" y="5612"/>
                      <a:pt x="6754" y="6208"/>
                      <a:pt x="7595" y="6968"/>
                    </a:cubicBezTo>
                    <a:cubicBezTo>
                      <a:pt x="7948" y="7293"/>
                      <a:pt x="9006" y="8053"/>
                      <a:pt x="8490" y="8568"/>
                    </a:cubicBezTo>
                    <a:cubicBezTo>
                      <a:pt x="8300" y="8731"/>
                      <a:pt x="8002" y="8866"/>
                      <a:pt x="7758" y="9002"/>
                    </a:cubicBezTo>
                    <a:cubicBezTo>
                      <a:pt x="7514" y="9138"/>
                      <a:pt x="7243" y="9273"/>
                      <a:pt x="6971" y="9409"/>
                    </a:cubicBezTo>
                    <a:cubicBezTo>
                      <a:pt x="5091" y="10312"/>
                      <a:pt x="3013" y="10754"/>
                      <a:pt x="915" y="10754"/>
                    </a:cubicBezTo>
                    <a:cubicBezTo>
                      <a:pt x="852" y="10754"/>
                      <a:pt x="788" y="10754"/>
                      <a:pt x="725" y="10753"/>
                    </a:cubicBezTo>
                    <a:lnTo>
                      <a:pt x="725" y="10753"/>
                    </a:lnTo>
                    <a:cubicBezTo>
                      <a:pt x="1880" y="9912"/>
                      <a:pt x="3015" y="9088"/>
                      <a:pt x="4151" y="8243"/>
                    </a:cubicBezTo>
                    <a:cubicBezTo>
                      <a:pt x="4476" y="8026"/>
                      <a:pt x="4937" y="7673"/>
                      <a:pt x="4639" y="7239"/>
                    </a:cubicBezTo>
                    <a:cubicBezTo>
                      <a:pt x="4503" y="7076"/>
                      <a:pt x="4313" y="6995"/>
                      <a:pt x="4151" y="6914"/>
                    </a:cubicBezTo>
                    <a:cubicBezTo>
                      <a:pt x="3771" y="6778"/>
                      <a:pt x="3391" y="6642"/>
                      <a:pt x="3011" y="6480"/>
                    </a:cubicBezTo>
                    <a:cubicBezTo>
                      <a:pt x="2686" y="6317"/>
                      <a:pt x="2360" y="6154"/>
                      <a:pt x="2035" y="5991"/>
                    </a:cubicBezTo>
                    <a:cubicBezTo>
                      <a:pt x="1845" y="5883"/>
                      <a:pt x="1655" y="5801"/>
                      <a:pt x="1492" y="5693"/>
                    </a:cubicBezTo>
                    <a:cubicBezTo>
                      <a:pt x="1248" y="5530"/>
                      <a:pt x="1248" y="5395"/>
                      <a:pt x="1384" y="5205"/>
                    </a:cubicBezTo>
                    <a:cubicBezTo>
                      <a:pt x="1492" y="5042"/>
                      <a:pt x="1736" y="4879"/>
                      <a:pt x="1899" y="4744"/>
                    </a:cubicBezTo>
                    <a:cubicBezTo>
                      <a:pt x="2035" y="4635"/>
                      <a:pt x="2198" y="4500"/>
                      <a:pt x="2333" y="4364"/>
                    </a:cubicBezTo>
                    <a:cubicBezTo>
                      <a:pt x="2659" y="4093"/>
                      <a:pt x="2984" y="3794"/>
                      <a:pt x="3283" y="3523"/>
                    </a:cubicBezTo>
                    <a:cubicBezTo>
                      <a:pt x="4492" y="2471"/>
                      <a:pt x="5677" y="1445"/>
                      <a:pt x="6885" y="394"/>
                    </a:cubicBezTo>
                    <a:close/>
                    <a:moveTo>
                      <a:pt x="6872" y="1"/>
                    </a:moveTo>
                    <a:cubicBezTo>
                      <a:pt x="6848" y="1"/>
                      <a:pt x="6825" y="9"/>
                      <a:pt x="6804" y="22"/>
                    </a:cubicBezTo>
                    <a:lnTo>
                      <a:pt x="6804" y="22"/>
                    </a:lnTo>
                    <a:cubicBezTo>
                      <a:pt x="6787" y="28"/>
                      <a:pt x="6770" y="38"/>
                      <a:pt x="6754" y="51"/>
                    </a:cubicBezTo>
                    <a:lnTo>
                      <a:pt x="3174" y="3170"/>
                    </a:lnTo>
                    <a:cubicBezTo>
                      <a:pt x="2604" y="3713"/>
                      <a:pt x="2008" y="4228"/>
                      <a:pt x="1411" y="4744"/>
                    </a:cubicBezTo>
                    <a:cubicBezTo>
                      <a:pt x="1031" y="5069"/>
                      <a:pt x="624" y="5422"/>
                      <a:pt x="1113" y="5856"/>
                    </a:cubicBezTo>
                    <a:cubicBezTo>
                      <a:pt x="1601" y="6263"/>
                      <a:pt x="2333" y="6534"/>
                      <a:pt x="2930" y="6805"/>
                    </a:cubicBezTo>
                    <a:cubicBezTo>
                      <a:pt x="3228" y="6941"/>
                      <a:pt x="3527" y="7049"/>
                      <a:pt x="3825" y="7185"/>
                    </a:cubicBezTo>
                    <a:cubicBezTo>
                      <a:pt x="3961" y="7212"/>
                      <a:pt x="4286" y="7293"/>
                      <a:pt x="4340" y="7402"/>
                    </a:cubicBezTo>
                    <a:cubicBezTo>
                      <a:pt x="4476" y="7700"/>
                      <a:pt x="4069" y="7890"/>
                      <a:pt x="3934" y="7999"/>
                    </a:cubicBezTo>
                    <a:cubicBezTo>
                      <a:pt x="2659" y="8921"/>
                      <a:pt x="1411" y="9843"/>
                      <a:pt x="136" y="10765"/>
                    </a:cubicBezTo>
                    <a:cubicBezTo>
                      <a:pt x="1" y="10874"/>
                      <a:pt x="55" y="11091"/>
                      <a:pt x="218" y="11091"/>
                    </a:cubicBezTo>
                    <a:cubicBezTo>
                      <a:pt x="458" y="11103"/>
                      <a:pt x="699" y="11109"/>
                      <a:pt x="940" y="11109"/>
                    </a:cubicBezTo>
                    <a:cubicBezTo>
                      <a:pt x="3382" y="11109"/>
                      <a:pt x="5800" y="10486"/>
                      <a:pt x="7948" y="9300"/>
                    </a:cubicBezTo>
                    <a:cubicBezTo>
                      <a:pt x="8328" y="9083"/>
                      <a:pt x="8979" y="8812"/>
                      <a:pt x="9033" y="8297"/>
                    </a:cubicBezTo>
                    <a:cubicBezTo>
                      <a:pt x="9060" y="7782"/>
                      <a:pt x="8490" y="7320"/>
                      <a:pt x="8138" y="7022"/>
                    </a:cubicBezTo>
                    <a:cubicBezTo>
                      <a:pt x="7290" y="6200"/>
                      <a:pt x="6306" y="5515"/>
                      <a:pt x="5247" y="4946"/>
                    </a:cubicBezTo>
                    <a:lnTo>
                      <a:pt x="5247" y="4946"/>
                    </a:lnTo>
                    <a:cubicBezTo>
                      <a:pt x="5977" y="4545"/>
                      <a:pt x="6647" y="4079"/>
                      <a:pt x="7297" y="3550"/>
                    </a:cubicBezTo>
                    <a:cubicBezTo>
                      <a:pt x="7948" y="3008"/>
                      <a:pt x="8572" y="2438"/>
                      <a:pt x="9277" y="1950"/>
                    </a:cubicBezTo>
                    <a:cubicBezTo>
                      <a:pt x="9385" y="1896"/>
                      <a:pt x="9385" y="1733"/>
                      <a:pt x="9277" y="1679"/>
                    </a:cubicBezTo>
                    <a:cubicBezTo>
                      <a:pt x="8517" y="1136"/>
                      <a:pt x="7731" y="567"/>
                      <a:pt x="6944" y="24"/>
                    </a:cubicBezTo>
                    <a:cubicBezTo>
                      <a:pt x="6920" y="8"/>
                      <a:pt x="6896" y="1"/>
                      <a:pt x="6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274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/>
      <p:bldP spid="103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89 zalo Cuong Bui">
            <a:extLst>
              <a:ext uri="{FF2B5EF4-FFF2-40B4-BE49-F238E27FC236}">
                <a16:creationId xmlns:a16="http://schemas.microsoft.com/office/drawing/2014/main" id="{2B8DF9D6-8E32-67A8-BB4D-E19F5BF22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56" y="4196444"/>
            <a:ext cx="5478794" cy="473528"/>
          </a:xfrm>
          <a:prstGeom prst="rect">
            <a:avLst/>
          </a:prstGeom>
        </p:spPr>
      </p:pic>
      <p:sp>
        <p:nvSpPr>
          <p:cNvPr id="41" name="Google Shape;1635;p64" descr="n89 zalo Cuong Bui">
            <a:extLst>
              <a:ext uri="{FF2B5EF4-FFF2-40B4-BE49-F238E27FC236}">
                <a16:creationId xmlns:a16="http://schemas.microsoft.com/office/drawing/2014/main" id="{B639362A-A786-AF1E-2F0D-EDF370944DE7}"/>
              </a:ext>
            </a:extLst>
          </p:cNvPr>
          <p:cNvSpPr/>
          <p:nvPr/>
        </p:nvSpPr>
        <p:spPr>
          <a:xfrm>
            <a:off x="7122540" y="2906486"/>
            <a:ext cx="2019245" cy="224676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j-lt"/>
            </a:endParaRPr>
          </a:p>
        </p:txBody>
      </p:sp>
      <p:sp>
        <p:nvSpPr>
          <p:cNvPr id="40" name="Google Shape;1635;p64" descr="n89 zalo Cuong Bui">
            <a:extLst>
              <a:ext uri="{FF2B5EF4-FFF2-40B4-BE49-F238E27FC236}">
                <a16:creationId xmlns:a16="http://schemas.microsoft.com/office/drawing/2014/main" id="{A3260E6D-D961-E537-066F-CBDDBCB6BEA2}"/>
              </a:ext>
            </a:extLst>
          </p:cNvPr>
          <p:cNvSpPr/>
          <p:nvPr/>
        </p:nvSpPr>
        <p:spPr>
          <a:xfrm>
            <a:off x="4779776" y="2877715"/>
            <a:ext cx="2019245" cy="224676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j-lt"/>
            </a:endParaRPr>
          </a:p>
        </p:txBody>
      </p:sp>
      <p:sp>
        <p:nvSpPr>
          <p:cNvPr id="39" name="Google Shape;1635;p64" descr="n89 zalo Cuong Bui">
            <a:extLst>
              <a:ext uri="{FF2B5EF4-FFF2-40B4-BE49-F238E27FC236}">
                <a16:creationId xmlns:a16="http://schemas.microsoft.com/office/drawing/2014/main" id="{EDE8FE44-DE5A-8331-335B-EA1F9AB4213E}"/>
              </a:ext>
            </a:extLst>
          </p:cNvPr>
          <p:cNvSpPr/>
          <p:nvPr/>
        </p:nvSpPr>
        <p:spPr>
          <a:xfrm>
            <a:off x="2402563" y="2888858"/>
            <a:ext cx="2019245" cy="224676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j-lt"/>
            </a:endParaRPr>
          </a:p>
        </p:txBody>
      </p:sp>
      <p:sp>
        <p:nvSpPr>
          <p:cNvPr id="38" name="Google Shape;1635;p64" descr="n89 zalo Cuong Bui">
            <a:extLst>
              <a:ext uri="{FF2B5EF4-FFF2-40B4-BE49-F238E27FC236}">
                <a16:creationId xmlns:a16="http://schemas.microsoft.com/office/drawing/2014/main" id="{A7AE66FA-455B-F67A-C41D-9CBD489AE031}"/>
              </a:ext>
            </a:extLst>
          </p:cNvPr>
          <p:cNvSpPr/>
          <p:nvPr/>
        </p:nvSpPr>
        <p:spPr>
          <a:xfrm>
            <a:off x="58984" y="2906486"/>
            <a:ext cx="2019245" cy="221799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j-lt"/>
            </a:endParaRPr>
          </a:p>
        </p:txBody>
      </p:sp>
      <p:grpSp>
        <p:nvGrpSpPr>
          <p:cNvPr id="9" name="Google Shape;9241;p88" descr="n89 zalo Cuong Bui">
            <a:extLst>
              <a:ext uri="{FF2B5EF4-FFF2-40B4-BE49-F238E27FC236}">
                <a16:creationId xmlns:a16="http://schemas.microsoft.com/office/drawing/2014/main" id="{314C949F-3EBA-EBB8-7679-DAEE30F49839}"/>
              </a:ext>
            </a:extLst>
          </p:cNvPr>
          <p:cNvGrpSpPr/>
          <p:nvPr/>
        </p:nvGrpSpPr>
        <p:grpSpPr>
          <a:xfrm>
            <a:off x="804182" y="783771"/>
            <a:ext cx="7649935" cy="2122715"/>
            <a:chOff x="5194708" y="3484366"/>
            <a:chExt cx="3148148" cy="987304"/>
          </a:xfrm>
          <a:solidFill>
            <a:schemeClr val="accent4">
              <a:lumMod val="90000"/>
            </a:schemeClr>
          </a:solidFill>
        </p:grpSpPr>
        <p:grpSp>
          <p:nvGrpSpPr>
            <p:cNvPr id="10" name="Google Shape;9242;p88">
              <a:extLst>
                <a:ext uri="{FF2B5EF4-FFF2-40B4-BE49-F238E27FC236}">
                  <a16:creationId xmlns:a16="http://schemas.microsoft.com/office/drawing/2014/main" id="{7F15B83D-B366-7E75-2081-F6EA92B81350}"/>
                </a:ext>
              </a:extLst>
            </p:cNvPr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  <a:grpFill/>
          </p:grpSpPr>
          <p:sp>
            <p:nvSpPr>
              <p:cNvPr id="23" name="Google Shape;9243;p88">
                <a:extLst>
                  <a:ext uri="{FF2B5EF4-FFF2-40B4-BE49-F238E27FC236}">
                    <a16:creationId xmlns:a16="http://schemas.microsoft.com/office/drawing/2014/main" id="{6B3CD04D-D86A-5F58-4054-FD896D93CE31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+mj-lt"/>
                  </a:rPr>
                  <a:t>BIỂU THỨC LIÊN HỆ</a:t>
                </a:r>
              </a:p>
            </p:txBody>
          </p:sp>
          <p:sp>
            <p:nvSpPr>
              <p:cNvPr id="24" name="Google Shape;9244;p88">
                <a:extLst>
                  <a:ext uri="{FF2B5EF4-FFF2-40B4-BE49-F238E27FC236}">
                    <a16:creationId xmlns:a16="http://schemas.microsoft.com/office/drawing/2014/main" id="{AA4C0F38-B8DB-D1B2-0EEC-0181687DAD80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25" name="Google Shape;9245;p88">
                <a:extLst>
                  <a:ext uri="{FF2B5EF4-FFF2-40B4-BE49-F238E27FC236}">
                    <a16:creationId xmlns:a16="http://schemas.microsoft.com/office/drawing/2014/main" id="{4C9FDF2B-015D-1830-F835-BE01A80391E8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grpSp>
          <p:nvGrpSpPr>
            <p:cNvPr id="11" name="Google Shape;9246;p88">
              <a:extLst>
                <a:ext uri="{FF2B5EF4-FFF2-40B4-BE49-F238E27FC236}">
                  <a16:creationId xmlns:a16="http://schemas.microsoft.com/office/drawing/2014/main" id="{F996FA1A-482A-8463-0641-AC3F007CAF86}"/>
                </a:ext>
              </a:extLst>
            </p:cNvPr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  <a:grpFill/>
          </p:grpSpPr>
          <p:sp>
            <p:nvSpPr>
              <p:cNvPr id="20" name="Google Shape;9247;p88">
                <a:extLst>
                  <a:ext uri="{FF2B5EF4-FFF2-40B4-BE49-F238E27FC236}">
                    <a16:creationId xmlns:a16="http://schemas.microsoft.com/office/drawing/2014/main" id="{28D0C2F0-A0D1-8B67-40E6-C8700AC57531}"/>
                  </a:ext>
                </a:extLst>
              </p:cNvPr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+mj-lt"/>
                  </a:rPr>
                  <a:t>ĐIỆN LƯỢNG</a:t>
                </a:r>
                <a:endParaRPr b="1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21" name="Google Shape;9248;p88">
                <a:extLst>
                  <a:ext uri="{FF2B5EF4-FFF2-40B4-BE49-F238E27FC236}">
                    <a16:creationId xmlns:a16="http://schemas.microsoft.com/office/drawing/2014/main" id="{FF7B0F8F-B5E8-6F63-F1FF-3430615C082B}"/>
                  </a:ext>
                </a:extLst>
              </p:cNvPr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22" name="Google Shape;9249;p88">
                <a:extLst>
                  <a:ext uri="{FF2B5EF4-FFF2-40B4-BE49-F238E27FC236}">
                    <a16:creationId xmlns:a16="http://schemas.microsoft.com/office/drawing/2014/main" id="{F60E47AE-AAB8-B37B-C715-629F205B5F3D}"/>
                  </a:ext>
                </a:extLst>
              </p:cNvPr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grpSp>
          <p:nvGrpSpPr>
            <p:cNvPr id="12" name="Google Shape;9250;p88">
              <a:extLst>
                <a:ext uri="{FF2B5EF4-FFF2-40B4-BE49-F238E27FC236}">
                  <a16:creationId xmlns:a16="http://schemas.microsoft.com/office/drawing/2014/main" id="{0E50E98A-1B93-1923-87BF-7C00E3D53027}"/>
                </a:ext>
              </a:extLst>
            </p:cNvPr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  <a:grpFill/>
          </p:grpSpPr>
          <p:sp>
            <p:nvSpPr>
              <p:cNvPr id="17" name="Google Shape;9251;p88">
                <a:extLst>
                  <a:ext uri="{FF2B5EF4-FFF2-40B4-BE49-F238E27FC236}">
                    <a16:creationId xmlns:a16="http://schemas.microsoft.com/office/drawing/2014/main" id="{1121EBC6-5722-5152-13C6-810584FD8F48}"/>
                  </a:ext>
                </a:extLst>
              </p:cNvPr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+mj-lt"/>
                  </a:rPr>
                  <a:t>CÔNG THỨC TÍNH</a:t>
                </a:r>
                <a:endParaRPr b="1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18" name="Google Shape;9252;p88">
                <a:extLst>
                  <a:ext uri="{FF2B5EF4-FFF2-40B4-BE49-F238E27FC236}">
                    <a16:creationId xmlns:a16="http://schemas.microsoft.com/office/drawing/2014/main" id="{263C7522-C801-BDEA-A182-24C48B395B0A}"/>
                  </a:ext>
                </a:extLst>
              </p:cNvPr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19" name="Google Shape;9253;p88">
                <a:extLst>
                  <a:ext uri="{FF2B5EF4-FFF2-40B4-BE49-F238E27FC236}">
                    <a16:creationId xmlns:a16="http://schemas.microsoft.com/office/drawing/2014/main" id="{31EB5308-5E04-78BC-0FD3-0D7827FB111A}"/>
                  </a:ext>
                </a:extLst>
              </p:cNvPr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grpSp>
          <p:nvGrpSpPr>
            <p:cNvPr id="13" name="Google Shape;9254;p88">
              <a:extLst>
                <a:ext uri="{FF2B5EF4-FFF2-40B4-BE49-F238E27FC236}">
                  <a16:creationId xmlns:a16="http://schemas.microsoft.com/office/drawing/2014/main" id="{09D5DB0A-177A-BEB4-FD9E-FDC72B6A03C4}"/>
                </a:ext>
              </a:extLst>
            </p:cNvPr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  <a:grpFill/>
          </p:grpSpPr>
          <p:sp>
            <p:nvSpPr>
              <p:cNvPr id="14" name="Google Shape;9255;p88">
                <a:extLst>
                  <a:ext uri="{FF2B5EF4-FFF2-40B4-BE49-F238E27FC236}">
                    <a16:creationId xmlns:a16="http://schemas.microsoft.com/office/drawing/2014/main" id="{5B5E504E-A4F4-C2EC-024A-383B33EBD3FE}"/>
                  </a:ext>
                </a:extLst>
              </p:cNvPr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+mj-lt"/>
                  </a:rPr>
                  <a:t>Ý NGHĨA</a:t>
                </a:r>
                <a:endParaRPr b="1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15" name="Google Shape;9256;p88">
                <a:extLst>
                  <a:ext uri="{FF2B5EF4-FFF2-40B4-BE49-F238E27FC236}">
                    <a16:creationId xmlns:a16="http://schemas.microsoft.com/office/drawing/2014/main" id="{E7B2E9A6-8171-D04B-E713-41A28FBD1FFC}"/>
                  </a:ext>
                </a:extLst>
              </p:cNvPr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16" name="Google Shape;9257;p88">
                <a:extLst>
                  <a:ext uri="{FF2B5EF4-FFF2-40B4-BE49-F238E27FC236}">
                    <a16:creationId xmlns:a16="http://schemas.microsoft.com/office/drawing/2014/main" id="{D7347E8C-9FCF-6D64-586B-52521879C6B7}"/>
                  </a:ext>
                </a:extLst>
              </p:cNvPr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</p:grpSp>
      <p:sp>
        <p:nvSpPr>
          <p:cNvPr id="27" name="TextBox 26" descr="n89 zalo Cuong Bui">
            <a:extLst>
              <a:ext uri="{FF2B5EF4-FFF2-40B4-BE49-F238E27FC236}">
                <a16:creationId xmlns:a16="http://schemas.microsoft.com/office/drawing/2014/main" id="{BCA5F27D-715C-4441-79AF-2E552F8DBA5C}"/>
              </a:ext>
            </a:extLst>
          </p:cNvPr>
          <p:cNvSpPr txBox="1"/>
          <p:nvPr/>
        </p:nvSpPr>
        <p:spPr>
          <a:xfrm>
            <a:off x="176219" y="3287781"/>
            <a:ext cx="17788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Cường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dòng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điện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đặc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trưng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mạnh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yếu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dòng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điện</a:t>
            </a:r>
            <a:endParaRPr lang="en-US" sz="1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n89 zalo Cuong Bui">
                <a:extLst>
                  <a:ext uri="{FF2B5EF4-FFF2-40B4-BE49-F238E27FC236}">
                    <a16:creationId xmlns:a16="http://schemas.microsoft.com/office/drawing/2014/main" id="{BB27ED7F-A666-FA4D-E20E-8551984204A8}"/>
                  </a:ext>
                </a:extLst>
              </p:cNvPr>
              <p:cNvSpPr txBox="1"/>
              <p:nvPr/>
            </p:nvSpPr>
            <p:spPr>
              <a:xfrm>
                <a:off x="3013460" y="3000642"/>
                <a:ext cx="791936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𝐈</m:t>
                      </m:r>
                      <m:r>
                        <a:rPr lang="en-US" sz="16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600" b="1" i="0">
                              <a:latin typeface="Cambria Math" panose="02040503050406030204" pitchFamily="18" charset="0"/>
                            </a:rPr>
                            <m:t>𝐪</m:t>
                          </m:r>
                        </m:num>
                        <m:den>
                          <m:r>
                            <a:rPr lang="en-US" sz="1600" b="1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600" b="1" i="0">
                              <a:latin typeface="Cambria Math" panose="02040503050406030204" pitchFamily="18" charset="0"/>
                            </a:rPr>
                            <m:t>𝐭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29" name="TextBox 28" descr="n89 zalo Cuong Bui">
                <a:extLst>
                  <a:ext uri="{FF2B5EF4-FFF2-40B4-BE49-F238E27FC236}">
                    <a16:creationId xmlns:a16="http://schemas.microsoft.com/office/drawing/2014/main" id="{BB27ED7F-A666-FA4D-E20E-855198420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460" y="3000642"/>
                <a:ext cx="791936" cy="554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 descr="n89 zalo Cuong Bui">
            <a:extLst>
              <a:ext uri="{FF2B5EF4-FFF2-40B4-BE49-F238E27FC236}">
                <a16:creationId xmlns:a16="http://schemas.microsoft.com/office/drawing/2014/main" id="{34D7A2D0-55DD-BDE7-D682-6045A14B1810}"/>
              </a:ext>
            </a:extLst>
          </p:cNvPr>
          <p:cNvSpPr txBox="1"/>
          <p:nvPr/>
        </p:nvSpPr>
        <p:spPr>
          <a:xfrm>
            <a:off x="2532698" y="3479482"/>
            <a:ext cx="1753459" cy="1600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vi-VN" sz="1600" dirty="0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</a:rPr>
              <a:t>I: cường độ dòng điện (A).</a:t>
            </a:r>
            <a:endParaRPr lang="en-US" sz="1600" dirty="0">
              <a:solidFill>
                <a:srgbClr val="0033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lvl="0" algn="just">
              <a:lnSpc>
                <a:spcPct val="125000"/>
              </a:lnSpc>
            </a:pPr>
            <a:r>
              <a:rPr lang="en-US" sz="1600" dirty="0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vi-VN" sz="1600" dirty="0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</a:rPr>
              <a:t>q: điện lượng (C).</a:t>
            </a:r>
            <a:endParaRPr lang="en-US" sz="1600" dirty="0">
              <a:solidFill>
                <a:srgbClr val="0033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lvl="0" algn="just">
              <a:lnSpc>
                <a:spcPct val="125000"/>
              </a:lnSpc>
            </a:pPr>
            <a:r>
              <a:rPr lang="en-US" sz="1600" dirty="0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fr-FR" sz="1600" dirty="0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</a:rPr>
              <a:t>t: </a:t>
            </a:r>
            <a:r>
              <a:rPr lang="fr-FR" sz="1600" dirty="0" err="1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</a:rPr>
              <a:t>hời</a:t>
            </a:r>
            <a:r>
              <a:rPr lang="fr-FR" sz="1600" dirty="0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</a:rPr>
              <a:t>gian</a:t>
            </a:r>
            <a:r>
              <a:rPr lang="fr-FR" sz="1600" dirty="0">
                <a:solidFill>
                  <a:srgbClr val="003300"/>
                </a:solidFill>
                <a:effectLst/>
                <a:latin typeface="+mn-lt"/>
                <a:ea typeface="Times New Roman" panose="02020603050405020304" pitchFamily="18" charset="0"/>
              </a:rPr>
              <a:t> (s).</a:t>
            </a:r>
            <a:endParaRPr lang="en-US" sz="1600" dirty="0">
              <a:solidFill>
                <a:srgbClr val="00330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3" name="TextBox 32" descr="n89 zalo Cuong Bui">
            <a:extLst>
              <a:ext uri="{FF2B5EF4-FFF2-40B4-BE49-F238E27FC236}">
                <a16:creationId xmlns:a16="http://schemas.microsoft.com/office/drawing/2014/main" id="{3A4700FA-F4FA-2BD7-6963-5535C4AB068A}"/>
              </a:ext>
            </a:extLst>
          </p:cNvPr>
          <p:cNvSpPr txBox="1"/>
          <p:nvPr/>
        </p:nvSpPr>
        <p:spPr>
          <a:xfrm>
            <a:off x="4778961" y="3027078"/>
            <a:ext cx="196139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00" dirty="0">
                <a:latin typeface="+mn-lt"/>
              </a:rPr>
              <a:t>1 Culông là tổng điện lượng của các hạt mang điện chạy qua tiết diện thẳng của một dây dẫn trong 1s bởi </a:t>
            </a:r>
            <a:r>
              <a:rPr lang="vi-VN" sz="1600" dirty="0">
                <a:effectLst/>
                <a:latin typeface="+mn-lt"/>
                <a:ea typeface="Times New Roman" panose="02020603050405020304" pitchFamily="18" charset="0"/>
              </a:rPr>
              <a:t>dòng điện có cường độ 1A</a:t>
            </a:r>
            <a:endParaRPr lang="en-US" sz="1600" dirty="0">
              <a:latin typeface="+mn-lt"/>
            </a:endParaRPr>
          </a:p>
        </p:txBody>
      </p:sp>
      <p:sp>
        <p:nvSpPr>
          <p:cNvPr id="35" name="TextBox 34" descr="n89 zalo Cuong Bui">
            <a:extLst>
              <a:ext uri="{FF2B5EF4-FFF2-40B4-BE49-F238E27FC236}">
                <a16:creationId xmlns:a16="http://schemas.microsoft.com/office/drawing/2014/main" id="{33C5D4F6-B9E3-6EBA-2B8B-45452098C3B8}"/>
              </a:ext>
            </a:extLst>
          </p:cNvPr>
          <p:cNvSpPr txBox="1"/>
          <p:nvPr/>
        </p:nvSpPr>
        <p:spPr>
          <a:xfrm>
            <a:off x="7437511" y="2947500"/>
            <a:ext cx="1373434" cy="369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600" b="1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 = </a:t>
            </a:r>
            <a:r>
              <a:rPr lang="en-US" sz="1600" b="1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Snve</a:t>
            </a:r>
            <a:r>
              <a:rPr lang="en-US" sz="1600" b="1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>
              <a:solidFill>
                <a:srgbClr val="0033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7" name="TextBox 36" descr="n89 zalo Cuong Bui">
            <a:extLst>
              <a:ext uri="{FF2B5EF4-FFF2-40B4-BE49-F238E27FC236}">
                <a16:creationId xmlns:a16="http://schemas.microsoft.com/office/drawing/2014/main" id="{5B7DD2F6-C313-13DF-373D-D1C5A31DF20D}"/>
              </a:ext>
            </a:extLst>
          </p:cNvPr>
          <p:cNvSpPr txBox="1"/>
          <p:nvPr/>
        </p:nvSpPr>
        <p:spPr>
          <a:xfrm>
            <a:off x="7197746" y="3268300"/>
            <a:ext cx="19440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S: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n: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1600" dirty="0">
                <a:solidFill>
                  <a:srgbClr val="0033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endParaRPr lang="en-US" sz="1600" dirty="0">
              <a:solidFill>
                <a:srgbClr val="0033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lvl="0" algn="just"/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v: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</a:t>
            </a:r>
          </a:p>
          <a:p>
            <a:pPr lvl="0" algn="just"/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e: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33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endParaRPr lang="en-US" sz="1600" dirty="0">
              <a:solidFill>
                <a:srgbClr val="0033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2" name="Google Shape;1636;p64" descr="n89 zalo Cuong Bui">
            <a:extLst>
              <a:ext uri="{FF2B5EF4-FFF2-40B4-BE49-F238E27FC236}">
                <a16:creationId xmlns:a16="http://schemas.microsoft.com/office/drawing/2014/main" id="{77C8249E-A194-5087-5A2C-16B551A04D26}"/>
              </a:ext>
            </a:extLst>
          </p:cNvPr>
          <p:cNvSpPr/>
          <p:nvPr/>
        </p:nvSpPr>
        <p:spPr>
          <a:xfrm>
            <a:off x="447227" y="83302"/>
            <a:ext cx="8284938" cy="56005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3" name="TextBox 42" descr="n89 zalo Cuong Bui">
            <a:extLst>
              <a:ext uri="{FF2B5EF4-FFF2-40B4-BE49-F238E27FC236}">
                <a16:creationId xmlns:a16="http://schemas.microsoft.com/office/drawing/2014/main" id="{9EBBC5CF-4773-A7E7-468C-37B2E9FB3965}"/>
              </a:ext>
            </a:extLst>
          </p:cNvPr>
          <p:cNvSpPr txBox="1"/>
          <p:nvPr/>
        </p:nvSpPr>
        <p:spPr>
          <a:xfrm>
            <a:off x="719083" y="61007"/>
            <a:ext cx="78989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CƯỜNG ĐỘ DÒNG ĐIỆN</a:t>
            </a:r>
            <a:endParaRPr lang="en-US" sz="3000" b="1" dirty="0">
              <a:latin typeface="+mj-lt"/>
            </a:endParaRPr>
          </a:p>
        </p:txBody>
      </p:sp>
      <p:grpSp>
        <p:nvGrpSpPr>
          <p:cNvPr id="44" name="Google Shape;1690;p64" descr="n89 zalo Cuong Bui">
            <a:extLst>
              <a:ext uri="{FF2B5EF4-FFF2-40B4-BE49-F238E27FC236}">
                <a16:creationId xmlns:a16="http://schemas.microsoft.com/office/drawing/2014/main" id="{08C80478-8AB1-CF02-FAE5-65E6791F05FF}"/>
              </a:ext>
            </a:extLst>
          </p:cNvPr>
          <p:cNvGrpSpPr/>
          <p:nvPr/>
        </p:nvGrpSpPr>
        <p:grpSpPr>
          <a:xfrm>
            <a:off x="604946" y="242428"/>
            <a:ext cx="1533000" cy="241800"/>
            <a:chOff x="1101755" y="4318292"/>
            <a:chExt cx="1533000" cy="241800"/>
          </a:xfrm>
        </p:grpSpPr>
        <p:grpSp>
          <p:nvGrpSpPr>
            <p:cNvPr id="45" name="Google Shape;1691;p64">
              <a:extLst>
                <a:ext uri="{FF2B5EF4-FFF2-40B4-BE49-F238E27FC236}">
                  <a16:creationId xmlns:a16="http://schemas.microsoft.com/office/drawing/2014/main" id="{014EF1DC-1FF7-A1EA-F089-3394FB1893F2}"/>
                </a:ext>
              </a:extLst>
            </p:cNvPr>
            <p:cNvGrpSpPr/>
            <p:nvPr/>
          </p:nvGrpSpPr>
          <p:grpSpPr>
            <a:xfrm>
              <a:off x="1101755" y="4318292"/>
              <a:ext cx="1533000" cy="241800"/>
              <a:chOff x="1101755" y="4318292"/>
              <a:chExt cx="1533000" cy="241800"/>
            </a:xfrm>
          </p:grpSpPr>
          <p:sp>
            <p:nvSpPr>
              <p:cNvPr id="47" name="Google Shape;1692;p64">
                <a:extLst>
                  <a:ext uri="{FF2B5EF4-FFF2-40B4-BE49-F238E27FC236}">
                    <a16:creationId xmlns:a16="http://schemas.microsoft.com/office/drawing/2014/main" id="{BCB49757-EDAE-98ED-89AA-C254DE974207}"/>
                  </a:ext>
                </a:extLst>
              </p:cNvPr>
              <p:cNvSpPr/>
              <p:nvPr/>
            </p:nvSpPr>
            <p:spPr>
              <a:xfrm>
                <a:off x="1101755" y="4318292"/>
                <a:ext cx="1533000" cy="2418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93;p64">
                <a:extLst>
                  <a:ext uri="{FF2B5EF4-FFF2-40B4-BE49-F238E27FC236}">
                    <a16:creationId xmlns:a16="http://schemas.microsoft.com/office/drawing/2014/main" id="{4D252BC1-07B6-F384-1C08-1218C4EE19F5}"/>
                  </a:ext>
                </a:extLst>
              </p:cNvPr>
              <p:cNvSpPr/>
              <p:nvPr/>
            </p:nvSpPr>
            <p:spPr>
              <a:xfrm>
                <a:off x="1166555" y="4382792"/>
                <a:ext cx="1403400" cy="1128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" name="Google Shape;1694;p64">
              <a:extLst>
                <a:ext uri="{FF2B5EF4-FFF2-40B4-BE49-F238E27FC236}">
                  <a16:creationId xmlns:a16="http://schemas.microsoft.com/office/drawing/2014/main" id="{02C19A34-B49C-B437-D3BB-689BA2AD4F06}"/>
                </a:ext>
              </a:extLst>
            </p:cNvPr>
            <p:cNvSpPr/>
            <p:nvPr/>
          </p:nvSpPr>
          <p:spPr>
            <a:xfrm rot="-5400000">
              <a:off x="1302300" y="4269850"/>
              <a:ext cx="85800" cy="338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695;p64" descr="n89 zalo Cuong Bui">
            <a:extLst>
              <a:ext uri="{FF2B5EF4-FFF2-40B4-BE49-F238E27FC236}">
                <a16:creationId xmlns:a16="http://schemas.microsoft.com/office/drawing/2014/main" id="{66AB9699-7FFA-24EE-65DF-48A872065B2F}"/>
              </a:ext>
            </a:extLst>
          </p:cNvPr>
          <p:cNvGrpSpPr/>
          <p:nvPr/>
        </p:nvGrpSpPr>
        <p:grpSpPr>
          <a:xfrm>
            <a:off x="7025566" y="255402"/>
            <a:ext cx="1533000" cy="241800"/>
            <a:chOff x="6509255" y="4402642"/>
            <a:chExt cx="1533000" cy="241800"/>
          </a:xfrm>
        </p:grpSpPr>
        <p:grpSp>
          <p:nvGrpSpPr>
            <p:cNvPr id="50" name="Google Shape;1696;p64">
              <a:extLst>
                <a:ext uri="{FF2B5EF4-FFF2-40B4-BE49-F238E27FC236}">
                  <a16:creationId xmlns:a16="http://schemas.microsoft.com/office/drawing/2014/main" id="{045CD46A-77FA-B410-FD48-132EBAD6D106}"/>
                </a:ext>
              </a:extLst>
            </p:cNvPr>
            <p:cNvGrpSpPr/>
            <p:nvPr/>
          </p:nvGrpSpPr>
          <p:grpSpPr>
            <a:xfrm>
              <a:off x="6509255" y="4402642"/>
              <a:ext cx="1533000" cy="241800"/>
              <a:chOff x="1101755" y="4318292"/>
              <a:chExt cx="1533000" cy="241800"/>
            </a:xfrm>
          </p:grpSpPr>
          <p:sp>
            <p:nvSpPr>
              <p:cNvPr id="52" name="Google Shape;1697;p64">
                <a:extLst>
                  <a:ext uri="{FF2B5EF4-FFF2-40B4-BE49-F238E27FC236}">
                    <a16:creationId xmlns:a16="http://schemas.microsoft.com/office/drawing/2014/main" id="{31ECD060-8D8F-2C84-44B1-18A7D5F80A9A}"/>
                  </a:ext>
                </a:extLst>
              </p:cNvPr>
              <p:cNvSpPr/>
              <p:nvPr/>
            </p:nvSpPr>
            <p:spPr>
              <a:xfrm>
                <a:off x="1101755" y="4318292"/>
                <a:ext cx="1533000" cy="2418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98;p64">
                <a:extLst>
                  <a:ext uri="{FF2B5EF4-FFF2-40B4-BE49-F238E27FC236}">
                    <a16:creationId xmlns:a16="http://schemas.microsoft.com/office/drawing/2014/main" id="{38F6B123-D7C0-4F7C-CF57-F8F80B7DE7EA}"/>
                  </a:ext>
                </a:extLst>
              </p:cNvPr>
              <p:cNvSpPr/>
              <p:nvPr/>
            </p:nvSpPr>
            <p:spPr>
              <a:xfrm>
                <a:off x="1166555" y="4382792"/>
                <a:ext cx="1403400" cy="1128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" name="Google Shape;1699;p64">
              <a:extLst>
                <a:ext uri="{FF2B5EF4-FFF2-40B4-BE49-F238E27FC236}">
                  <a16:creationId xmlns:a16="http://schemas.microsoft.com/office/drawing/2014/main" id="{95C1CF5F-0EF6-441C-BC9A-5F3B1353869F}"/>
                </a:ext>
              </a:extLst>
            </p:cNvPr>
            <p:cNvSpPr/>
            <p:nvPr/>
          </p:nvSpPr>
          <p:spPr>
            <a:xfrm rot="-5400000">
              <a:off x="6883200" y="4181543"/>
              <a:ext cx="84600" cy="684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58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9" grpId="0" animBg="1"/>
      <p:bldP spid="38" grpId="0" animBg="1"/>
      <p:bldP spid="27" grpId="0"/>
      <p:bldP spid="29" grpId="0"/>
      <p:bldP spid="31" grpId="0"/>
      <p:bldP spid="33" grpId="0"/>
      <p:bldP spid="35" grpId="0"/>
      <p:bldP spid="37" grpId="0"/>
      <p:bldP spid="4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35;p64" descr="n89 zalo Cuong Bui">
            <a:extLst>
              <a:ext uri="{FF2B5EF4-FFF2-40B4-BE49-F238E27FC236}">
                <a16:creationId xmlns:a16="http://schemas.microsoft.com/office/drawing/2014/main" id="{4EA5776E-4E87-ED87-F8B9-182CE64E94B0}"/>
              </a:ext>
            </a:extLst>
          </p:cNvPr>
          <p:cNvSpPr/>
          <p:nvPr/>
        </p:nvSpPr>
        <p:spPr>
          <a:xfrm>
            <a:off x="2118936" y="2184983"/>
            <a:ext cx="6626900" cy="205569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j-lt"/>
            </a:endParaRPr>
          </a:p>
        </p:txBody>
      </p:sp>
      <p:sp>
        <p:nvSpPr>
          <p:cNvPr id="828" name="Google Shape;828;p51" descr="n89 zalo Cuong Bui"/>
          <p:cNvSpPr/>
          <p:nvPr/>
        </p:nvSpPr>
        <p:spPr>
          <a:xfrm>
            <a:off x="665487" y="383055"/>
            <a:ext cx="6626900" cy="136972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51" descr="n89 zalo Cuong Bui"/>
          <p:cNvSpPr txBox="1">
            <a:spLocks noGrp="1"/>
          </p:cNvSpPr>
          <p:nvPr>
            <p:ph type="title"/>
          </p:nvPr>
        </p:nvSpPr>
        <p:spPr>
          <a:xfrm>
            <a:off x="898136" y="693352"/>
            <a:ext cx="63027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LUYỆN TẬP 2</a:t>
            </a:r>
            <a:endParaRPr dirty="0"/>
          </a:p>
        </p:txBody>
      </p:sp>
      <p:sp>
        <p:nvSpPr>
          <p:cNvPr id="830" name="Google Shape;830;p51" descr="n89 zalo Cuong Bui"/>
          <p:cNvSpPr txBox="1">
            <a:spLocks noGrp="1"/>
          </p:cNvSpPr>
          <p:nvPr>
            <p:ph type="subTitle" idx="1"/>
          </p:nvPr>
        </p:nvSpPr>
        <p:spPr>
          <a:xfrm>
            <a:off x="2248674" y="2332435"/>
            <a:ext cx="6306879" cy="1890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2400" b="1" dirty="0">
                <a:latin typeface="+mn-lt"/>
              </a:rPr>
              <a:t>TRÒ CHƠI HÁI HOA DÂN CHỦ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vi-VN" sz="2400" dirty="0">
                <a:latin typeface="+mn-lt"/>
              </a:rPr>
              <a:t>Hình thức: cá nhân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vi-VN" sz="2400" dirty="0">
                <a:latin typeface="+mn-lt"/>
              </a:rPr>
              <a:t>Trả lời đúng được 1 tích điểm, trả lời sai nhường quyền cho bạn khác</a:t>
            </a:r>
          </a:p>
        </p:txBody>
      </p:sp>
      <p:grpSp>
        <p:nvGrpSpPr>
          <p:cNvPr id="831" name="Google Shape;831;p51" descr="n89 zalo Cuong Bui"/>
          <p:cNvGrpSpPr/>
          <p:nvPr/>
        </p:nvGrpSpPr>
        <p:grpSpPr>
          <a:xfrm>
            <a:off x="7822719" y="1850703"/>
            <a:ext cx="232887" cy="353567"/>
            <a:chOff x="7249250" y="2312150"/>
            <a:chExt cx="433317" cy="542846"/>
          </a:xfrm>
        </p:grpSpPr>
        <p:sp>
          <p:nvSpPr>
            <p:cNvPr id="832" name="Google Shape;832;p51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1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1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5" name="Google Shape;835;p51" descr="n89 zalo Cuong Bui"/>
          <p:cNvGrpSpPr/>
          <p:nvPr/>
        </p:nvGrpSpPr>
        <p:grpSpPr>
          <a:xfrm>
            <a:off x="286990" y="333173"/>
            <a:ext cx="353212" cy="413317"/>
            <a:chOff x="5905475" y="2032050"/>
            <a:chExt cx="454350" cy="580175"/>
          </a:xfrm>
        </p:grpSpPr>
        <p:sp>
          <p:nvSpPr>
            <p:cNvPr id="836" name="Google Shape;836;p51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1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1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1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1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1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51" descr="n89 zalo Cuong Bui"/>
          <p:cNvGrpSpPr/>
          <p:nvPr/>
        </p:nvGrpSpPr>
        <p:grpSpPr>
          <a:xfrm rot="5973186">
            <a:off x="257504" y="2284735"/>
            <a:ext cx="525721" cy="428640"/>
            <a:chOff x="5426900" y="3064075"/>
            <a:chExt cx="281450" cy="229525"/>
          </a:xfrm>
        </p:grpSpPr>
        <p:sp>
          <p:nvSpPr>
            <p:cNvPr id="860" name="Google Shape;860;p51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1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1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1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1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1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1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1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1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42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30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n89 zalo Cuong Bui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1" name="Title 1" descr="n89 zalo Cuong Bui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67850" y="1583541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buClrTx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 descr="n89 zalo Cuong Bui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28732" y="3328990"/>
            <a:ext cx="9201973" cy="1193901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 descr="n89 zalo Cuong Bui">
            <a:extLst>
              <a:ext uri="{FF2B5EF4-FFF2-40B4-BE49-F238E27FC236}">
                <a16:creationId xmlns:a16="http://schemas.microsoft.com/office/drawing/2014/main" id="{DF876DCC-A5B9-C409-B8F7-BA485FC9A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25759" y="207046"/>
            <a:ext cx="4652609" cy="4936454"/>
          </a:xfrm>
          <a:prstGeom prst="rect">
            <a:avLst/>
          </a:prstGeom>
        </p:spPr>
      </p:pic>
      <p:pic>
        <p:nvPicPr>
          <p:cNvPr id="33" name="Picture 3" descr="n89 zalo Cuong Bui">
            <a:extLst>
              <a:ext uri="{FF2B5EF4-FFF2-40B4-BE49-F238E27FC236}">
                <a16:creationId xmlns:a16="http://schemas.microsoft.com/office/drawing/2014/main" id="{44593A2E-1FF6-FDD2-2D83-B3DAC8735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17259" y="158524"/>
            <a:ext cx="621095" cy="597380"/>
          </a:xfrm>
          <a:prstGeom prst="rect">
            <a:avLst/>
          </a:prstGeom>
        </p:spPr>
      </p:pic>
      <p:pic>
        <p:nvPicPr>
          <p:cNvPr id="34" name="Picture 10" descr="n89 zalo Cuong Bui">
            <a:extLst>
              <a:ext uri="{FF2B5EF4-FFF2-40B4-BE49-F238E27FC236}">
                <a16:creationId xmlns:a16="http://schemas.microsoft.com/office/drawing/2014/main" id="{46175619-C33B-BE17-E0F2-FD45209EA6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39906" y="2233746"/>
            <a:ext cx="784808" cy="726304"/>
          </a:xfrm>
          <a:prstGeom prst="rect">
            <a:avLst/>
          </a:prstGeom>
        </p:spPr>
      </p:pic>
      <p:pic>
        <p:nvPicPr>
          <p:cNvPr id="35" name="Picture 12" descr="n89 zalo Cuong Bui">
            <a:extLst>
              <a:ext uri="{FF2B5EF4-FFF2-40B4-BE49-F238E27FC236}">
                <a16:creationId xmlns:a16="http://schemas.microsoft.com/office/drawing/2014/main" id="{C0E371A4-96E2-BA4C-4013-AD0C48D467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183460" y="2233746"/>
            <a:ext cx="625250" cy="650072"/>
          </a:xfrm>
          <a:prstGeom prst="rect">
            <a:avLst/>
          </a:prstGeom>
        </p:spPr>
      </p:pic>
      <p:pic>
        <p:nvPicPr>
          <p:cNvPr id="36" name="Picture 13" descr="n89 zalo Cuong Bui">
            <a:extLst>
              <a:ext uri="{FF2B5EF4-FFF2-40B4-BE49-F238E27FC236}">
                <a16:creationId xmlns:a16="http://schemas.microsoft.com/office/drawing/2014/main" id="{2582077B-D0AF-1F0E-EF3C-B3591144AC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454642" y="1187414"/>
            <a:ext cx="597592" cy="588899"/>
          </a:xfrm>
          <a:prstGeom prst="rect">
            <a:avLst/>
          </a:prstGeom>
        </p:spPr>
      </p:pic>
      <p:pic>
        <p:nvPicPr>
          <p:cNvPr id="37" name="Picture 17" descr="n89 zalo Cuong Bui">
            <a:extLst>
              <a:ext uri="{FF2B5EF4-FFF2-40B4-BE49-F238E27FC236}">
                <a16:creationId xmlns:a16="http://schemas.microsoft.com/office/drawing/2014/main" id="{78FA203B-067D-E06D-958B-EFBF6BD21B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82280" y="978278"/>
            <a:ext cx="642936" cy="637091"/>
          </a:xfrm>
          <a:prstGeom prst="rect">
            <a:avLst/>
          </a:prstGeom>
        </p:spPr>
      </p:pic>
      <p:pic>
        <p:nvPicPr>
          <p:cNvPr id="38" name="Picture 18" descr="n89 zalo Cuong Bui">
            <a:extLst>
              <a:ext uri="{FF2B5EF4-FFF2-40B4-BE49-F238E27FC236}">
                <a16:creationId xmlns:a16="http://schemas.microsoft.com/office/drawing/2014/main" id="{626806A6-356C-3B73-B5AF-D285C85195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125641" y="1915524"/>
            <a:ext cx="503236" cy="503236"/>
          </a:xfrm>
          <a:prstGeom prst="rect">
            <a:avLst/>
          </a:prstGeom>
        </p:spPr>
      </p:pic>
      <p:pic>
        <p:nvPicPr>
          <p:cNvPr id="39" name="Picture 22" descr="n89 zalo Cuong Bui">
            <a:extLst>
              <a:ext uri="{FF2B5EF4-FFF2-40B4-BE49-F238E27FC236}">
                <a16:creationId xmlns:a16="http://schemas.microsoft.com/office/drawing/2014/main" id="{BA986066-D350-9BA9-4FF1-3BD03E2A4BC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482784" y="1282262"/>
            <a:ext cx="633263" cy="633263"/>
          </a:xfrm>
          <a:prstGeom prst="rect">
            <a:avLst/>
          </a:prstGeom>
        </p:spPr>
      </p:pic>
      <p:pic>
        <p:nvPicPr>
          <p:cNvPr id="40" name="Picture 23" descr="n89 zalo Cuong Bui">
            <a:extLst>
              <a:ext uri="{FF2B5EF4-FFF2-40B4-BE49-F238E27FC236}">
                <a16:creationId xmlns:a16="http://schemas.microsoft.com/office/drawing/2014/main" id="{6F08720D-75EB-12AB-563F-C93A2A91F3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625215" y="504235"/>
            <a:ext cx="767786" cy="759410"/>
          </a:xfrm>
          <a:prstGeom prst="rect">
            <a:avLst/>
          </a:prstGeom>
        </p:spPr>
      </p:pic>
      <p:pic>
        <p:nvPicPr>
          <p:cNvPr id="41" name="Picture 7" descr="n89 zalo Cuong Bui">
            <a:extLst>
              <a:ext uri="{FF2B5EF4-FFF2-40B4-BE49-F238E27FC236}">
                <a16:creationId xmlns:a16="http://schemas.microsoft.com/office/drawing/2014/main" id="{4836C239-393E-0264-468D-AC973317489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5391701" y="185846"/>
            <a:ext cx="689561" cy="685800"/>
          </a:xfrm>
          <a:prstGeom prst="rect">
            <a:avLst/>
          </a:prstGeom>
        </p:spPr>
      </p:pic>
      <p:pic>
        <p:nvPicPr>
          <p:cNvPr id="42" name="Picture 9" descr="n89 zalo Cuong Bui">
            <a:extLst>
              <a:ext uri="{FF2B5EF4-FFF2-40B4-BE49-F238E27FC236}">
                <a16:creationId xmlns:a16="http://schemas.microsoft.com/office/drawing/2014/main" id="{8853651C-9889-A7BD-D9C9-697EEBCE153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717336" y="308804"/>
            <a:ext cx="868848" cy="891540"/>
          </a:xfrm>
          <a:prstGeom prst="rect">
            <a:avLst/>
          </a:prstGeom>
        </p:spPr>
      </p:pic>
      <p:pic>
        <p:nvPicPr>
          <p:cNvPr id="43" name="Picture 42" descr="n89 zalo Cuong Bui">
            <a:hlinkClick r:id="rId28" action="ppaction://hlinksldjump"/>
            <a:extLst>
              <a:ext uri="{FF2B5EF4-FFF2-40B4-BE49-F238E27FC236}">
                <a16:creationId xmlns:a16="http://schemas.microsoft.com/office/drawing/2014/main" id="{3130FD4C-5FA6-363F-EC68-6F0B4CCE244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16877" y="2356108"/>
            <a:ext cx="1513463" cy="1037934"/>
          </a:xfrm>
          <a:prstGeom prst="rect">
            <a:avLst/>
          </a:prstGeom>
        </p:spPr>
      </p:pic>
      <p:pic>
        <p:nvPicPr>
          <p:cNvPr id="44" name="Picture 11" descr="n89 zalo Cuong Bui">
            <a:extLst>
              <a:ext uri="{FF2B5EF4-FFF2-40B4-BE49-F238E27FC236}">
                <a16:creationId xmlns:a16="http://schemas.microsoft.com/office/drawing/2014/main" id="{9D80BD35-C662-B096-9E86-0EF12A3C0A7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861347" y="1059293"/>
            <a:ext cx="646367" cy="654699"/>
          </a:xfrm>
          <a:prstGeom prst="rect">
            <a:avLst/>
          </a:prstGeom>
        </p:spPr>
      </p:pic>
      <p:pic>
        <p:nvPicPr>
          <p:cNvPr id="45" name="Picture 5" descr="n89 zalo Cuong Bui">
            <a:extLst>
              <a:ext uri="{FF2B5EF4-FFF2-40B4-BE49-F238E27FC236}">
                <a16:creationId xmlns:a16="http://schemas.microsoft.com/office/drawing/2014/main" id="{FBB73265-19CB-1289-DD81-7134EB0B988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7861828" y="1891846"/>
            <a:ext cx="420169" cy="420169"/>
          </a:xfrm>
          <a:prstGeom prst="rect">
            <a:avLst/>
          </a:prstGeom>
        </p:spPr>
      </p:pic>
      <p:pic>
        <p:nvPicPr>
          <p:cNvPr id="46" name="Picture 2" descr="n89 zalo Cuong Bui">
            <a:extLst>
              <a:ext uri="{FF2B5EF4-FFF2-40B4-BE49-F238E27FC236}">
                <a16:creationId xmlns:a16="http://schemas.microsoft.com/office/drawing/2014/main" id="{DA8D8C94-2D8F-9CDD-720E-014A9A13362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7079588" y="308804"/>
            <a:ext cx="563883" cy="533574"/>
          </a:xfrm>
          <a:prstGeom prst="rect">
            <a:avLst/>
          </a:prstGeom>
        </p:spPr>
      </p:pic>
      <p:pic>
        <p:nvPicPr>
          <p:cNvPr id="47" name="Picture 14" descr="n89 zalo Cuong Bui">
            <a:extLst>
              <a:ext uri="{FF2B5EF4-FFF2-40B4-BE49-F238E27FC236}">
                <a16:creationId xmlns:a16="http://schemas.microsoft.com/office/drawing/2014/main" id="{D2A2DEEC-0D9F-37A4-26A4-C549896F906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7720362" y="2673680"/>
            <a:ext cx="473098" cy="468797"/>
          </a:xfrm>
          <a:prstGeom prst="rect">
            <a:avLst/>
          </a:prstGeom>
        </p:spPr>
      </p:pic>
      <p:pic>
        <p:nvPicPr>
          <p:cNvPr id="29" name="Picture 28" descr="n89 zalo Cuong Bui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78" y="2116890"/>
            <a:ext cx="511799" cy="497468"/>
          </a:xfrm>
          <a:prstGeom prst="rect">
            <a:avLst/>
          </a:prstGeom>
        </p:spPr>
      </p:pic>
      <p:pic>
        <p:nvPicPr>
          <p:cNvPr id="30" name="Picture 29" descr="n89 zalo Cuong Bui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860" y="659459"/>
            <a:ext cx="511799" cy="479043"/>
          </a:xfrm>
          <a:prstGeom prst="rect">
            <a:avLst/>
          </a:prstGeom>
        </p:spPr>
      </p:pic>
      <p:sp>
        <p:nvSpPr>
          <p:cNvPr id="2" name="TextBox 1" descr="n89 zalo Cuong Bui">
            <a:extLst>
              <a:ext uri="{FF2B5EF4-FFF2-40B4-BE49-F238E27FC236}">
                <a16:creationId xmlns:a16="http://schemas.microsoft.com/office/drawing/2014/main" id="{92E8F7C8-BCCC-4978-9B35-44151AABE736}"/>
              </a:ext>
            </a:extLst>
          </p:cNvPr>
          <p:cNvSpPr txBox="1"/>
          <p:nvPr/>
        </p:nvSpPr>
        <p:spPr>
          <a:xfrm>
            <a:off x="-125505" y="-39772"/>
            <a:ext cx="2888843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sz="3000">
                <a:ea typeface="+mn-ea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820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2" descr="n89 zalo Cuong Bui">
            <a:extLst>
              <a:ext uri="{FF2B5EF4-FFF2-40B4-BE49-F238E27FC236}">
                <a16:creationId xmlns:a16="http://schemas.microsoft.com/office/drawing/2014/main" id="{CB1263D8-73B8-080A-89AA-32FA0FA2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6683" y="173382"/>
            <a:ext cx="1290690" cy="1378574"/>
          </a:xfrm>
          <a:prstGeom prst="rect">
            <a:avLst/>
          </a:prstGeom>
        </p:spPr>
      </p:pic>
      <p:grpSp>
        <p:nvGrpSpPr>
          <p:cNvPr id="31" name="Group 30" descr="n89 zalo Cuong Bui">
            <a:extLst>
              <a:ext uri="{FF2B5EF4-FFF2-40B4-BE49-F238E27FC236}">
                <a16:creationId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9306706" y="468448"/>
            <a:ext cx="4549250" cy="1952943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 descr="n89 zalo Cuong Bui">
            <a:extLst>
              <a:ext uri="{FF2B5EF4-FFF2-40B4-BE49-F238E27FC236}">
                <a16:creationId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 descr="n89 zalo Cuong Bui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 descr="n89 zalo Cuong Bui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28732" y="3344194"/>
            <a:ext cx="9201973" cy="1178696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0" name="Picture 6" descr="n89 zalo Cuong Bui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27760" y="255568"/>
            <a:ext cx="4652609" cy="4936454"/>
          </a:xfrm>
          <a:prstGeom prst="rect">
            <a:avLst/>
          </a:prstGeom>
        </p:spPr>
      </p:pic>
      <p:pic>
        <p:nvPicPr>
          <p:cNvPr id="68" name="Picture 67" descr="n89 zalo Cuong Bui">
            <a:hlinkClick r:id="" action="ppaction://noaction"/>
            <a:extLst>
              <a:ext uri="{FF2B5EF4-FFF2-40B4-BE49-F238E27FC236}">
                <a16:creationId xmlns:a16="http://schemas.microsoft.com/office/drawing/2014/main" id="{1E457CC4-7B44-5608-750F-717E0C74CF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7556" y="3267883"/>
            <a:ext cx="1508891" cy="1156817"/>
          </a:xfrm>
          <a:prstGeom prst="rect">
            <a:avLst/>
          </a:prstGeom>
        </p:spPr>
      </p:pic>
      <p:pic>
        <p:nvPicPr>
          <p:cNvPr id="70" name="Picture 69" descr="n89 zalo Cuong Bui">
            <a:extLst>
              <a:ext uri="{FF2B5EF4-FFF2-40B4-BE49-F238E27FC236}">
                <a16:creationId xmlns:a16="http://schemas.microsoft.com/office/drawing/2014/main" id="{98A76762-8654-54D9-9834-4F2F680F7B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6602" y="1057110"/>
            <a:ext cx="640136" cy="731584"/>
          </a:xfrm>
          <a:prstGeom prst="rect">
            <a:avLst/>
          </a:prstGeom>
        </p:spPr>
      </p:pic>
      <p:pic>
        <p:nvPicPr>
          <p:cNvPr id="71" name="Picture 70" descr="n89 zalo Cuong Bui">
            <a:extLst>
              <a:ext uri="{FF2B5EF4-FFF2-40B4-BE49-F238E27FC236}">
                <a16:creationId xmlns:a16="http://schemas.microsoft.com/office/drawing/2014/main" id="{ED69E891-B28B-8431-64CA-9DAC590F02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03513" y="677724"/>
            <a:ext cx="768163" cy="813887"/>
          </a:xfrm>
          <a:prstGeom prst="rect">
            <a:avLst/>
          </a:prstGeom>
        </p:spPr>
      </p:pic>
      <p:pic>
        <p:nvPicPr>
          <p:cNvPr id="72" name="Picture 71" descr="n89 zalo Cuong Bui">
            <a:extLst>
              <a:ext uri="{FF2B5EF4-FFF2-40B4-BE49-F238E27FC236}">
                <a16:creationId xmlns:a16="http://schemas.microsoft.com/office/drawing/2014/main" id="{BB271963-4899-2698-C17D-6C6EA82A4C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8106" y="2172353"/>
            <a:ext cx="781880" cy="772735"/>
          </a:xfrm>
          <a:prstGeom prst="rect">
            <a:avLst/>
          </a:prstGeom>
        </p:spPr>
      </p:pic>
      <p:pic>
        <p:nvPicPr>
          <p:cNvPr id="73" name="Picture 72" descr="n89 zalo Cuong Bui">
            <a:extLst>
              <a:ext uri="{FF2B5EF4-FFF2-40B4-BE49-F238E27FC236}">
                <a16:creationId xmlns:a16="http://schemas.microsoft.com/office/drawing/2014/main" id="{2EF0BCB2-FAEC-AE4A-7583-1B761456A1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48260" y="277812"/>
            <a:ext cx="685859" cy="763590"/>
          </a:xfrm>
          <a:prstGeom prst="rect">
            <a:avLst/>
          </a:prstGeom>
        </p:spPr>
      </p:pic>
      <p:pic>
        <p:nvPicPr>
          <p:cNvPr id="74" name="Picture 73" descr="n89 zalo Cuong Bui">
            <a:extLst>
              <a:ext uri="{FF2B5EF4-FFF2-40B4-BE49-F238E27FC236}">
                <a16:creationId xmlns:a16="http://schemas.microsoft.com/office/drawing/2014/main" id="{316AA19F-449C-2DA2-0AEB-1E4F6AAD99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42134" y="1292329"/>
            <a:ext cx="754445" cy="791024"/>
          </a:xfrm>
          <a:prstGeom prst="rect">
            <a:avLst/>
          </a:prstGeom>
        </p:spPr>
      </p:pic>
      <p:pic>
        <p:nvPicPr>
          <p:cNvPr id="75" name="Picture 74" descr="n89 zalo Cuong Bui">
            <a:extLst>
              <a:ext uri="{FF2B5EF4-FFF2-40B4-BE49-F238E27FC236}">
                <a16:creationId xmlns:a16="http://schemas.microsoft.com/office/drawing/2014/main" id="{E7D81144-87F8-9182-A95C-889274E40A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95918" y="64576"/>
            <a:ext cx="887045" cy="855038"/>
          </a:xfrm>
          <a:prstGeom prst="rect">
            <a:avLst/>
          </a:prstGeom>
        </p:spPr>
      </p:pic>
      <p:pic>
        <p:nvPicPr>
          <p:cNvPr id="77" name="Picture 76" descr="n89 zalo Cuong Bui">
            <a:extLst>
              <a:ext uri="{FF2B5EF4-FFF2-40B4-BE49-F238E27FC236}">
                <a16:creationId xmlns:a16="http://schemas.microsoft.com/office/drawing/2014/main" id="{EB0105FD-D52F-EFCD-B1EF-6067B2C87E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23983" y="442701"/>
            <a:ext cx="868755" cy="891617"/>
          </a:xfrm>
          <a:prstGeom prst="rect">
            <a:avLst/>
          </a:prstGeom>
        </p:spPr>
      </p:pic>
      <p:pic>
        <p:nvPicPr>
          <p:cNvPr id="79" name="Picture 78" descr="n89 zalo Cuong Bui">
            <a:extLst>
              <a:ext uri="{FF2B5EF4-FFF2-40B4-BE49-F238E27FC236}">
                <a16:creationId xmlns:a16="http://schemas.microsoft.com/office/drawing/2014/main" id="{0CB06CE3-925E-A070-37CB-4DB2AC3AE00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97904" y="1921643"/>
            <a:ext cx="685859" cy="754445"/>
          </a:xfrm>
          <a:prstGeom prst="rect">
            <a:avLst/>
          </a:prstGeom>
        </p:spPr>
      </p:pic>
      <p:pic>
        <p:nvPicPr>
          <p:cNvPr id="19" name="Picture 18" descr="n89 zalo Cuong Bui">
            <a:hlinkClick r:id="rId21" action="ppaction://hlinksldjump"/>
            <a:extLst>
              <a:ext uri="{FF2B5EF4-FFF2-40B4-BE49-F238E27FC236}">
                <a16:creationId xmlns:a16="http://schemas.microsoft.com/office/drawing/2014/main" id="{9A7C21CA-D515-D072-EB49-F0AB94141C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2695" y="1060083"/>
            <a:ext cx="640136" cy="731584"/>
          </a:xfrm>
          <a:prstGeom prst="rect">
            <a:avLst/>
          </a:prstGeom>
        </p:spPr>
      </p:pic>
      <p:pic>
        <p:nvPicPr>
          <p:cNvPr id="54" name="Picture 53" descr="n89 zalo Cuong Bui">
            <a:hlinkClick r:id="rId22" action="ppaction://hlinksldjump"/>
            <a:extLst>
              <a:ext uri="{FF2B5EF4-FFF2-40B4-BE49-F238E27FC236}">
                <a16:creationId xmlns:a16="http://schemas.microsoft.com/office/drawing/2014/main" id="{B983A08D-64B2-5558-82CA-3B2BF27047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1399" y="691406"/>
            <a:ext cx="768163" cy="813887"/>
          </a:xfrm>
          <a:prstGeom prst="rect">
            <a:avLst/>
          </a:prstGeom>
        </p:spPr>
      </p:pic>
      <p:pic>
        <p:nvPicPr>
          <p:cNvPr id="55" name="Picture 54" descr="n89 zalo Cuong Bui">
            <a:hlinkClick r:id="rId23" action="ppaction://hlinksldjump"/>
            <a:extLst>
              <a:ext uri="{FF2B5EF4-FFF2-40B4-BE49-F238E27FC236}">
                <a16:creationId xmlns:a16="http://schemas.microsoft.com/office/drawing/2014/main" id="{8A0CFB29-0543-D892-1478-6323B98F06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8106" y="2169379"/>
            <a:ext cx="781880" cy="772735"/>
          </a:xfrm>
          <a:prstGeom prst="rect">
            <a:avLst/>
          </a:prstGeom>
        </p:spPr>
      </p:pic>
      <p:pic>
        <p:nvPicPr>
          <p:cNvPr id="56" name="Picture 55" descr="n89 zalo Cuong Bui">
            <a:hlinkClick r:id="rId24" action="ppaction://hlinksldjump"/>
            <a:extLst>
              <a:ext uri="{FF2B5EF4-FFF2-40B4-BE49-F238E27FC236}">
                <a16:creationId xmlns:a16="http://schemas.microsoft.com/office/drawing/2014/main" id="{BEDEFEA5-547B-0EE8-8CFA-352B739375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36827" y="271489"/>
            <a:ext cx="685859" cy="763590"/>
          </a:xfrm>
          <a:prstGeom prst="rect">
            <a:avLst/>
          </a:prstGeom>
        </p:spPr>
      </p:pic>
      <p:pic>
        <p:nvPicPr>
          <p:cNvPr id="57" name="Picture 56" descr="n89 zalo Cuong Bui">
            <a:hlinkClick r:id="rId25" action="ppaction://hlinksldjump"/>
            <a:extLst>
              <a:ext uri="{FF2B5EF4-FFF2-40B4-BE49-F238E27FC236}">
                <a16:creationId xmlns:a16="http://schemas.microsoft.com/office/drawing/2014/main" id="{C84A0A08-50EE-F9DD-387C-3941C953E0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48726" y="1303891"/>
            <a:ext cx="754445" cy="791024"/>
          </a:xfrm>
          <a:prstGeom prst="rect">
            <a:avLst/>
          </a:prstGeom>
        </p:spPr>
      </p:pic>
      <p:pic>
        <p:nvPicPr>
          <p:cNvPr id="58" name="Picture 57" descr="n89 zalo Cuong Bui">
            <a:hlinkClick r:id="rId26" action="ppaction://hlinksldjump"/>
            <a:extLst>
              <a:ext uri="{FF2B5EF4-FFF2-40B4-BE49-F238E27FC236}">
                <a16:creationId xmlns:a16="http://schemas.microsoft.com/office/drawing/2014/main" id="{523D9709-94E3-6852-DDB3-57F678A488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03171" y="58797"/>
            <a:ext cx="887045" cy="855038"/>
          </a:xfrm>
          <a:prstGeom prst="rect">
            <a:avLst/>
          </a:prstGeom>
        </p:spPr>
      </p:pic>
      <p:pic>
        <p:nvPicPr>
          <p:cNvPr id="60" name="Picture 59" descr="n89 zalo Cuong Bui">
            <a:hlinkClick r:id="rId27" action="ppaction://hlinksldjump"/>
            <a:extLst>
              <a:ext uri="{FF2B5EF4-FFF2-40B4-BE49-F238E27FC236}">
                <a16:creationId xmlns:a16="http://schemas.microsoft.com/office/drawing/2014/main" id="{4BB876A9-DF67-AEEE-C945-CD0E87065E5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20063" y="425699"/>
            <a:ext cx="868755" cy="891617"/>
          </a:xfrm>
          <a:prstGeom prst="rect">
            <a:avLst/>
          </a:prstGeom>
        </p:spPr>
      </p:pic>
      <p:pic>
        <p:nvPicPr>
          <p:cNvPr id="62" name="Picture 61" descr="n89 zalo Cuong Bui">
            <a:hlinkClick r:id="rId28" action="ppaction://hlinksldjump"/>
            <a:extLst>
              <a:ext uri="{FF2B5EF4-FFF2-40B4-BE49-F238E27FC236}">
                <a16:creationId xmlns:a16="http://schemas.microsoft.com/office/drawing/2014/main" id="{CC6CF054-22EA-8DD5-931F-3EA6B497DA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14042" y="1924664"/>
            <a:ext cx="685859" cy="7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 descr="n89 zalo Cuong Bui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 descr="n89 zalo Cuong Bui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 descr="n89 zalo Cuong Bu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910937" y="314276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vi-VN" sz="28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Cường độ dòng điện không được đo bằng đơn vị  </a:t>
            </a:r>
          </a:p>
        </p:txBody>
      </p:sp>
      <p:sp>
        <p:nvSpPr>
          <p:cNvPr id="34" name="Đáp án đúng" descr="n89 zalo Cuong Bui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816103" y="2039167"/>
            <a:ext cx="3496124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miliAmpe (mA). </a:t>
            </a:r>
          </a:p>
        </p:txBody>
      </p:sp>
      <p:sp>
        <p:nvSpPr>
          <p:cNvPr id="35" name="Đáp án sai 1" descr="n89 zalo Cuong Bui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816104" y="3265291"/>
            <a:ext cx="3496125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 (J).</a:t>
            </a:r>
          </a:p>
        </p:txBody>
      </p:sp>
      <p:sp>
        <p:nvSpPr>
          <p:cNvPr id="36" name="Đáp án sai 2" descr="n89 zalo Cuong Bui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4831774" y="2039167"/>
            <a:ext cx="3496124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Ampe (A). </a:t>
            </a:r>
          </a:p>
        </p:txBody>
      </p:sp>
      <p:sp>
        <p:nvSpPr>
          <p:cNvPr id="37" name="Đáp án sai 3" descr="n89 zalo Cuong Bui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4831772" y="3265291"/>
            <a:ext cx="3606072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Culông trên giây (C/s). </a:t>
            </a:r>
          </a:p>
        </p:txBody>
      </p:sp>
      <p:sp>
        <p:nvSpPr>
          <p:cNvPr id="38" name="Đáp án đúng" descr="n89 zalo Cuong Bui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814959" y="3265291"/>
            <a:ext cx="3496125" cy="9975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 (J).</a:t>
            </a:r>
          </a:p>
        </p:txBody>
      </p:sp>
      <p:pic>
        <p:nvPicPr>
          <p:cNvPr id="33" name="Picture 32" descr="n89 zalo Cuong Bui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510" y="4072380"/>
            <a:ext cx="1230491" cy="1119848"/>
          </a:xfrm>
          <a:prstGeom prst="rect">
            <a:avLst/>
          </a:prstGeom>
        </p:spPr>
      </p:pic>
      <p:pic>
        <p:nvPicPr>
          <p:cNvPr id="39" name="Picture 24" descr="n89 zalo Cuong Bui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725" y="3726216"/>
            <a:ext cx="1151591" cy="14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 descr="n89 zalo Cuong Bui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 descr="n89 zalo Cuong Bui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 descr="n89 zalo Cuong Bu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910937" y="314276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vi-VN" sz="28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8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vi-VN" sz="28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Đại lượng vật lí đặc trưng cho tác dụng mạnh yếu của dòng điện là</a:t>
            </a:r>
            <a:endParaRPr lang="vi-VN" sz="2800" b="1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Đáp án đúng" descr="n89 zalo Cuong Bui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910937" y="203916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điện lượng. 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sai 1" descr="n89 zalo Cuong Bui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910937" y="326529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dòng điện.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 descr="n89 zalo Cuong Bui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4831774" y="203916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cường độ dòng điện. 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 descr="n89 zalo Cuong Bui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4831773" y="326529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mật độ electron. 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 descr="n89 zalo Cuong Bui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4830630" y="2038961"/>
            <a:ext cx="3401291" cy="9975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cường độ dòng điện. 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n89 zalo Cuong Bui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510" y="4072380"/>
            <a:ext cx="1230491" cy="1119848"/>
          </a:xfrm>
          <a:prstGeom prst="rect">
            <a:avLst/>
          </a:prstGeom>
        </p:spPr>
      </p:pic>
      <p:pic>
        <p:nvPicPr>
          <p:cNvPr id="39" name="Picture 24" descr="n89 zalo Cuong Bui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725" y="3726216"/>
            <a:ext cx="1151591" cy="14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6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 descr="n89 zalo Cuong Bui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690291" y="3936023"/>
            <a:ext cx="11495810" cy="1261872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 descr="n89 zalo Cuong Bui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 descr="n89 zalo Cuong Bu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910937" y="314276"/>
            <a:ext cx="7322128" cy="7389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vi-VN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Chọn câu sai trong các câu sau:</a:t>
            </a:r>
            <a:endParaRPr lang="vi-VN" sz="2400" b="1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Đáp án đúng" descr="n89 zalo Cuong Bui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397327" y="1263000"/>
            <a:ext cx="4001983" cy="1387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Dòng điện là dòng chuyển động có hướng của các điện tích.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sai 1" descr="n89 zalo Cuong Bui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397329" y="2786523"/>
            <a:ext cx="4001983" cy="1387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Dòng điện trong kim loại là dòng chuyển động có hướng của các electron tự do.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 descr="n89 zalo Cuong Bui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4583345" y="1276554"/>
            <a:ext cx="4001983" cy="1387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Quy ước chiều dòng điện là chiều chuyển động của các điện tích dương. 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 descr="n89 zalo Cuong Bui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4583346" y="2800077"/>
            <a:ext cx="4001983" cy="1387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Quy ước chiều dòng điện là chiều từ cực âm sang cực dương của nguồn.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 descr="n89 zalo Cuong Bui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4583345" y="2794410"/>
            <a:ext cx="4001983" cy="138750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Quy ước chiều dòng điện là chiều từ cực âm sang cực dương của nguồn.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n89 zalo Cuong Bui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510" y="4072380"/>
            <a:ext cx="1230491" cy="1119848"/>
          </a:xfrm>
          <a:prstGeom prst="rect">
            <a:avLst/>
          </a:prstGeom>
        </p:spPr>
      </p:pic>
      <p:pic>
        <p:nvPicPr>
          <p:cNvPr id="39" name="Picture 24" descr="n89 zalo Cuong Bui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725" y="3726216"/>
            <a:ext cx="1151591" cy="14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 descr="n89 zalo Cuong Bui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vi-VN" sz="3200" b="1" kern="1200" dirty="0">
                <a:solidFill>
                  <a:prstClr val="white"/>
                </a:solidFill>
                <a:cs typeface="Arial" panose="020B0604020202020204" pitchFamily="34" charset="0"/>
              </a:rPr>
              <a:t>Một động cơ đang hoạt động ở gần bạn mà bạn không nghe thấy vì chúng không gây ra</a:t>
            </a:r>
            <a:r>
              <a:rPr lang="en-US" sz="3200" b="1" kern="1200" dirty="0">
                <a:solidFill>
                  <a:prstClr val="white"/>
                </a:solidFill>
                <a:cs typeface="Arial" panose="020B0604020202020204" pitchFamily="34" charset="0"/>
              </a:rPr>
              <a:t>……..</a:t>
            </a:r>
            <a:r>
              <a:rPr lang="vi-VN" sz="3200" b="1" kern="1200" dirty="0">
                <a:solidFill>
                  <a:prstClr val="white"/>
                </a:solidFill>
                <a:cs typeface="Arial" panose="020B0604020202020204" pitchFamily="34" charset="0"/>
              </a:rPr>
              <a:t>.</a:t>
            </a:r>
            <a:endParaRPr lang="en-US" sz="3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 descr="n89 zalo Cuong Bui"/>
          <p:cNvSpPr/>
          <p:nvPr/>
        </p:nvSpPr>
        <p:spPr>
          <a:xfrm>
            <a:off x="621921" y="2124468"/>
            <a:ext cx="7892143" cy="1670957"/>
          </a:xfrm>
          <a:prstGeom prst="snip2Diag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kern="1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kern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endParaRPr lang="en-US" sz="32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n89 zalo Cuong Bu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 descr="n89 zalo Cuong Bui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 descr="n89 zalo Cuong Bui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 descr="n89 zalo Cuong Bu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910937" y="314276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4: </a:t>
            </a: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1 Culông được hiểu là tổng điện lượng của các hạt mang điện chạy qua tiết diện thẳng của một dây dẫn </a:t>
            </a:r>
          </a:p>
        </p:txBody>
      </p:sp>
      <p:sp>
        <p:nvSpPr>
          <p:cNvPr id="34" name="Đáp án đúng" descr="n89 zalo Cuong Bui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910937" y="203916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A.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trong 1s bởi dòng điện có cường độ 1A.</a:t>
            </a:r>
          </a:p>
        </p:txBody>
      </p:sp>
      <p:sp>
        <p:nvSpPr>
          <p:cNvPr id="35" name="Đáp án sai 1" descr="n89 zalo Cuong Bui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910937" y="317548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B. trong thời gian 1s.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6" name="Đáp án sai 2" descr="n89 zalo Cuong Bui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4831774" y="203916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C.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bởi dòng điện có cường độ 1A.</a:t>
            </a:r>
          </a:p>
        </p:txBody>
      </p:sp>
      <p:sp>
        <p:nvSpPr>
          <p:cNvPr id="37" name="Đáp án sai 3" descr="n89 zalo Cuong Bui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4831773" y="317548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D.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bởi dòng điện có cường độ 1A trong 1s</a:t>
            </a: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8" name="Đáp án đúng" descr="n89 zalo Cuong Bui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10936" y="2039167"/>
            <a:ext cx="3401291" cy="9975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A.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trong 1s bởi dòng điện có cường độ 1A.</a:t>
            </a:r>
          </a:p>
        </p:txBody>
      </p:sp>
      <p:pic>
        <p:nvPicPr>
          <p:cNvPr id="33" name="Picture 32" descr="n89 zalo Cuong Bui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510" y="4072380"/>
            <a:ext cx="1230491" cy="1119848"/>
          </a:xfrm>
          <a:prstGeom prst="rect">
            <a:avLst/>
          </a:prstGeom>
        </p:spPr>
      </p:pic>
      <p:pic>
        <p:nvPicPr>
          <p:cNvPr id="39" name="Picture 24" descr="n89 zalo Cuong Bui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725" y="3726216"/>
            <a:ext cx="1151591" cy="14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 descr="n89 zalo Cuong Bui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 descr="n89 zalo Cuong Bui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 descr="n89 zalo Cuong Bu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571070" y="534826"/>
            <a:ext cx="7914658" cy="9266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vi-VN" sz="26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6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vi-VN" sz="26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thức xác định cường độ dòng điện: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Đáp án đúng" descr="n89 zalo Cuong Bui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910937" y="203916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lnSpc>
                    <a:spcPct val="150000"/>
                  </a:lnSpc>
                  <a:buClrTx/>
                  <a:defRPr/>
                </a:pPr>
                <a:r>
                  <a:rPr lang="en-US" sz="2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 sz="26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num>
                      <m:den>
                        <m:r>
                          <a:rPr lang="en-US" sz="26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 sz="26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endParaRPr lang="vi-VN" sz="2600" kern="12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Đáp án đúng" descr="n89 zalo Cuong Bui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7" y="2039167"/>
                <a:ext cx="3401291" cy="997526"/>
              </a:xfrm>
              <a:prstGeom prst="roundRect">
                <a:avLst/>
              </a:prstGeom>
              <a:blipFill>
                <a:blip r:embed="rId4"/>
                <a:stretch>
                  <a:fillRect b="-6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Đáp án sai 1" descr="n89 zalo Cuong Bui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910937" y="326529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lnSpc>
                    <a:spcPct val="150000"/>
                  </a:lnSpc>
                  <a:buClrTx/>
                  <a:defRPr/>
                </a:pPr>
                <a:r>
                  <a:rPr lang="en-US" sz="2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endParaRPr lang="vi-VN" sz="2600" kern="12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Đáp án sai 1" descr="n89 zalo Cuong Bui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7" y="3265291"/>
                <a:ext cx="3401291" cy="99752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Đáp án sai 2" descr="n89 zalo Cuong Bui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31774" y="203916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lnSpc>
                    <a:spcPct val="150000"/>
                  </a:lnSpc>
                  <a:buClrTx/>
                  <a:defRPr/>
                </a:pPr>
                <a:r>
                  <a:rPr lang="en-US" sz="2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=∆</m:t>
                    </m:r>
                    <m:r>
                      <m:rPr>
                        <m:sty m:val="p"/>
                      </m:rP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.∆</m:t>
                    </m:r>
                    <m:r>
                      <m:rPr>
                        <m:sty m:val="p"/>
                      </m:rP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600" kern="12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Đáp án sai 2" descr="n89 zalo Cuong Bui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4" y="2039167"/>
                <a:ext cx="3401291" cy="99752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Đáp án sai 3" descr="n89 zalo Cuong Bui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31773" y="326529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lnSpc>
                    <a:spcPct val="150000"/>
                  </a:lnSpc>
                  <a:buClrTx/>
                  <a:defRPr/>
                </a:pPr>
                <a:r>
                  <a:rPr lang="en-US" sz="2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I </a:t>
                </a:r>
                <a14:m>
                  <m:oMath xmlns:m="http://schemas.openxmlformats.org/officeDocument/2006/math">
                    <m: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600" kern="12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Đáp án sai 3" descr="n89 zalo Cuong Bui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326529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Đáp án đúng" descr="n89 zalo Cuong Bui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909793" y="2039167"/>
                <a:ext cx="3401291" cy="99752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lnSpc>
                    <a:spcPct val="150000"/>
                  </a:lnSpc>
                  <a:buClrTx/>
                  <a:defRPr/>
                </a:pPr>
                <a:r>
                  <a:rPr lang="en-US" sz="2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 sz="26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num>
                      <m:den>
                        <m:r>
                          <a:rPr lang="en-US" sz="26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 sz="26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endParaRPr lang="vi-VN" sz="26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Đáp án đúng" descr="n89 zalo Cuong Bui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203916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 b="-6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n89 zalo Cuong Bui">
            <a:hlinkClick r:id="rId9" action="ppaction://hlinksldjump"/>
            <a:extLst>
              <a:ext uri="{FF2B5EF4-FFF2-40B4-BE49-F238E27FC236}">
                <a16:creationId xmlns:a16="http://schemas.microsoft.com/office/drawing/2014/main" id="{ECADEB0C-36AD-8DEF-A0C1-F9396CE9A5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3510" y="4072380"/>
            <a:ext cx="1230491" cy="111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0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 descr="n89 zalo Cuong Bui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 descr="n89 zalo Cuong Bui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 descr="n89 zalo Cuong Bu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991027" y="366817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vi-VN" sz="26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6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vi-VN" sz="26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Biểu thức liên hệ giữa cường độ dòng điện với mật độ và tốc độ của các hạt mang điện</a:t>
            </a:r>
            <a:endParaRPr lang="vi-VN" sz="2600" b="1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Đáp án đúng" descr="n89 zalo Cuong Bui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910936" y="2039167"/>
            <a:ext cx="3661064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 =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Snv</a:t>
            </a:r>
            <a:endParaRPr lang="vi-VN" sz="2600" kern="1200" noProof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sai 1" descr="n89 zalo Cuong Bui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910936" y="3134667"/>
            <a:ext cx="3606074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 =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</a:t>
            </a:r>
            <a:endParaRPr lang="vi-VN" sz="2600" kern="1200" noProof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 descr="n89 zalo Cuong Bui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4831773" y="2039167"/>
            <a:ext cx="3603568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 =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nve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vi-VN" sz="2600" kern="1200" noProof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 descr="n89 zalo Cuong Bui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4831772" y="3134667"/>
            <a:ext cx="3603569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 =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Snve</a:t>
            </a:r>
            <a:endParaRPr lang="vi-VN" sz="2600" kern="1200" noProof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 descr="n89 zalo Cuong Bui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4830630" y="3134461"/>
            <a:ext cx="3604711" cy="9975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 =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Snve</a:t>
            </a:r>
            <a:endParaRPr lang="vi-VN" sz="2600" kern="1200" noProof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n89 zalo Cuong Bui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510" y="4072380"/>
            <a:ext cx="1230491" cy="1119848"/>
          </a:xfrm>
          <a:prstGeom prst="rect">
            <a:avLst/>
          </a:prstGeom>
        </p:spPr>
      </p:pic>
      <p:pic>
        <p:nvPicPr>
          <p:cNvPr id="39" name="Picture 24" descr="n89 zalo Cuong Bui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725" y="3726216"/>
            <a:ext cx="1151591" cy="14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7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 descr="n89 zalo Cuong Bui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 descr="n89 zalo Cuong Bui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 descr="n89 zalo Cuong Bu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910937" y="314276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7: </a:t>
            </a: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Trong thời gian 4 s một điện lượng 1,5 C chuyển qua tiết diện thẳng của dây tóc bóng đèn. Cường độ dòng điện qua bóng đèn là</a:t>
            </a:r>
          </a:p>
        </p:txBody>
      </p:sp>
      <p:sp>
        <p:nvSpPr>
          <p:cNvPr id="34" name="Đáp án đúng" descr="n89 zalo Cuong Bui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910937" y="203916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A. 0,375 A.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5" name="Đáp án sai 1" descr="n89 zalo Cuong Bui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910937" y="326529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B. 2,66 A.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6" name="Đáp án sai 2" descr="n89 zalo Cuong Bui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4831774" y="203916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C. 6 A.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7" name="Đáp án sai 3" descr="n89 zalo Cuong Bui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4831773" y="326529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D. 3,75 A.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8" name="Đáp án đúng" descr="n89 zalo Cuong Bui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09793" y="2031002"/>
            <a:ext cx="3401291" cy="9975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A. 0,375 A.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3" name="Picture 32" descr="n89 zalo Cuong Bui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510" y="4072380"/>
            <a:ext cx="1230491" cy="1119848"/>
          </a:xfrm>
          <a:prstGeom prst="rect">
            <a:avLst/>
          </a:prstGeom>
        </p:spPr>
      </p:pic>
      <p:pic>
        <p:nvPicPr>
          <p:cNvPr id="39" name="Picture 24" descr="n89 zalo Cuong Bui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725" y="3726216"/>
            <a:ext cx="1151591" cy="14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3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 descr="n89 zalo Cuong Bui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 descr="n89 zalo Cuong Bui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 descr="n89 zalo Cuong Bu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469446" y="328552"/>
            <a:ext cx="8205107" cy="21760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 kern="1200" noProof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kern="1200" noProof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8: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rong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10s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= 9,6 C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qua. </a:t>
            </a:r>
            <a:r>
              <a:rPr lang="en-US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783">
              <a:lnSpc>
                <a:spcPct val="150000"/>
              </a:lnSpc>
              <a:buClrTx/>
              <a:defRPr/>
            </a:pPr>
            <a:endParaRPr lang="vi-VN" sz="2200" kern="1200" noProof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Đáp án đúng" descr="n89 zalo Cuong Bui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910936" y="2757435"/>
            <a:ext cx="3401291" cy="7017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0,96 A.</a:t>
            </a:r>
            <a:endParaRPr lang="vi-VN" sz="22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sai 1" descr="n89 zalo Cuong Bui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910937" y="3561109"/>
            <a:ext cx="3401291" cy="7017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 A.</a:t>
            </a:r>
            <a:endParaRPr lang="vi-VN" sz="22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 descr="n89 zalo Cuong Bui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4831773" y="2757435"/>
            <a:ext cx="3401291" cy="7017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0,6 A. </a:t>
            </a:r>
            <a:endParaRPr lang="vi-VN" sz="22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 descr="n89 zalo Cuong Bui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4831773" y="3561109"/>
            <a:ext cx="3401291" cy="7017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 A.</a:t>
            </a:r>
            <a:endParaRPr lang="vi-VN" sz="22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 descr="n89 zalo Cuong Bui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12676" y="2757435"/>
            <a:ext cx="3401291" cy="70170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0,96 </a:t>
            </a:r>
            <a:r>
              <a:rPr lang="en-US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vi-VN" sz="22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n89 zalo Cuong Bui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510" y="4072380"/>
            <a:ext cx="1230491" cy="1119848"/>
          </a:xfrm>
          <a:prstGeom prst="rect">
            <a:avLst/>
          </a:prstGeom>
        </p:spPr>
      </p:pic>
      <p:pic>
        <p:nvPicPr>
          <p:cNvPr id="39" name="Picture 24" descr="n89 zalo Cuong Bui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725" y="3726216"/>
            <a:ext cx="1151591" cy="14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634;p48" descr="n89 zalo Cuong Bui">
            <a:extLst>
              <a:ext uri="{FF2B5EF4-FFF2-40B4-BE49-F238E27FC236}">
                <a16:creationId xmlns:a16="http://schemas.microsoft.com/office/drawing/2014/main" id="{5D2C0AF0-FDE7-A969-FEFE-560731E93B9F}"/>
              </a:ext>
            </a:extLst>
          </p:cNvPr>
          <p:cNvSpPr/>
          <p:nvPr/>
        </p:nvSpPr>
        <p:spPr>
          <a:xfrm>
            <a:off x="641636" y="470376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2" descr="n89 zalo Cuong Bui">
            <a:extLst>
              <a:ext uri="{FF2B5EF4-FFF2-40B4-BE49-F238E27FC236}">
                <a16:creationId xmlns:a16="http://schemas.microsoft.com/office/drawing/2014/main" id="{F3EAA61C-2565-C59D-A2C8-9476B6ED8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9" y="1401660"/>
            <a:ext cx="3119733" cy="3119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775;p50" descr="n89 zalo Cuong Bui">
            <a:extLst>
              <a:ext uri="{FF2B5EF4-FFF2-40B4-BE49-F238E27FC236}">
                <a16:creationId xmlns:a16="http://schemas.microsoft.com/office/drawing/2014/main" id="{5F1A4EB6-1D5F-9E57-6D13-F08167F4E9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8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1: THÍ NGHIỆM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6" name="Google Shape;776;p50" descr="n89 zalo Cuong Bui">
            <a:extLst>
              <a:ext uri="{FF2B5EF4-FFF2-40B4-BE49-F238E27FC236}">
                <a16:creationId xmlns:a16="http://schemas.microsoft.com/office/drawing/2014/main" id="{9CC49830-E3DC-6015-5665-0BD52FBBD18D}"/>
              </a:ext>
            </a:extLst>
          </p:cNvPr>
          <p:cNvSpPr txBox="1">
            <a:spLocks/>
          </p:cNvSpPr>
          <p:nvPr/>
        </p:nvSpPr>
        <p:spPr>
          <a:xfrm rot="-272">
            <a:off x="1121904" y="1858550"/>
            <a:ext cx="3404372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mfortaa SemiBold"/>
              <a:buAutoNum type="arabicPeriod"/>
              <a:defRPr sz="105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rabi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rabi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0" indent="0" algn="just">
              <a:buSzPts val="1100"/>
              <a:buFont typeface="Arial"/>
              <a:buNone/>
            </a:pPr>
            <a:r>
              <a:rPr lang="en-US" sz="2400" dirty="0">
                <a:latin typeface="+mj-lt"/>
              </a:rPr>
              <a:t>Đ</a:t>
            </a:r>
            <a:r>
              <a:rPr lang="vi-VN" sz="2400" dirty="0">
                <a:latin typeface="+mn-lt"/>
              </a:rPr>
              <a:t>ể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latin typeface="+mn-lt"/>
              </a:rPr>
              <a:t>hiểu rõ hơn cường độ dòng điện là gì và đặc trưng cho tính chất nào của dòng điện, chúng ta sẽ cùng tiến hành thí nghiệm</a:t>
            </a:r>
            <a:endParaRPr lang="en-US" sz="2400" dirty="0">
              <a:latin typeface="+mn-lt"/>
            </a:endParaRPr>
          </a:p>
        </p:txBody>
      </p:sp>
      <p:grpSp>
        <p:nvGrpSpPr>
          <p:cNvPr id="7" name="Google Shape;777;p50" descr="n89 zalo Cuong Bui">
            <a:extLst>
              <a:ext uri="{FF2B5EF4-FFF2-40B4-BE49-F238E27FC236}">
                <a16:creationId xmlns:a16="http://schemas.microsoft.com/office/drawing/2014/main" id="{73E813F3-83B9-B0A1-7E86-07700FAAE069}"/>
              </a:ext>
            </a:extLst>
          </p:cNvPr>
          <p:cNvGrpSpPr/>
          <p:nvPr/>
        </p:nvGrpSpPr>
        <p:grpSpPr>
          <a:xfrm>
            <a:off x="7334499" y="585203"/>
            <a:ext cx="329404" cy="420627"/>
            <a:chOff x="5905475" y="2032050"/>
            <a:chExt cx="454350" cy="580175"/>
          </a:xfrm>
        </p:grpSpPr>
        <p:sp>
          <p:nvSpPr>
            <p:cNvPr id="8" name="Google Shape;778;p50">
              <a:extLst>
                <a:ext uri="{FF2B5EF4-FFF2-40B4-BE49-F238E27FC236}">
                  <a16:creationId xmlns:a16="http://schemas.microsoft.com/office/drawing/2014/main" id="{F2300695-FA14-8EE3-E20A-E0F81136BB53}"/>
                </a:ext>
              </a:extLst>
            </p:cNvPr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79;p50">
              <a:extLst>
                <a:ext uri="{FF2B5EF4-FFF2-40B4-BE49-F238E27FC236}">
                  <a16:creationId xmlns:a16="http://schemas.microsoft.com/office/drawing/2014/main" id="{56FC6325-A1A4-3911-35E0-BE3AFCB870AB}"/>
                </a:ext>
              </a:extLst>
            </p:cNvPr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80;p50">
              <a:extLst>
                <a:ext uri="{FF2B5EF4-FFF2-40B4-BE49-F238E27FC236}">
                  <a16:creationId xmlns:a16="http://schemas.microsoft.com/office/drawing/2014/main" id="{C2A1C31E-7E05-08E6-7E3C-DE8B62FC937F}"/>
                </a:ext>
              </a:extLst>
            </p:cNvPr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81;p50">
              <a:extLst>
                <a:ext uri="{FF2B5EF4-FFF2-40B4-BE49-F238E27FC236}">
                  <a16:creationId xmlns:a16="http://schemas.microsoft.com/office/drawing/2014/main" id="{F4D9E0EF-0E03-2DD3-6A39-7D2217D99B49}"/>
                </a:ext>
              </a:extLst>
            </p:cNvPr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82;p50">
              <a:extLst>
                <a:ext uri="{FF2B5EF4-FFF2-40B4-BE49-F238E27FC236}">
                  <a16:creationId xmlns:a16="http://schemas.microsoft.com/office/drawing/2014/main" id="{3EF9814A-D65A-0E29-48C4-A2FB785174DB}"/>
                </a:ext>
              </a:extLst>
            </p:cNvPr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83;p50">
              <a:extLst>
                <a:ext uri="{FF2B5EF4-FFF2-40B4-BE49-F238E27FC236}">
                  <a16:creationId xmlns:a16="http://schemas.microsoft.com/office/drawing/2014/main" id="{FE4E5AFD-B352-B7B3-E0C4-19AC48033BF8}"/>
                </a:ext>
              </a:extLst>
            </p:cNvPr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784;p50" descr="n89 zalo Cuong Bui">
            <a:extLst>
              <a:ext uri="{FF2B5EF4-FFF2-40B4-BE49-F238E27FC236}">
                <a16:creationId xmlns:a16="http://schemas.microsoft.com/office/drawing/2014/main" id="{5FF6678A-EFB4-549E-1389-FFC651AE1A80}"/>
              </a:ext>
            </a:extLst>
          </p:cNvPr>
          <p:cNvGrpSpPr/>
          <p:nvPr/>
        </p:nvGrpSpPr>
        <p:grpSpPr>
          <a:xfrm>
            <a:off x="1411928" y="641852"/>
            <a:ext cx="248477" cy="364003"/>
            <a:chOff x="7509313" y="3231788"/>
            <a:chExt cx="249575" cy="365575"/>
          </a:xfrm>
        </p:grpSpPr>
        <p:sp>
          <p:nvSpPr>
            <p:cNvPr id="15" name="Google Shape;785;p50">
              <a:extLst>
                <a:ext uri="{FF2B5EF4-FFF2-40B4-BE49-F238E27FC236}">
                  <a16:creationId xmlns:a16="http://schemas.microsoft.com/office/drawing/2014/main" id="{2F159AF5-B66E-F9D2-BC4D-0EFA7400CB7F}"/>
                </a:ext>
              </a:extLst>
            </p:cNvPr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86;p50">
              <a:extLst>
                <a:ext uri="{FF2B5EF4-FFF2-40B4-BE49-F238E27FC236}">
                  <a16:creationId xmlns:a16="http://schemas.microsoft.com/office/drawing/2014/main" id="{02A55D6E-F684-75C3-541B-DA281D5AD112}"/>
                </a:ext>
              </a:extLst>
            </p:cNvPr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87;p50">
              <a:extLst>
                <a:ext uri="{FF2B5EF4-FFF2-40B4-BE49-F238E27FC236}">
                  <a16:creationId xmlns:a16="http://schemas.microsoft.com/office/drawing/2014/main" id="{90AE3928-F88F-E281-C94B-04A4709D23C3}"/>
                </a:ext>
              </a:extLst>
            </p:cNvPr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804;p50" descr="n89 zalo Cuong Bui">
            <a:extLst>
              <a:ext uri="{FF2B5EF4-FFF2-40B4-BE49-F238E27FC236}">
                <a16:creationId xmlns:a16="http://schemas.microsoft.com/office/drawing/2014/main" id="{09A50CD5-123D-50D8-A0A2-148F3061FCAC}"/>
              </a:ext>
            </a:extLst>
          </p:cNvPr>
          <p:cNvGrpSpPr/>
          <p:nvPr/>
        </p:nvGrpSpPr>
        <p:grpSpPr>
          <a:xfrm rot="5973186">
            <a:off x="202167" y="4518049"/>
            <a:ext cx="525721" cy="428640"/>
            <a:chOff x="5426900" y="3064075"/>
            <a:chExt cx="281450" cy="229525"/>
          </a:xfrm>
        </p:grpSpPr>
        <p:sp>
          <p:nvSpPr>
            <p:cNvPr id="19" name="Google Shape;805;p50">
              <a:extLst>
                <a:ext uri="{FF2B5EF4-FFF2-40B4-BE49-F238E27FC236}">
                  <a16:creationId xmlns:a16="http://schemas.microsoft.com/office/drawing/2014/main" id="{8AFF7339-EADB-DE1C-7C90-83BF74FC5845}"/>
                </a:ext>
              </a:extLst>
            </p:cNvPr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06;p50">
              <a:extLst>
                <a:ext uri="{FF2B5EF4-FFF2-40B4-BE49-F238E27FC236}">
                  <a16:creationId xmlns:a16="http://schemas.microsoft.com/office/drawing/2014/main" id="{3A34C8D3-A7A8-9E21-C9D1-F401F5E497A8}"/>
                </a:ext>
              </a:extLst>
            </p:cNvPr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07;p50">
              <a:extLst>
                <a:ext uri="{FF2B5EF4-FFF2-40B4-BE49-F238E27FC236}">
                  <a16:creationId xmlns:a16="http://schemas.microsoft.com/office/drawing/2014/main" id="{6D9C8BA4-64FD-EC46-2B40-068947B3B741}"/>
                </a:ext>
              </a:extLst>
            </p:cNvPr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08;p50">
              <a:extLst>
                <a:ext uri="{FF2B5EF4-FFF2-40B4-BE49-F238E27FC236}">
                  <a16:creationId xmlns:a16="http://schemas.microsoft.com/office/drawing/2014/main" id="{EF3120E1-78A0-04E7-361E-022E878A82F1}"/>
                </a:ext>
              </a:extLst>
            </p:cNvPr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09;p50">
              <a:extLst>
                <a:ext uri="{FF2B5EF4-FFF2-40B4-BE49-F238E27FC236}">
                  <a16:creationId xmlns:a16="http://schemas.microsoft.com/office/drawing/2014/main" id="{C4C70D2B-4F39-B9EB-D426-BF89CDA8DE2A}"/>
                </a:ext>
              </a:extLst>
            </p:cNvPr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10;p50">
              <a:extLst>
                <a:ext uri="{FF2B5EF4-FFF2-40B4-BE49-F238E27FC236}">
                  <a16:creationId xmlns:a16="http://schemas.microsoft.com/office/drawing/2014/main" id="{7F9DF635-2BC6-8D82-5CB1-026B9D0AB7D0}"/>
                </a:ext>
              </a:extLst>
            </p:cNvPr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11;p50">
              <a:extLst>
                <a:ext uri="{FF2B5EF4-FFF2-40B4-BE49-F238E27FC236}">
                  <a16:creationId xmlns:a16="http://schemas.microsoft.com/office/drawing/2014/main" id="{3F710F90-5165-99D9-3B89-732114B4B201}"/>
                </a:ext>
              </a:extLst>
            </p:cNvPr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12;p50">
              <a:extLst>
                <a:ext uri="{FF2B5EF4-FFF2-40B4-BE49-F238E27FC236}">
                  <a16:creationId xmlns:a16="http://schemas.microsoft.com/office/drawing/2014/main" id="{9FC2E5F6-2065-E34D-0EEE-B9AF0545481A}"/>
                </a:ext>
              </a:extLst>
            </p:cNvPr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13;p50">
              <a:extLst>
                <a:ext uri="{FF2B5EF4-FFF2-40B4-BE49-F238E27FC236}">
                  <a16:creationId xmlns:a16="http://schemas.microsoft.com/office/drawing/2014/main" id="{0C60032C-AEBC-763D-0EE8-BCE25F8BF866}"/>
                </a:ext>
              </a:extLst>
            </p:cNvPr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814;p50" descr="n89 zalo Cuong Bui">
            <a:extLst>
              <a:ext uri="{FF2B5EF4-FFF2-40B4-BE49-F238E27FC236}">
                <a16:creationId xmlns:a16="http://schemas.microsoft.com/office/drawing/2014/main" id="{741E8D76-FB17-69C5-0A5B-BEF62BD7B9AB}"/>
              </a:ext>
            </a:extLst>
          </p:cNvPr>
          <p:cNvGrpSpPr/>
          <p:nvPr/>
        </p:nvGrpSpPr>
        <p:grpSpPr>
          <a:xfrm rot="-1060642">
            <a:off x="8035462" y="2449289"/>
            <a:ext cx="525720" cy="428628"/>
            <a:chOff x="5426900" y="3064075"/>
            <a:chExt cx="281450" cy="229525"/>
          </a:xfrm>
        </p:grpSpPr>
        <p:sp>
          <p:nvSpPr>
            <p:cNvPr id="29" name="Google Shape;815;p50">
              <a:extLst>
                <a:ext uri="{FF2B5EF4-FFF2-40B4-BE49-F238E27FC236}">
                  <a16:creationId xmlns:a16="http://schemas.microsoft.com/office/drawing/2014/main" id="{4119DD51-7369-B224-8FC7-0AD12F023F55}"/>
                </a:ext>
              </a:extLst>
            </p:cNvPr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16;p50">
              <a:extLst>
                <a:ext uri="{FF2B5EF4-FFF2-40B4-BE49-F238E27FC236}">
                  <a16:creationId xmlns:a16="http://schemas.microsoft.com/office/drawing/2014/main" id="{17680F2D-7024-FCD4-13B2-1FE92DC1127E}"/>
                </a:ext>
              </a:extLst>
            </p:cNvPr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17;p50">
              <a:extLst>
                <a:ext uri="{FF2B5EF4-FFF2-40B4-BE49-F238E27FC236}">
                  <a16:creationId xmlns:a16="http://schemas.microsoft.com/office/drawing/2014/main" id="{6E47C612-704D-C099-94DC-0D2291A4A86B}"/>
                </a:ext>
              </a:extLst>
            </p:cNvPr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18;p50">
              <a:extLst>
                <a:ext uri="{FF2B5EF4-FFF2-40B4-BE49-F238E27FC236}">
                  <a16:creationId xmlns:a16="http://schemas.microsoft.com/office/drawing/2014/main" id="{3CF79B25-034A-9CB1-F16B-38C1A84EFC39}"/>
                </a:ext>
              </a:extLst>
            </p:cNvPr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19;p50">
              <a:extLst>
                <a:ext uri="{FF2B5EF4-FFF2-40B4-BE49-F238E27FC236}">
                  <a16:creationId xmlns:a16="http://schemas.microsoft.com/office/drawing/2014/main" id="{3C57AE18-7E9B-4AFF-60B7-CD939960A0BF}"/>
                </a:ext>
              </a:extLst>
            </p:cNvPr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20;p50">
              <a:extLst>
                <a:ext uri="{FF2B5EF4-FFF2-40B4-BE49-F238E27FC236}">
                  <a16:creationId xmlns:a16="http://schemas.microsoft.com/office/drawing/2014/main" id="{9821231E-04CF-F759-BC46-F1838663879E}"/>
                </a:ext>
              </a:extLst>
            </p:cNvPr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21;p50">
              <a:extLst>
                <a:ext uri="{FF2B5EF4-FFF2-40B4-BE49-F238E27FC236}">
                  <a16:creationId xmlns:a16="http://schemas.microsoft.com/office/drawing/2014/main" id="{B41A4F56-79BE-DE4D-703D-05CB035028A6}"/>
                </a:ext>
              </a:extLst>
            </p:cNvPr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22;p50">
              <a:extLst>
                <a:ext uri="{FF2B5EF4-FFF2-40B4-BE49-F238E27FC236}">
                  <a16:creationId xmlns:a16="http://schemas.microsoft.com/office/drawing/2014/main" id="{279148AC-FF5B-3850-4B68-AE90F4837F06}"/>
                </a:ext>
              </a:extLst>
            </p:cNvPr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23;p50">
              <a:extLst>
                <a:ext uri="{FF2B5EF4-FFF2-40B4-BE49-F238E27FC236}">
                  <a16:creationId xmlns:a16="http://schemas.microsoft.com/office/drawing/2014/main" id="{A85CA8BD-BE67-04C5-DEFB-04408388D27B}"/>
                </a:ext>
              </a:extLst>
            </p:cNvPr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12729;p95" descr="n89 zalo Cuong Bui">
            <a:extLst>
              <a:ext uri="{FF2B5EF4-FFF2-40B4-BE49-F238E27FC236}">
                <a16:creationId xmlns:a16="http://schemas.microsoft.com/office/drawing/2014/main" id="{44E775C2-BF93-E013-F334-C4F1083C8CE6}"/>
              </a:ext>
            </a:extLst>
          </p:cNvPr>
          <p:cNvGrpSpPr/>
          <p:nvPr/>
        </p:nvGrpSpPr>
        <p:grpSpPr>
          <a:xfrm rot="1122513">
            <a:off x="4829116" y="4034175"/>
            <a:ext cx="909307" cy="948366"/>
            <a:chOff x="1329800" y="1560169"/>
            <a:chExt cx="285302" cy="285660"/>
          </a:xfrm>
          <a:solidFill>
            <a:srgbClr val="002060"/>
          </a:solidFill>
        </p:grpSpPr>
        <p:sp>
          <p:nvSpPr>
            <p:cNvPr id="40" name="Google Shape;12730;p95">
              <a:extLst>
                <a:ext uri="{FF2B5EF4-FFF2-40B4-BE49-F238E27FC236}">
                  <a16:creationId xmlns:a16="http://schemas.microsoft.com/office/drawing/2014/main" id="{9859432F-632F-E49B-1D60-2424693C827C}"/>
                </a:ext>
              </a:extLst>
            </p:cNvPr>
            <p:cNvSpPr/>
            <p:nvPr/>
          </p:nvSpPr>
          <p:spPr>
            <a:xfrm>
              <a:off x="1455150" y="1676753"/>
              <a:ext cx="159952" cy="169076"/>
            </a:xfrm>
            <a:custGeom>
              <a:avLst/>
              <a:gdLst/>
              <a:ahLst/>
              <a:cxnLst/>
              <a:rect l="l" t="t" r="r" b="b"/>
              <a:pathLst>
                <a:path w="5049" h="5337" extrusionOk="0">
                  <a:moveTo>
                    <a:pt x="2623" y="0"/>
                  </a:moveTo>
                  <a:cubicBezTo>
                    <a:pt x="2460" y="0"/>
                    <a:pt x="2295" y="17"/>
                    <a:pt x="2132" y="50"/>
                  </a:cubicBezTo>
                  <a:cubicBezTo>
                    <a:pt x="1489" y="169"/>
                    <a:pt x="941" y="538"/>
                    <a:pt x="584" y="1074"/>
                  </a:cubicBezTo>
                  <a:cubicBezTo>
                    <a:pt x="0" y="1943"/>
                    <a:pt x="36" y="3050"/>
                    <a:pt x="655" y="3884"/>
                  </a:cubicBezTo>
                  <a:lnTo>
                    <a:pt x="596" y="5170"/>
                  </a:lnTo>
                  <a:cubicBezTo>
                    <a:pt x="596" y="5229"/>
                    <a:pt x="631" y="5277"/>
                    <a:pt x="679" y="5300"/>
                  </a:cubicBezTo>
                  <a:cubicBezTo>
                    <a:pt x="703" y="5312"/>
                    <a:pt x="739" y="5336"/>
                    <a:pt x="762" y="5336"/>
                  </a:cubicBezTo>
                  <a:cubicBezTo>
                    <a:pt x="798" y="5336"/>
                    <a:pt x="810" y="5336"/>
                    <a:pt x="834" y="5312"/>
                  </a:cubicBezTo>
                  <a:lnTo>
                    <a:pt x="2001" y="4777"/>
                  </a:lnTo>
                  <a:cubicBezTo>
                    <a:pt x="2203" y="4836"/>
                    <a:pt x="2417" y="4860"/>
                    <a:pt x="2608" y="4860"/>
                  </a:cubicBezTo>
                  <a:cubicBezTo>
                    <a:pt x="3394" y="4860"/>
                    <a:pt x="4156" y="4467"/>
                    <a:pt x="4620" y="3765"/>
                  </a:cubicBezTo>
                  <a:cubicBezTo>
                    <a:pt x="4870" y="3395"/>
                    <a:pt x="5001" y="2967"/>
                    <a:pt x="5025" y="2514"/>
                  </a:cubicBezTo>
                  <a:cubicBezTo>
                    <a:pt x="5049" y="2431"/>
                    <a:pt x="4989" y="2360"/>
                    <a:pt x="4906" y="2360"/>
                  </a:cubicBezTo>
                  <a:cubicBezTo>
                    <a:pt x="4811" y="2360"/>
                    <a:pt x="4739" y="2431"/>
                    <a:pt x="4739" y="2503"/>
                  </a:cubicBezTo>
                  <a:cubicBezTo>
                    <a:pt x="4715" y="2895"/>
                    <a:pt x="4608" y="3265"/>
                    <a:pt x="4382" y="3586"/>
                  </a:cubicBezTo>
                  <a:cubicBezTo>
                    <a:pt x="3981" y="4183"/>
                    <a:pt x="3325" y="4524"/>
                    <a:pt x="2630" y="4524"/>
                  </a:cubicBezTo>
                  <a:cubicBezTo>
                    <a:pt x="2438" y="4524"/>
                    <a:pt x="2242" y="4498"/>
                    <a:pt x="2048" y="4443"/>
                  </a:cubicBezTo>
                  <a:cubicBezTo>
                    <a:pt x="2027" y="4433"/>
                    <a:pt x="2008" y="4427"/>
                    <a:pt x="1990" y="4427"/>
                  </a:cubicBezTo>
                  <a:cubicBezTo>
                    <a:pt x="1969" y="4427"/>
                    <a:pt x="1949" y="4435"/>
                    <a:pt x="1929" y="4455"/>
                  </a:cubicBezTo>
                  <a:lnTo>
                    <a:pt x="953" y="4919"/>
                  </a:lnTo>
                  <a:lnTo>
                    <a:pt x="1001" y="3848"/>
                  </a:lnTo>
                  <a:cubicBezTo>
                    <a:pt x="1001" y="3800"/>
                    <a:pt x="989" y="3765"/>
                    <a:pt x="977" y="3741"/>
                  </a:cubicBezTo>
                  <a:cubicBezTo>
                    <a:pt x="405" y="3026"/>
                    <a:pt x="358" y="2026"/>
                    <a:pt x="870" y="1252"/>
                  </a:cubicBezTo>
                  <a:cubicBezTo>
                    <a:pt x="1179" y="788"/>
                    <a:pt x="1655" y="467"/>
                    <a:pt x="2203" y="359"/>
                  </a:cubicBezTo>
                  <a:cubicBezTo>
                    <a:pt x="2344" y="332"/>
                    <a:pt x="2485" y="319"/>
                    <a:pt x="2624" y="319"/>
                  </a:cubicBezTo>
                  <a:cubicBezTo>
                    <a:pt x="3038" y="319"/>
                    <a:pt x="3439" y="437"/>
                    <a:pt x="3787" y="669"/>
                  </a:cubicBezTo>
                  <a:cubicBezTo>
                    <a:pt x="4227" y="967"/>
                    <a:pt x="4525" y="1419"/>
                    <a:pt x="4668" y="1919"/>
                  </a:cubicBezTo>
                  <a:cubicBezTo>
                    <a:pt x="4678" y="1998"/>
                    <a:pt x="4736" y="2044"/>
                    <a:pt x="4811" y="2044"/>
                  </a:cubicBezTo>
                  <a:cubicBezTo>
                    <a:pt x="4826" y="2044"/>
                    <a:pt x="4842" y="2042"/>
                    <a:pt x="4858" y="2038"/>
                  </a:cubicBezTo>
                  <a:cubicBezTo>
                    <a:pt x="4942" y="2026"/>
                    <a:pt x="4989" y="1943"/>
                    <a:pt x="4977" y="1848"/>
                  </a:cubicBezTo>
                  <a:cubicBezTo>
                    <a:pt x="4822" y="1252"/>
                    <a:pt x="4465" y="752"/>
                    <a:pt x="3965" y="407"/>
                  </a:cubicBezTo>
                  <a:cubicBezTo>
                    <a:pt x="3566" y="141"/>
                    <a:pt x="3100" y="0"/>
                    <a:pt x="2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731;p95">
              <a:extLst>
                <a:ext uri="{FF2B5EF4-FFF2-40B4-BE49-F238E27FC236}">
                  <a16:creationId xmlns:a16="http://schemas.microsoft.com/office/drawing/2014/main" id="{308D49E6-24CE-6B33-D51F-1E49CF6A0B16}"/>
                </a:ext>
              </a:extLst>
            </p:cNvPr>
            <p:cNvSpPr/>
            <p:nvPr/>
          </p:nvSpPr>
          <p:spPr>
            <a:xfrm>
              <a:off x="1329800" y="1560169"/>
              <a:ext cx="152412" cy="282934"/>
            </a:xfrm>
            <a:custGeom>
              <a:avLst/>
              <a:gdLst/>
              <a:ahLst/>
              <a:cxnLst/>
              <a:rect l="l" t="t" r="r" b="b"/>
              <a:pathLst>
                <a:path w="4811" h="8931" extrusionOk="0">
                  <a:moveTo>
                    <a:pt x="1132" y="310"/>
                  </a:moveTo>
                  <a:cubicBezTo>
                    <a:pt x="1203" y="310"/>
                    <a:pt x="1263" y="346"/>
                    <a:pt x="1310" y="382"/>
                  </a:cubicBezTo>
                  <a:cubicBezTo>
                    <a:pt x="1358" y="430"/>
                    <a:pt x="1382" y="501"/>
                    <a:pt x="1382" y="560"/>
                  </a:cubicBezTo>
                  <a:lnTo>
                    <a:pt x="1382" y="2073"/>
                  </a:lnTo>
                  <a:lnTo>
                    <a:pt x="858" y="2073"/>
                  </a:lnTo>
                  <a:lnTo>
                    <a:pt x="858" y="560"/>
                  </a:lnTo>
                  <a:cubicBezTo>
                    <a:pt x="870" y="430"/>
                    <a:pt x="977" y="310"/>
                    <a:pt x="1132" y="310"/>
                  </a:cubicBezTo>
                  <a:close/>
                  <a:moveTo>
                    <a:pt x="3644" y="310"/>
                  </a:moveTo>
                  <a:cubicBezTo>
                    <a:pt x="3727" y="310"/>
                    <a:pt x="3787" y="346"/>
                    <a:pt x="3823" y="382"/>
                  </a:cubicBezTo>
                  <a:cubicBezTo>
                    <a:pt x="3870" y="430"/>
                    <a:pt x="3906" y="501"/>
                    <a:pt x="3906" y="560"/>
                  </a:cubicBezTo>
                  <a:lnTo>
                    <a:pt x="3906" y="2073"/>
                  </a:lnTo>
                  <a:lnTo>
                    <a:pt x="3382" y="2073"/>
                  </a:lnTo>
                  <a:lnTo>
                    <a:pt x="3382" y="560"/>
                  </a:lnTo>
                  <a:cubicBezTo>
                    <a:pt x="3394" y="430"/>
                    <a:pt x="3513" y="310"/>
                    <a:pt x="3644" y="310"/>
                  </a:cubicBezTo>
                  <a:close/>
                  <a:moveTo>
                    <a:pt x="4454" y="2406"/>
                  </a:moveTo>
                  <a:lnTo>
                    <a:pt x="4454" y="2918"/>
                  </a:lnTo>
                  <a:lnTo>
                    <a:pt x="310" y="2918"/>
                  </a:lnTo>
                  <a:lnTo>
                    <a:pt x="310" y="2406"/>
                  </a:lnTo>
                  <a:close/>
                  <a:moveTo>
                    <a:pt x="2989" y="5513"/>
                  </a:moveTo>
                  <a:lnTo>
                    <a:pt x="2989" y="5978"/>
                  </a:lnTo>
                  <a:lnTo>
                    <a:pt x="1787" y="5978"/>
                  </a:lnTo>
                  <a:lnTo>
                    <a:pt x="1787" y="5513"/>
                  </a:lnTo>
                  <a:close/>
                  <a:moveTo>
                    <a:pt x="2846" y="6299"/>
                  </a:moveTo>
                  <a:lnTo>
                    <a:pt x="2846" y="6752"/>
                  </a:lnTo>
                  <a:lnTo>
                    <a:pt x="1930" y="6752"/>
                  </a:lnTo>
                  <a:lnTo>
                    <a:pt x="1930" y="6299"/>
                  </a:lnTo>
                  <a:close/>
                  <a:moveTo>
                    <a:pt x="1132" y="1"/>
                  </a:moveTo>
                  <a:cubicBezTo>
                    <a:pt x="798" y="1"/>
                    <a:pt x="548" y="263"/>
                    <a:pt x="548" y="572"/>
                  </a:cubicBezTo>
                  <a:lnTo>
                    <a:pt x="548" y="2084"/>
                  </a:lnTo>
                  <a:lnTo>
                    <a:pt x="167" y="2084"/>
                  </a:lnTo>
                  <a:cubicBezTo>
                    <a:pt x="72" y="2084"/>
                    <a:pt x="1" y="2156"/>
                    <a:pt x="1" y="2239"/>
                  </a:cubicBezTo>
                  <a:lnTo>
                    <a:pt x="1" y="3061"/>
                  </a:lnTo>
                  <a:cubicBezTo>
                    <a:pt x="1" y="3156"/>
                    <a:pt x="72" y="3227"/>
                    <a:pt x="167" y="3227"/>
                  </a:cubicBezTo>
                  <a:lnTo>
                    <a:pt x="203" y="3227"/>
                  </a:lnTo>
                  <a:lnTo>
                    <a:pt x="203" y="3823"/>
                  </a:lnTo>
                  <a:cubicBezTo>
                    <a:pt x="203" y="3847"/>
                    <a:pt x="227" y="3894"/>
                    <a:pt x="239" y="3930"/>
                  </a:cubicBezTo>
                  <a:lnTo>
                    <a:pt x="727" y="4537"/>
                  </a:lnTo>
                  <a:cubicBezTo>
                    <a:pt x="760" y="4576"/>
                    <a:pt x="807" y="4594"/>
                    <a:pt x="853" y="4594"/>
                  </a:cubicBezTo>
                  <a:cubicBezTo>
                    <a:pt x="890" y="4594"/>
                    <a:pt x="926" y="4582"/>
                    <a:pt x="953" y="4561"/>
                  </a:cubicBezTo>
                  <a:cubicBezTo>
                    <a:pt x="1025" y="4501"/>
                    <a:pt x="1025" y="4406"/>
                    <a:pt x="977" y="4347"/>
                  </a:cubicBezTo>
                  <a:lnTo>
                    <a:pt x="525" y="3775"/>
                  </a:lnTo>
                  <a:lnTo>
                    <a:pt x="525" y="3239"/>
                  </a:lnTo>
                  <a:lnTo>
                    <a:pt x="4239" y="3239"/>
                  </a:lnTo>
                  <a:lnTo>
                    <a:pt x="4239" y="3775"/>
                  </a:lnTo>
                  <a:lnTo>
                    <a:pt x="3084" y="5216"/>
                  </a:lnTo>
                  <a:lnTo>
                    <a:pt x="1691" y="5216"/>
                  </a:lnTo>
                  <a:lnTo>
                    <a:pt x="1429" y="4882"/>
                  </a:lnTo>
                  <a:cubicBezTo>
                    <a:pt x="1418" y="4847"/>
                    <a:pt x="1394" y="4835"/>
                    <a:pt x="1382" y="4823"/>
                  </a:cubicBezTo>
                  <a:cubicBezTo>
                    <a:pt x="1351" y="4797"/>
                    <a:pt x="1313" y="4785"/>
                    <a:pt x="1277" y="4785"/>
                  </a:cubicBezTo>
                  <a:cubicBezTo>
                    <a:pt x="1229" y="4785"/>
                    <a:pt x="1183" y="4806"/>
                    <a:pt x="1156" y="4847"/>
                  </a:cubicBezTo>
                  <a:cubicBezTo>
                    <a:pt x="1120" y="4906"/>
                    <a:pt x="1120" y="4978"/>
                    <a:pt x="1156" y="5037"/>
                  </a:cubicBezTo>
                  <a:lnTo>
                    <a:pt x="1489" y="5442"/>
                  </a:lnTo>
                  <a:lnTo>
                    <a:pt x="1489" y="6156"/>
                  </a:lnTo>
                  <a:cubicBezTo>
                    <a:pt x="1489" y="6252"/>
                    <a:pt x="1560" y="6311"/>
                    <a:pt x="1632" y="6323"/>
                  </a:cubicBezTo>
                  <a:lnTo>
                    <a:pt x="1632" y="6942"/>
                  </a:lnTo>
                  <a:cubicBezTo>
                    <a:pt x="1632" y="7037"/>
                    <a:pt x="1715" y="7109"/>
                    <a:pt x="1799" y="7109"/>
                  </a:cubicBezTo>
                  <a:lnTo>
                    <a:pt x="1834" y="7109"/>
                  </a:lnTo>
                  <a:lnTo>
                    <a:pt x="1834" y="8764"/>
                  </a:lnTo>
                  <a:cubicBezTo>
                    <a:pt x="1834" y="8859"/>
                    <a:pt x="1906" y="8931"/>
                    <a:pt x="1989" y="8931"/>
                  </a:cubicBezTo>
                  <a:lnTo>
                    <a:pt x="2846" y="8931"/>
                  </a:lnTo>
                  <a:cubicBezTo>
                    <a:pt x="2930" y="8931"/>
                    <a:pt x="3001" y="8859"/>
                    <a:pt x="3001" y="8764"/>
                  </a:cubicBezTo>
                  <a:lnTo>
                    <a:pt x="3001" y="8145"/>
                  </a:lnTo>
                  <a:cubicBezTo>
                    <a:pt x="3001" y="8050"/>
                    <a:pt x="2930" y="7978"/>
                    <a:pt x="2846" y="7978"/>
                  </a:cubicBezTo>
                  <a:cubicBezTo>
                    <a:pt x="2751" y="7978"/>
                    <a:pt x="2680" y="8050"/>
                    <a:pt x="2680" y="8145"/>
                  </a:cubicBezTo>
                  <a:lnTo>
                    <a:pt x="2680" y="8597"/>
                  </a:lnTo>
                  <a:lnTo>
                    <a:pt x="2156" y="8597"/>
                  </a:lnTo>
                  <a:lnTo>
                    <a:pt x="2156" y="7109"/>
                  </a:lnTo>
                  <a:lnTo>
                    <a:pt x="2680" y="7109"/>
                  </a:lnTo>
                  <a:lnTo>
                    <a:pt x="2680" y="7502"/>
                  </a:lnTo>
                  <a:cubicBezTo>
                    <a:pt x="2680" y="7585"/>
                    <a:pt x="2751" y="7669"/>
                    <a:pt x="2846" y="7669"/>
                  </a:cubicBezTo>
                  <a:cubicBezTo>
                    <a:pt x="2930" y="7669"/>
                    <a:pt x="3001" y="7585"/>
                    <a:pt x="3001" y="7502"/>
                  </a:cubicBezTo>
                  <a:lnTo>
                    <a:pt x="3001" y="7109"/>
                  </a:lnTo>
                  <a:lnTo>
                    <a:pt x="3037" y="7109"/>
                  </a:lnTo>
                  <a:cubicBezTo>
                    <a:pt x="3120" y="7109"/>
                    <a:pt x="3203" y="7037"/>
                    <a:pt x="3203" y="6954"/>
                  </a:cubicBezTo>
                  <a:lnTo>
                    <a:pt x="3203" y="6323"/>
                  </a:lnTo>
                  <a:cubicBezTo>
                    <a:pt x="3287" y="6323"/>
                    <a:pt x="3346" y="6252"/>
                    <a:pt x="3346" y="6156"/>
                  </a:cubicBezTo>
                  <a:lnTo>
                    <a:pt x="3346" y="5442"/>
                  </a:lnTo>
                  <a:lnTo>
                    <a:pt x="4573" y="3942"/>
                  </a:lnTo>
                  <a:cubicBezTo>
                    <a:pt x="4597" y="3906"/>
                    <a:pt x="4597" y="3882"/>
                    <a:pt x="4597" y="3835"/>
                  </a:cubicBezTo>
                  <a:lnTo>
                    <a:pt x="4597" y="3239"/>
                  </a:lnTo>
                  <a:lnTo>
                    <a:pt x="4644" y="3239"/>
                  </a:lnTo>
                  <a:cubicBezTo>
                    <a:pt x="4727" y="3239"/>
                    <a:pt x="4811" y="3168"/>
                    <a:pt x="4811" y="3073"/>
                  </a:cubicBezTo>
                  <a:lnTo>
                    <a:pt x="4811" y="2263"/>
                  </a:lnTo>
                  <a:cubicBezTo>
                    <a:pt x="4775" y="2156"/>
                    <a:pt x="4704" y="2084"/>
                    <a:pt x="4620" y="2084"/>
                  </a:cubicBezTo>
                  <a:lnTo>
                    <a:pt x="4227" y="2084"/>
                  </a:lnTo>
                  <a:lnTo>
                    <a:pt x="4227" y="584"/>
                  </a:lnTo>
                  <a:cubicBezTo>
                    <a:pt x="4227" y="430"/>
                    <a:pt x="4168" y="287"/>
                    <a:pt x="4061" y="156"/>
                  </a:cubicBezTo>
                  <a:cubicBezTo>
                    <a:pt x="3954" y="60"/>
                    <a:pt x="3811" y="1"/>
                    <a:pt x="3644" y="1"/>
                  </a:cubicBezTo>
                  <a:cubicBezTo>
                    <a:pt x="3323" y="1"/>
                    <a:pt x="3061" y="263"/>
                    <a:pt x="3061" y="572"/>
                  </a:cubicBezTo>
                  <a:lnTo>
                    <a:pt x="3061" y="2084"/>
                  </a:lnTo>
                  <a:lnTo>
                    <a:pt x="1715" y="2084"/>
                  </a:lnTo>
                  <a:lnTo>
                    <a:pt x="1715" y="572"/>
                  </a:lnTo>
                  <a:cubicBezTo>
                    <a:pt x="1715" y="430"/>
                    <a:pt x="1656" y="275"/>
                    <a:pt x="1549" y="156"/>
                  </a:cubicBezTo>
                  <a:cubicBezTo>
                    <a:pt x="1441" y="60"/>
                    <a:pt x="1298" y="1"/>
                    <a:pt x="1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732;p95">
              <a:extLst>
                <a:ext uri="{FF2B5EF4-FFF2-40B4-BE49-F238E27FC236}">
                  <a16:creationId xmlns:a16="http://schemas.microsoft.com/office/drawing/2014/main" id="{F811B0DC-45AE-E0BD-F15A-8AB778673341}"/>
                </a:ext>
              </a:extLst>
            </p:cNvPr>
            <p:cNvSpPr/>
            <p:nvPr/>
          </p:nvSpPr>
          <p:spPr>
            <a:xfrm>
              <a:off x="1373667" y="1686935"/>
              <a:ext cx="66401" cy="10581"/>
            </a:xfrm>
            <a:custGeom>
              <a:avLst/>
              <a:gdLst/>
              <a:ahLst/>
              <a:cxnLst/>
              <a:rect l="l" t="t" r="r" b="b"/>
              <a:pathLst>
                <a:path w="2096" h="334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0"/>
                    <a:pt x="84" y="333"/>
                    <a:pt x="167" y="333"/>
                  </a:cubicBezTo>
                  <a:lnTo>
                    <a:pt x="1929" y="333"/>
                  </a:lnTo>
                  <a:cubicBezTo>
                    <a:pt x="2012" y="333"/>
                    <a:pt x="2096" y="250"/>
                    <a:pt x="2096" y="167"/>
                  </a:cubicBezTo>
                  <a:cubicBezTo>
                    <a:pt x="2096" y="72"/>
                    <a:pt x="2012" y="0"/>
                    <a:pt x="1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733;p95">
              <a:extLst>
                <a:ext uri="{FF2B5EF4-FFF2-40B4-BE49-F238E27FC236}">
                  <a16:creationId xmlns:a16="http://schemas.microsoft.com/office/drawing/2014/main" id="{55212423-7883-8292-3097-98A5738EECF3}"/>
                </a:ext>
              </a:extLst>
            </p:cNvPr>
            <p:cNvSpPr/>
            <p:nvPr/>
          </p:nvSpPr>
          <p:spPr>
            <a:xfrm>
              <a:off x="1500422" y="1699439"/>
              <a:ext cx="72452" cy="112812"/>
            </a:xfrm>
            <a:custGeom>
              <a:avLst/>
              <a:gdLst/>
              <a:ahLst/>
              <a:cxnLst/>
              <a:rect l="l" t="t" r="r" b="b"/>
              <a:pathLst>
                <a:path w="2287" h="3561" extrusionOk="0">
                  <a:moveTo>
                    <a:pt x="1596" y="334"/>
                  </a:moveTo>
                  <a:lnTo>
                    <a:pt x="1024" y="1084"/>
                  </a:lnTo>
                  <a:cubicBezTo>
                    <a:pt x="1000" y="1132"/>
                    <a:pt x="988" y="1203"/>
                    <a:pt x="1012" y="1251"/>
                  </a:cubicBezTo>
                  <a:cubicBezTo>
                    <a:pt x="1048" y="1310"/>
                    <a:pt x="1107" y="1346"/>
                    <a:pt x="1167" y="1346"/>
                  </a:cubicBezTo>
                  <a:lnTo>
                    <a:pt x="1774" y="1346"/>
                  </a:lnTo>
                  <a:lnTo>
                    <a:pt x="893" y="2370"/>
                  </a:lnTo>
                  <a:lnTo>
                    <a:pt x="1167" y="1775"/>
                  </a:lnTo>
                  <a:cubicBezTo>
                    <a:pt x="1191" y="1727"/>
                    <a:pt x="1179" y="1667"/>
                    <a:pt x="1155" y="1620"/>
                  </a:cubicBezTo>
                  <a:cubicBezTo>
                    <a:pt x="1119" y="1584"/>
                    <a:pt x="1072" y="1548"/>
                    <a:pt x="1012" y="1548"/>
                  </a:cubicBezTo>
                  <a:lnTo>
                    <a:pt x="453" y="1548"/>
                  </a:lnTo>
                  <a:lnTo>
                    <a:pt x="1155" y="334"/>
                  </a:lnTo>
                  <a:close/>
                  <a:moveTo>
                    <a:pt x="1048" y="1"/>
                  </a:moveTo>
                  <a:cubicBezTo>
                    <a:pt x="988" y="1"/>
                    <a:pt x="941" y="24"/>
                    <a:pt x="917" y="72"/>
                  </a:cubicBezTo>
                  <a:lnTo>
                    <a:pt x="36" y="1620"/>
                  </a:lnTo>
                  <a:cubicBezTo>
                    <a:pt x="0" y="1667"/>
                    <a:pt x="0" y="1727"/>
                    <a:pt x="36" y="1787"/>
                  </a:cubicBezTo>
                  <a:cubicBezTo>
                    <a:pt x="60" y="1834"/>
                    <a:pt x="107" y="1858"/>
                    <a:pt x="167" y="1858"/>
                  </a:cubicBezTo>
                  <a:lnTo>
                    <a:pt x="762" y="1858"/>
                  </a:lnTo>
                  <a:lnTo>
                    <a:pt x="95" y="3322"/>
                  </a:lnTo>
                  <a:cubicBezTo>
                    <a:pt x="60" y="3394"/>
                    <a:pt x="95" y="3477"/>
                    <a:pt x="155" y="3525"/>
                  </a:cubicBezTo>
                  <a:cubicBezTo>
                    <a:pt x="179" y="3537"/>
                    <a:pt x="215" y="3561"/>
                    <a:pt x="238" y="3561"/>
                  </a:cubicBezTo>
                  <a:cubicBezTo>
                    <a:pt x="286" y="3561"/>
                    <a:pt x="334" y="3537"/>
                    <a:pt x="357" y="3501"/>
                  </a:cubicBezTo>
                  <a:lnTo>
                    <a:pt x="2203" y="1275"/>
                  </a:lnTo>
                  <a:cubicBezTo>
                    <a:pt x="2262" y="1227"/>
                    <a:pt x="2286" y="1167"/>
                    <a:pt x="2250" y="1108"/>
                  </a:cubicBezTo>
                  <a:cubicBezTo>
                    <a:pt x="2227" y="1048"/>
                    <a:pt x="2167" y="1013"/>
                    <a:pt x="2108" y="1013"/>
                  </a:cubicBezTo>
                  <a:lnTo>
                    <a:pt x="1477" y="1013"/>
                  </a:lnTo>
                  <a:lnTo>
                    <a:pt x="2048" y="251"/>
                  </a:lnTo>
                  <a:cubicBezTo>
                    <a:pt x="2072" y="203"/>
                    <a:pt x="2084" y="132"/>
                    <a:pt x="2060" y="84"/>
                  </a:cubicBezTo>
                  <a:cubicBezTo>
                    <a:pt x="2024" y="24"/>
                    <a:pt x="1965" y="1"/>
                    <a:pt x="1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85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34;p48" descr="n89 zalo Cuong Bui">
            <a:extLst>
              <a:ext uri="{FF2B5EF4-FFF2-40B4-BE49-F238E27FC236}">
                <a16:creationId xmlns:a16="http://schemas.microsoft.com/office/drawing/2014/main" id="{0780616E-4FB1-C976-6BF7-439870258738}"/>
              </a:ext>
            </a:extLst>
          </p:cNvPr>
          <p:cNvSpPr/>
          <p:nvPr/>
        </p:nvSpPr>
        <p:spPr>
          <a:xfrm>
            <a:off x="610294" y="85974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 descr="n89 zalo Cuong Bui">
            <a:extLst>
              <a:ext uri="{FF2B5EF4-FFF2-40B4-BE49-F238E27FC236}">
                <a16:creationId xmlns:a16="http://schemas.microsoft.com/office/drawing/2014/main" id="{E9B9B684-C935-95B0-D904-74158C03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9" y="201617"/>
            <a:ext cx="6395502" cy="600764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cụ</a:t>
            </a:r>
            <a:r>
              <a:rPr lang="en-US" sz="3200" b="1" dirty="0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thí</a:t>
            </a:r>
            <a:r>
              <a:rPr lang="en-US" sz="3200" b="1" dirty="0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 1</a:t>
            </a:r>
          </a:p>
        </p:txBody>
      </p:sp>
      <p:pic>
        <p:nvPicPr>
          <p:cNvPr id="5" name="Picture 4" descr="n89 zalo Cuong Bui">
            <a:extLst>
              <a:ext uri="{FF2B5EF4-FFF2-40B4-BE49-F238E27FC236}">
                <a16:creationId xmlns:a16="http://schemas.microsoft.com/office/drawing/2014/main" id="{009F0D35-A8B6-4515-139D-B95DAAF90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622" y="788705"/>
            <a:ext cx="1911448" cy="2140060"/>
          </a:xfrm>
          <a:prstGeom prst="rect">
            <a:avLst/>
          </a:prstGeom>
        </p:spPr>
      </p:pic>
      <p:pic>
        <p:nvPicPr>
          <p:cNvPr id="6" name="Picture 5" descr="n89 zalo Cuong Bui">
            <a:extLst>
              <a:ext uri="{FF2B5EF4-FFF2-40B4-BE49-F238E27FC236}">
                <a16:creationId xmlns:a16="http://schemas.microsoft.com/office/drawing/2014/main" id="{2F35EDFF-433C-206E-91FE-77F307731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442" y="3017943"/>
            <a:ext cx="1880085" cy="2070551"/>
          </a:xfrm>
          <a:prstGeom prst="rect">
            <a:avLst/>
          </a:prstGeom>
        </p:spPr>
      </p:pic>
      <p:pic>
        <p:nvPicPr>
          <p:cNvPr id="7" name="Picture 6" descr="n89 zalo Cuong Bui">
            <a:extLst>
              <a:ext uri="{FF2B5EF4-FFF2-40B4-BE49-F238E27FC236}">
                <a16:creationId xmlns:a16="http://schemas.microsoft.com/office/drawing/2014/main" id="{8E574726-7744-464F-FDF9-EB01CD44B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520" y="2983189"/>
            <a:ext cx="1949550" cy="2101958"/>
          </a:xfrm>
          <a:prstGeom prst="rect">
            <a:avLst/>
          </a:prstGeom>
        </p:spPr>
      </p:pic>
      <p:pic>
        <p:nvPicPr>
          <p:cNvPr id="8" name="Picture 7" descr="n89 zalo Cuong Bui">
            <a:extLst>
              <a:ext uri="{FF2B5EF4-FFF2-40B4-BE49-F238E27FC236}">
                <a16:creationId xmlns:a16="http://schemas.microsoft.com/office/drawing/2014/main" id="{A375DF4E-64E4-AFB4-EABA-D38104641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37" y="788705"/>
            <a:ext cx="1886047" cy="2063856"/>
          </a:xfrm>
          <a:prstGeom prst="rect">
            <a:avLst/>
          </a:prstGeom>
        </p:spPr>
      </p:pic>
      <p:pic>
        <p:nvPicPr>
          <p:cNvPr id="9" name="Picture 8" descr="n89 zalo Cuong Bui">
            <a:extLst>
              <a:ext uri="{FF2B5EF4-FFF2-40B4-BE49-F238E27FC236}">
                <a16:creationId xmlns:a16="http://schemas.microsoft.com/office/drawing/2014/main" id="{2319D1A6-D526-C2FD-9BF1-78A35695E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981" y="2964138"/>
            <a:ext cx="1943200" cy="2121009"/>
          </a:xfrm>
          <a:prstGeom prst="rect">
            <a:avLst/>
          </a:prstGeom>
        </p:spPr>
      </p:pic>
      <p:pic>
        <p:nvPicPr>
          <p:cNvPr id="10" name="Picture 9" descr="n89 zalo Cuong Bui">
            <a:extLst>
              <a:ext uri="{FF2B5EF4-FFF2-40B4-BE49-F238E27FC236}">
                <a16:creationId xmlns:a16="http://schemas.microsoft.com/office/drawing/2014/main" id="{092FE4DF-F7B6-894A-D68C-0F74428A5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128" y="817281"/>
            <a:ext cx="1892397" cy="2082907"/>
          </a:xfrm>
          <a:prstGeom prst="rect">
            <a:avLst/>
          </a:prstGeom>
        </p:spPr>
      </p:pic>
      <p:pic>
        <p:nvPicPr>
          <p:cNvPr id="11" name="Picture 10" descr="n89 zalo Cuong Bui">
            <a:extLst>
              <a:ext uri="{FF2B5EF4-FFF2-40B4-BE49-F238E27FC236}">
                <a16:creationId xmlns:a16="http://schemas.microsoft.com/office/drawing/2014/main" id="{A28BE842-1518-D839-28E7-0C85ADBD4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4963" y="834457"/>
            <a:ext cx="1911448" cy="2121009"/>
          </a:xfrm>
          <a:prstGeom prst="rect">
            <a:avLst/>
          </a:prstGeom>
        </p:spPr>
      </p:pic>
      <p:pic>
        <p:nvPicPr>
          <p:cNvPr id="12" name="Picture 11" descr="n89 zalo Cuong Bui">
            <a:extLst>
              <a:ext uri="{FF2B5EF4-FFF2-40B4-BE49-F238E27FC236}">
                <a16:creationId xmlns:a16="http://schemas.microsoft.com/office/drawing/2014/main" id="{2BC86C98-AAB0-528E-C1CD-34DA8C7677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110" y="2964138"/>
            <a:ext cx="1930499" cy="210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n89 zalo Cuong Bui">
            <a:extLst>
              <a:ext uri="{FF2B5EF4-FFF2-40B4-BE49-F238E27FC236}">
                <a16:creationId xmlns:a16="http://schemas.microsoft.com/office/drawing/2014/main" id="{5498B365-B072-3197-DA8C-EA1B7B41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634;p48" descr="n89 zalo Cuong Bui">
            <a:extLst>
              <a:ext uri="{FF2B5EF4-FFF2-40B4-BE49-F238E27FC236}">
                <a16:creationId xmlns:a16="http://schemas.microsoft.com/office/drawing/2014/main" id="{C3F51C42-CDF2-2F0E-76E3-25F33B03BFC6}"/>
              </a:ext>
            </a:extLst>
          </p:cNvPr>
          <p:cNvSpPr/>
          <p:nvPr/>
        </p:nvSpPr>
        <p:spPr>
          <a:xfrm>
            <a:off x="641636" y="454048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1" descr="n89 zalo Cuong Bui">
            <a:extLst>
              <a:ext uri="{FF2B5EF4-FFF2-40B4-BE49-F238E27FC236}">
                <a16:creationId xmlns:a16="http://schemas.microsoft.com/office/drawing/2014/main" id="{4F5984AD-0C15-53E9-2A1A-E44479CC9D4F}"/>
              </a:ext>
            </a:extLst>
          </p:cNvPr>
          <p:cNvSpPr txBox="1">
            <a:spLocks/>
          </p:cNvSpPr>
          <p:nvPr/>
        </p:nvSpPr>
        <p:spPr>
          <a:xfrm>
            <a:off x="720000" y="601544"/>
            <a:ext cx="77040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 b="0" i="0" u="none" strike="noStrike" cap="non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PHIẾU HỌC TẬP SỐ 1</a:t>
            </a:r>
          </a:p>
        </p:txBody>
      </p:sp>
      <p:sp>
        <p:nvSpPr>
          <p:cNvPr id="6" name="TextBox 5" descr="n89 zalo Cuong Bui">
            <a:extLst>
              <a:ext uri="{FF2B5EF4-FFF2-40B4-BE49-F238E27FC236}">
                <a16:creationId xmlns:a16="http://schemas.microsoft.com/office/drawing/2014/main" id="{8E62615C-ABBB-6759-9938-047B05F25B01}"/>
              </a:ext>
            </a:extLst>
          </p:cNvPr>
          <p:cNvSpPr txBox="1"/>
          <p:nvPr/>
        </p:nvSpPr>
        <p:spPr>
          <a:xfrm>
            <a:off x="720000" y="1357842"/>
            <a:ext cx="4492080" cy="324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Câu 1:</a:t>
            </a:r>
            <a:endParaRPr lang="en-US" sz="2000" dirty="0"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Thí nghiệm 1:</a:t>
            </a:r>
            <a:r>
              <a:rPr lang="vi-VN" sz="20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Cho các dụng cụ cho thí nghiệm 1 gồm: 1 ampe kế; 1 biến trở; 1 bóng đèn; nguồn điện; dây nối; khoá K; nam châm điện.</a:t>
            </a:r>
            <a:endParaRPr lang="en-US" sz="2000" dirty="0"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vi-VN" sz="20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Hãy bố trí thí nghiệm như hình vẽ.</a:t>
            </a:r>
            <a:endParaRPr lang="en-US" sz="2000" dirty="0"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Đ</a:t>
            </a:r>
            <a:r>
              <a:rPr lang="vi-VN" sz="20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óng khoá K, dịch chuyển con chạy của biến trở để số chỉ của ampe kế tăng dần</a:t>
            </a:r>
            <a:endParaRPr lang="en-US" sz="2000" dirty="0"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8" name="Picture 7" descr="n89 zalo Cuong Bui">
            <a:extLst>
              <a:ext uri="{FF2B5EF4-FFF2-40B4-BE49-F238E27FC236}">
                <a16:creationId xmlns:a16="http://schemas.microsoft.com/office/drawing/2014/main" id="{B1F83F77-46A1-7EF2-4C70-2E64F9F5AAB5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5810" y="2006191"/>
            <a:ext cx="3178175" cy="183324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9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634;p48" descr="n89 zalo Cuong Bui">
            <a:extLst>
              <a:ext uri="{FF2B5EF4-FFF2-40B4-BE49-F238E27FC236}">
                <a16:creationId xmlns:a16="http://schemas.microsoft.com/office/drawing/2014/main" id="{13F46A3F-FF67-A913-BA56-CDA4C419B12D}"/>
              </a:ext>
            </a:extLst>
          </p:cNvPr>
          <p:cNvSpPr/>
          <p:nvPr/>
        </p:nvSpPr>
        <p:spPr>
          <a:xfrm>
            <a:off x="641636" y="478540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59" descr="n89 zalo Cuong Bui"/>
          <p:cNvSpPr/>
          <p:nvPr/>
        </p:nvSpPr>
        <p:spPr>
          <a:xfrm>
            <a:off x="1072875" y="1683500"/>
            <a:ext cx="3117895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+mn-lt"/>
            </a:endParaRPr>
          </a:p>
        </p:txBody>
      </p:sp>
      <p:sp>
        <p:nvSpPr>
          <p:cNvPr id="1289" name="Google Shape;1289;p59" descr="n89 zalo Cuong Bui"/>
          <p:cNvSpPr/>
          <p:nvPr/>
        </p:nvSpPr>
        <p:spPr>
          <a:xfrm>
            <a:off x="4953230" y="1667837"/>
            <a:ext cx="3117895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59" descr="n89 zalo Cuong Bui"/>
          <p:cNvSpPr txBox="1">
            <a:spLocks noGrp="1"/>
          </p:cNvSpPr>
          <p:nvPr>
            <p:ph type="title"/>
          </p:nvPr>
        </p:nvSpPr>
        <p:spPr>
          <a:xfrm>
            <a:off x="711836" y="612617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KẾT LUẬN TỪ THÍ NGHIỆM 1</a:t>
            </a:r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1325" name="Google Shape;1325;p59" descr="n89 zalo Cuong Bui"/>
          <p:cNvGrpSpPr/>
          <p:nvPr/>
        </p:nvGrpSpPr>
        <p:grpSpPr>
          <a:xfrm rot="5973186">
            <a:off x="755875" y="4235603"/>
            <a:ext cx="525721" cy="428640"/>
            <a:chOff x="5426900" y="3064075"/>
            <a:chExt cx="281450" cy="229525"/>
          </a:xfrm>
        </p:grpSpPr>
        <p:sp>
          <p:nvSpPr>
            <p:cNvPr id="1326" name="Google Shape;1326;p59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9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9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9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9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9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9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9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9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 descr="n89 zalo Cuong Bui">
            <a:extLst>
              <a:ext uri="{FF2B5EF4-FFF2-40B4-BE49-F238E27FC236}">
                <a16:creationId xmlns:a16="http://schemas.microsoft.com/office/drawing/2014/main" id="{44CFB760-A734-C696-B7BD-80B051211A45}"/>
              </a:ext>
            </a:extLst>
          </p:cNvPr>
          <p:cNvSpPr txBox="1"/>
          <p:nvPr/>
        </p:nvSpPr>
        <p:spPr>
          <a:xfrm>
            <a:off x="1324378" y="2059405"/>
            <a:ext cx="2511060" cy="235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 algn="just">
              <a:lnSpc>
                <a:spcPct val="125000"/>
              </a:lnSpc>
              <a:buNone/>
            </a:pPr>
            <a:r>
              <a:rPr lang="vi-VN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Khi số chỉ của ampe kế tăng dần thì độ sáng của bóng đèn cũng tăng dần.</a:t>
            </a:r>
            <a:endParaRPr lang="en-US" sz="2400" dirty="0"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TextBox 8" descr="n89 zalo Cuong Bui">
            <a:extLst>
              <a:ext uri="{FF2B5EF4-FFF2-40B4-BE49-F238E27FC236}">
                <a16:creationId xmlns:a16="http://schemas.microsoft.com/office/drawing/2014/main" id="{654F4077-8E51-C245-008A-30155B22B5E7}"/>
              </a:ext>
            </a:extLst>
          </p:cNvPr>
          <p:cNvSpPr txBox="1"/>
          <p:nvPr/>
        </p:nvSpPr>
        <p:spPr>
          <a:xfrm>
            <a:off x="5195531" y="1828572"/>
            <a:ext cx="2620863" cy="2816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 algn="just">
              <a:lnSpc>
                <a:spcPct val="125000"/>
              </a:lnSpc>
              <a:buNone/>
            </a:pP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cường độ dòng điện đặc trưng cho tác dụng mạnh, yếu của dòng điện.</a:t>
            </a:r>
            <a:endParaRPr lang="en-US" sz="2400" dirty="0"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" name="Google Shape;12980;p96" descr="n89 zalo Cuong Bui">
            <a:extLst>
              <a:ext uri="{FF2B5EF4-FFF2-40B4-BE49-F238E27FC236}">
                <a16:creationId xmlns:a16="http://schemas.microsoft.com/office/drawing/2014/main" id="{2AF23B05-C52D-356F-D5A9-77C33DC47F65}"/>
              </a:ext>
            </a:extLst>
          </p:cNvPr>
          <p:cNvSpPr/>
          <p:nvPr/>
        </p:nvSpPr>
        <p:spPr>
          <a:xfrm rot="7796274">
            <a:off x="1103268" y="1275550"/>
            <a:ext cx="237738" cy="830452"/>
          </a:xfrm>
          <a:custGeom>
            <a:avLst/>
            <a:gdLst/>
            <a:ahLst/>
            <a:cxnLst/>
            <a:rect l="l" t="t" r="r" b="b"/>
            <a:pathLst>
              <a:path w="2882" h="11053" extrusionOk="0">
                <a:moveTo>
                  <a:pt x="2560" y="2778"/>
                </a:moveTo>
                <a:lnTo>
                  <a:pt x="2560" y="3707"/>
                </a:lnTo>
                <a:lnTo>
                  <a:pt x="1810" y="3707"/>
                </a:lnTo>
                <a:cubicBezTo>
                  <a:pt x="1727" y="3707"/>
                  <a:pt x="1655" y="3790"/>
                  <a:pt x="1655" y="3873"/>
                </a:cubicBezTo>
                <a:cubicBezTo>
                  <a:pt x="1655" y="3969"/>
                  <a:pt x="1727" y="4040"/>
                  <a:pt x="1810" y="4040"/>
                </a:cubicBezTo>
                <a:lnTo>
                  <a:pt x="2572" y="4040"/>
                </a:lnTo>
                <a:lnTo>
                  <a:pt x="2572" y="9422"/>
                </a:lnTo>
                <a:lnTo>
                  <a:pt x="346" y="9422"/>
                </a:lnTo>
                <a:lnTo>
                  <a:pt x="346" y="4040"/>
                </a:lnTo>
                <a:lnTo>
                  <a:pt x="1144" y="4040"/>
                </a:lnTo>
                <a:cubicBezTo>
                  <a:pt x="1239" y="4040"/>
                  <a:pt x="1310" y="3969"/>
                  <a:pt x="1310" y="3873"/>
                </a:cubicBezTo>
                <a:cubicBezTo>
                  <a:pt x="1310" y="3790"/>
                  <a:pt x="1239" y="3707"/>
                  <a:pt x="1144" y="3707"/>
                </a:cubicBezTo>
                <a:lnTo>
                  <a:pt x="346" y="3707"/>
                </a:lnTo>
                <a:lnTo>
                  <a:pt x="346" y="2778"/>
                </a:lnTo>
                <a:close/>
                <a:moveTo>
                  <a:pt x="1434" y="1"/>
                </a:moveTo>
                <a:cubicBezTo>
                  <a:pt x="1203" y="1"/>
                  <a:pt x="971" y="117"/>
                  <a:pt x="846" y="349"/>
                </a:cubicBezTo>
                <a:lnTo>
                  <a:pt x="548" y="1075"/>
                </a:lnTo>
                <a:cubicBezTo>
                  <a:pt x="524" y="1171"/>
                  <a:pt x="560" y="1254"/>
                  <a:pt x="655" y="1290"/>
                </a:cubicBezTo>
                <a:cubicBezTo>
                  <a:pt x="670" y="1294"/>
                  <a:pt x="685" y="1296"/>
                  <a:pt x="700" y="1296"/>
                </a:cubicBezTo>
                <a:cubicBezTo>
                  <a:pt x="770" y="1296"/>
                  <a:pt x="838" y="1251"/>
                  <a:pt x="858" y="1183"/>
                </a:cubicBezTo>
                <a:lnTo>
                  <a:pt x="1144" y="492"/>
                </a:lnTo>
                <a:cubicBezTo>
                  <a:pt x="1204" y="377"/>
                  <a:pt x="1319" y="318"/>
                  <a:pt x="1435" y="318"/>
                </a:cubicBezTo>
                <a:cubicBezTo>
                  <a:pt x="1548" y="318"/>
                  <a:pt x="1662" y="375"/>
                  <a:pt x="1727" y="492"/>
                </a:cubicBezTo>
                <a:lnTo>
                  <a:pt x="2453" y="2433"/>
                </a:lnTo>
                <a:lnTo>
                  <a:pt x="429" y="2433"/>
                </a:lnTo>
                <a:cubicBezTo>
                  <a:pt x="465" y="2349"/>
                  <a:pt x="429" y="2433"/>
                  <a:pt x="655" y="1790"/>
                </a:cubicBezTo>
                <a:cubicBezTo>
                  <a:pt x="679" y="1695"/>
                  <a:pt x="643" y="1611"/>
                  <a:pt x="548" y="1587"/>
                </a:cubicBezTo>
                <a:cubicBezTo>
                  <a:pt x="529" y="1579"/>
                  <a:pt x="509" y="1575"/>
                  <a:pt x="490" y="1575"/>
                </a:cubicBezTo>
                <a:cubicBezTo>
                  <a:pt x="425" y="1575"/>
                  <a:pt x="364" y="1618"/>
                  <a:pt x="346" y="1683"/>
                </a:cubicBezTo>
                <a:lnTo>
                  <a:pt x="120" y="2326"/>
                </a:lnTo>
                <a:cubicBezTo>
                  <a:pt x="48" y="2492"/>
                  <a:pt x="1" y="2671"/>
                  <a:pt x="1" y="2849"/>
                </a:cubicBezTo>
                <a:lnTo>
                  <a:pt x="1" y="3873"/>
                </a:lnTo>
                <a:lnTo>
                  <a:pt x="1" y="9588"/>
                </a:lnTo>
                <a:lnTo>
                  <a:pt x="1" y="10124"/>
                </a:lnTo>
                <a:cubicBezTo>
                  <a:pt x="1" y="10446"/>
                  <a:pt x="179" y="10767"/>
                  <a:pt x="465" y="10934"/>
                </a:cubicBezTo>
                <a:cubicBezTo>
                  <a:pt x="487" y="10945"/>
                  <a:pt x="513" y="10950"/>
                  <a:pt x="538" y="10950"/>
                </a:cubicBezTo>
                <a:cubicBezTo>
                  <a:pt x="596" y="10950"/>
                  <a:pt x="655" y="10924"/>
                  <a:pt x="679" y="10874"/>
                </a:cubicBezTo>
                <a:cubicBezTo>
                  <a:pt x="727" y="10791"/>
                  <a:pt x="703" y="10684"/>
                  <a:pt x="620" y="10648"/>
                </a:cubicBezTo>
                <a:cubicBezTo>
                  <a:pt x="441" y="10541"/>
                  <a:pt x="322" y="10350"/>
                  <a:pt x="322" y="10124"/>
                </a:cubicBezTo>
                <a:lnTo>
                  <a:pt x="322" y="9755"/>
                </a:lnTo>
                <a:lnTo>
                  <a:pt x="2548" y="9755"/>
                </a:lnTo>
                <a:lnTo>
                  <a:pt x="2548" y="10124"/>
                </a:lnTo>
                <a:cubicBezTo>
                  <a:pt x="2548" y="10458"/>
                  <a:pt x="2275" y="10719"/>
                  <a:pt x="1953" y="10719"/>
                </a:cubicBezTo>
                <a:lnTo>
                  <a:pt x="1191" y="10719"/>
                </a:lnTo>
                <a:cubicBezTo>
                  <a:pt x="1096" y="10719"/>
                  <a:pt x="1024" y="10791"/>
                  <a:pt x="1024" y="10886"/>
                </a:cubicBezTo>
                <a:cubicBezTo>
                  <a:pt x="1024" y="10970"/>
                  <a:pt x="1096" y="11053"/>
                  <a:pt x="1191" y="11053"/>
                </a:cubicBezTo>
                <a:lnTo>
                  <a:pt x="1953" y="11053"/>
                </a:lnTo>
                <a:cubicBezTo>
                  <a:pt x="2453" y="11053"/>
                  <a:pt x="2870" y="10636"/>
                  <a:pt x="2870" y="10124"/>
                </a:cubicBezTo>
                <a:lnTo>
                  <a:pt x="2870" y="2849"/>
                </a:lnTo>
                <a:cubicBezTo>
                  <a:pt x="2882" y="2719"/>
                  <a:pt x="2739" y="2278"/>
                  <a:pt x="2739" y="2278"/>
                </a:cubicBezTo>
                <a:lnTo>
                  <a:pt x="2013" y="349"/>
                </a:lnTo>
                <a:cubicBezTo>
                  <a:pt x="1894" y="117"/>
                  <a:pt x="1664" y="1"/>
                  <a:pt x="1434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13007;p96" descr="n89 zalo Cuong Bui">
            <a:extLst>
              <a:ext uri="{FF2B5EF4-FFF2-40B4-BE49-F238E27FC236}">
                <a16:creationId xmlns:a16="http://schemas.microsoft.com/office/drawing/2014/main" id="{EF90F3C0-D9E6-3FFE-A34D-A6A3F9CAF74D}"/>
              </a:ext>
            </a:extLst>
          </p:cNvPr>
          <p:cNvGrpSpPr/>
          <p:nvPr/>
        </p:nvGrpSpPr>
        <p:grpSpPr>
          <a:xfrm>
            <a:off x="4679699" y="1380979"/>
            <a:ext cx="570576" cy="649088"/>
            <a:chOff x="1367060" y="2422129"/>
            <a:chExt cx="269261" cy="352050"/>
          </a:xfrm>
          <a:solidFill>
            <a:srgbClr val="FF0000"/>
          </a:solidFill>
        </p:grpSpPr>
        <p:sp>
          <p:nvSpPr>
            <p:cNvPr id="4" name="Google Shape;13008;p96">
              <a:extLst>
                <a:ext uri="{FF2B5EF4-FFF2-40B4-BE49-F238E27FC236}">
                  <a16:creationId xmlns:a16="http://schemas.microsoft.com/office/drawing/2014/main" id="{543717C9-D687-0821-C42D-E1070F015B50}"/>
                </a:ext>
              </a:extLst>
            </p:cNvPr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009;p96">
              <a:extLst>
                <a:ext uri="{FF2B5EF4-FFF2-40B4-BE49-F238E27FC236}">
                  <a16:creationId xmlns:a16="http://schemas.microsoft.com/office/drawing/2014/main" id="{2490E207-67D2-58D1-E6F8-C593BFB30F54}"/>
                </a:ext>
              </a:extLst>
            </p:cNvPr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010;p96">
              <a:extLst>
                <a:ext uri="{FF2B5EF4-FFF2-40B4-BE49-F238E27FC236}">
                  <a16:creationId xmlns:a16="http://schemas.microsoft.com/office/drawing/2014/main" id="{1115B83C-D28B-421B-934E-EBDDB04B568F}"/>
                </a:ext>
              </a:extLst>
            </p:cNvPr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011;p96">
              <a:extLst>
                <a:ext uri="{FF2B5EF4-FFF2-40B4-BE49-F238E27FC236}">
                  <a16:creationId xmlns:a16="http://schemas.microsoft.com/office/drawing/2014/main" id="{0C471F93-23D9-29EB-E57B-39742CEC98CC}"/>
                </a:ext>
              </a:extLst>
            </p:cNvPr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012;p96">
              <a:extLst>
                <a:ext uri="{FF2B5EF4-FFF2-40B4-BE49-F238E27FC236}">
                  <a16:creationId xmlns:a16="http://schemas.microsoft.com/office/drawing/2014/main" id="{D6B2D5A6-1B5C-49CF-8EB7-13A800AA615F}"/>
                </a:ext>
              </a:extLst>
            </p:cNvPr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013;p96">
              <a:extLst>
                <a:ext uri="{FF2B5EF4-FFF2-40B4-BE49-F238E27FC236}">
                  <a16:creationId xmlns:a16="http://schemas.microsoft.com/office/drawing/2014/main" id="{6C29B3E8-0CAC-1EB8-1BAE-062CA595BAFF}"/>
                </a:ext>
              </a:extLst>
            </p:cNvPr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014;p96">
              <a:extLst>
                <a:ext uri="{FF2B5EF4-FFF2-40B4-BE49-F238E27FC236}">
                  <a16:creationId xmlns:a16="http://schemas.microsoft.com/office/drawing/2014/main" id="{A0E7EB26-1D32-A1C7-BB25-45B07646B17F}"/>
                </a:ext>
              </a:extLst>
            </p:cNvPr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15;p96">
              <a:extLst>
                <a:ext uri="{FF2B5EF4-FFF2-40B4-BE49-F238E27FC236}">
                  <a16:creationId xmlns:a16="http://schemas.microsoft.com/office/drawing/2014/main" id="{305DAA14-6210-4F6F-9C1F-F2E1B3BBA0A5}"/>
                </a:ext>
              </a:extLst>
            </p:cNvPr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6;p96">
              <a:extLst>
                <a:ext uri="{FF2B5EF4-FFF2-40B4-BE49-F238E27FC236}">
                  <a16:creationId xmlns:a16="http://schemas.microsoft.com/office/drawing/2014/main" id="{8A7F1BBF-F322-CFE3-A951-02D64BBFFDEB}"/>
                </a:ext>
              </a:extLst>
            </p:cNvPr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017;p96">
              <a:extLst>
                <a:ext uri="{FF2B5EF4-FFF2-40B4-BE49-F238E27FC236}">
                  <a16:creationId xmlns:a16="http://schemas.microsoft.com/office/drawing/2014/main" id="{792BAB1D-5057-ADC5-0444-6355525A4D95}"/>
                </a:ext>
              </a:extLst>
            </p:cNvPr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018;p96">
              <a:extLst>
                <a:ext uri="{FF2B5EF4-FFF2-40B4-BE49-F238E27FC236}">
                  <a16:creationId xmlns:a16="http://schemas.microsoft.com/office/drawing/2014/main" id="{CE65867B-2648-E142-16F8-ED77BE748FB9}"/>
                </a:ext>
              </a:extLst>
            </p:cNvPr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019;p96">
              <a:extLst>
                <a:ext uri="{FF2B5EF4-FFF2-40B4-BE49-F238E27FC236}">
                  <a16:creationId xmlns:a16="http://schemas.microsoft.com/office/drawing/2014/main" id="{E21005F5-43C0-8228-9EAE-26447891E7E0}"/>
                </a:ext>
              </a:extLst>
            </p:cNvPr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020;p96">
              <a:extLst>
                <a:ext uri="{FF2B5EF4-FFF2-40B4-BE49-F238E27FC236}">
                  <a16:creationId xmlns:a16="http://schemas.microsoft.com/office/drawing/2014/main" id="{5164BDE3-CE0B-4D91-B891-F481DD005E21}"/>
                </a:ext>
              </a:extLst>
            </p:cNvPr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021;p96">
              <a:extLst>
                <a:ext uri="{FF2B5EF4-FFF2-40B4-BE49-F238E27FC236}">
                  <a16:creationId xmlns:a16="http://schemas.microsoft.com/office/drawing/2014/main" id="{3BAE7E7A-F8C1-A725-FEB1-F31B13B02D58}"/>
                </a:ext>
              </a:extLst>
            </p:cNvPr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18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34;p48" descr="n89 zalo Cuong Bui">
            <a:extLst>
              <a:ext uri="{FF2B5EF4-FFF2-40B4-BE49-F238E27FC236}">
                <a16:creationId xmlns:a16="http://schemas.microsoft.com/office/drawing/2014/main" id="{D7B631A5-BA01-A53E-1F92-223993022320}"/>
              </a:ext>
            </a:extLst>
          </p:cNvPr>
          <p:cNvSpPr/>
          <p:nvPr/>
        </p:nvSpPr>
        <p:spPr>
          <a:xfrm>
            <a:off x="641636" y="454048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1" descr="n89 zalo Cuong Bui">
            <a:extLst>
              <a:ext uri="{FF2B5EF4-FFF2-40B4-BE49-F238E27FC236}">
                <a16:creationId xmlns:a16="http://schemas.microsoft.com/office/drawing/2014/main" id="{718AD777-42B5-5927-7A97-000D9F71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PHIẾU HỌC TẬP SỐ 1</a:t>
            </a:r>
          </a:p>
        </p:txBody>
      </p:sp>
      <p:sp>
        <p:nvSpPr>
          <p:cNvPr id="9" name="TextBox 8" descr="n89 zalo Cuong Bui">
            <a:extLst>
              <a:ext uri="{FF2B5EF4-FFF2-40B4-BE49-F238E27FC236}">
                <a16:creationId xmlns:a16="http://schemas.microsoft.com/office/drawing/2014/main" id="{2D860202-BE61-5E82-F4BA-750968233A0A}"/>
              </a:ext>
            </a:extLst>
          </p:cNvPr>
          <p:cNvSpPr txBox="1"/>
          <p:nvPr/>
        </p:nvSpPr>
        <p:spPr>
          <a:xfrm>
            <a:off x="720000" y="1331286"/>
            <a:ext cx="449208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Câu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2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Thí nghiệm 2: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Thay đèn bằng một nam châm điện N.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11" name="Picture 10" descr="n89 zalo Cuong Bui">
            <a:extLst>
              <a:ext uri="{FF2B5EF4-FFF2-40B4-BE49-F238E27FC236}">
                <a16:creationId xmlns:a16="http://schemas.microsoft.com/office/drawing/2014/main" id="{547022EA-7137-0E2E-57F6-E67687B91CE9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5212080" y="1986923"/>
            <a:ext cx="3454400" cy="18732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6058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 descr="n89 zalo Cuong Bui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………</a:t>
            </a:r>
            <a:r>
              <a:rPr lang="vi-VN" sz="2400" b="1" kern="1200" dirty="0">
                <a:solidFill>
                  <a:prstClr val="white"/>
                </a:solidFill>
                <a:cs typeface="Arial" panose="020B0604020202020204" pitchFamily="34" charset="0"/>
              </a:rPr>
              <a:t>là trạng thái mà con người, thiết bị và môi trường được bảo vệ, ngăn ngừa các yếu tố có hại có thể phát sinh </a:t>
            </a:r>
            <a:endParaRPr lang="en-US" sz="2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 descr="n89 zalo Cuong Bui"/>
          <p:cNvSpPr/>
          <p:nvPr/>
        </p:nvSpPr>
        <p:spPr>
          <a:xfrm>
            <a:off x="621921" y="2124468"/>
            <a:ext cx="7892143" cy="1670957"/>
          </a:xfrm>
          <a:prstGeom prst="snip2Diag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400" b="1" kern="1200" dirty="0">
                <a:solidFill>
                  <a:srgbClr val="FFFF00"/>
                </a:solidFill>
                <a:cs typeface="Arial" panose="020B0604020202020204" pitchFamily="34" charset="0"/>
              </a:rPr>
              <a:t>An toàn </a:t>
            </a:r>
            <a:endParaRPr lang="vi-VN" sz="24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n89 zalo Cuong Bu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34;p48" descr="n89 zalo Cuong Bui">
            <a:extLst>
              <a:ext uri="{FF2B5EF4-FFF2-40B4-BE49-F238E27FC236}">
                <a16:creationId xmlns:a16="http://schemas.microsoft.com/office/drawing/2014/main" id="{0780616E-4FB1-C976-6BF7-439870258738}"/>
              </a:ext>
            </a:extLst>
          </p:cNvPr>
          <p:cNvSpPr/>
          <p:nvPr/>
        </p:nvSpPr>
        <p:spPr>
          <a:xfrm>
            <a:off x="610294" y="151286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 descr="n89 zalo Cuong Bui">
            <a:extLst>
              <a:ext uri="{FF2B5EF4-FFF2-40B4-BE49-F238E27FC236}">
                <a16:creationId xmlns:a16="http://schemas.microsoft.com/office/drawing/2014/main" id="{E9B9B684-C935-95B0-D904-74158C03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9" y="266929"/>
            <a:ext cx="6395502" cy="600764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cụ</a:t>
            </a:r>
            <a:r>
              <a:rPr lang="en-US" sz="3200" b="1" dirty="0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thí</a:t>
            </a:r>
            <a:r>
              <a:rPr lang="en-US" sz="3200" b="1" dirty="0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 2</a:t>
            </a:r>
          </a:p>
        </p:txBody>
      </p:sp>
      <p:pic>
        <p:nvPicPr>
          <p:cNvPr id="2" name="Picture 1" descr="n89 zalo Cuong Bui">
            <a:extLst>
              <a:ext uri="{FF2B5EF4-FFF2-40B4-BE49-F238E27FC236}">
                <a16:creationId xmlns:a16="http://schemas.microsoft.com/office/drawing/2014/main" id="{103C7522-6F90-7A06-1DAB-1909A7077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602" y="1133207"/>
            <a:ext cx="1613371" cy="1806333"/>
          </a:xfrm>
          <a:prstGeom prst="rect">
            <a:avLst/>
          </a:prstGeom>
        </p:spPr>
      </p:pic>
      <p:pic>
        <p:nvPicPr>
          <p:cNvPr id="3" name="Picture 2" descr="n89 zalo Cuong Bui">
            <a:extLst>
              <a:ext uri="{FF2B5EF4-FFF2-40B4-BE49-F238E27FC236}">
                <a16:creationId xmlns:a16="http://schemas.microsoft.com/office/drawing/2014/main" id="{3B6003A5-BF2F-A538-D399-F84343917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060" y="3130305"/>
            <a:ext cx="1586899" cy="1747663"/>
          </a:xfrm>
          <a:prstGeom prst="rect">
            <a:avLst/>
          </a:prstGeom>
        </p:spPr>
      </p:pic>
      <p:pic>
        <p:nvPicPr>
          <p:cNvPr id="14" name="Picture 13" descr="n89 zalo Cuong Bui">
            <a:extLst>
              <a:ext uri="{FF2B5EF4-FFF2-40B4-BE49-F238E27FC236}">
                <a16:creationId xmlns:a16="http://schemas.microsoft.com/office/drawing/2014/main" id="{A7081561-394B-D540-8181-37B131EEA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94" y="3111254"/>
            <a:ext cx="1645532" cy="1806333"/>
          </a:xfrm>
          <a:prstGeom prst="rect">
            <a:avLst/>
          </a:prstGeom>
        </p:spPr>
      </p:pic>
      <p:pic>
        <p:nvPicPr>
          <p:cNvPr id="15" name="Picture 14" descr="n89 zalo Cuong Bui">
            <a:extLst>
              <a:ext uri="{FF2B5EF4-FFF2-40B4-BE49-F238E27FC236}">
                <a16:creationId xmlns:a16="http://schemas.microsoft.com/office/drawing/2014/main" id="{1D73C23E-891C-5987-F76F-3C6FBEF27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858" y="1124623"/>
            <a:ext cx="1591931" cy="1742012"/>
          </a:xfrm>
          <a:prstGeom prst="rect">
            <a:avLst/>
          </a:prstGeom>
        </p:spPr>
      </p:pic>
      <p:pic>
        <p:nvPicPr>
          <p:cNvPr id="16" name="Picture 15" descr="n89 zalo Cuong Bui">
            <a:extLst>
              <a:ext uri="{FF2B5EF4-FFF2-40B4-BE49-F238E27FC236}">
                <a16:creationId xmlns:a16="http://schemas.microsoft.com/office/drawing/2014/main" id="{C2144E42-E853-5B23-43F3-4398C216A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116" y="3130306"/>
            <a:ext cx="1640171" cy="1790252"/>
          </a:xfrm>
          <a:prstGeom prst="rect">
            <a:avLst/>
          </a:prstGeom>
        </p:spPr>
      </p:pic>
      <p:pic>
        <p:nvPicPr>
          <p:cNvPr id="17" name="Picture 16" descr="n89 zalo Cuong Bui">
            <a:extLst>
              <a:ext uri="{FF2B5EF4-FFF2-40B4-BE49-F238E27FC236}">
                <a16:creationId xmlns:a16="http://schemas.microsoft.com/office/drawing/2014/main" id="{5CB44CA8-C8F7-923C-60E4-970D4FFD4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0649" y="1153200"/>
            <a:ext cx="1597291" cy="1758092"/>
          </a:xfrm>
          <a:prstGeom prst="rect">
            <a:avLst/>
          </a:prstGeom>
        </p:spPr>
      </p:pic>
      <p:grpSp>
        <p:nvGrpSpPr>
          <p:cNvPr id="18" name="Group 17" descr="n89 zalo Cuong Bui">
            <a:extLst>
              <a:ext uri="{FF2B5EF4-FFF2-40B4-BE49-F238E27FC236}">
                <a16:creationId xmlns:a16="http://schemas.microsoft.com/office/drawing/2014/main" id="{1D6D2F67-05E4-89DB-9ACE-3921B967890F}"/>
              </a:ext>
            </a:extLst>
          </p:cNvPr>
          <p:cNvGrpSpPr/>
          <p:nvPr/>
        </p:nvGrpSpPr>
        <p:grpSpPr>
          <a:xfrm>
            <a:off x="4743587" y="3110673"/>
            <a:ext cx="1597291" cy="1806333"/>
            <a:chOff x="6175653" y="504825"/>
            <a:chExt cx="1943200" cy="214006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8CF9A99-1FF1-72CA-7479-0A9840275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5653" y="504825"/>
              <a:ext cx="1943200" cy="214006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02A82D-B243-0179-5390-5319D3A15429}"/>
                </a:ext>
              </a:extLst>
            </p:cNvPr>
            <p:cNvSpPr/>
            <p:nvPr/>
          </p:nvSpPr>
          <p:spPr>
            <a:xfrm>
              <a:off x="6466114" y="2269671"/>
              <a:ext cx="1404257" cy="302079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/>
                <a:t>Nam </a:t>
              </a:r>
              <a:r>
                <a:rPr lang="en-US" sz="1300" dirty="0" err="1"/>
                <a:t>châm</a:t>
              </a:r>
              <a:r>
                <a:rPr lang="en-US" sz="1300" dirty="0"/>
                <a:t> </a:t>
              </a:r>
              <a:r>
                <a:rPr lang="en-US" sz="1300" dirty="0" err="1"/>
                <a:t>điện</a:t>
              </a:r>
              <a:endParaRPr lang="en-US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144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34;p48" descr="n89 zalo Cuong Bui">
            <a:extLst>
              <a:ext uri="{FF2B5EF4-FFF2-40B4-BE49-F238E27FC236}">
                <a16:creationId xmlns:a16="http://schemas.microsoft.com/office/drawing/2014/main" id="{83DAF9C1-D7A3-6D5D-90FD-50CA12DF6B61}"/>
              </a:ext>
            </a:extLst>
          </p:cNvPr>
          <p:cNvSpPr/>
          <p:nvPr/>
        </p:nvSpPr>
        <p:spPr>
          <a:xfrm>
            <a:off x="595144" y="485420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59" descr="n89 zalo Cuong Bui"/>
          <p:cNvSpPr/>
          <p:nvPr/>
        </p:nvSpPr>
        <p:spPr>
          <a:xfrm>
            <a:off x="1133835" y="1858760"/>
            <a:ext cx="3117895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+mn-lt"/>
            </a:endParaRPr>
          </a:p>
        </p:txBody>
      </p:sp>
      <p:sp>
        <p:nvSpPr>
          <p:cNvPr id="1289" name="Google Shape;1289;p59" descr="n89 zalo Cuong Bui"/>
          <p:cNvSpPr/>
          <p:nvPr/>
        </p:nvSpPr>
        <p:spPr>
          <a:xfrm>
            <a:off x="4632960" y="1843097"/>
            <a:ext cx="3499125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59" descr="n89 zalo Cuong Bui"/>
          <p:cNvSpPr txBox="1">
            <a:spLocks noGrp="1"/>
          </p:cNvSpPr>
          <p:nvPr>
            <p:ph type="title"/>
          </p:nvPr>
        </p:nvSpPr>
        <p:spPr>
          <a:xfrm>
            <a:off x="720000" y="620781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KẾT LUẬN TỪ THÍ NGHIỆM 2</a:t>
            </a:r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1325" name="Google Shape;1325;p59" descr="n89 zalo Cuong Bui"/>
          <p:cNvGrpSpPr/>
          <p:nvPr/>
        </p:nvGrpSpPr>
        <p:grpSpPr>
          <a:xfrm rot="5973186">
            <a:off x="679060" y="3124653"/>
            <a:ext cx="525721" cy="428640"/>
            <a:chOff x="5426900" y="3064075"/>
            <a:chExt cx="281450" cy="229525"/>
          </a:xfrm>
        </p:grpSpPr>
        <p:sp>
          <p:nvSpPr>
            <p:cNvPr id="1326" name="Google Shape;1326;p59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9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9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9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9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9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9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9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9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 descr="n89 zalo Cuong Bui">
            <a:extLst>
              <a:ext uri="{FF2B5EF4-FFF2-40B4-BE49-F238E27FC236}">
                <a16:creationId xmlns:a16="http://schemas.microsoft.com/office/drawing/2014/main" id="{44CFB760-A734-C696-B7BD-80B051211A45}"/>
              </a:ext>
            </a:extLst>
          </p:cNvPr>
          <p:cNvSpPr txBox="1"/>
          <p:nvPr/>
        </p:nvSpPr>
        <p:spPr>
          <a:xfrm>
            <a:off x="1244657" y="2110729"/>
            <a:ext cx="2866392" cy="1925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 algn="just">
              <a:lnSpc>
                <a:spcPct val="110000"/>
              </a:lnSpc>
              <a:buNone/>
            </a:pPr>
            <a:r>
              <a:rPr lang="vi-VN" sz="22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TH1: Lúc đóng khoá K, số lượng ghim giấy bằng sắt mà nam châm hút được tăng dần.</a:t>
            </a:r>
          </a:p>
        </p:txBody>
      </p:sp>
      <p:sp>
        <p:nvSpPr>
          <p:cNvPr id="9" name="TextBox 8" descr="n89 zalo Cuong Bui">
            <a:extLst>
              <a:ext uri="{FF2B5EF4-FFF2-40B4-BE49-F238E27FC236}">
                <a16:creationId xmlns:a16="http://schemas.microsoft.com/office/drawing/2014/main" id="{654F4077-8E51-C245-008A-30155B22B5E7}"/>
              </a:ext>
            </a:extLst>
          </p:cNvPr>
          <p:cNvSpPr txBox="1"/>
          <p:nvPr/>
        </p:nvSpPr>
        <p:spPr>
          <a:xfrm>
            <a:off x="4732021" y="2003832"/>
            <a:ext cx="3191054" cy="2670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 algn="just">
              <a:lnSpc>
                <a:spcPct val="110000"/>
              </a:lnSpc>
              <a:buNone/>
            </a:pPr>
            <a:r>
              <a:rPr lang="vi-VN" sz="22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TH2: Đóng khoá K, điều chỉnh biến trở để số chỉ ampe kế lớn hơn giá trị ban đầu</a:t>
            </a:r>
            <a:r>
              <a:rPr lang="en-US" sz="22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vi-VN" sz="22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số lượng ghim giấy bằng sắt mà nam châm hút được nhiều thêm.</a:t>
            </a:r>
          </a:p>
        </p:txBody>
      </p:sp>
      <p:sp>
        <p:nvSpPr>
          <p:cNvPr id="24" name="TextBox 23" descr="n89 zalo Cuong Bui">
            <a:extLst>
              <a:ext uri="{FF2B5EF4-FFF2-40B4-BE49-F238E27FC236}">
                <a16:creationId xmlns:a16="http://schemas.microsoft.com/office/drawing/2014/main" id="{23511A08-2D62-C13D-056C-4F90209DE2F3}"/>
              </a:ext>
            </a:extLst>
          </p:cNvPr>
          <p:cNvSpPr txBox="1"/>
          <p:nvPr/>
        </p:nvSpPr>
        <p:spPr>
          <a:xfrm>
            <a:off x="924612" y="1242042"/>
            <a:ext cx="72644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 algn="just"/>
            <a:r>
              <a:rPr lang="en-US" sz="22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NX: S</a:t>
            </a:r>
            <a:r>
              <a:rPr lang="vi-VN" sz="22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ố lượng ghim giấy nhiều hơn so với lúc đầu.</a:t>
            </a:r>
            <a:endParaRPr lang="en-US" sz="2200" b="1" dirty="0"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5" name="Picture 2" descr="n89 zalo Cuong Bui">
            <a:extLst>
              <a:ext uri="{FF2B5EF4-FFF2-40B4-BE49-F238E27FC236}">
                <a16:creationId xmlns:a16="http://schemas.microsoft.com/office/drawing/2014/main" id="{27FAEDDE-663C-E5C0-F498-75C57672C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0" b="3040"/>
          <a:stretch/>
        </p:blipFill>
        <p:spPr bwMode="auto">
          <a:xfrm>
            <a:off x="-3859" y="3848642"/>
            <a:ext cx="1856941" cy="11765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22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 descr="n89 zalo Cuong Bui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 6: </a:t>
            </a:r>
            <a:r>
              <a:rPr lang="vi-VN" sz="2400" b="1" kern="1200" dirty="0">
                <a:solidFill>
                  <a:prstClr val="white"/>
                </a:solidFill>
                <a:latin typeface="Calibri" panose="020F0502020204030204"/>
              </a:rPr>
              <a:t>Đón Tết: “vui tươi, lành mạnh, an toàn và </a:t>
            </a:r>
            <a:r>
              <a:rPr lang="en-US" sz="2400" b="1" kern="1200" dirty="0" smtClean="0">
                <a:solidFill>
                  <a:prstClr val="white"/>
                </a:solidFill>
                <a:latin typeface="Calibri" panose="020F0502020204030204"/>
              </a:rPr>
              <a:t>……………….</a:t>
            </a:r>
            <a:r>
              <a:rPr lang="vi-VN" sz="2400" b="1" kern="1200" dirty="0" smtClean="0">
                <a:solidFill>
                  <a:prstClr val="white"/>
                </a:solidFill>
                <a:latin typeface="Calibri" panose="020F0502020204030204"/>
              </a:rPr>
              <a:t>” </a:t>
            </a:r>
            <a:endParaRPr lang="en-U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 descr="n89 zalo Cuong Bui"/>
          <p:cNvSpPr/>
          <p:nvPr/>
        </p:nvSpPr>
        <p:spPr>
          <a:xfrm>
            <a:off x="621921" y="2124468"/>
            <a:ext cx="7892143" cy="1670958"/>
          </a:xfrm>
          <a:prstGeom prst="snip2Diag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vi-VN" sz="2400" b="1" kern="1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vi-VN" sz="2400" b="1" kern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kern="1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endParaRPr lang="vi-VN" sz="2400" b="1" kern="12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46" name="Picture 45" descr="n89 zalo Cuong Bu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89 zalo Cuong Bui">
            <a:extLst>
              <a:ext uri="{FF2B5EF4-FFF2-40B4-BE49-F238E27FC236}">
                <a16:creationId xmlns:a16="http://schemas.microsoft.com/office/drawing/2014/main" id="{7BE2070C-A7C8-2BE3-CCEA-4DA90639C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53" y="1391752"/>
            <a:ext cx="4428839" cy="2945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Google Shape;1289;p59" descr="n89 zalo Cuong Bui">
            <a:extLst>
              <a:ext uri="{FF2B5EF4-FFF2-40B4-BE49-F238E27FC236}">
                <a16:creationId xmlns:a16="http://schemas.microsoft.com/office/drawing/2014/main" id="{0E28D5C1-9C74-C8E0-B63B-079B4A5CADD7}"/>
              </a:ext>
            </a:extLst>
          </p:cNvPr>
          <p:cNvSpPr/>
          <p:nvPr/>
        </p:nvSpPr>
        <p:spPr>
          <a:xfrm>
            <a:off x="591908" y="1242223"/>
            <a:ext cx="3300609" cy="331359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634;p48" descr="n89 zalo Cuong Bui">
            <a:extLst>
              <a:ext uri="{FF2B5EF4-FFF2-40B4-BE49-F238E27FC236}">
                <a16:creationId xmlns:a16="http://schemas.microsoft.com/office/drawing/2014/main" id="{6B512A5B-0890-EE34-5925-294B4E895FF2}"/>
              </a:ext>
            </a:extLst>
          </p:cNvPr>
          <p:cNvSpPr/>
          <p:nvPr/>
        </p:nvSpPr>
        <p:spPr>
          <a:xfrm>
            <a:off x="641636" y="470376"/>
            <a:ext cx="7923412" cy="6399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45" descr="n89 zalo Cuong Bui"/>
          <p:cNvSpPr txBox="1">
            <a:spLocks noGrp="1"/>
          </p:cNvSpPr>
          <p:nvPr>
            <p:ph type="title"/>
          </p:nvPr>
        </p:nvSpPr>
        <p:spPr>
          <a:xfrm>
            <a:off x="720000" y="607675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Mali Medium" panose="020B0604020202020204" charset="-34"/>
                <a:cs typeface="Mali Medium" panose="020B0604020202020204" charset="-34"/>
              </a:rPr>
              <a:t>XE ÔTÔ ĐIỆN</a:t>
            </a:r>
            <a:endParaRPr b="1" dirty="0">
              <a:solidFill>
                <a:schemeClr val="bg1"/>
              </a:solidFill>
              <a:latin typeface="Mali Medium" panose="020B0604020202020204" charset="-34"/>
              <a:cs typeface="Mali Medium" panose="020B0604020202020204" charset="-34"/>
            </a:endParaRPr>
          </a:p>
        </p:txBody>
      </p:sp>
      <p:grpSp>
        <p:nvGrpSpPr>
          <p:cNvPr id="500" name="Google Shape;500;p45" descr="n89 zalo Cuong Bui"/>
          <p:cNvGrpSpPr/>
          <p:nvPr/>
        </p:nvGrpSpPr>
        <p:grpSpPr>
          <a:xfrm>
            <a:off x="8116149" y="4130719"/>
            <a:ext cx="307867" cy="375544"/>
            <a:chOff x="8203301" y="1315421"/>
            <a:chExt cx="307867" cy="375544"/>
          </a:xfrm>
        </p:grpSpPr>
        <p:sp>
          <p:nvSpPr>
            <p:cNvPr id="501" name="Google Shape;501;p45"/>
            <p:cNvSpPr/>
            <p:nvPr/>
          </p:nvSpPr>
          <p:spPr>
            <a:xfrm>
              <a:off x="8403520" y="1486819"/>
              <a:ext cx="102979" cy="105150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5"/>
            <p:cNvSpPr/>
            <p:nvPr/>
          </p:nvSpPr>
          <p:spPr>
            <a:xfrm>
              <a:off x="8276615" y="1608706"/>
              <a:ext cx="95828" cy="82259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5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5"/>
            <p:cNvSpPr/>
            <p:nvPr/>
          </p:nvSpPr>
          <p:spPr>
            <a:xfrm>
              <a:off x="8408189" y="1486819"/>
              <a:ext cx="102979" cy="105150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5"/>
            <p:cNvSpPr/>
            <p:nvPr/>
          </p:nvSpPr>
          <p:spPr>
            <a:xfrm>
              <a:off x="8281284" y="1608706"/>
              <a:ext cx="95828" cy="82259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5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45" descr="n89 zalo Cuong Bui"/>
          <p:cNvGrpSpPr/>
          <p:nvPr/>
        </p:nvGrpSpPr>
        <p:grpSpPr>
          <a:xfrm>
            <a:off x="3219390" y="4318491"/>
            <a:ext cx="400447" cy="326568"/>
            <a:chOff x="5426900" y="3064075"/>
            <a:chExt cx="281450" cy="229525"/>
          </a:xfrm>
        </p:grpSpPr>
        <p:sp>
          <p:nvSpPr>
            <p:cNvPr id="508" name="Google Shape;508;p45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5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5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5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5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5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5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5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45" descr="n89 zalo Cuong Bui"/>
          <p:cNvGrpSpPr/>
          <p:nvPr/>
        </p:nvGrpSpPr>
        <p:grpSpPr>
          <a:xfrm>
            <a:off x="1392694" y="440354"/>
            <a:ext cx="400419" cy="511250"/>
            <a:chOff x="5905475" y="2032050"/>
            <a:chExt cx="454350" cy="580175"/>
          </a:xfrm>
        </p:grpSpPr>
        <p:sp>
          <p:nvSpPr>
            <p:cNvPr id="518" name="Google Shape;518;p4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5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5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Placeholder 2" descr="n89 zalo Cuong Bui">
            <a:extLst>
              <a:ext uri="{FF2B5EF4-FFF2-40B4-BE49-F238E27FC236}">
                <a16:creationId xmlns:a16="http://schemas.microsoft.com/office/drawing/2014/main" id="{45CB4E63-2971-07D7-9B0D-DC551BF5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000" y="1331465"/>
            <a:ext cx="3205467" cy="3491400"/>
          </a:xfrm>
        </p:spPr>
        <p:txBody>
          <a:bodyPr/>
          <a:lstStyle/>
          <a:p>
            <a:pPr marL="447675" indent="-285750" algn="just">
              <a:buSzPct val="100000"/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Pin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phận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trọng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dòng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xe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điện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</a:p>
          <a:p>
            <a:pPr marL="447675" indent="-285750" algn="just">
              <a:buSzPct val="100000"/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Khi pin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nạp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xe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di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quãng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trăm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kilômét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447675" indent="-285750" algn="just">
              <a:buSzPct val="100000"/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Ưu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b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ảo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môi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an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toàn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kiệm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ồn</a:t>
            </a:r>
            <a:r>
              <a:rPr lang="en-US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 descr="n89 zalo Cuong Bui">
            <a:extLst>
              <a:ext uri="{FF2B5EF4-FFF2-40B4-BE49-F238E27FC236}">
                <a16:creationId xmlns:a16="http://schemas.microsoft.com/office/drawing/2014/main" id="{FE5BA349-3BB6-5FB7-7870-D6008EFD0E2B}"/>
              </a:ext>
            </a:extLst>
          </p:cNvPr>
          <p:cNvSpPr txBox="1">
            <a:spLocks/>
          </p:cNvSpPr>
          <p:nvPr/>
        </p:nvSpPr>
        <p:spPr>
          <a:xfrm>
            <a:off x="4585153" y="3136576"/>
            <a:ext cx="4036057" cy="95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161925" indent="0" algn="just"/>
            <a:r>
              <a:rPr lang="en-US" sz="2600" dirty="0">
                <a:latin typeface="+mj-lt"/>
                <a:ea typeface="Times New Roman" panose="02020603050405020304" pitchFamily="18" charset="0"/>
              </a:rPr>
              <a:t>Pin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xe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điện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sạc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dòng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điện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chạy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khá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lâu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kín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?</a:t>
            </a:r>
            <a:endParaRPr lang="en-US" sz="2600" dirty="0">
              <a:latin typeface="+mj-lt"/>
            </a:endParaRPr>
          </a:p>
        </p:txBody>
      </p:sp>
      <p:pic>
        <p:nvPicPr>
          <p:cNvPr id="5" name="Picture 4" descr="n89 zalo Cuong Bui">
            <a:extLst>
              <a:ext uri="{FF2B5EF4-FFF2-40B4-BE49-F238E27FC236}">
                <a16:creationId xmlns:a16="http://schemas.microsoft.com/office/drawing/2014/main" id="{A638BD25-6456-B8C1-4F63-889AE4630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75" y="2123771"/>
            <a:ext cx="4036057" cy="287232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n89 zalo Cuong Bui">
            <a:extLst>
              <a:ext uri="{FF2B5EF4-FFF2-40B4-BE49-F238E27FC236}">
                <a16:creationId xmlns:a16="http://schemas.microsoft.com/office/drawing/2014/main" id="{092E7983-2499-9AA4-6BA8-787E519B4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371" y="65314"/>
            <a:ext cx="5045529" cy="3062792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n89 zalo Cuong Bui">
            <a:extLst>
              <a:ext uri="{FF2B5EF4-FFF2-40B4-BE49-F238E27FC236}">
                <a16:creationId xmlns:a16="http://schemas.microsoft.com/office/drawing/2014/main" id="{267F7513-A5D3-1EB6-1C98-07ED49A64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302" y="69988"/>
            <a:ext cx="2998895" cy="2654577"/>
          </a:xfrm>
          <a:prstGeom prst="rect">
            <a:avLst/>
          </a:prstGeom>
        </p:spPr>
      </p:pic>
      <p:sp>
        <p:nvSpPr>
          <p:cNvPr id="12" name="Text Placeholder 2" descr="n89 zalo Cuong Bui">
            <a:extLst>
              <a:ext uri="{FF2B5EF4-FFF2-40B4-BE49-F238E27FC236}">
                <a16:creationId xmlns:a16="http://schemas.microsoft.com/office/drawing/2014/main" id="{03D4D686-9611-8DBF-D755-E889EE183E5A}"/>
              </a:ext>
            </a:extLst>
          </p:cNvPr>
          <p:cNvSpPr txBox="1">
            <a:spLocks/>
          </p:cNvSpPr>
          <p:nvPr/>
        </p:nvSpPr>
        <p:spPr>
          <a:xfrm>
            <a:off x="1130212" y="724113"/>
            <a:ext cx="1510391" cy="95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161925" indent="0" algn="just"/>
            <a:r>
              <a:rPr lang="en-US" sz="4500" b="1" dirty="0">
                <a:latin typeface="+mj-lt"/>
                <a:ea typeface="Times New Roman" panose="02020603050405020304" pitchFamily="18" charset="0"/>
              </a:rPr>
              <a:t>PIN </a:t>
            </a:r>
            <a:endParaRPr lang="en-US" sz="45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648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theme/theme1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2380</Words>
  <Application>Microsoft Office PowerPoint</Application>
  <PresentationFormat>On-screen Show (16:9)</PresentationFormat>
  <Paragraphs>245</Paragraphs>
  <Slides>61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81" baseType="lpstr">
      <vt:lpstr>Mali SemiBold</vt:lpstr>
      <vt:lpstr>Mali</vt:lpstr>
      <vt:lpstr>Single Day</vt:lpstr>
      <vt:lpstr>Mali Medium</vt:lpstr>
      <vt:lpstr>Calibri Light</vt:lpstr>
      <vt:lpstr>Times New Roman</vt:lpstr>
      <vt:lpstr>Wingdings</vt:lpstr>
      <vt:lpstr>Comfortaa</vt:lpstr>
      <vt:lpstr>Calibri</vt:lpstr>
      <vt:lpstr>Symbol</vt:lpstr>
      <vt:lpstr>Cambria Math</vt:lpstr>
      <vt:lpstr>Wingdings 3</vt:lpstr>
      <vt:lpstr>Arial</vt:lpstr>
      <vt:lpstr>Cambria</vt:lpstr>
      <vt:lpstr>Comfortaa Light</vt:lpstr>
      <vt:lpstr>Comfortaa Medium</vt:lpstr>
      <vt:lpstr>Comfortaa SemiBold</vt:lpstr>
      <vt:lpstr>Basic Chemistry for Pre-K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 ÔTÔ ĐIỆN</vt:lpstr>
      <vt:lpstr>PowerPoint Presentation</vt:lpstr>
      <vt:lpstr>Chương 4  Dòng điện Mạch điện</vt:lpstr>
      <vt:lpstr>Bài 22  Cường độ dòng điện</vt:lpstr>
      <vt:lpstr>03</vt:lpstr>
      <vt:lpstr>01</vt:lpstr>
      <vt:lpstr>Chương trình THCS</vt:lpstr>
      <vt:lpstr>PowerPoint Presentation</vt:lpstr>
      <vt:lpstr>Công thức tính cường độ dòng điện</vt:lpstr>
      <vt:lpstr>PHIẾU HỌC TẬP SỐ 2</vt:lpstr>
      <vt:lpstr>KẾT QUẢ PHIẾU HỌC TẬP SỐ 2</vt:lpstr>
      <vt:lpstr>PHIẾU HỌC TẬP SỐ 2</vt:lpstr>
      <vt:lpstr>KẾT QUẢ PHIẾU HỌC TẬP SỐ 2</vt:lpstr>
      <vt:lpstr>PHIẾU HỌC TẬP SỐ 2</vt:lpstr>
      <vt:lpstr>PowerPoint Presentation</vt:lpstr>
      <vt:lpstr>PowerPoint Presentation</vt:lpstr>
      <vt:lpstr>PowerPoint Presentation</vt:lpstr>
      <vt:lpstr>Dòng điện chạy trong dây dẫn kim loại</vt:lpstr>
      <vt:lpstr>PHIẾU HỌC TẬP SỐ 3</vt:lpstr>
      <vt:lpstr>KẾT QUẢ PHIẾU HỌC TẬP SỐ 3</vt:lpstr>
      <vt:lpstr>KẾT QUẢ PHIẾU HỌC TẬP SỐ 3</vt:lpstr>
      <vt:lpstr>Quy ước chiều dòng điện</vt:lpstr>
      <vt:lpstr>Quy ước chiều dòng điện</vt:lpstr>
      <vt:lpstr>PHIẾU HỌC TẬP SỐ 3</vt:lpstr>
      <vt:lpstr>KẾT QUẢ PHIẾU HỌC TẬP SỐ 3</vt:lpstr>
      <vt:lpstr>PowerPoint Presentation</vt:lpstr>
      <vt:lpstr>LUYỆN TẬP 1</vt:lpstr>
      <vt:lpstr>Phiếu học tập số 4</vt:lpstr>
      <vt:lpstr>Kết quả phiếu học tập số 4</vt:lpstr>
      <vt:lpstr>Phiếu học tập số 4</vt:lpstr>
      <vt:lpstr>Kết quả phiếu học tập số 4</vt:lpstr>
      <vt:lpstr>ỨNG DỤNG</vt:lpstr>
      <vt:lpstr>Cơ chế hoạt động điện tâm đồ</vt:lpstr>
      <vt:lpstr>Thông số mAh ghi trên pin, acquy và sạc dự phòng</vt:lpstr>
      <vt:lpstr>Cường độ dòng điện của tia sét trong các cơn dông</vt:lpstr>
      <vt:lpstr>PowerPoint Presentation</vt:lpstr>
      <vt:lpstr>LUYỆN TẬP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1: THÍ NGHIỆM</vt:lpstr>
      <vt:lpstr>Dụng cụ thí nghiệm số 1</vt:lpstr>
      <vt:lpstr>PowerPoint Presentation</vt:lpstr>
      <vt:lpstr>KẾT LUẬN TỪ THÍ NGHIỆM 1</vt:lpstr>
      <vt:lpstr>PHIẾU HỌC TẬP SỐ 1</vt:lpstr>
      <vt:lpstr>Dụng cụ thí nghiệm số 2</vt:lpstr>
      <vt:lpstr>KẾT LUẬN TỪ THÍ NGHIỆM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Chemistry  for Pre-K</dc:title>
  <dc:creator>Admin</dc:creator>
  <cp:lastModifiedBy>MacBook</cp:lastModifiedBy>
  <cp:revision>45</cp:revision>
  <cp:lastPrinted>2024-02-17T02:11:33Z</cp:lastPrinted>
  <dcterms:modified xsi:type="dcterms:W3CDTF">2025-03-29T13:54:34Z</dcterms:modified>
</cp:coreProperties>
</file>