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63" r:id="rId2"/>
    <p:sldMasterId id="2147483823" r:id="rId3"/>
  </p:sldMasterIdLst>
  <p:notesMasterIdLst>
    <p:notesMasterId r:id="rId29"/>
  </p:notesMasterIdLst>
  <p:sldIdLst>
    <p:sldId id="371" r:id="rId4"/>
    <p:sldId id="372" r:id="rId5"/>
    <p:sldId id="373" r:id="rId6"/>
    <p:sldId id="374" r:id="rId7"/>
    <p:sldId id="375" r:id="rId8"/>
    <p:sldId id="280" r:id="rId9"/>
    <p:sldId id="286" r:id="rId10"/>
    <p:sldId id="368" r:id="rId11"/>
    <p:sldId id="328" r:id="rId12"/>
    <p:sldId id="376" r:id="rId13"/>
    <p:sldId id="378" r:id="rId14"/>
    <p:sldId id="379" r:id="rId15"/>
    <p:sldId id="380" r:id="rId16"/>
    <p:sldId id="383" r:id="rId17"/>
    <p:sldId id="381" r:id="rId18"/>
    <p:sldId id="382" r:id="rId19"/>
    <p:sldId id="384" r:id="rId20"/>
    <p:sldId id="385" r:id="rId21"/>
    <p:sldId id="386" r:id="rId22"/>
    <p:sldId id="387" r:id="rId23"/>
    <p:sldId id="388" r:id="rId24"/>
    <p:sldId id="389" r:id="rId25"/>
    <p:sldId id="390" r:id="rId26"/>
    <p:sldId id="391" r:id="rId27"/>
    <p:sldId id="39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FFFF"/>
    <a:srgbClr val="81FA2E"/>
    <a:srgbClr val="62EB05"/>
    <a:srgbClr val="091825"/>
    <a:srgbClr val="E6E6E6"/>
    <a:srgbClr val="F274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86" d="100"/>
          <a:sy n="86" d="100"/>
        </p:scale>
        <p:origin x="2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0EF53-B214-4D7D-87C8-A70F56CE8B55}"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B5EE7-6798-4B92-AE6A-CD660BCD3991}" type="slidenum">
              <a:rPr lang="en-US" smtClean="0"/>
              <a:t>‹#›</a:t>
            </a:fld>
            <a:endParaRPr lang="en-US"/>
          </a:p>
        </p:txBody>
      </p:sp>
    </p:spTree>
    <p:extLst>
      <p:ext uri="{BB962C8B-B14F-4D97-AF65-F5344CB8AC3E}">
        <p14:creationId xmlns:p14="http://schemas.microsoft.com/office/powerpoint/2010/main" val="2622613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86048673d8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86048673d8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8153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4" y="-9"/>
            <a:ext cx="12192244" cy="6852024"/>
            <a:chOff x="-11" y="-7"/>
            <a:chExt cx="9144183" cy="5139018"/>
          </a:xfrm>
        </p:grpSpPr>
        <p:grpSp>
          <p:nvGrpSpPr>
            <p:cNvPr id="10" name="Google Shape;10;p2"/>
            <p:cNvGrpSpPr/>
            <p:nvPr/>
          </p:nvGrpSpPr>
          <p:grpSpPr>
            <a:xfrm>
              <a:off x="146748" y="2541651"/>
              <a:ext cx="8997424" cy="2597361"/>
              <a:chOff x="1213475" y="1281350"/>
              <a:chExt cx="3125625" cy="902300"/>
            </a:xfrm>
          </p:grpSpPr>
          <p:sp>
            <p:nvSpPr>
              <p:cNvPr id="11" name="Google Shape;11;p2"/>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2" name="Google Shape;12;p2"/>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3" name="Google Shape;13;p2"/>
            <p:cNvGrpSpPr/>
            <p:nvPr/>
          </p:nvGrpSpPr>
          <p:grpSpPr>
            <a:xfrm>
              <a:off x="-11" y="-7"/>
              <a:ext cx="3516067" cy="2211940"/>
              <a:chOff x="5223150" y="2771850"/>
              <a:chExt cx="1210350" cy="761425"/>
            </a:xfrm>
          </p:grpSpPr>
          <p:sp>
            <p:nvSpPr>
              <p:cNvPr id="14" name="Google Shape;14;p2"/>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5" name="Google Shape;15;p2"/>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pic>
        <p:nvPicPr>
          <p:cNvPr id="16" name="Google Shape;16;p2"/>
          <p:cNvPicPr preferRelativeResize="0"/>
          <p:nvPr/>
        </p:nvPicPr>
        <p:blipFill>
          <a:blip r:embed="rId2">
            <a:alphaModFix/>
          </a:blip>
          <a:stretch>
            <a:fillRect/>
          </a:stretch>
        </p:blipFill>
        <p:spPr>
          <a:xfrm>
            <a:off x="0" y="127"/>
            <a:ext cx="12192003" cy="6857748"/>
          </a:xfrm>
          <a:prstGeom prst="rect">
            <a:avLst/>
          </a:prstGeom>
          <a:noFill/>
          <a:ln>
            <a:noFill/>
          </a:ln>
        </p:spPr>
      </p:pic>
      <p:sp>
        <p:nvSpPr>
          <p:cNvPr id="17" name="Google Shape;17;p2"/>
          <p:cNvSpPr/>
          <p:nvPr/>
        </p:nvSpPr>
        <p:spPr>
          <a:xfrm>
            <a:off x="3042000" y="2042600"/>
            <a:ext cx="6108000" cy="27728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8" name="Google Shape;18;p2"/>
          <p:cNvSpPr txBox="1">
            <a:spLocks noGrp="1"/>
          </p:cNvSpPr>
          <p:nvPr>
            <p:ph type="ctrTitle"/>
          </p:nvPr>
        </p:nvSpPr>
        <p:spPr>
          <a:xfrm>
            <a:off x="3600000" y="2389417"/>
            <a:ext cx="4992000" cy="13692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FAF2DD"/>
              </a:buClr>
              <a:buSzPts val="5000"/>
              <a:buFont typeface="Amatic SC"/>
              <a:buNone/>
              <a:defRPr sz="7066" b="1">
                <a:solidFill>
                  <a:srgbClr val="FAF2DD"/>
                </a:solidFill>
                <a:latin typeface="Amatic SC"/>
                <a:ea typeface="Amatic SC"/>
                <a:cs typeface="Amatic SC"/>
                <a:sym typeface="Amatic SC"/>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9" name="Google Shape;19;p2"/>
          <p:cNvSpPr txBox="1">
            <a:spLocks noGrp="1"/>
          </p:cNvSpPr>
          <p:nvPr>
            <p:ph type="subTitle" idx="1"/>
          </p:nvPr>
        </p:nvSpPr>
        <p:spPr>
          <a:xfrm>
            <a:off x="3600000" y="3758617"/>
            <a:ext cx="4992000" cy="776800"/>
          </a:xfrm>
          <a:prstGeom prst="rect">
            <a:avLst/>
          </a:prstGeom>
        </p:spPr>
        <p:txBody>
          <a:bodyPr spcFirstLastPara="1" wrap="square" lIns="91425" tIns="0" rIns="91425" bIns="91425" anchor="t" anchorCtr="0">
            <a:noAutofit/>
          </a:bodyPr>
          <a:lstStyle>
            <a:lvl1pPr lvl="0" algn="ctr" rtl="0">
              <a:lnSpc>
                <a:spcPct val="100000"/>
              </a:lnSpc>
              <a:spcBef>
                <a:spcPts val="0"/>
              </a:spcBef>
              <a:spcAft>
                <a:spcPts val="0"/>
              </a:spcAft>
              <a:buClr>
                <a:srgbClr val="FAF2DD"/>
              </a:buClr>
              <a:buSzPts val="1100"/>
              <a:buFont typeface="Happy Monkey"/>
              <a:buNone/>
              <a:defRPr sz="2133">
                <a:solidFill>
                  <a:srgbClr val="FAF2DD"/>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07057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5"/>
        <p:cNvGrpSpPr/>
        <p:nvPr/>
      </p:nvGrpSpPr>
      <p:grpSpPr>
        <a:xfrm>
          <a:off x="0" y="0"/>
          <a:ext cx="0" cy="0"/>
          <a:chOff x="0" y="0"/>
          <a:chExt cx="0" cy="0"/>
        </a:xfrm>
      </p:grpSpPr>
      <p:grpSp>
        <p:nvGrpSpPr>
          <p:cNvPr id="126" name="Google Shape;126;p11"/>
          <p:cNvGrpSpPr/>
          <p:nvPr/>
        </p:nvGrpSpPr>
        <p:grpSpPr>
          <a:xfrm>
            <a:off x="-206633" y="-812790"/>
            <a:ext cx="12398641" cy="7672924"/>
            <a:chOff x="-154975" y="-609593"/>
            <a:chExt cx="9298981" cy="5754693"/>
          </a:xfrm>
        </p:grpSpPr>
        <p:sp>
          <p:nvSpPr>
            <p:cNvPr id="127" name="Google Shape;127;p11"/>
            <p:cNvSpPr/>
            <p:nvPr/>
          </p:nvSpPr>
          <p:spPr>
            <a:xfrm rot="10800000" flipH="1">
              <a:off x="7080900" y="4151542"/>
              <a:ext cx="2063105" cy="9935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128" name="Google Shape;128;p11"/>
            <p:cNvGrpSpPr/>
            <p:nvPr/>
          </p:nvGrpSpPr>
          <p:grpSpPr>
            <a:xfrm>
              <a:off x="-154975" y="-609593"/>
              <a:ext cx="3472736" cy="2184757"/>
              <a:chOff x="5170034" y="2559394"/>
              <a:chExt cx="1210350" cy="761425"/>
            </a:xfrm>
          </p:grpSpPr>
          <p:sp>
            <p:nvSpPr>
              <p:cNvPr id="129" name="Google Shape;129;p11"/>
              <p:cNvSpPr/>
              <p:nvPr/>
            </p:nvSpPr>
            <p:spPr>
              <a:xfrm>
                <a:off x="5170034" y="2559394"/>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30" name="Google Shape;130;p11"/>
              <p:cNvSpPr/>
              <p:nvPr/>
            </p:nvSpPr>
            <p:spPr>
              <a:xfrm>
                <a:off x="5170034" y="2559394"/>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131" name="Google Shape;131;p11"/>
          <p:cNvSpPr txBox="1">
            <a:spLocks noGrp="1"/>
          </p:cNvSpPr>
          <p:nvPr>
            <p:ph type="title"/>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spTree>
    <p:extLst>
      <p:ext uri="{BB962C8B-B14F-4D97-AF65-F5344CB8AC3E}">
        <p14:creationId xmlns:p14="http://schemas.microsoft.com/office/powerpoint/2010/main" val="3344064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design 1">
  <p:cSld name="Title design 1">
    <p:spTree>
      <p:nvGrpSpPr>
        <p:cNvPr id="1" name="Shape 132"/>
        <p:cNvGrpSpPr/>
        <p:nvPr/>
      </p:nvGrpSpPr>
      <p:grpSpPr>
        <a:xfrm>
          <a:off x="0" y="0"/>
          <a:ext cx="0" cy="0"/>
          <a:chOff x="0" y="0"/>
          <a:chExt cx="0" cy="0"/>
        </a:xfrm>
      </p:grpSpPr>
      <p:sp>
        <p:nvSpPr>
          <p:cNvPr id="133" name="Google Shape;133;p12"/>
          <p:cNvSpPr txBox="1">
            <a:spLocks noGrp="1"/>
          </p:cNvSpPr>
          <p:nvPr>
            <p:ph type="title"/>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grpSp>
        <p:nvGrpSpPr>
          <p:cNvPr id="134" name="Google Shape;134;p12"/>
          <p:cNvGrpSpPr/>
          <p:nvPr/>
        </p:nvGrpSpPr>
        <p:grpSpPr>
          <a:xfrm>
            <a:off x="-409833" y="-304800"/>
            <a:ext cx="12601833" cy="7164933"/>
            <a:chOff x="-307375" y="-228600"/>
            <a:chExt cx="9451375" cy="5373700"/>
          </a:xfrm>
        </p:grpSpPr>
        <p:sp>
          <p:nvSpPr>
            <p:cNvPr id="135" name="Google Shape;135;p12"/>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136" name="Google Shape;136;p12"/>
            <p:cNvGrpSpPr/>
            <p:nvPr/>
          </p:nvGrpSpPr>
          <p:grpSpPr>
            <a:xfrm>
              <a:off x="-307375" y="-228600"/>
              <a:ext cx="2868133" cy="1881076"/>
              <a:chOff x="5116918" y="2692176"/>
              <a:chExt cx="999628" cy="655587"/>
            </a:xfrm>
          </p:grpSpPr>
          <p:sp>
            <p:nvSpPr>
              <p:cNvPr id="137" name="Google Shape;137;p12"/>
              <p:cNvSpPr/>
              <p:nvPr/>
            </p:nvSpPr>
            <p:spPr>
              <a:xfrm>
                <a:off x="5116918" y="2692176"/>
                <a:ext cx="822658" cy="398428"/>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38" name="Google Shape;138;p12"/>
              <p:cNvSpPr/>
              <p:nvPr/>
            </p:nvSpPr>
            <p:spPr>
              <a:xfrm>
                <a:off x="5116918" y="2692176"/>
                <a:ext cx="999628" cy="655587"/>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Tree>
    <p:extLst>
      <p:ext uri="{BB962C8B-B14F-4D97-AF65-F5344CB8AC3E}">
        <p14:creationId xmlns:p14="http://schemas.microsoft.com/office/powerpoint/2010/main" val="592728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design 2">
  <p:cSld name="Title design 2">
    <p:spTree>
      <p:nvGrpSpPr>
        <p:cNvPr id="1" name="Shape 158"/>
        <p:cNvGrpSpPr/>
        <p:nvPr/>
      </p:nvGrpSpPr>
      <p:grpSpPr>
        <a:xfrm>
          <a:off x="0" y="0"/>
          <a:ext cx="0" cy="0"/>
          <a:chOff x="0" y="0"/>
          <a:chExt cx="0" cy="0"/>
        </a:xfrm>
      </p:grpSpPr>
      <p:grpSp>
        <p:nvGrpSpPr>
          <p:cNvPr id="159" name="Google Shape;159;p14"/>
          <p:cNvGrpSpPr/>
          <p:nvPr/>
        </p:nvGrpSpPr>
        <p:grpSpPr>
          <a:xfrm flipH="1">
            <a:off x="-3433" y="-203200"/>
            <a:ext cx="12805033" cy="7063333"/>
            <a:chOff x="-459775" y="-152400"/>
            <a:chExt cx="9603775" cy="5297500"/>
          </a:xfrm>
        </p:grpSpPr>
        <p:grpSp>
          <p:nvGrpSpPr>
            <p:cNvPr id="160" name="Google Shape;160;p14"/>
            <p:cNvGrpSpPr/>
            <p:nvPr/>
          </p:nvGrpSpPr>
          <p:grpSpPr>
            <a:xfrm>
              <a:off x="-459775" y="-152400"/>
              <a:ext cx="2665672" cy="2184757"/>
              <a:chOff x="5063802" y="2718733"/>
              <a:chExt cx="929065" cy="761425"/>
            </a:xfrm>
          </p:grpSpPr>
          <p:sp>
            <p:nvSpPr>
              <p:cNvPr id="161" name="Google Shape;161;p14"/>
              <p:cNvSpPr/>
              <p:nvPr/>
            </p:nvSpPr>
            <p:spPr>
              <a:xfrm>
                <a:off x="5063802" y="2718733"/>
                <a:ext cx="929065"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62" name="Google Shape;162;p14"/>
              <p:cNvSpPr/>
              <p:nvPr/>
            </p:nvSpPr>
            <p:spPr>
              <a:xfrm>
                <a:off x="5063802" y="2718733"/>
                <a:ext cx="764587"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163" name="Google Shape;163;p14"/>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164" name="Google Shape;164;p14"/>
          <p:cNvSpPr txBox="1">
            <a:spLocks noGrp="1"/>
          </p:cNvSpPr>
          <p:nvPr>
            <p:ph type="title"/>
          </p:nvPr>
        </p:nvSpPr>
        <p:spPr>
          <a:xfrm>
            <a:off x="2687800" y="725400"/>
            <a:ext cx="6816400" cy="5672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spTree>
    <p:extLst>
      <p:ext uri="{BB962C8B-B14F-4D97-AF65-F5344CB8AC3E}">
        <p14:creationId xmlns:p14="http://schemas.microsoft.com/office/powerpoint/2010/main" val="2217928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5"/>
        <p:cNvGrpSpPr/>
        <p:nvPr/>
      </p:nvGrpSpPr>
      <p:grpSpPr>
        <a:xfrm>
          <a:off x="0" y="0"/>
          <a:ext cx="0" cy="0"/>
          <a:chOff x="0" y="0"/>
          <a:chExt cx="0" cy="0"/>
        </a:xfrm>
      </p:grpSpPr>
      <p:grpSp>
        <p:nvGrpSpPr>
          <p:cNvPr id="166" name="Google Shape;166;p15"/>
          <p:cNvGrpSpPr/>
          <p:nvPr/>
        </p:nvGrpSpPr>
        <p:grpSpPr>
          <a:xfrm>
            <a:off x="-19545" y="-8244"/>
            <a:ext cx="12211545" cy="6890280"/>
            <a:chOff x="-14659" y="-6183"/>
            <a:chExt cx="9158659" cy="5167710"/>
          </a:xfrm>
        </p:grpSpPr>
        <p:sp>
          <p:nvSpPr>
            <p:cNvPr id="167" name="Google Shape;167;p15"/>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168" name="Google Shape;168;p15"/>
            <p:cNvGrpSpPr/>
            <p:nvPr/>
          </p:nvGrpSpPr>
          <p:grpSpPr>
            <a:xfrm>
              <a:off x="-14659" y="2815576"/>
              <a:ext cx="3410268" cy="2345952"/>
              <a:chOff x="529875" y="3526025"/>
              <a:chExt cx="1175225" cy="808475"/>
            </a:xfrm>
          </p:grpSpPr>
          <p:sp>
            <p:nvSpPr>
              <p:cNvPr id="169" name="Google Shape;169;p15"/>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70" name="Google Shape;170;p15"/>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71" name="Google Shape;171;p15"/>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72" name="Google Shape;172;p15"/>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73" name="Google Shape;173;p15"/>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174" name="Google Shape;174;p15"/>
          <p:cNvSpPr txBox="1">
            <a:spLocks noGrp="1"/>
          </p:cNvSpPr>
          <p:nvPr>
            <p:ph type="ctrTitle"/>
          </p:nvPr>
        </p:nvSpPr>
        <p:spPr>
          <a:xfrm>
            <a:off x="950967" y="719333"/>
            <a:ext cx="4010400" cy="18660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6533" b="1">
                <a:solidFill>
                  <a:srgbClr val="EA8C6D"/>
                </a:solidFill>
                <a:latin typeface="Amatic SC"/>
                <a:ea typeface="Amatic SC"/>
                <a:cs typeface="Amatic SC"/>
                <a:sym typeface="Amatic SC"/>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175" name="Google Shape;175;p15"/>
          <p:cNvSpPr txBox="1">
            <a:spLocks noGrp="1"/>
          </p:cNvSpPr>
          <p:nvPr>
            <p:ph type="body" idx="1"/>
          </p:nvPr>
        </p:nvSpPr>
        <p:spPr>
          <a:xfrm>
            <a:off x="5197067" y="2640000"/>
            <a:ext cx="6044000" cy="3492400"/>
          </a:xfrm>
          <a:prstGeom prst="rect">
            <a:avLst/>
          </a:prstGeom>
        </p:spPr>
        <p:txBody>
          <a:bodyPr spcFirstLastPara="1" wrap="square" lIns="0" tIns="0" rIns="0" bIns="0" anchor="t" anchorCtr="0">
            <a:noAutofit/>
          </a:bodyPr>
          <a:lstStyle>
            <a:lvl1pPr marL="609585" lvl="0" indent="-431789" rtl="0">
              <a:lnSpc>
                <a:spcPct val="100000"/>
              </a:lnSpc>
              <a:spcBef>
                <a:spcPts val="0"/>
              </a:spcBef>
              <a:spcAft>
                <a:spcPts val="0"/>
              </a:spcAft>
              <a:buClr>
                <a:srgbClr val="EA8C6D"/>
              </a:buClr>
              <a:buSzPts val="1500"/>
              <a:buChar char="●"/>
              <a:defRPr sz="2267"/>
            </a:lvl1pPr>
            <a:lvl2pPr marL="1219170" lvl="1" indent="-431789" rtl="0">
              <a:lnSpc>
                <a:spcPct val="100000"/>
              </a:lnSpc>
              <a:spcBef>
                <a:spcPts val="0"/>
              </a:spcBef>
              <a:spcAft>
                <a:spcPts val="0"/>
              </a:spcAft>
              <a:buClr>
                <a:srgbClr val="999999"/>
              </a:buClr>
              <a:buSzPts val="1500"/>
              <a:buChar char="○"/>
              <a:defRPr sz="2000"/>
            </a:lvl2pPr>
            <a:lvl3pPr marL="1828754" lvl="2" indent="-431789" rtl="0">
              <a:lnSpc>
                <a:spcPct val="100000"/>
              </a:lnSpc>
              <a:spcBef>
                <a:spcPts val="2133"/>
              </a:spcBef>
              <a:spcAft>
                <a:spcPts val="0"/>
              </a:spcAft>
              <a:buClr>
                <a:srgbClr val="999999"/>
              </a:buClr>
              <a:buSzPts val="1500"/>
              <a:buChar char="■"/>
              <a:defRPr sz="2000"/>
            </a:lvl3pPr>
            <a:lvl4pPr marL="2438339" lvl="3" indent="-431789" rtl="0">
              <a:lnSpc>
                <a:spcPct val="100000"/>
              </a:lnSpc>
              <a:spcBef>
                <a:spcPts val="2133"/>
              </a:spcBef>
              <a:spcAft>
                <a:spcPts val="0"/>
              </a:spcAft>
              <a:buClr>
                <a:srgbClr val="999999"/>
              </a:buClr>
              <a:buSzPts val="1500"/>
              <a:buChar char="●"/>
              <a:defRPr sz="2000"/>
            </a:lvl4pPr>
            <a:lvl5pPr marL="3047924" lvl="4" indent="-431789" rtl="0">
              <a:lnSpc>
                <a:spcPct val="100000"/>
              </a:lnSpc>
              <a:spcBef>
                <a:spcPts val="2133"/>
              </a:spcBef>
              <a:spcAft>
                <a:spcPts val="0"/>
              </a:spcAft>
              <a:buClr>
                <a:srgbClr val="999999"/>
              </a:buClr>
              <a:buSzPts val="1500"/>
              <a:buChar char="○"/>
              <a:defRPr sz="2000"/>
            </a:lvl5pPr>
            <a:lvl6pPr marL="3657509" lvl="5" indent="-431789" rtl="0">
              <a:lnSpc>
                <a:spcPct val="100000"/>
              </a:lnSpc>
              <a:spcBef>
                <a:spcPts val="2133"/>
              </a:spcBef>
              <a:spcAft>
                <a:spcPts val="0"/>
              </a:spcAft>
              <a:buClr>
                <a:srgbClr val="999999"/>
              </a:buClr>
              <a:buSzPts val="1500"/>
              <a:buChar char="■"/>
              <a:defRPr sz="2000"/>
            </a:lvl6pPr>
            <a:lvl7pPr marL="4267093" lvl="6" indent="-431789" rtl="0">
              <a:lnSpc>
                <a:spcPct val="100000"/>
              </a:lnSpc>
              <a:spcBef>
                <a:spcPts val="2133"/>
              </a:spcBef>
              <a:spcAft>
                <a:spcPts val="0"/>
              </a:spcAft>
              <a:buClr>
                <a:srgbClr val="999999"/>
              </a:buClr>
              <a:buSzPts val="1500"/>
              <a:buChar char="●"/>
              <a:defRPr sz="2000"/>
            </a:lvl7pPr>
            <a:lvl8pPr marL="4876678" lvl="7" indent="-431789" rtl="0">
              <a:lnSpc>
                <a:spcPct val="100000"/>
              </a:lnSpc>
              <a:spcBef>
                <a:spcPts val="2133"/>
              </a:spcBef>
              <a:spcAft>
                <a:spcPts val="0"/>
              </a:spcAft>
              <a:buClr>
                <a:srgbClr val="999999"/>
              </a:buClr>
              <a:buSzPts val="1500"/>
              <a:buChar char="○"/>
              <a:defRPr sz="2000"/>
            </a:lvl8pPr>
            <a:lvl9pPr marL="5486263" lvl="8" indent="-431789" rtl="0">
              <a:lnSpc>
                <a:spcPct val="100000"/>
              </a:lnSpc>
              <a:spcBef>
                <a:spcPts val="2133"/>
              </a:spcBef>
              <a:spcAft>
                <a:spcPts val="2133"/>
              </a:spcAft>
              <a:buClr>
                <a:srgbClr val="999999"/>
              </a:buClr>
              <a:buSzPts val="1500"/>
              <a:buChar char="■"/>
              <a:defRPr sz="2000"/>
            </a:lvl9pPr>
          </a:lstStyle>
          <a:p>
            <a:endParaRPr/>
          </a:p>
        </p:txBody>
      </p:sp>
    </p:spTree>
    <p:extLst>
      <p:ext uri="{BB962C8B-B14F-4D97-AF65-F5344CB8AC3E}">
        <p14:creationId xmlns:p14="http://schemas.microsoft.com/office/powerpoint/2010/main" val="405150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76"/>
        <p:cNvGrpSpPr/>
        <p:nvPr/>
      </p:nvGrpSpPr>
      <p:grpSpPr>
        <a:xfrm>
          <a:off x="0" y="0"/>
          <a:ext cx="0" cy="0"/>
          <a:chOff x="0" y="0"/>
          <a:chExt cx="0" cy="0"/>
        </a:xfrm>
      </p:grpSpPr>
      <p:sp>
        <p:nvSpPr>
          <p:cNvPr id="177" name="Google Shape;177;p16"/>
          <p:cNvSpPr/>
          <p:nvPr/>
        </p:nvSpPr>
        <p:spPr>
          <a:xfrm rot="10800000" flipH="1">
            <a:off x="9441194" y="5404989"/>
            <a:ext cx="2750807" cy="1455144"/>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78" name="Google Shape;178;p16"/>
          <p:cNvSpPr txBox="1">
            <a:spLocks noGrp="1"/>
          </p:cNvSpPr>
          <p:nvPr>
            <p:ph type="title"/>
          </p:nvPr>
        </p:nvSpPr>
        <p:spPr>
          <a:xfrm>
            <a:off x="6096000" y="1295400"/>
            <a:ext cx="5145200" cy="4436400"/>
          </a:xfrm>
          <a:prstGeom prst="rect">
            <a:avLst/>
          </a:prstGeom>
        </p:spPr>
        <p:txBody>
          <a:bodyPr spcFirstLastPara="1" wrap="square" lIns="0" tIns="0" rIns="0" bIns="0" anchor="t" anchorCtr="0">
            <a:noAutofit/>
          </a:bodyPr>
          <a:lstStyle>
            <a:lvl1pPr lvl="0" algn="r" rtl="0">
              <a:spcBef>
                <a:spcPts val="0"/>
              </a:spcBef>
              <a:spcAft>
                <a:spcPts val="0"/>
              </a:spcAft>
              <a:buNone/>
              <a:defRPr sz="7333" b="1"/>
            </a:lvl1pPr>
            <a:lvl2pPr lvl="1" algn="r" rtl="0">
              <a:spcBef>
                <a:spcPts val="0"/>
              </a:spcBef>
              <a:spcAft>
                <a:spcPts val="0"/>
              </a:spcAft>
              <a:buNone/>
              <a:defRPr sz="7333" b="1"/>
            </a:lvl2pPr>
            <a:lvl3pPr lvl="2" algn="r" rtl="0">
              <a:spcBef>
                <a:spcPts val="0"/>
              </a:spcBef>
              <a:spcAft>
                <a:spcPts val="0"/>
              </a:spcAft>
              <a:buNone/>
              <a:defRPr sz="7333" b="1"/>
            </a:lvl3pPr>
            <a:lvl4pPr lvl="3" algn="r" rtl="0">
              <a:spcBef>
                <a:spcPts val="0"/>
              </a:spcBef>
              <a:spcAft>
                <a:spcPts val="0"/>
              </a:spcAft>
              <a:buNone/>
              <a:defRPr sz="7333" b="1"/>
            </a:lvl4pPr>
            <a:lvl5pPr lvl="4" algn="r" rtl="0">
              <a:spcBef>
                <a:spcPts val="0"/>
              </a:spcBef>
              <a:spcAft>
                <a:spcPts val="0"/>
              </a:spcAft>
              <a:buNone/>
              <a:defRPr sz="7333" b="1"/>
            </a:lvl5pPr>
            <a:lvl6pPr lvl="5" algn="r" rtl="0">
              <a:spcBef>
                <a:spcPts val="0"/>
              </a:spcBef>
              <a:spcAft>
                <a:spcPts val="0"/>
              </a:spcAft>
              <a:buNone/>
              <a:defRPr sz="7333" b="1"/>
            </a:lvl6pPr>
            <a:lvl7pPr lvl="6" algn="r" rtl="0">
              <a:spcBef>
                <a:spcPts val="0"/>
              </a:spcBef>
              <a:spcAft>
                <a:spcPts val="0"/>
              </a:spcAft>
              <a:buNone/>
              <a:defRPr sz="7333" b="1"/>
            </a:lvl7pPr>
            <a:lvl8pPr lvl="7" algn="r" rtl="0">
              <a:spcBef>
                <a:spcPts val="0"/>
              </a:spcBef>
              <a:spcAft>
                <a:spcPts val="0"/>
              </a:spcAft>
              <a:buNone/>
              <a:defRPr sz="7333" b="1"/>
            </a:lvl8pPr>
            <a:lvl9pPr lvl="8" algn="r" rtl="0">
              <a:spcBef>
                <a:spcPts val="0"/>
              </a:spcBef>
              <a:spcAft>
                <a:spcPts val="0"/>
              </a:spcAft>
              <a:buNone/>
              <a:defRPr sz="7333" b="1"/>
            </a:lvl9pPr>
          </a:lstStyle>
          <a:p>
            <a:endParaRPr/>
          </a:p>
        </p:txBody>
      </p:sp>
    </p:spTree>
    <p:extLst>
      <p:ext uri="{BB962C8B-B14F-4D97-AF65-F5344CB8AC3E}">
        <p14:creationId xmlns:p14="http://schemas.microsoft.com/office/powerpoint/2010/main" val="860731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9"/>
        <p:cNvGrpSpPr/>
        <p:nvPr/>
      </p:nvGrpSpPr>
      <p:grpSpPr>
        <a:xfrm>
          <a:off x="0" y="0"/>
          <a:ext cx="0" cy="0"/>
          <a:chOff x="0" y="0"/>
          <a:chExt cx="0" cy="0"/>
        </a:xfrm>
      </p:grpSpPr>
      <p:grpSp>
        <p:nvGrpSpPr>
          <p:cNvPr id="180" name="Google Shape;180;p17"/>
          <p:cNvGrpSpPr/>
          <p:nvPr/>
        </p:nvGrpSpPr>
        <p:grpSpPr>
          <a:xfrm rot="10800000" flipH="1">
            <a:off x="-320148" y="5413953"/>
            <a:ext cx="3295541" cy="1437875"/>
            <a:chOff x="5223150" y="2771850"/>
            <a:chExt cx="1210350" cy="761425"/>
          </a:xfrm>
        </p:grpSpPr>
        <p:sp>
          <p:nvSpPr>
            <p:cNvPr id="181" name="Google Shape;181;p17"/>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82" name="Google Shape;182;p17"/>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183" name="Google Shape;183;p17"/>
          <p:cNvSpPr txBox="1">
            <a:spLocks noGrp="1"/>
          </p:cNvSpPr>
          <p:nvPr>
            <p:ph type="title"/>
          </p:nvPr>
        </p:nvSpPr>
        <p:spPr>
          <a:xfrm>
            <a:off x="950967" y="720000"/>
            <a:ext cx="3828400" cy="270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4667" b="1"/>
            </a:lvl1pPr>
            <a:lvl2pPr lvl="1" rtl="0">
              <a:lnSpc>
                <a:spcPct val="115000"/>
              </a:lnSpc>
              <a:spcBef>
                <a:spcPts val="0"/>
              </a:spcBef>
              <a:spcAft>
                <a:spcPts val="0"/>
              </a:spcAft>
              <a:buNone/>
              <a:defRPr sz="4667">
                <a:latin typeface="Mallanna"/>
                <a:ea typeface="Mallanna"/>
                <a:cs typeface="Mallanna"/>
                <a:sym typeface="Mallanna"/>
              </a:defRPr>
            </a:lvl2pPr>
            <a:lvl3pPr lvl="2" rtl="0">
              <a:lnSpc>
                <a:spcPct val="115000"/>
              </a:lnSpc>
              <a:spcBef>
                <a:spcPts val="0"/>
              </a:spcBef>
              <a:spcAft>
                <a:spcPts val="0"/>
              </a:spcAft>
              <a:buNone/>
              <a:defRPr sz="4667">
                <a:latin typeface="Mallanna"/>
                <a:ea typeface="Mallanna"/>
                <a:cs typeface="Mallanna"/>
                <a:sym typeface="Mallanna"/>
              </a:defRPr>
            </a:lvl3pPr>
            <a:lvl4pPr lvl="3" rtl="0">
              <a:lnSpc>
                <a:spcPct val="115000"/>
              </a:lnSpc>
              <a:spcBef>
                <a:spcPts val="0"/>
              </a:spcBef>
              <a:spcAft>
                <a:spcPts val="0"/>
              </a:spcAft>
              <a:buNone/>
              <a:defRPr sz="4667">
                <a:latin typeface="Mallanna"/>
                <a:ea typeface="Mallanna"/>
                <a:cs typeface="Mallanna"/>
                <a:sym typeface="Mallanna"/>
              </a:defRPr>
            </a:lvl4pPr>
            <a:lvl5pPr lvl="4" rtl="0">
              <a:lnSpc>
                <a:spcPct val="115000"/>
              </a:lnSpc>
              <a:spcBef>
                <a:spcPts val="0"/>
              </a:spcBef>
              <a:spcAft>
                <a:spcPts val="0"/>
              </a:spcAft>
              <a:buNone/>
              <a:defRPr sz="4667">
                <a:latin typeface="Mallanna"/>
                <a:ea typeface="Mallanna"/>
                <a:cs typeface="Mallanna"/>
                <a:sym typeface="Mallanna"/>
              </a:defRPr>
            </a:lvl5pPr>
            <a:lvl6pPr lvl="5" rtl="0">
              <a:lnSpc>
                <a:spcPct val="115000"/>
              </a:lnSpc>
              <a:spcBef>
                <a:spcPts val="0"/>
              </a:spcBef>
              <a:spcAft>
                <a:spcPts val="0"/>
              </a:spcAft>
              <a:buNone/>
              <a:defRPr sz="4667">
                <a:latin typeface="Mallanna"/>
                <a:ea typeface="Mallanna"/>
                <a:cs typeface="Mallanna"/>
                <a:sym typeface="Mallanna"/>
              </a:defRPr>
            </a:lvl6pPr>
            <a:lvl7pPr lvl="6" rtl="0">
              <a:lnSpc>
                <a:spcPct val="115000"/>
              </a:lnSpc>
              <a:spcBef>
                <a:spcPts val="0"/>
              </a:spcBef>
              <a:spcAft>
                <a:spcPts val="0"/>
              </a:spcAft>
              <a:buNone/>
              <a:defRPr sz="4667">
                <a:latin typeface="Mallanna"/>
                <a:ea typeface="Mallanna"/>
                <a:cs typeface="Mallanna"/>
                <a:sym typeface="Mallanna"/>
              </a:defRPr>
            </a:lvl7pPr>
            <a:lvl8pPr lvl="7" rtl="0">
              <a:lnSpc>
                <a:spcPct val="115000"/>
              </a:lnSpc>
              <a:spcBef>
                <a:spcPts val="0"/>
              </a:spcBef>
              <a:spcAft>
                <a:spcPts val="0"/>
              </a:spcAft>
              <a:buNone/>
              <a:defRPr sz="4667">
                <a:latin typeface="Mallanna"/>
                <a:ea typeface="Mallanna"/>
                <a:cs typeface="Mallanna"/>
                <a:sym typeface="Mallanna"/>
              </a:defRPr>
            </a:lvl8pPr>
            <a:lvl9pPr lvl="8"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184" name="Google Shape;184;p17"/>
          <p:cNvSpPr txBox="1">
            <a:spLocks noGrp="1"/>
          </p:cNvSpPr>
          <p:nvPr>
            <p:ph type="subTitle" idx="1"/>
          </p:nvPr>
        </p:nvSpPr>
        <p:spPr>
          <a:xfrm>
            <a:off x="950967" y="3429000"/>
            <a:ext cx="5145200" cy="2703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5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91318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5"/>
        <p:cNvGrpSpPr/>
        <p:nvPr/>
      </p:nvGrpSpPr>
      <p:grpSpPr>
        <a:xfrm>
          <a:off x="0" y="0"/>
          <a:ext cx="0" cy="0"/>
          <a:chOff x="0" y="0"/>
          <a:chExt cx="0" cy="0"/>
        </a:xfrm>
      </p:grpSpPr>
      <p:grpSp>
        <p:nvGrpSpPr>
          <p:cNvPr id="186" name="Google Shape;186;p18"/>
          <p:cNvGrpSpPr/>
          <p:nvPr/>
        </p:nvGrpSpPr>
        <p:grpSpPr>
          <a:xfrm>
            <a:off x="-7" y="-8244"/>
            <a:ext cx="12192005" cy="6860143"/>
            <a:chOff x="-5" y="-6183"/>
            <a:chExt cx="9144004" cy="5145107"/>
          </a:xfrm>
        </p:grpSpPr>
        <p:sp>
          <p:nvSpPr>
            <p:cNvPr id="187" name="Google Shape;187;p18"/>
            <p:cNvSpPr/>
            <p:nvPr/>
          </p:nvSpPr>
          <p:spPr>
            <a:xfrm flipH="1">
              <a:off x="-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188" name="Google Shape;188;p18"/>
            <p:cNvGrpSpPr/>
            <p:nvPr/>
          </p:nvGrpSpPr>
          <p:grpSpPr>
            <a:xfrm rot="5400000" flipH="1">
              <a:off x="-525343" y="2297373"/>
              <a:ext cx="3366902" cy="2316200"/>
              <a:chOff x="529875" y="3526025"/>
              <a:chExt cx="1175225" cy="808475"/>
            </a:xfrm>
          </p:grpSpPr>
          <p:sp>
            <p:nvSpPr>
              <p:cNvPr id="189" name="Google Shape;189;p18"/>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90" name="Google Shape;190;p18"/>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91" name="Google Shape;191;p18"/>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92" name="Google Shape;192;p18"/>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93" name="Google Shape;193;p18"/>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4" name="Google Shape;194;p18"/>
            <p:cNvGrpSpPr/>
            <p:nvPr/>
          </p:nvGrpSpPr>
          <p:grpSpPr>
            <a:xfrm rot="5400000">
              <a:off x="6289362" y="643764"/>
              <a:ext cx="3504568" cy="2204706"/>
              <a:chOff x="5223150" y="2771850"/>
              <a:chExt cx="1210350" cy="761425"/>
            </a:xfrm>
          </p:grpSpPr>
          <p:sp>
            <p:nvSpPr>
              <p:cNvPr id="195" name="Google Shape;195;p18"/>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96" name="Google Shape;196;p18"/>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197" name="Google Shape;197;p18"/>
          <p:cNvSpPr txBox="1">
            <a:spLocks noGrp="1"/>
          </p:cNvSpPr>
          <p:nvPr>
            <p:ph type="title"/>
          </p:nvPr>
        </p:nvSpPr>
        <p:spPr>
          <a:xfrm>
            <a:off x="2687800" y="3917200"/>
            <a:ext cx="6816400" cy="776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EA8C6D"/>
              </a:buClr>
              <a:buSzPts val="5800"/>
              <a:buFont typeface="Amatic SC"/>
              <a:buNone/>
              <a:defRPr sz="7733" b="1">
                <a:solidFill>
                  <a:srgbClr val="EA8C6D"/>
                </a:solidFill>
                <a:latin typeface="Amatic SC"/>
                <a:ea typeface="Amatic SC"/>
                <a:cs typeface="Amatic SC"/>
                <a:sym typeface="Amatic SC"/>
              </a:defRPr>
            </a:lvl1pPr>
            <a:lvl2pPr lvl="1" algn="ctr" rtl="0">
              <a:spcBef>
                <a:spcPts val="0"/>
              </a:spcBef>
              <a:spcAft>
                <a:spcPts val="0"/>
              </a:spcAft>
              <a:buSzPts val="4800"/>
              <a:buFont typeface="Amatic SC"/>
              <a:buNone/>
              <a:defRPr sz="6400">
                <a:latin typeface="Amatic SC"/>
                <a:ea typeface="Amatic SC"/>
                <a:cs typeface="Amatic SC"/>
                <a:sym typeface="Amatic SC"/>
              </a:defRPr>
            </a:lvl2pPr>
            <a:lvl3pPr lvl="2" algn="ctr" rtl="0">
              <a:spcBef>
                <a:spcPts val="0"/>
              </a:spcBef>
              <a:spcAft>
                <a:spcPts val="0"/>
              </a:spcAft>
              <a:buSzPts val="4800"/>
              <a:buFont typeface="Amatic SC"/>
              <a:buNone/>
              <a:defRPr sz="6400">
                <a:latin typeface="Amatic SC"/>
                <a:ea typeface="Amatic SC"/>
                <a:cs typeface="Amatic SC"/>
                <a:sym typeface="Amatic SC"/>
              </a:defRPr>
            </a:lvl3pPr>
            <a:lvl4pPr lvl="3" algn="ctr" rtl="0">
              <a:spcBef>
                <a:spcPts val="0"/>
              </a:spcBef>
              <a:spcAft>
                <a:spcPts val="0"/>
              </a:spcAft>
              <a:buSzPts val="4800"/>
              <a:buFont typeface="Amatic SC"/>
              <a:buNone/>
              <a:defRPr sz="6400">
                <a:latin typeface="Amatic SC"/>
                <a:ea typeface="Amatic SC"/>
                <a:cs typeface="Amatic SC"/>
                <a:sym typeface="Amatic SC"/>
              </a:defRPr>
            </a:lvl4pPr>
            <a:lvl5pPr lvl="4" algn="ctr" rtl="0">
              <a:spcBef>
                <a:spcPts val="0"/>
              </a:spcBef>
              <a:spcAft>
                <a:spcPts val="0"/>
              </a:spcAft>
              <a:buSzPts val="4800"/>
              <a:buFont typeface="Amatic SC"/>
              <a:buNone/>
              <a:defRPr sz="6400">
                <a:latin typeface="Amatic SC"/>
                <a:ea typeface="Amatic SC"/>
                <a:cs typeface="Amatic SC"/>
                <a:sym typeface="Amatic SC"/>
              </a:defRPr>
            </a:lvl5pPr>
            <a:lvl6pPr lvl="5" algn="ctr" rtl="0">
              <a:spcBef>
                <a:spcPts val="0"/>
              </a:spcBef>
              <a:spcAft>
                <a:spcPts val="0"/>
              </a:spcAft>
              <a:buSzPts val="4800"/>
              <a:buFont typeface="Amatic SC"/>
              <a:buNone/>
              <a:defRPr sz="6400">
                <a:latin typeface="Amatic SC"/>
                <a:ea typeface="Amatic SC"/>
                <a:cs typeface="Amatic SC"/>
                <a:sym typeface="Amatic SC"/>
              </a:defRPr>
            </a:lvl6pPr>
            <a:lvl7pPr lvl="6" algn="ctr" rtl="0">
              <a:spcBef>
                <a:spcPts val="0"/>
              </a:spcBef>
              <a:spcAft>
                <a:spcPts val="0"/>
              </a:spcAft>
              <a:buSzPts val="4800"/>
              <a:buFont typeface="Amatic SC"/>
              <a:buNone/>
              <a:defRPr sz="6400">
                <a:latin typeface="Amatic SC"/>
                <a:ea typeface="Amatic SC"/>
                <a:cs typeface="Amatic SC"/>
                <a:sym typeface="Amatic SC"/>
              </a:defRPr>
            </a:lvl7pPr>
            <a:lvl8pPr lvl="7" algn="ctr" rtl="0">
              <a:spcBef>
                <a:spcPts val="0"/>
              </a:spcBef>
              <a:spcAft>
                <a:spcPts val="0"/>
              </a:spcAft>
              <a:buSzPts val="4800"/>
              <a:buFont typeface="Amatic SC"/>
              <a:buNone/>
              <a:defRPr sz="6400">
                <a:latin typeface="Amatic SC"/>
                <a:ea typeface="Amatic SC"/>
                <a:cs typeface="Amatic SC"/>
                <a:sym typeface="Amatic SC"/>
              </a:defRPr>
            </a:lvl8pPr>
            <a:lvl9pPr lvl="8" algn="ctr" rtl="0">
              <a:spcBef>
                <a:spcPts val="0"/>
              </a:spcBef>
              <a:spcAft>
                <a:spcPts val="0"/>
              </a:spcAft>
              <a:buSzPts val="4800"/>
              <a:buFont typeface="Amatic SC"/>
              <a:buNone/>
              <a:defRPr sz="6400">
                <a:latin typeface="Amatic SC"/>
                <a:ea typeface="Amatic SC"/>
                <a:cs typeface="Amatic SC"/>
                <a:sym typeface="Amatic SC"/>
              </a:defRPr>
            </a:lvl9pPr>
          </a:lstStyle>
          <a:p>
            <a:endParaRPr/>
          </a:p>
        </p:txBody>
      </p:sp>
      <p:sp>
        <p:nvSpPr>
          <p:cNvPr id="198" name="Google Shape;198;p18"/>
          <p:cNvSpPr txBox="1">
            <a:spLocks noGrp="1"/>
          </p:cNvSpPr>
          <p:nvPr>
            <p:ph type="title" idx="2" hasCustomPrompt="1"/>
          </p:nvPr>
        </p:nvSpPr>
        <p:spPr>
          <a:xfrm>
            <a:off x="4669200" y="984800"/>
            <a:ext cx="2853600" cy="29324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EA8C6D"/>
              </a:buClr>
              <a:buSzPts val="14100"/>
              <a:buFont typeface="Amatic SC"/>
              <a:buNone/>
              <a:defRPr sz="18800" b="1">
                <a:solidFill>
                  <a:srgbClr val="EA8C6D"/>
                </a:solidFill>
                <a:latin typeface="Amatic SC"/>
                <a:ea typeface="Amatic SC"/>
                <a:cs typeface="Amatic SC"/>
                <a:sym typeface="Amatic SC"/>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99" name="Google Shape;199;p18"/>
          <p:cNvSpPr txBox="1">
            <a:spLocks noGrp="1"/>
          </p:cNvSpPr>
          <p:nvPr>
            <p:ph type="subTitle" idx="1"/>
          </p:nvPr>
        </p:nvSpPr>
        <p:spPr>
          <a:xfrm>
            <a:off x="2687800" y="4915033"/>
            <a:ext cx="6816400" cy="121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500"/>
              <a:buFont typeface="Happy Monkey"/>
              <a:buNone/>
              <a:defRPr sz="2667">
                <a:solidFill>
                  <a:schemeClr val="dk1"/>
                </a:solidFill>
                <a:latin typeface="Mallanna"/>
                <a:ea typeface="Mallanna"/>
                <a:cs typeface="Mallanna"/>
                <a:sym typeface="Mallanna"/>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233524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00"/>
        <p:cNvGrpSpPr/>
        <p:nvPr/>
      </p:nvGrpSpPr>
      <p:grpSpPr>
        <a:xfrm>
          <a:off x="0" y="0"/>
          <a:ext cx="0" cy="0"/>
          <a:chOff x="0" y="0"/>
          <a:chExt cx="0" cy="0"/>
        </a:xfrm>
      </p:grpSpPr>
      <p:sp>
        <p:nvSpPr>
          <p:cNvPr id="201" name="Google Shape;201;p19"/>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4169164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2"/>
        <p:cNvGrpSpPr/>
        <p:nvPr/>
      </p:nvGrpSpPr>
      <p:grpSpPr>
        <a:xfrm>
          <a:off x="0" y="0"/>
          <a:ext cx="0" cy="0"/>
          <a:chOff x="0" y="0"/>
          <a:chExt cx="0" cy="0"/>
        </a:xfrm>
      </p:grpSpPr>
      <p:grpSp>
        <p:nvGrpSpPr>
          <p:cNvPr id="203" name="Google Shape;203;p20"/>
          <p:cNvGrpSpPr/>
          <p:nvPr/>
        </p:nvGrpSpPr>
        <p:grpSpPr>
          <a:xfrm flipH="1">
            <a:off x="-19545" y="-8244"/>
            <a:ext cx="12211545" cy="6890280"/>
            <a:chOff x="-14659" y="-6183"/>
            <a:chExt cx="9158659" cy="5167710"/>
          </a:xfrm>
        </p:grpSpPr>
        <p:sp>
          <p:nvSpPr>
            <p:cNvPr id="204" name="Google Shape;204;p20"/>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205" name="Google Shape;205;p20"/>
            <p:cNvGrpSpPr/>
            <p:nvPr/>
          </p:nvGrpSpPr>
          <p:grpSpPr>
            <a:xfrm>
              <a:off x="-14659" y="2815576"/>
              <a:ext cx="3410268" cy="2345952"/>
              <a:chOff x="529875" y="3526025"/>
              <a:chExt cx="1175225" cy="808475"/>
            </a:xfrm>
          </p:grpSpPr>
          <p:sp>
            <p:nvSpPr>
              <p:cNvPr id="206" name="Google Shape;206;p20"/>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07" name="Google Shape;207;p20"/>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08" name="Google Shape;208;p20"/>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09" name="Google Shape;209;p20"/>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10" name="Google Shape;210;p20"/>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211" name="Google Shape;211;p20"/>
          <p:cNvSpPr txBox="1">
            <a:spLocks noGrp="1"/>
          </p:cNvSpPr>
          <p:nvPr>
            <p:ph type="subTitle" idx="1"/>
          </p:nvPr>
        </p:nvSpPr>
        <p:spPr>
          <a:xfrm>
            <a:off x="1297004" y="3833767"/>
            <a:ext cx="6241600" cy="229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933">
                <a:solidFill>
                  <a:schemeClr val="dk1"/>
                </a:solidFill>
                <a:latin typeface="Mallanna"/>
                <a:ea typeface="Mallanna"/>
                <a:cs typeface="Mallanna"/>
                <a:sym typeface="Mallanna"/>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212" name="Google Shape;212;p20"/>
          <p:cNvSpPr txBox="1">
            <a:spLocks noGrp="1"/>
          </p:cNvSpPr>
          <p:nvPr>
            <p:ph type="title" hasCustomPrompt="1"/>
          </p:nvPr>
        </p:nvSpPr>
        <p:spPr>
          <a:xfrm>
            <a:off x="1069237" y="1818633"/>
            <a:ext cx="7717600" cy="20152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0900"/>
              <a:buFont typeface="Amatic SC"/>
              <a:buNone/>
              <a:defRPr sz="12533" b="1">
                <a:solidFill>
                  <a:srgbClr val="EA8C6D"/>
                </a:solidFill>
                <a:latin typeface="Amatic SC"/>
                <a:ea typeface="Amatic SC"/>
                <a:cs typeface="Amatic SC"/>
                <a:sym typeface="Amatic SC"/>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702053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3"/>
        <p:cNvGrpSpPr/>
        <p:nvPr/>
      </p:nvGrpSpPr>
      <p:grpSpPr>
        <a:xfrm>
          <a:off x="0" y="0"/>
          <a:ext cx="0" cy="0"/>
          <a:chOff x="0" y="0"/>
          <a:chExt cx="0" cy="0"/>
        </a:xfrm>
      </p:grpSpPr>
      <p:grpSp>
        <p:nvGrpSpPr>
          <p:cNvPr id="214" name="Google Shape;214;p21"/>
          <p:cNvGrpSpPr/>
          <p:nvPr/>
        </p:nvGrpSpPr>
        <p:grpSpPr>
          <a:xfrm>
            <a:off x="-19545" y="-8244"/>
            <a:ext cx="12211545" cy="6890280"/>
            <a:chOff x="-14659" y="-6183"/>
            <a:chExt cx="9158659" cy="5167710"/>
          </a:xfrm>
        </p:grpSpPr>
        <p:sp>
          <p:nvSpPr>
            <p:cNvPr id="215" name="Google Shape;215;p21"/>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216" name="Google Shape;216;p21"/>
            <p:cNvGrpSpPr/>
            <p:nvPr/>
          </p:nvGrpSpPr>
          <p:grpSpPr>
            <a:xfrm>
              <a:off x="-14659" y="2815576"/>
              <a:ext cx="3410268" cy="2345952"/>
              <a:chOff x="529875" y="3526025"/>
              <a:chExt cx="1175225" cy="808475"/>
            </a:xfrm>
          </p:grpSpPr>
          <p:sp>
            <p:nvSpPr>
              <p:cNvPr id="217" name="Google Shape;217;p21"/>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18" name="Google Shape;218;p21"/>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19" name="Google Shape;219;p21"/>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20" name="Google Shape;220;p21"/>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21" name="Google Shape;221;p21"/>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222" name="Google Shape;222;p21"/>
          <p:cNvSpPr txBox="1">
            <a:spLocks noGrp="1"/>
          </p:cNvSpPr>
          <p:nvPr>
            <p:ph type="subTitle" idx="1"/>
          </p:nvPr>
        </p:nvSpPr>
        <p:spPr>
          <a:xfrm>
            <a:off x="6556316" y="2435433"/>
            <a:ext cx="4073600" cy="944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800"/>
              <a:buFont typeface="Happy Monkey"/>
              <a:buNone/>
              <a:defRPr sz="2533">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223" name="Google Shape;223;p21"/>
          <p:cNvSpPr txBox="1">
            <a:spLocks noGrp="1"/>
          </p:cNvSpPr>
          <p:nvPr>
            <p:ph type="title" hasCustomPrompt="1"/>
          </p:nvPr>
        </p:nvSpPr>
        <p:spPr>
          <a:xfrm>
            <a:off x="6556244" y="861933"/>
            <a:ext cx="4241600" cy="1471600"/>
          </a:xfrm>
          <a:prstGeom prst="rect">
            <a:avLst/>
          </a:prstGeom>
        </p:spPr>
        <p:txBody>
          <a:bodyPr spcFirstLastPara="1" wrap="square" lIns="91425" tIns="0" rIns="91425" bIns="0" anchor="b" anchorCtr="0">
            <a:noAutofit/>
          </a:bodyPr>
          <a:lstStyle>
            <a:lvl1pPr lvl="0" algn="r" rtl="0">
              <a:spcBef>
                <a:spcPts val="0"/>
              </a:spcBef>
              <a:spcAft>
                <a:spcPts val="0"/>
              </a:spcAft>
              <a:buClr>
                <a:srgbClr val="EA8C6D"/>
              </a:buClr>
              <a:buSzPts val="10900"/>
              <a:buFont typeface="Amatic SC"/>
              <a:buNone/>
              <a:defRPr sz="8000" b="1">
                <a:solidFill>
                  <a:srgbClr val="EA8C6D"/>
                </a:solidFill>
                <a:latin typeface="Amatic SC"/>
                <a:ea typeface="Amatic SC"/>
                <a:cs typeface="Amatic SC"/>
                <a:sym typeface="Amatic SC"/>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224" name="Google Shape;224;p21"/>
          <p:cNvSpPr txBox="1">
            <a:spLocks noGrp="1"/>
          </p:cNvSpPr>
          <p:nvPr>
            <p:ph type="subTitle" idx="2"/>
          </p:nvPr>
        </p:nvSpPr>
        <p:spPr>
          <a:xfrm>
            <a:off x="1367249" y="2422033"/>
            <a:ext cx="4241600" cy="944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533">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225" name="Google Shape;225;p21"/>
          <p:cNvSpPr txBox="1">
            <a:spLocks noGrp="1"/>
          </p:cNvSpPr>
          <p:nvPr>
            <p:ph type="title" idx="3" hasCustomPrompt="1"/>
          </p:nvPr>
        </p:nvSpPr>
        <p:spPr>
          <a:xfrm>
            <a:off x="1233449" y="861933"/>
            <a:ext cx="4584800" cy="14716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0900"/>
              <a:buFont typeface="Amatic SC"/>
              <a:buNone/>
              <a:defRPr sz="8000" b="1">
                <a:solidFill>
                  <a:srgbClr val="EA8C6D"/>
                </a:solidFill>
                <a:latin typeface="Amatic SC"/>
                <a:ea typeface="Amatic SC"/>
                <a:cs typeface="Amatic SC"/>
                <a:sym typeface="Amatic SC"/>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226" name="Google Shape;226;p21"/>
          <p:cNvSpPr txBox="1">
            <a:spLocks noGrp="1"/>
          </p:cNvSpPr>
          <p:nvPr>
            <p:ph type="subTitle" idx="4"/>
          </p:nvPr>
        </p:nvSpPr>
        <p:spPr>
          <a:xfrm>
            <a:off x="6556516" y="5187667"/>
            <a:ext cx="4241600" cy="944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800"/>
              <a:buFont typeface="Happy Monkey"/>
              <a:buNone/>
              <a:defRPr sz="2533">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227" name="Google Shape;227;p21"/>
          <p:cNvSpPr txBox="1">
            <a:spLocks noGrp="1"/>
          </p:cNvSpPr>
          <p:nvPr>
            <p:ph type="title" idx="5" hasCustomPrompt="1"/>
          </p:nvPr>
        </p:nvSpPr>
        <p:spPr>
          <a:xfrm>
            <a:off x="6534551" y="3716067"/>
            <a:ext cx="4424000" cy="1471600"/>
          </a:xfrm>
          <a:prstGeom prst="rect">
            <a:avLst/>
          </a:prstGeom>
        </p:spPr>
        <p:txBody>
          <a:bodyPr spcFirstLastPara="1" wrap="square" lIns="91425" tIns="0" rIns="91425" bIns="0" anchor="b" anchorCtr="0">
            <a:noAutofit/>
          </a:bodyPr>
          <a:lstStyle>
            <a:lvl1pPr lvl="0" algn="r" rtl="0">
              <a:spcBef>
                <a:spcPts val="0"/>
              </a:spcBef>
              <a:spcAft>
                <a:spcPts val="0"/>
              </a:spcAft>
              <a:buClr>
                <a:srgbClr val="EA8C6D"/>
              </a:buClr>
              <a:buSzPts val="10900"/>
              <a:buFont typeface="Amatic SC"/>
              <a:buNone/>
              <a:defRPr sz="8000" b="1">
                <a:solidFill>
                  <a:srgbClr val="EA8C6D"/>
                </a:solidFill>
                <a:latin typeface="Amatic SC"/>
                <a:ea typeface="Amatic SC"/>
                <a:cs typeface="Amatic SC"/>
                <a:sym typeface="Amatic SC"/>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363714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grpSp>
        <p:nvGrpSpPr>
          <p:cNvPr id="21" name="Google Shape;21;p3"/>
          <p:cNvGrpSpPr/>
          <p:nvPr/>
        </p:nvGrpSpPr>
        <p:grpSpPr>
          <a:xfrm>
            <a:off x="11" y="10"/>
            <a:ext cx="12192004" cy="6860124"/>
            <a:chOff x="8" y="7"/>
            <a:chExt cx="9144003" cy="5145093"/>
          </a:xfrm>
        </p:grpSpPr>
        <p:grpSp>
          <p:nvGrpSpPr>
            <p:cNvPr id="22" name="Google Shape;22;p3"/>
            <p:cNvGrpSpPr/>
            <p:nvPr/>
          </p:nvGrpSpPr>
          <p:grpSpPr>
            <a:xfrm rot="5400000" flipH="1">
              <a:off x="-525343" y="2297373"/>
              <a:ext cx="3366902" cy="2316200"/>
              <a:chOff x="529875" y="3526025"/>
              <a:chExt cx="1175225" cy="808475"/>
            </a:xfrm>
          </p:grpSpPr>
          <p:sp>
            <p:nvSpPr>
              <p:cNvPr id="23" name="Google Shape;23;p3"/>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4" name="Google Shape;24;p3"/>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5" name="Google Shape;25;p3"/>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6" name="Google Shape;26;p3"/>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7" name="Google Shape;27;p3"/>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8" name="Google Shape;28;p3"/>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29" name="Google Shape;29;p3"/>
            <p:cNvGrpSpPr/>
            <p:nvPr/>
          </p:nvGrpSpPr>
          <p:grpSpPr>
            <a:xfrm flipH="1">
              <a:off x="5671275" y="7"/>
              <a:ext cx="3472736" cy="2184757"/>
              <a:chOff x="5223150" y="2771850"/>
              <a:chExt cx="1210350" cy="761425"/>
            </a:xfrm>
          </p:grpSpPr>
          <p:sp>
            <p:nvSpPr>
              <p:cNvPr id="30" name="Google Shape;30;p3"/>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1" name="Google Shape;31;p3"/>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32" name="Google Shape;32;p3"/>
          <p:cNvSpPr txBox="1">
            <a:spLocks noGrp="1"/>
          </p:cNvSpPr>
          <p:nvPr>
            <p:ph type="ctrTitle"/>
          </p:nvPr>
        </p:nvSpPr>
        <p:spPr>
          <a:xfrm>
            <a:off x="2898400" y="719333"/>
            <a:ext cx="6395200" cy="3623200"/>
          </a:xfrm>
          <a:prstGeom prst="rect">
            <a:avLst/>
          </a:prstGeom>
        </p:spPr>
        <p:txBody>
          <a:bodyPr spcFirstLastPara="1" wrap="square" lIns="0" tIns="0" rIns="0" bIns="0" anchor="b" anchorCtr="0">
            <a:noAutofit/>
          </a:bodyPr>
          <a:lstStyle>
            <a:lvl1pPr lvl="0" algn="ctr" rtl="0">
              <a:spcBef>
                <a:spcPts val="0"/>
              </a:spcBef>
              <a:spcAft>
                <a:spcPts val="0"/>
              </a:spcAft>
              <a:buClr>
                <a:srgbClr val="EA8C6D"/>
              </a:buClr>
              <a:buSzPts val="8300"/>
              <a:buFont typeface="Amatic SC"/>
              <a:buNone/>
              <a:defRPr sz="8666" b="1">
                <a:solidFill>
                  <a:srgbClr val="EA8C6D"/>
                </a:solidFill>
                <a:latin typeface="Amatic SC"/>
                <a:ea typeface="Amatic SC"/>
                <a:cs typeface="Amatic SC"/>
                <a:sym typeface="Amatic SC"/>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3" name="Google Shape;33;p3"/>
          <p:cNvSpPr txBox="1">
            <a:spLocks noGrp="1"/>
          </p:cNvSpPr>
          <p:nvPr>
            <p:ph type="subTitle" idx="1"/>
          </p:nvPr>
        </p:nvSpPr>
        <p:spPr>
          <a:xfrm>
            <a:off x="3529600" y="4422567"/>
            <a:ext cx="5132800" cy="1710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500"/>
              <a:buFont typeface="Happy Monkey"/>
              <a:buNone/>
              <a:defRPr sz="3200">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09726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eadline">
  <p:cSld name="Headline">
    <p:spTree>
      <p:nvGrpSpPr>
        <p:cNvPr id="1" name="Shape 228"/>
        <p:cNvGrpSpPr/>
        <p:nvPr/>
      </p:nvGrpSpPr>
      <p:grpSpPr>
        <a:xfrm>
          <a:off x="0" y="0"/>
          <a:ext cx="0" cy="0"/>
          <a:chOff x="0" y="0"/>
          <a:chExt cx="0" cy="0"/>
        </a:xfrm>
      </p:grpSpPr>
      <p:grpSp>
        <p:nvGrpSpPr>
          <p:cNvPr id="229" name="Google Shape;229;p22"/>
          <p:cNvGrpSpPr/>
          <p:nvPr/>
        </p:nvGrpSpPr>
        <p:grpSpPr>
          <a:xfrm flipH="1">
            <a:off x="-508007" y="-414622"/>
            <a:ext cx="12700005" cy="7266521"/>
            <a:chOff x="-5" y="-310967"/>
            <a:chExt cx="9525004" cy="5449891"/>
          </a:xfrm>
        </p:grpSpPr>
        <p:sp>
          <p:nvSpPr>
            <p:cNvPr id="230" name="Google Shape;230;p22"/>
            <p:cNvSpPr/>
            <p:nvPr/>
          </p:nvSpPr>
          <p:spPr>
            <a:xfrm flipH="1">
              <a:off x="-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231" name="Google Shape;231;p22"/>
            <p:cNvGrpSpPr/>
            <p:nvPr/>
          </p:nvGrpSpPr>
          <p:grpSpPr>
            <a:xfrm rot="5400000" flipH="1">
              <a:off x="-525343" y="2297373"/>
              <a:ext cx="3366902" cy="2316200"/>
              <a:chOff x="529875" y="3526025"/>
              <a:chExt cx="1175225" cy="808475"/>
            </a:xfrm>
          </p:grpSpPr>
          <p:sp>
            <p:nvSpPr>
              <p:cNvPr id="232" name="Google Shape;232;p22"/>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33" name="Google Shape;233;p22"/>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34" name="Google Shape;234;p22"/>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35" name="Google Shape;235;p22"/>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36" name="Google Shape;236;p22"/>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37" name="Google Shape;237;p22"/>
            <p:cNvGrpSpPr/>
            <p:nvPr/>
          </p:nvGrpSpPr>
          <p:grpSpPr>
            <a:xfrm rot="5400000">
              <a:off x="6670362" y="338964"/>
              <a:ext cx="3504568" cy="2204706"/>
              <a:chOff x="5117883" y="2640267"/>
              <a:chExt cx="1210350" cy="761425"/>
            </a:xfrm>
          </p:grpSpPr>
          <p:sp>
            <p:nvSpPr>
              <p:cNvPr id="238" name="Google Shape;238;p22"/>
              <p:cNvSpPr/>
              <p:nvPr/>
            </p:nvSpPr>
            <p:spPr>
              <a:xfrm>
                <a:off x="5117883" y="2640267"/>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39" name="Google Shape;239;p22"/>
              <p:cNvSpPr/>
              <p:nvPr/>
            </p:nvSpPr>
            <p:spPr>
              <a:xfrm>
                <a:off x="5117883" y="2640267"/>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240" name="Google Shape;240;p22"/>
          <p:cNvSpPr txBox="1">
            <a:spLocks noGrp="1"/>
          </p:cNvSpPr>
          <p:nvPr>
            <p:ph type="title"/>
          </p:nvPr>
        </p:nvSpPr>
        <p:spPr>
          <a:xfrm>
            <a:off x="1776400" y="4045133"/>
            <a:ext cx="7728000" cy="6164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Clr>
                <a:srgbClr val="EA8C6D"/>
              </a:buClr>
              <a:buSzPts val="5800"/>
              <a:buFont typeface="Amatic SC"/>
              <a:buNone/>
              <a:defRPr sz="7733" b="1">
                <a:solidFill>
                  <a:srgbClr val="EA8C6D"/>
                </a:solidFill>
                <a:latin typeface="Amatic SC"/>
                <a:ea typeface="Amatic SC"/>
                <a:cs typeface="Amatic SC"/>
                <a:sym typeface="Amatic SC"/>
              </a:defRPr>
            </a:lvl1pPr>
            <a:lvl2pPr lvl="1" rtl="0">
              <a:spcBef>
                <a:spcPts val="0"/>
              </a:spcBef>
              <a:spcAft>
                <a:spcPts val="0"/>
              </a:spcAft>
              <a:buSzPts val="4800"/>
              <a:buFont typeface="Amatic SC"/>
              <a:buNone/>
              <a:defRPr sz="6400">
                <a:latin typeface="Amatic SC"/>
                <a:ea typeface="Amatic SC"/>
                <a:cs typeface="Amatic SC"/>
                <a:sym typeface="Amatic SC"/>
              </a:defRPr>
            </a:lvl2pPr>
            <a:lvl3pPr lvl="2" rtl="0">
              <a:spcBef>
                <a:spcPts val="0"/>
              </a:spcBef>
              <a:spcAft>
                <a:spcPts val="0"/>
              </a:spcAft>
              <a:buSzPts val="4800"/>
              <a:buFont typeface="Amatic SC"/>
              <a:buNone/>
              <a:defRPr sz="6400">
                <a:latin typeface="Amatic SC"/>
                <a:ea typeface="Amatic SC"/>
                <a:cs typeface="Amatic SC"/>
                <a:sym typeface="Amatic SC"/>
              </a:defRPr>
            </a:lvl3pPr>
            <a:lvl4pPr lvl="3" rtl="0">
              <a:spcBef>
                <a:spcPts val="0"/>
              </a:spcBef>
              <a:spcAft>
                <a:spcPts val="0"/>
              </a:spcAft>
              <a:buSzPts val="4800"/>
              <a:buFont typeface="Amatic SC"/>
              <a:buNone/>
              <a:defRPr sz="6400">
                <a:latin typeface="Amatic SC"/>
                <a:ea typeface="Amatic SC"/>
                <a:cs typeface="Amatic SC"/>
                <a:sym typeface="Amatic SC"/>
              </a:defRPr>
            </a:lvl4pPr>
            <a:lvl5pPr lvl="4" rtl="0">
              <a:spcBef>
                <a:spcPts val="0"/>
              </a:spcBef>
              <a:spcAft>
                <a:spcPts val="0"/>
              </a:spcAft>
              <a:buSzPts val="4800"/>
              <a:buFont typeface="Amatic SC"/>
              <a:buNone/>
              <a:defRPr sz="6400">
                <a:latin typeface="Amatic SC"/>
                <a:ea typeface="Amatic SC"/>
                <a:cs typeface="Amatic SC"/>
                <a:sym typeface="Amatic SC"/>
              </a:defRPr>
            </a:lvl5pPr>
            <a:lvl6pPr lvl="5" rtl="0">
              <a:spcBef>
                <a:spcPts val="0"/>
              </a:spcBef>
              <a:spcAft>
                <a:spcPts val="0"/>
              </a:spcAft>
              <a:buSzPts val="4800"/>
              <a:buFont typeface="Amatic SC"/>
              <a:buNone/>
              <a:defRPr sz="6400">
                <a:latin typeface="Amatic SC"/>
                <a:ea typeface="Amatic SC"/>
                <a:cs typeface="Amatic SC"/>
                <a:sym typeface="Amatic SC"/>
              </a:defRPr>
            </a:lvl6pPr>
            <a:lvl7pPr lvl="6" rtl="0">
              <a:spcBef>
                <a:spcPts val="0"/>
              </a:spcBef>
              <a:spcAft>
                <a:spcPts val="0"/>
              </a:spcAft>
              <a:buSzPts val="4800"/>
              <a:buFont typeface="Amatic SC"/>
              <a:buNone/>
              <a:defRPr sz="6400">
                <a:latin typeface="Amatic SC"/>
                <a:ea typeface="Amatic SC"/>
                <a:cs typeface="Amatic SC"/>
                <a:sym typeface="Amatic SC"/>
              </a:defRPr>
            </a:lvl7pPr>
            <a:lvl8pPr lvl="7" rtl="0">
              <a:spcBef>
                <a:spcPts val="0"/>
              </a:spcBef>
              <a:spcAft>
                <a:spcPts val="0"/>
              </a:spcAft>
              <a:buSzPts val="4800"/>
              <a:buFont typeface="Amatic SC"/>
              <a:buNone/>
              <a:defRPr sz="6400">
                <a:latin typeface="Amatic SC"/>
                <a:ea typeface="Amatic SC"/>
                <a:cs typeface="Amatic SC"/>
                <a:sym typeface="Amatic SC"/>
              </a:defRPr>
            </a:lvl8pPr>
            <a:lvl9pPr lvl="8" rtl="0">
              <a:spcBef>
                <a:spcPts val="0"/>
              </a:spcBef>
              <a:spcAft>
                <a:spcPts val="0"/>
              </a:spcAft>
              <a:buSzPts val="4800"/>
              <a:buFont typeface="Amatic SC"/>
              <a:buNone/>
              <a:defRPr sz="6400">
                <a:latin typeface="Amatic SC"/>
                <a:ea typeface="Amatic SC"/>
                <a:cs typeface="Amatic SC"/>
                <a:sym typeface="Amatic SC"/>
              </a:defRPr>
            </a:lvl9pPr>
          </a:lstStyle>
          <a:p>
            <a:endParaRPr/>
          </a:p>
        </p:txBody>
      </p:sp>
      <p:sp>
        <p:nvSpPr>
          <p:cNvPr id="241" name="Google Shape;241;p22"/>
          <p:cNvSpPr txBox="1">
            <a:spLocks noGrp="1"/>
          </p:cNvSpPr>
          <p:nvPr>
            <p:ph type="title" idx="2" hasCustomPrompt="1"/>
          </p:nvPr>
        </p:nvSpPr>
        <p:spPr>
          <a:xfrm>
            <a:off x="1736000" y="1492800"/>
            <a:ext cx="2469600" cy="24440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4100"/>
              <a:buFont typeface="Amatic SC"/>
              <a:buNone/>
              <a:defRPr sz="18800" b="1">
                <a:solidFill>
                  <a:srgbClr val="EA8C6D"/>
                </a:solidFill>
                <a:latin typeface="Amatic SC"/>
                <a:ea typeface="Amatic SC"/>
                <a:cs typeface="Amatic SC"/>
                <a:sym typeface="Amatic SC"/>
              </a:defRPr>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242" name="Google Shape;242;p22"/>
          <p:cNvSpPr txBox="1">
            <a:spLocks noGrp="1"/>
          </p:cNvSpPr>
          <p:nvPr>
            <p:ph type="subTitle" idx="1"/>
          </p:nvPr>
        </p:nvSpPr>
        <p:spPr>
          <a:xfrm>
            <a:off x="1965600" y="4881067"/>
            <a:ext cx="7538800" cy="864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500"/>
              <a:buFont typeface="Happy Monkey"/>
              <a:buNone/>
              <a:defRPr sz="2667">
                <a:solidFill>
                  <a:schemeClr val="dk1"/>
                </a:solidFill>
                <a:latin typeface="Mallanna"/>
                <a:ea typeface="Mallanna"/>
                <a:cs typeface="Mallanna"/>
                <a:sym typeface="Mallanna"/>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45675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243"/>
        <p:cNvGrpSpPr/>
        <p:nvPr/>
      </p:nvGrpSpPr>
      <p:grpSpPr>
        <a:xfrm>
          <a:off x="0" y="0"/>
          <a:ext cx="0" cy="0"/>
          <a:chOff x="0" y="0"/>
          <a:chExt cx="0" cy="0"/>
        </a:xfrm>
      </p:grpSpPr>
      <p:grpSp>
        <p:nvGrpSpPr>
          <p:cNvPr id="244" name="Google Shape;244;p23"/>
          <p:cNvGrpSpPr/>
          <p:nvPr/>
        </p:nvGrpSpPr>
        <p:grpSpPr>
          <a:xfrm>
            <a:off x="195664" y="3388869"/>
            <a:ext cx="11996565" cy="3463148"/>
            <a:chOff x="1213475" y="1281350"/>
            <a:chExt cx="3125625" cy="902300"/>
          </a:xfrm>
        </p:grpSpPr>
        <p:sp>
          <p:nvSpPr>
            <p:cNvPr id="245" name="Google Shape;245;p23"/>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46" name="Google Shape;246;p23"/>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pic>
        <p:nvPicPr>
          <p:cNvPr id="247" name="Google Shape;247;p23"/>
          <p:cNvPicPr preferRelativeResize="0"/>
          <p:nvPr/>
        </p:nvPicPr>
        <p:blipFill>
          <a:blip r:embed="rId2">
            <a:alphaModFix/>
          </a:blip>
          <a:stretch>
            <a:fillRect/>
          </a:stretch>
        </p:blipFill>
        <p:spPr>
          <a:xfrm>
            <a:off x="227" y="0"/>
            <a:ext cx="12191996" cy="6855197"/>
          </a:xfrm>
          <a:prstGeom prst="rect">
            <a:avLst/>
          </a:prstGeom>
          <a:noFill/>
          <a:ln>
            <a:noFill/>
          </a:ln>
        </p:spPr>
      </p:pic>
      <p:sp>
        <p:nvSpPr>
          <p:cNvPr id="248" name="Google Shape;248;p23"/>
          <p:cNvSpPr txBox="1">
            <a:spLocks noGrp="1"/>
          </p:cNvSpPr>
          <p:nvPr>
            <p:ph type="ctrTitle"/>
          </p:nvPr>
        </p:nvSpPr>
        <p:spPr>
          <a:xfrm>
            <a:off x="950967" y="720000"/>
            <a:ext cx="5145200" cy="36732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10666" b="1">
                <a:solidFill>
                  <a:srgbClr val="EA8C6D"/>
                </a:solidFill>
                <a:latin typeface="Amatic SC"/>
                <a:ea typeface="Amatic SC"/>
                <a:cs typeface="Amatic SC"/>
                <a:sym typeface="Amatic SC"/>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776613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design 3">
  <p:cSld name="Title design 3">
    <p:spTree>
      <p:nvGrpSpPr>
        <p:cNvPr id="1" name="Shape 249"/>
        <p:cNvGrpSpPr/>
        <p:nvPr/>
      </p:nvGrpSpPr>
      <p:grpSpPr>
        <a:xfrm>
          <a:off x="0" y="0"/>
          <a:ext cx="0" cy="0"/>
          <a:chOff x="0" y="0"/>
          <a:chExt cx="0" cy="0"/>
        </a:xfrm>
      </p:grpSpPr>
      <p:grpSp>
        <p:nvGrpSpPr>
          <p:cNvPr id="250" name="Google Shape;250;p24"/>
          <p:cNvGrpSpPr/>
          <p:nvPr/>
        </p:nvGrpSpPr>
        <p:grpSpPr>
          <a:xfrm>
            <a:off x="-308233" y="-304800"/>
            <a:ext cx="12500233" cy="7186837"/>
            <a:chOff x="-231175" y="-228600"/>
            <a:chExt cx="9375175" cy="5390128"/>
          </a:xfrm>
        </p:grpSpPr>
        <p:grpSp>
          <p:nvGrpSpPr>
            <p:cNvPr id="251" name="Google Shape;251;p24"/>
            <p:cNvGrpSpPr/>
            <p:nvPr/>
          </p:nvGrpSpPr>
          <p:grpSpPr>
            <a:xfrm>
              <a:off x="-231175" y="-228600"/>
              <a:ext cx="2931337" cy="1894184"/>
              <a:chOff x="5143476" y="2692176"/>
              <a:chExt cx="1021656" cy="660155"/>
            </a:xfrm>
          </p:grpSpPr>
          <p:sp>
            <p:nvSpPr>
              <p:cNvPr id="252" name="Google Shape;252;p24"/>
              <p:cNvSpPr/>
              <p:nvPr/>
            </p:nvSpPr>
            <p:spPr>
              <a:xfrm>
                <a:off x="5143476" y="2692176"/>
                <a:ext cx="840787" cy="401204"/>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53" name="Google Shape;253;p24"/>
              <p:cNvSpPr/>
              <p:nvPr/>
            </p:nvSpPr>
            <p:spPr>
              <a:xfrm>
                <a:off x="5143476" y="2692176"/>
                <a:ext cx="1021656" cy="66015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54" name="Google Shape;254;p24"/>
            <p:cNvGrpSpPr/>
            <p:nvPr/>
          </p:nvGrpSpPr>
          <p:grpSpPr>
            <a:xfrm flipH="1">
              <a:off x="5733732" y="2815576"/>
              <a:ext cx="3410268" cy="2345952"/>
              <a:chOff x="529875" y="3526025"/>
              <a:chExt cx="1175225" cy="808475"/>
            </a:xfrm>
          </p:grpSpPr>
          <p:sp>
            <p:nvSpPr>
              <p:cNvPr id="255" name="Google Shape;255;p24"/>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56" name="Google Shape;256;p24"/>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57" name="Google Shape;257;p24"/>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58" name="Google Shape;258;p24"/>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59" name="Google Shape;259;p24"/>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260" name="Google Shape;260;p24"/>
          <p:cNvSpPr txBox="1">
            <a:spLocks noGrp="1"/>
          </p:cNvSpPr>
          <p:nvPr>
            <p:ph type="title"/>
          </p:nvPr>
        </p:nvSpPr>
        <p:spPr>
          <a:xfrm>
            <a:off x="415600" y="720000"/>
            <a:ext cx="11360800" cy="8584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spTree>
    <p:extLst>
      <p:ext uri="{BB962C8B-B14F-4D97-AF65-F5344CB8AC3E}">
        <p14:creationId xmlns:p14="http://schemas.microsoft.com/office/powerpoint/2010/main" val="3750652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61"/>
        <p:cNvGrpSpPr/>
        <p:nvPr/>
      </p:nvGrpSpPr>
      <p:grpSpPr>
        <a:xfrm>
          <a:off x="0" y="0"/>
          <a:ext cx="0" cy="0"/>
          <a:chOff x="0" y="0"/>
          <a:chExt cx="0" cy="0"/>
        </a:xfrm>
      </p:grpSpPr>
      <p:grpSp>
        <p:nvGrpSpPr>
          <p:cNvPr id="262" name="Google Shape;262;p25"/>
          <p:cNvGrpSpPr/>
          <p:nvPr/>
        </p:nvGrpSpPr>
        <p:grpSpPr>
          <a:xfrm flipH="1">
            <a:off x="-3433" y="10"/>
            <a:ext cx="12195433" cy="6860124"/>
            <a:chOff x="-2575" y="7"/>
            <a:chExt cx="9146575" cy="5145093"/>
          </a:xfrm>
        </p:grpSpPr>
        <p:grpSp>
          <p:nvGrpSpPr>
            <p:cNvPr id="263" name="Google Shape;263;p25"/>
            <p:cNvGrpSpPr/>
            <p:nvPr/>
          </p:nvGrpSpPr>
          <p:grpSpPr>
            <a:xfrm>
              <a:off x="-2575" y="7"/>
              <a:ext cx="3472736" cy="2184757"/>
              <a:chOff x="5223150" y="2771850"/>
              <a:chExt cx="1210350" cy="761425"/>
            </a:xfrm>
          </p:grpSpPr>
          <p:sp>
            <p:nvSpPr>
              <p:cNvPr id="264" name="Google Shape;264;p25"/>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65" name="Google Shape;265;p25"/>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66" name="Google Shape;266;p25"/>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67" name="Google Shape;267;p25"/>
          <p:cNvSpPr txBox="1">
            <a:spLocks noGrp="1"/>
          </p:cNvSpPr>
          <p:nvPr>
            <p:ph type="title"/>
          </p:nvPr>
        </p:nvSpPr>
        <p:spPr>
          <a:xfrm>
            <a:off x="950967" y="720000"/>
            <a:ext cx="7717600" cy="5728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sz="4667" b="1"/>
            </a:lvl1pPr>
            <a:lvl2pPr lvl="1" rtl="0">
              <a:lnSpc>
                <a:spcPct val="115000"/>
              </a:lnSpc>
              <a:spcBef>
                <a:spcPts val="0"/>
              </a:spcBef>
              <a:spcAft>
                <a:spcPts val="0"/>
              </a:spcAft>
              <a:buNone/>
              <a:defRPr sz="4667">
                <a:latin typeface="Mallanna"/>
                <a:ea typeface="Mallanna"/>
                <a:cs typeface="Mallanna"/>
                <a:sym typeface="Mallanna"/>
              </a:defRPr>
            </a:lvl2pPr>
            <a:lvl3pPr lvl="2" rtl="0">
              <a:lnSpc>
                <a:spcPct val="115000"/>
              </a:lnSpc>
              <a:spcBef>
                <a:spcPts val="0"/>
              </a:spcBef>
              <a:spcAft>
                <a:spcPts val="0"/>
              </a:spcAft>
              <a:buNone/>
              <a:defRPr sz="4667">
                <a:latin typeface="Mallanna"/>
                <a:ea typeface="Mallanna"/>
                <a:cs typeface="Mallanna"/>
                <a:sym typeface="Mallanna"/>
              </a:defRPr>
            </a:lvl3pPr>
            <a:lvl4pPr lvl="3" rtl="0">
              <a:lnSpc>
                <a:spcPct val="115000"/>
              </a:lnSpc>
              <a:spcBef>
                <a:spcPts val="0"/>
              </a:spcBef>
              <a:spcAft>
                <a:spcPts val="0"/>
              </a:spcAft>
              <a:buNone/>
              <a:defRPr sz="4667">
                <a:latin typeface="Mallanna"/>
                <a:ea typeface="Mallanna"/>
                <a:cs typeface="Mallanna"/>
                <a:sym typeface="Mallanna"/>
              </a:defRPr>
            </a:lvl4pPr>
            <a:lvl5pPr lvl="4" rtl="0">
              <a:lnSpc>
                <a:spcPct val="115000"/>
              </a:lnSpc>
              <a:spcBef>
                <a:spcPts val="0"/>
              </a:spcBef>
              <a:spcAft>
                <a:spcPts val="0"/>
              </a:spcAft>
              <a:buNone/>
              <a:defRPr sz="4667">
                <a:latin typeface="Mallanna"/>
                <a:ea typeface="Mallanna"/>
                <a:cs typeface="Mallanna"/>
                <a:sym typeface="Mallanna"/>
              </a:defRPr>
            </a:lvl5pPr>
            <a:lvl6pPr lvl="5" rtl="0">
              <a:lnSpc>
                <a:spcPct val="115000"/>
              </a:lnSpc>
              <a:spcBef>
                <a:spcPts val="0"/>
              </a:spcBef>
              <a:spcAft>
                <a:spcPts val="0"/>
              </a:spcAft>
              <a:buNone/>
              <a:defRPr sz="4667">
                <a:latin typeface="Mallanna"/>
                <a:ea typeface="Mallanna"/>
                <a:cs typeface="Mallanna"/>
                <a:sym typeface="Mallanna"/>
              </a:defRPr>
            </a:lvl6pPr>
            <a:lvl7pPr lvl="6" rtl="0">
              <a:lnSpc>
                <a:spcPct val="115000"/>
              </a:lnSpc>
              <a:spcBef>
                <a:spcPts val="0"/>
              </a:spcBef>
              <a:spcAft>
                <a:spcPts val="0"/>
              </a:spcAft>
              <a:buNone/>
              <a:defRPr sz="4667">
                <a:latin typeface="Mallanna"/>
                <a:ea typeface="Mallanna"/>
                <a:cs typeface="Mallanna"/>
                <a:sym typeface="Mallanna"/>
              </a:defRPr>
            </a:lvl7pPr>
            <a:lvl8pPr lvl="7" rtl="0">
              <a:lnSpc>
                <a:spcPct val="115000"/>
              </a:lnSpc>
              <a:spcBef>
                <a:spcPts val="0"/>
              </a:spcBef>
              <a:spcAft>
                <a:spcPts val="0"/>
              </a:spcAft>
              <a:buNone/>
              <a:defRPr sz="4667">
                <a:latin typeface="Mallanna"/>
                <a:ea typeface="Mallanna"/>
                <a:cs typeface="Mallanna"/>
                <a:sym typeface="Mallanna"/>
              </a:defRPr>
            </a:lvl8pPr>
            <a:lvl9pPr lvl="8"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268" name="Google Shape;268;p25"/>
          <p:cNvSpPr txBox="1">
            <a:spLocks noGrp="1"/>
          </p:cNvSpPr>
          <p:nvPr>
            <p:ph type="title" idx="2"/>
          </p:nvPr>
        </p:nvSpPr>
        <p:spPr>
          <a:xfrm>
            <a:off x="7432233" y="2370667"/>
            <a:ext cx="2072000" cy="1192400"/>
          </a:xfrm>
          <a:prstGeom prst="rect">
            <a:avLst/>
          </a:prstGeom>
        </p:spPr>
        <p:txBody>
          <a:bodyPr spcFirstLastPara="1" wrap="square" lIns="0" tIns="0" rIns="0" bIns="0" anchor="t" anchorCtr="0">
            <a:noAutofit/>
          </a:bodyPr>
          <a:lstStyle>
            <a:lvl1pPr lvl="0" rtl="0">
              <a:spcBef>
                <a:spcPts val="0"/>
              </a:spcBef>
              <a:spcAft>
                <a:spcPts val="0"/>
              </a:spcAft>
              <a:buSzPts val="3300"/>
              <a:buNone/>
              <a:defRPr sz="4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endParaRPr/>
          </a:p>
        </p:txBody>
      </p:sp>
      <p:sp>
        <p:nvSpPr>
          <p:cNvPr id="269" name="Google Shape;269;p25"/>
          <p:cNvSpPr txBox="1">
            <a:spLocks noGrp="1"/>
          </p:cNvSpPr>
          <p:nvPr>
            <p:ph type="subTitle" idx="1"/>
          </p:nvPr>
        </p:nvSpPr>
        <p:spPr>
          <a:xfrm>
            <a:off x="7432233" y="3803633"/>
            <a:ext cx="3808800" cy="15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Font typeface="Happy Monkey"/>
              <a:buNone/>
              <a:defRPr sz="2133"/>
            </a:lvl1pPr>
            <a:lvl2pPr lvl="1" algn="ctr" rtl="0">
              <a:lnSpc>
                <a:spcPct val="100000"/>
              </a:lnSpc>
              <a:spcBef>
                <a:spcPts val="0"/>
              </a:spcBef>
              <a:spcAft>
                <a:spcPts val="0"/>
              </a:spcAft>
              <a:buClr>
                <a:srgbClr val="EA8C6D"/>
              </a:buClr>
              <a:buSzPts val="2800"/>
              <a:buNone/>
              <a:defRPr sz="3733">
                <a:solidFill>
                  <a:srgbClr val="EA8C6D"/>
                </a:solidFill>
              </a:defRPr>
            </a:lvl2pPr>
            <a:lvl3pPr lvl="2" algn="ctr" rtl="0">
              <a:lnSpc>
                <a:spcPct val="100000"/>
              </a:lnSpc>
              <a:spcBef>
                <a:spcPts val="0"/>
              </a:spcBef>
              <a:spcAft>
                <a:spcPts val="0"/>
              </a:spcAft>
              <a:buClr>
                <a:srgbClr val="EA8C6D"/>
              </a:buClr>
              <a:buSzPts val="2800"/>
              <a:buNone/>
              <a:defRPr sz="3733">
                <a:solidFill>
                  <a:srgbClr val="EA8C6D"/>
                </a:solidFill>
              </a:defRPr>
            </a:lvl3pPr>
            <a:lvl4pPr lvl="3" algn="ctr" rtl="0">
              <a:lnSpc>
                <a:spcPct val="100000"/>
              </a:lnSpc>
              <a:spcBef>
                <a:spcPts val="0"/>
              </a:spcBef>
              <a:spcAft>
                <a:spcPts val="0"/>
              </a:spcAft>
              <a:buClr>
                <a:srgbClr val="EA8C6D"/>
              </a:buClr>
              <a:buSzPts val="2800"/>
              <a:buNone/>
              <a:defRPr sz="3733">
                <a:solidFill>
                  <a:srgbClr val="EA8C6D"/>
                </a:solidFill>
              </a:defRPr>
            </a:lvl4pPr>
            <a:lvl5pPr lvl="4" algn="ctr" rtl="0">
              <a:lnSpc>
                <a:spcPct val="100000"/>
              </a:lnSpc>
              <a:spcBef>
                <a:spcPts val="0"/>
              </a:spcBef>
              <a:spcAft>
                <a:spcPts val="0"/>
              </a:spcAft>
              <a:buClr>
                <a:srgbClr val="EA8C6D"/>
              </a:buClr>
              <a:buSzPts val="2800"/>
              <a:buNone/>
              <a:defRPr sz="3733">
                <a:solidFill>
                  <a:srgbClr val="EA8C6D"/>
                </a:solidFill>
              </a:defRPr>
            </a:lvl5pPr>
            <a:lvl6pPr lvl="5" algn="ctr" rtl="0">
              <a:lnSpc>
                <a:spcPct val="100000"/>
              </a:lnSpc>
              <a:spcBef>
                <a:spcPts val="0"/>
              </a:spcBef>
              <a:spcAft>
                <a:spcPts val="0"/>
              </a:spcAft>
              <a:buClr>
                <a:srgbClr val="EA8C6D"/>
              </a:buClr>
              <a:buSzPts val="2800"/>
              <a:buNone/>
              <a:defRPr sz="3733">
                <a:solidFill>
                  <a:srgbClr val="EA8C6D"/>
                </a:solidFill>
              </a:defRPr>
            </a:lvl6pPr>
            <a:lvl7pPr lvl="6" algn="ctr" rtl="0">
              <a:lnSpc>
                <a:spcPct val="100000"/>
              </a:lnSpc>
              <a:spcBef>
                <a:spcPts val="0"/>
              </a:spcBef>
              <a:spcAft>
                <a:spcPts val="0"/>
              </a:spcAft>
              <a:buClr>
                <a:srgbClr val="EA8C6D"/>
              </a:buClr>
              <a:buSzPts val="2800"/>
              <a:buNone/>
              <a:defRPr sz="3733">
                <a:solidFill>
                  <a:srgbClr val="EA8C6D"/>
                </a:solidFill>
              </a:defRPr>
            </a:lvl7pPr>
            <a:lvl8pPr lvl="7" algn="ctr" rtl="0">
              <a:lnSpc>
                <a:spcPct val="100000"/>
              </a:lnSpc>
              <a:spcBef>
                <a:spcPts val="0"/>
              </a:spcBef>
              <a:spcAft>
                <a:spcPts val="0"/>
              </a:spcAft>
              <a:buClr>
                <a:srgbClr val="EA8C6D"/>
              </a:buClr>
              <a:buSzPts val="2800"/>
              <a:buNone/>
              <a:defRPr sz="3733">
                <a:solidFill>
                  <a:srgbClr val="EA8C6D"/>
                </a:solidFill>
              </a:defRPr>
            </a:lvl8pPr>
            <a:lvl9pPr lvl="8" algn="ctr" rtl="0">
              <a:lnSpc>
                <a:spcPct val="100000"/>
              </a:lnSpc>
              <a:spcBef>
                <a:spcPts val="0"/>
              </a:spcBef>
              <a:spcAft>
                <a:spcPts val="0"/>
              </a:spcAft>
              <a:buClr>
                <a:srgbClr val="EA8C6D"/>
              </a:buClr>
              <a:buSzPts val="2800"/>
              <a:buNone/>
              <a:defRPr sz="3733">
                <a:solidFill>
                  <a:srgbClr val="EA8C6D"/>
                </a:solidFill>
              </a:defRPr>
            </a:lvl9pPr>
          </a:lstStyle>
          <a:p>
            <a:endParaRPr/>
          </a:p>
        </p:txBody>
      </p:sp>
    </p:spTree>
    <p:extLst>
      <p:ext uri="{BB962C8B-B14F-4D97-AF65-F5344CB8AC3E}">
        <p14:creationId xmlns:p14="http://schemas.microsoft.com/office/powerpoint/2010/main" val="3539186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70"/>
        <p:cNvGrpSpPr/>
        <p:nvPr/>
      </p:nvGrpSpPr>
      <p:grpSpPr>
        <a:xfrm>
          <a:off x="0" y="0"/>
          <a:ext cx="0" cy="0"/>
          <a:chOff x="0" y="0"/>
          <a:chExt cx="0" cy="0"/>
        </a:xfrm>
      </p:grpSpPr>
      <p:grpSp>
        <p:nvGrpSpPr>
          <p:cNvPr id="271" name="Google Shape;271;p26"/>
          <p:cNvGrpSpPr/>
          <p:nvPr/>
        </p:nvGrpSpPr>
        <p:grpSpPr>
          <a:xfrm flipH="1">
            <a:off x="-19545" y="-8244"/>
            <a:ext cx="12211545" cy="6890280"/>
            <a:chOff x="-14659" y="-6183"/>
            <a:chExt cx="9158659" cy="5167710"/>
          </a:xfrm>
        </p:grpSpPr>
        <p:sp>
          <p:nvSpPr>
            <p:cNvPr id="272" name="Google Shape;272;p26"/>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273" name="Google Shape;273;p26"/>
            <p:cNvGrpSpPr/>
            <p:nvPr/>
          </p:nvGrpSpPr>
          <p:grpSpPr>
            <a:xfrm>
              <a:off x="-14659" y="2815576"/>
              <a:ext cx="3410268" cy="2345952"/>
              <a:chOff x="529875" y="3526025"/>
              <a:chExt cx="1175225" cy="808475"/>
            </a:xfrm>
          </p:grpSpPr>
          <p:sp>
            <p:nvSpPr>
              <p:cNvPr id="274" name="Google Shape;274;p26"/>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75" name="Google Shape;275;p26"/>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76" name="Google Shape;276;p26"/>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77" name="Google Shape;277;p26"/>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78" name="Google Shape;278;p26"/>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279" name="Google Shape;279;p26"/>
          <p:cNvSpPr txBox="1">
            <a:spLocks noGrp="1"/>
          </p:cNvSpPr>
          <p:nvPr>
            <p:ph type="title"/>
          </p:nvPr>
        </p:nvSpPr>
        <p:spPr>
          <a:xfrm>
            <a:off x="2687800" y="719333"/>
            <a:ext cx="8553200" cy="573200"/>
          </a:xfrm>
          <a:prstGeom prst="rect">
            <a:avLst/>
          </a:prstGeom>
        </p:spPr>
        <p:txBody>
          <a:bodyPr spcFirstLastPara="1" wrap="square" lIns="0" tIns="0" rIns="0" bIns="0" anchor="t" anchorCtr="0">
            <a:noAutofit/>
          </a:bodyPr>
          <a:lstStyle>
            <a:lvl1pPr lvl="0" algn="r" rtl="0">
              <a:lnSpc>
                <a:spcPct val="115000"/>
              </a:lnSpc>
              <a:spcBef>
                <a:spcPts val="0"/>
              </a:spcBef>
              <a:spcAft>
                <a:spcPts val="0"/>
              </a:spcAft>
              <a:buNone/>
              <a:defRPr sz="4667" b="1"/>
            </a:lvl1pPr>
            <a:lvl2pPr lvl="1" algn="r" rtl="0">
              <a:lnSpc>
                <a:spcPct val="115000"/>
              </a:lnSpc>
              <a:spcBef>
                <a:spcPts val="0"/>
              </a:spcBef>
              <a:spcAft>
                <a:spcPts val="0"/>
              </a:spcAft>
              <a:buNone/>
              <a:defRPr sz="4667">
                <a:latin typeface="Mallanna"/>
                <a:ea typeface="Mallanna"/>
                <a:cs typeface="Mallanna"/>
                <a:sym typeface="Mallanna"/>
              </a:defRPr>
            </a:lvl2pPr>
            <a:lvl3pPr lvl="2" algn="r" rtl="0">
              <a:lnSpc>
                <a:spcPct val="115000"/>
              </a:lnSpc>
              <a:spcBef>
                <a:spcPts val="0"/>
              </a:spcBef>
              <a:spcAft>
                <a:spcPts val="0"/>
              </a:spcAft>
              <a:buNone/>
              <a:defRPr sz="4667">
                <a:latin typeface="Mallanna"/>
                <a:ea typeface="Mallanna"/>
                <a:cs typeface="Mallanna"/>
                <a:sym typeface="Mallanna"/>
              </a:defRPr>
            </a:lvl3pPr>
            <a:lvl4pPr lvl="3" algn="r" rtl="0">
              <a:lnSpc>
                <a:spcPct val="115000"/>
              </a:lnSpc>
              <a:spcBef>
                <a:spcPts val="0"/>
              </a:spcBef>
              <a:spcAft>
                <a:spcPts val="0"/>
              </a:spcAft>
              <a:buNone/>
              <a:defRPr sz="4667">
                <a:latin typeface="Mallanna"/>
                <a:ea typeface="Mallanna"/>
                <a:cs typeface="Mallanna"/>
                <a:sym typeface="Mallanna"/>
              </a:defRPr>
            </a:lvl4pPr>
            <a:lvl5pPr lvl="4" algn="r" rtl="0">
              <a:lnSpc>
                <a:spcPct val="115000"/>
              </a:lnSpc>
              <a:spcBef>
                <a:spcPts val="0"/>
              </a:spcBef>
              <a:spcAft>
                <a:spcPts val="0"/>
              </a:spcAft>
              <a:buNone/>
              <a:defRPr sz="4667">
                <a:latin typeface="Mallanna"/>
                <a:ea typeface="Mallanna"/>
                <a:cs typeface="Mallanna"/>
                <a:sym typeface="Mallanna"/>
              </a:defRPr>
            </a:lvl5pPr>
            <a:lvl6pPr lvl="5" algn="r" rtl="0">
              <a:lnSpc>
                <a:spcPct val="115000"/>
              </a:lnSpc>
              <a:spcBef>
                <a:spcPts val="0"/>
              </a:spcBef>
              <a:spcAft>
                <a:spcPts val="0"/>
              </a:spcAft>
              <a:buNone/>
              <a:defRPr sz="4667">
                <a:latin typeface="Mallanna"/>
                <a:ea typeface="Mallanna"/>
                <a:cs typeface="Mallanna"/>
                <a:sym typeface="Mallanna"/>
              </a:defRPr>
            </a:lvl6pPr>
            <a:lvl7pPr lvl="6" algn="r" rtl="0">
              <a:lnSpc>
                <a:spcPct val="115000"/>
              </a:lnSpc>
              <a:spcBef>
                <a:spcPts val="0"/>
              </a:spcBef>
              <a:spcAft>
                <a:spcPts val="0"/>
              </a:spcAft>
              <a:buNone/>
              <a:defRPr sz="4667">
                <a:latin typeface="Mallanna"/>
                <a:ea typeface="Mallanna"/>
                <a:cs typeface="Mallanna"/>
                <a:sym typeface="Mallanna"/>
              </a:defRPr>
            </a:lvl7pPr>
            <a:lvl8pPr lvl="7" algn="r" rtl="0">
              <a:lnSpc>
                <a:spcPct val="115000"/>
              </a:lnSpc>
              <a:spcBef>
                <a:spcPts val="0"/>
              </a:spcBef>
              <a:spcAft>
                <a:spcPts val="0"/>
              </a:spcAft>
              <a:buNone/>
              <a:defRPr sz="4667">
                <a:latin typeface="Mallanna"/>
                <a:ea typeface="Mallanna"/>
                <a:cs typeface="Mallanna"/>
                <a:sym typeface="Mallanna"/>
              </a:defRPr>
            </a:lvl8pPr>
            <a:lvl9pPr lvl="8" algn="r"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280" name="Google Shape;280;p26"/>
          <p:cNvSpPr txBox="1">
            <a:spLocks noGrp="1"/>
          </p:cNvSpPr>
          <p:nvPr>
            <p:ph type="title" idx="2"/>
          </p:nvPr>
        </p:nvSpPr>
        <p:spPr>
          <a:xfrm>
            <a:off x="3161100" y="2381600"/>
            <a:ext cx="1263200" cy="1361600"/>
          </a:xfrm>
          <a:prstGeom prst="rect">
            <a:avLst/>
          </a:prstGeom>
        </p:spPr>
        <p:txBody>
          <a:bodyPr spcFirstLastPara="1" wrap="square" lIns="0" tIns="0" rIns="0" bIns="0" anchor="t" anchorCtr="0">
            <a:noAutofit/>
          </a:bodyPr>
          <a:lstStyle>
            <a:lvl1pPr lvl="0" algn="r" rtl="0">
              <a:spcBef>
                <a:spcPts val="0"/>
              </a:spcBef>
              <a:spcAft>
                <a:spcPts val="0"/>
              </a:spcAft>
              <a:buSzPts val="3300"/>
              <a:buNone/>
              <a:defRPr sz="4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endParaRPr/>
          </a:p>
        </p:txBody>
      </p:sp>
      <p:sp>
        <p:nvSpPr>
          <p:cNvPr id="281" name="Google Shape;281;p26"/>
          <p:cNvSpPr txBox="1">
            <a:spLocks noGrp="1"/>
          </p:cNvSpPr>
          <p:nvPr>
            <p:ph type="subTitle" idx="1"/>
          </p:nvPr>
        </p:nvSpPr>
        <p:spPr>
          <a:xfrm>
            <a:off x="950967" y="3814567"/>
            <a:ext cx="3473200" cy="1776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1200"/>
              <a:buFont typeface="Happy Monkey"/>
              <a:buNone/>
              <a:defRPr sz="2133"/>
            </a:lvl1pPr>
            <a:lvl2pPr lvl="1" algn="ctr" rtl="0">
              <a:lnSpc>
                <a:spcPct val="100000"/>
              </a:lnSpc>
              <a:spcBef>
                <a:spcPts val="0"/>
              </a:spcBef>
              <a:spcAft>
                <a:spcPts val="0"/>
              </a:spcAft>
              <a:buClr>
                <a:srgbClr val="EA8C6D"/>
              </a:buClr>
              <a:buSzPts val="2800"/>
              <a:buNone/>
              <a:defRPr sz="3733">
                <a:solidFill>
                  <a:srgbClr val="EA8C6D"/>
                </a:solidFill>
              </a:defRPr>
            </a:lvl2pPr>
            <a:lvl3pPr lvl="2" algn="ctr" rtl="0">
              <a:lnSpc>
                <a:spcPct val="100000"/>
              </a:lnSpc>
              <a:spcBef>
                <a:spcPts val="0"/>
              </a:spcBef>
              <a:spcAft>
                <a:spcPts val="0"/>
              </a:spcAft>
              <a:buClr>
                <a:srgbClr val="EA8C6D"/>
              </a:buClr>
              <a:buSzPts val="2800"/>
              <a:buNone/>
              <a:defRPr sz="3733">
                <a:solidFill>
                  <a:srgbClr val="EA8C6D"/>
                </a:solidFill>
              </a:defRPr>
            </a:lvl3pPr>
            <a:lvl4pPr lvl="3" algn="ctr" rtl="0">
              <a:lnSpc>
                <a:spcPct val="100000"/>
              </a:lnSpc>
              <a:spcBef>
                <a:spcPts val="0"/>
              </a:spcBef>
              <a:spcAft>
                <a:spcPts val="0"/>
              </a:spcAft>
              <a:buClr>
                <a:srgbClr val="EA8C6D"/>
              </a:buClr>
              <a:buSzPts val="2800"/>
              <a:buNone/>
              <a:defRPr sz="3733">
                <a:solidFill>
                  <a:srgbClr val="EA8C6D"/>
                </a:solidFill>
              </a:defRPr>
            </a:lvl4pPr>
            <a:lvl5pPr lvl="4" algn="ctr" rtl="0">
              <a:lnSpc>
                <a:spcPct val="100000"/>
              </a:lnSpc>
              <a:spcBef>
                <a:spcPts val="0"/>
              </a:spcBef>
              <a:spcAft>
                <a:spcPts val="0"/>
              </a:spcAft>
              <a:buClr>
                <a:srgbClr val="EA8C6D"/>
              </a:buClr>
              <a:buSzPts val="2800"/>
              <a:buNone/>
              <a:defRPr sz="3733">
                <a:solidFill>
                  <a:srgbClr val="EA8C6D"/>
                </a:solidFill>
              </a:defRPr>
            </a:lvl5pPr>
            <a:lvl6pPr lvl="5" algn="ctr" rtl="0">
              <a:lnSpc>
                <a:spcPct val="100000"/>
              </a:lnSpc>
              <a:spcBef>
                <a:spcPts val="0"/>
              </a:spcBef>
              <a:spcAft>
                <a:spcPts val="0"/>
              </a:spcAft>
              <a:buClr>
                <a:srgbClr val="EA8C6D"/>
              </a:buClr>
              <a:buSzPts val="2800"/>
              <a:buNone/>
              <a:defRPr sz="3733">
                <a:solidFill>
                  <a:srgbClr val="EA8C6D"/>
                </a:solidFill>
              </a:defRPr>
            </a:lvl6pPr>
            <a:lvl7pPr lvl="6" algn="ctr" rtl="0">
              <a:lnSpc>
                <a:spcPct val="100000"/>
              </a:lnSpc>
              <a:spcBef>
                <a:spcPts val="0"/>
              </a:spcBef>
              <a:spcAft>
                <a:spcPts val="0"/>
              </a:spcAft>
              <a:buClr>
                <a:srgbClr val="EA8C6D"/>
              </a:buClr>
              <a:buSzPts val="2800"/>
              <a:buNone/>
              <a:defRPr sz="3733">
                <a:solidFill>
                  <a:srgbClr val="EA8C6D"/>
                </a:solidFill>
              </a:defRPr>
            </a:lvl7pPr>
            <a:lvl8pPr lvl="7" algn="ctr" rtl="0">
              <a:lnSpc>
                <a:spcPct val="100000"/>
              </a:lnSpc>
              <a:spcBef>
                <a:spcPts val="0"/>
              </a:spcBef>
              <a:spcAft>
                <a:spcPts val="0"/>
              </a:spcAft>
              <a:buClr>
                <a:srgbClr val="EA8C6D"/>
              </a:buClr>
              <a:buSzPts val="2800"/>
              <a:buNone/>
              <a:defRPr sz="3733">
                <a:solidFill>
                  <a:srgbClr val="EA8C6D"/>
                </a:solidFill>
              </a:defRPr>
            </a:lvl8pPr>
            <a:lvl9pPr lvl="8" algn="ctr" rtl="0">
              <a:lnSpc>
                <a:spcPct val="100000"/>
              </a:lnSpc>
              <a:spcBef>
                <a:spcPts val="0"/>
              </a:spcBef>
              <a:spcAft>
                <a:spcPts val="0"/>
              </a:spcAft>
              <a:buClr>
                <a:srgbClr val="EA8C6D"/>
              </a:buClr>
              <a:buSzPts val="2800"/>
              <a:buNone/>
              <a:defRPr sz="3733">
                <a:solidFill>
                  <a:srgbClr val="EA8C6D"/>
                </a:solidFill>
              </a:defRPr>
            </a:lvl9pPr>
          </a:lstStyle>
          <a:p>
            <a:endParaRPr/>
          </a:p>
        </p:txBody>
      </p:sp>
    </p:spTree>
    <p:extLst>
      <p:ext uri="{BB962C8B-B14F-4D97-AF65-F5344CB8AC3E}">
        <p14:creationId xmlns:p14="http://schemas.microsoft.com/office/powerpoint/2010/main" val="1955932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82"/>
        <p:cNvGrpSpPr/>
        <p:nvPr/>
      </p:nvGrpSpPr>
      <p:grpSpPr>
        <a:xfrm>
          <a:off x="0" y="0"/>
          <a:ext cx="0" cy="0"/>
          <a:chOff x="0" y="0"/>
          <a:chExt cx="0" cy="0"/>
        </a:xfrm>
      </p:grpSpPr>
      <p:grpSp>
        <p:nvGrpSpPr>
          <p:cNvPr id="283" name="Google Shape;283;p27"/>
          <p:cNvGrpSpPr/>
          <p:nvPr/>
        </p:nvGrpSpPr>
        <p:grpSpPr>
          <a:xfrm>
            <a:off x="-3433" y="10"/>
            <a:ext cx="12195433" cy="6860124"/>
            <a:chOff x="-2575" y="7"/>
            <a:chExt cx="9146575" cy="5145093"/>
          </a:xfrm>
        </p:grpSpPr>
        <p:grpSp>
          <p:nvGrpSpPr>
            <p:cNvPr id="284" name="Google Shape;284;p27"/>
            <p:cNvGrpSpPr/>
            <p:nvPr/>
          </p:nvGrpSpPr>
          <p:grpSpPr>
            <a:xfrm>
              <a:off x="-2575" y="7"/>
              <a:ext cx="3472736" cy="2184757"/>
              <a:chOff x="5223150" y="2771850"/>
              <a:chExt cx="1210350" cy="761425"/>
            </a:xfrm>
          </p:grpSpPr>
          <p:sp>
            <p:nvSpPr>
              <p:cNvPr id="285" name="Google Shape;285;p27"/>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86" name="Google Shape;286;p27"/>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87" name="Google Shape;287;p27"/>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88" name="Google Shape;288;p27"/>
          <p:cNvSpPr txBox="1">
            <a:spLocks noGrp="1"/>
          </p:cNvSpPr>
          <p:nvPr>
            <p:ph type="title"/>
          </p:nvPr>
        </p:nvSpPr>
        <p:spPr>
          <a:xfrm>
            <a:off x="2692900" y="720000"/>
            <a:ext cx="8548000" cy="572800"/>
          </a:xfrm>
          <a:prstGeom prst="rect">
            <a:avLst/>
          </a:prstGeom>
        </p:spPr>
        <p:txBody>
          <a:bodyPr spcFirstLastPara="1" wrap="square" lIns="0" tIns="0" rIns="0" bIns="0" anchor="t" anchorCtr="0">
            <a:noAutofit/>
          </a:bodyPr>
          <a:lstStyle>
            <a:lvl1pPr lvl="0" algn="r" rtl="0">
              <a:lnSpc>
                <a:spcPct val="115000"/>
              </a:lnSpc>
              <a:spcBef>
                <a:spcPts val="0"/>
              </a:spcBef>
              <a:spcAft>
                <a:spcPts val="0"/>
              </a:spcAft>
              <a:buNone/>
              <a:defRPr sz="4667" b="1"/>
            </a:lvl1pPr>
            <a:lvl2pPr lvl="1" algn="r" rtl="0">
              <a:lnSpc>
                <a:spcPct val="115000"/>
              </a:lnSpc>
              <a:spcBef>
                <a:spcPts val="0"/>
              </a:spcBef>
              <a:spcAft>
                <a:spcPts val="0"/>
              </a:spcAft>
              <a:buNone/>
              <a:defRPr sz="4667">
                <a:latin typeface="Mallanna"/>
                <a:ea typeface="Mallanna"/>
                <a:cs typeface="Mallanna"/>
                <a:sym typeface="Mallanna"/>
              </a:defRPr>
            </a:lvl2pPr>
            <a:lvl3pPr lvl="2" algn="r" rtl="0">
              <a:lnSpc>
                <a:spcPct val="115000"/>
              </a:lnSpc>
              <a:spcBef>
                <a:spcPts val="0"/>
              </a:spcBef>
              <a:spcAft>
                <a:spcPts val="0"/>
              </a:spcAft>
              <a:buNone/>
              <a:defRPr sz="4667">
                <a:latin typeface="Mallanna"/>
                <a:ea typeface="Mallanna"/>
                <a:cs typeface="Mallanna"/>
                <a:sym typeface="Mallanna"/>
              </a:defRPr>
            </a:lvl3pPr>
            <a:lvl4pPr lvl="3" algn="r" rtl="0">
              <a:lnSpc>
                <a:spcPct val="115000"/>
              </a:lnSpc>
              <a:spcBef>
                <a:spcPts val="0"/>
              </a:spcBef>
              <a:spcAft>
                <a:spcPts val="0"/>
              </a:spcAft>
              <a:buNone/>
              <a:defRPr sz="4667">
                <a:latin typeface="Mallanna"/>
                <a:ea typeface="Mallanna"/>
                <a:cs typeface="Mallanna"/>
                <a:sym typeface="Mallanna"/>
              </a:defRPr>
            </a:lvl4pPr>
            <a:lvl5pPr lvl="4" algn="r" rtl="0">
              <a:lnSpc>
                <a:spcPct val="115000"/>
              </a:lnSpc>
              <a:spcBef>
                <a:spcPts val="0"/>
              </a:spcBef>
              <a:spcAft>
                <a:spcPts val="0"/>
              </a:spcAft>
              <a:buNone/>
              <a:defRPr sz="4667">
                <a:latin typeface="Mallanna"/>
                <a:ea typeface="Mallanna"/>
                <a:cs typeface="Mallanna"/>
                <a:sym typeface="Mallanna"/>
              </a:defRPr>
            </a:lvl5pPr>
            <a:lvl6pPr lvl="5" algn="r" rtl="0">
              <a:lnSpc>
                <a:spcPct val="115000"/>
              </a:lnSpc>
              <a:spcBef>
                <a:spcPts val="0"/>
              </a:spcBef>
              <a:spcAft>
                <a:spcPts val="0"/>
              </a:spcAft>
              <a:buNone/>
              <a:defRPr sz="4667">
                <a:latin typeface="Mallanna"/>
                <a:ea typeface="Mallanna"/>
                <a:cs typeface="Mallanna"/>
                <a:sym typeface="Mallanna"/>
              </a:defRPr>
            </a:lvl6pPr>
            <a:lvl7pPr lvl="6" algn="r" rtl="0">
              <a:lnSpc>
                <a:spcPct val="115000"/>
              </a:lnSpc>
              <a:spcBef>
                <a:spcPts val="0"/>
              </a:spcBef>
              <a:spcAft>
                <a:spcPts val="0"/>
              </a:spcAft>
              <a:buNone/>
              <a:defRPr sz="4667">
                <a:latin typeface="Mallanna"/>
                <a:ea typeface="Mallanna"/>
                <a:cs typeface="Mallanna"/>
                <a:sym typeface="Mallanna"/>
              </a:defRPr>
            </a:lvl7pPr>
            <a:lvl8pPr lvl="7" algn="r" rtl="0">
              <a:lnSpc>
                <a:spcPct val="115000"/>
              </a:lnSpc>
              <a:spcBef>
                <a:spcPts val="0"/>
              </a:spcBef>
              <a:spcAft>
                <a:spcPts val="0"/>
              </a:spcAft>
              <a:buNone/>
              <a:defRPr sz="4667">
                <a:latin typeface="Mallanna"/>
                <a:ea typeface="Mallanna"/>
                <a:cs typeface="Mallanna"/>
                <a:sym typeface="Mallanna"/>
              </a:defRPr>
            </a:lvl8pPr>
            <a:lvl9pPr lvl="8" algn="r"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289" name="Google Shape;289;p27"/>
          <p:cNvSpPr txBox="1">
            <a:spLocks noGrp="1"/>
          </p:cNvSpPr>
          <p:nvPr>
            <p:ph type="title" idx="2"/>
          </p:nvPr>
        </p:nvSpPr>
        <p:spPr>
          <a:xfrm>
            <a:off x="5281000" y="2651933"/>
            <a:ext cx="1563600" cy="1361600"/>
          </a:xfrm>
          <a:prstGeom prst="rect">
            <a:avLst/>
          </a:prstGeom>
        </p:spPr>
        <p:txBody>
          <a:bodyPr spcFirstLastPara="1" wrap="square" lIns="0" tIns="0" rIns="0" bIns="0" anchor="t" anchorCtr="0">
            <a:noAutofit/>
          </a:bodyPr>
          <a:lstStyle>
            <a:lvl1pPr lvl="0" rtl="0">
              <a:spcBef>
                <a:spcPts val="0"/>
              </a:spcBef>
              <a:spcAft>
                <a:spcPts val="0"/>
              </a:spcAft>
              <a:buSzPts val="3300"/>
              <a:buNone/>
              <a:defRPr sz="4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endParaRPr/>
          </a:p>
        </p:txBody>
      </p:sp>
      <p:sp>
        <p:nvSpPr>
          <p:cNvPr id="290" name="Google Shape;290;p27"/>
          <p:cNvSpPr txBox="1">
            <a:spLocks noGrp="1"/>
          </p:cNvSpPr>
          <p:nvPr>
            <p:ph type="subTitle" idx="1"/>
          </p:nvPr>
        </p:nvSpPr>
        <p:spPr>
          <a:xfrm>
            <a:off x="5281000" y="4084900"/>
            <a:ext cx="4223200" cy="1776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Font typeface="Happy Monkey"/>
              <a:buNone/>
              <a:defRPr sz="2133"/>
            </a:lvl1pPr>
            <a:lvl2pPr lvl="1" algn="ctr" rtl="0">
              <a:lnSpc>
                <a:spcPct val="100000"/>
              </a:lnSpc>
              <a:spcBef>
                <a:spcPts val="0"/>
              </a:spcBef>
              <a:spcAft>
                <a:spcPts val="0"/>
              </a:spcAft>
              <a:buClr>
                <a:srgbClr val="EA8C6D"/>
              </a:buClr>
              <a:buSzPts val="2800"/>
              <a:buNone/>
              <a:defRPr sz="3733">
                <a:solidFill>
                  <a:srgbClr val="EA8C6D"/>
                </a:solidFill>
              </a:defRPr>
            </a:lvl2pPr>
            <a:lvl3pPr lvl="2" algn="ctr" rtl="0">
              <a:lnSpc>
                <a:spcPct val="100000"/>
              </a:lnSpc>
              <a:spcBef>
                <a:spcPts val="0"/>
              </a:spcBef>
              <a:spcAft>
                <a:spcPts val="0"/>
              </a:spcAft>
              <a:buClr>
                <a:srgbClr val="EA8C6D"/>
              </a:buClr>
              <a:buSzPts val="2800"/>
              <a:buNone/>
              <a:defRPr sz="3733">
                <a:solidFill>
                  <a:srgbClr val="EA8C6D"/>
                </a:solidFill>
              </a:defRPr>
            </a:lvl3pPr>
            <a:lvl4pPr lvl="3" algn="ctr" rtl="0">
              <a:lnSpc>
                <a:spcPct val="100000"/>
              </a:lnSpc>
              <a:spcBef>
                <a:spcPts val="0"/>
              </a:spcBef>
              <a:spcAft>
                <a:spcPts val="0"/>
              </a:spcAft>
              <a:buClr>
                <a:srgbClr val="EA8C6D"/>
              </a:buClr>
              <a:buSzPts val="2800"/>
              <a:buNone/>
              <a:defRPr sz="3733">
                <a:solidFill>
                  <a:srgbClr val="EA8C6D"/>
                </a:solidFill>
              </a:defRPr>
            </a:lvl4pPr>
            <a:lvl5pPr lvl="4" algn="ctr" rtl="0">
              <a:lnSpc>
                <a:spcPct val="100000"/>
              </a:lnSpc>
              <a:spcBef>
                <a:spcPts val="0"/>
              </a:spcBef>
              <a:spcAft>
                <a:spcPts val="0"/>
              </a:spcAft>
              <a:buClr>
                <a:srgbClr val="EA8C6D"/>
              </a:buClr>
              <a:buSzPts val="2800"/>
              <a:buNone/>
              <a:defRPr sz="3733">
                <a:solidFill>
                  <a:srgbClr val="EA8C6D"/>
                </a:solidFill>
              </a:defRPr>
            </a:lvl5pPr>
            <a:lvl6pPr lvl="5" algn="ctr" rtl="0">
              <a:lnSpc>
                <a:spcPct val="100000"/>
              </a:lnSpc>
              <a:spcBef>
                <a:spcPts val="0"/>
              </a:spcBef>
              <a:spcAft>
                <a:spcPts val="0"/>
              </a:spcAft>
              <a:buClr>
                <a:srgbClr val="EA8C6D"/>
              </a:buClr>
              <a:buSzPts val="2800"/>
              <a:buNone/>
              <a:defRPr sz="3733">
                <a:solidFill>
                  <a:srgbClr val="EA8C6D"/>
                </a:solidFill>
              </a:defRPr>
            </a:lvl6pPr>
            <a:lvl7pPr lvl="6" algn="ctr" rtl="0">
              <a:lnSpc>
                <a:spcPct val="100000"/>
              </a:lnSpc>
              <a:spcBef>
                <a:spcPts val="0"/>
              </a:spcBef>
              <a:spcAft>
                <a:spcPts val="0"/>
              </a:spcAft>
              <a:buClr>
                <a:srgbClr val="EA8C6D"/>
              </a:buClr>
              <a:buSzPts val="2800"/>
              <a:buNone/>
              <a:defRPr sz="3733">
                <a:solidFill>
                  <a:srgbClr val="EA8C6D"/>
                </a:solidFill>
              </a:defRPr>
            </a:lvl7pPr>
            <a:lvl8pPr lvl="7" algn="ctr" rtl="0">
              <a:lnSpc>
                <a:spcPct val="100000"/>
              </a:lnSpc>
              <a:spcBef>
                <a:spcPts val="0"/>
              </a:spcBef>
              <a:spcAft>
                <a:spcPts val="0"/>
              </a:spcAft>
              <a:buClr>
                <a:srgbClr val="EA8C6D"/>
              </a:buClr>
              <a:buSzPts val="2800"/>
              <a:buNone/>
              <a:defRPr sz="3733">
                <a:solidFill>
                  <a:srgbClr val="EA8C6D"/>
                </a:solidFill>
              </a:defRPr>
            </a:lvl8pPr>
            <a:lvl9pPr lvl="8" algn="ctr" rtl="0">
              <a:lnSpc>
                <a:spcPct val="100000"/>
              </a:lnSpc>
              <a:spcBef>
                <a:spcPts val="0"/>
              </a:spcBef>
              <a:spcAft>
                <a:spcPts val="0"/>
              </a:spcAft>
              <a:buClr>
                <a:srgbClr val="EA8C6D"/>
              </a:buClr>
              <a:buSzPts val="2800"/>
              <a:buNone/>
              <a:defRPr sz="3733">
                <a:solidFill>
                  <a:srgbClr val="EA8C6D"/>
                </a:solidFill>
              </a:defRPr>
            </a:lvl9pPr>
          </a:lstStyle>
          <a:p>
            <a:endParaRPr/>
          </a:p>
        </p:txBody>
      </p:sp>
    </p:spTree>
    <p:extLst>
      <p:ext uri="{BB962C8B-B14F-4D97-AF65-F5344CB8AC3E}">
        <p14:creationId xmlns:p14="http://schemas.microsoft.com/office/powerpoint/2010/main" val="2761252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91"/>
        <p:cNvGrpSpPr/>
        <p:nvPr/>
      </p:nvGrpSpPr>
      <p:grpSpPr>
        <a:xfrm>
          <a:off x="0" y="0"/>
          <a:ext cx="0" cy="0"/>
          <a:chOff x="0" y="0"/>
          <a:chExt cx="0" cy="0"/>
        </a:xfrm>
      </p:grpSpPr>
      <p:grpSp>
        <p:nvGrpSpPr>
          <p:cNvPr id="292" name="Google Shape;292;p28"/>
          <p:cNvGrpSpPr/>
          <p:nvPr/>
        </p:nvGrpSpPr>
        <p:grpSpPr>
          <a:xfrm>
            <a:off x="-3434" y="10"/>
            <a:ext cx="12195419" cy="6851905"/>
            <a:chOff x="-2575" y="7"/>
            <a:chExt cx="9146564" cy="5138929"/>
          </a:xfrm>
        </p:grpSpPr>
        <p:grpSp>
          <p:nvGrpSpPr>
            <p:cNvPr id="293" name="Google Shape;293;p28"/>
            <p:cNvGrpSpPr/>
            <p:nvPr/>
          </p:nvGrpSpPr>
          <p:grpSpPr>
            <a:xfrm>
              <a:off x="-2575" y="7"/>
              <a:ext cx="3472736" cy="2184757"/>
              <a:chOff x="5223150" y="2771850"/>
              <a:chExt cx="1210350" cy="761425"/>
            </a:xfrm>
          </p:grpSpPr>
          <p:sp>
            <p:nvSpPr>
              <p:cNvPr id="294" name="Google Shape;294;p28"/>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95" name="Google Shape;295;p28"/>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96" name="Google Shape;296;p28"/>
            <p:cNvGrpSpPr/>
            <p:nvPr/>
          </p:nvGrpSpPr>
          <p:grpSpPr>
            <a:xfrm>
              <a:off x="146564" y="2541576"/>
              <a:ext cx="8997424" cy="2597361"/>
              <a:chOff x="1213475" y="1281350"/>
              <a:chExt cx="3125625" cy="902300"/>
            </a:xfrm>
          </p:grpSpPr>
          <p:sp>
            <p:nvSpPr>
              <p:cNvPr id="297" name="Google Shape;297;p28"/>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98" name="Google Shape;298;p28"/>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pic>
        <p:nvPicPr>
          <p:cNvPr id="299" name="Google Shape;299;p28"/>
          <p:cNvPicPr preferRelativeResize="0"/>
          <p:nvPr/>
        </p:nvPicPr>
        <p:blipFill>
          <a:blip r:embed="rId2">
            <a:alphaModFix/>
          </a:blip>
          <a:stretch>
            <a:fillRect/>
          </a:stretch>
        </p:blipFill>
        <p:spPr>
          <a:xfrm>
            <a:off x="1" y="1405"/>
            <a:ext cx="12191996" cy="6855187"/>
          </a:xfrm>
          <a:prstGeom prst="rect">
            <a:avLst/>
          </a:prstGeom>
          <a:noFill/>
          <a:ln>
            <a:noFill/>
          </a:ln>
        </p:spPr>
      </p:pic>
      <p:sp>
        <p:nvSpPr>
          <p:cNvPr id="300" name="Google Shape;300;p28"/>
          <p:cNvSpPr txBox="1">
            <a:spLocks noGrp="1"/>
          </p:cNvSpPr>
          <p:nvPr>
            <p:ph type="title"/>
          </p:nvPr>
        </p:nvSpPr>
        <p:spPr>
          <a:xfrm>
            <a:off x="3596800" y="1394400"/>
            <a:ext cx="4998400" cy="9716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rgbClr val="FAF2DD"/>
              </a:buClr>
              <a:buSzPts val="7700"/>
              <a:buFont typeface="Amatic SC"/>
              <a:buNone/>
              <a:defRPr sz="8000" b="1">
                <a:solidFill>
                  <a:srgbClr val="FAF2DD"/>
                </a:solidFill>
                <a:latin typeface="Amatic SC"/>
                <a:ea typeface="Amatic SC"/>
                <a:cs typeface="Amatic SC"/>
                <a:sym typeface="Amatic SC"/>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301" name="Google Shape;301;p28"/>
          <p:cNvSpPr txBox="1">
            <a:spLocks noGrp="1"/>
          </p:cNvSpPr>
          <p:nvPr>
            <p:ph type="subTitle" idx="1"/>
          </p:nvPr>
        </p:nvSpPr>
        <p:spPr>
          <a:xfrm>
            <a:off x="3596800" y="3041751"/>
            <a:ext cx="4998400" cy="1442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rgbClr val="FAF2DD"/>
              </a:buClr>
              <a:buSzPts val="1200"/>
              <a:buFont typeface="Happy Monkey"/>
              <a:buNone/>
              <a:defRPr sz="2000">
                <a:solidFill>
                  <a:srgbClr val="FAF2DD"/>
                </a:solidFill>
                <a:latin typeface="Mallanna"/>
                <a:ea typeface="Mallanna"/>
                <a:cs typeface="Mallanna"/>
                <a:sym typeface="Mallanna"/>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302" name="Google Shape;302;p28"/>
          <p:cNvSpPr txBox="1"/>
          <p:nvPr/>
        </p:nvSpPr>
        <p:spPr>
          <a:xfrm>
            <a:off x="3134800" y="4576351"/>
            <a:ext cx="5922400" cy="7484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a:ln>
                  <a:noFill/>
                </a:ln>
                <a:solidFill>
                  <a:srgbClr val="FAF2DD"/>
                </a:solidFill>
                <a:effectLst/>
                <a:uLnTx/>
                <a:uFillTx/>
                <a:latin typeface="Mallanna"/>
                <a:ea typeface="Mallanna"/>
                <a:cs typeface="Mallanna"/>
                <a:sym typeface="Mallanna"/>
              </a:rPr>
              <a:t>CREDITS: This presentation template was created by ​</a:t>
            </a:r>
            <a:r>
              <a:rPr kumimoji="0" lang="en" sz="1600" b="1" i="0" u="none" strike="noStrike" kern="1200" cap="none" spc="0" normalizeH="0" baseline="0" noProof="0">
                <a:ln>
                  <a:noFill/>
                </a:ln>
                <a:solidFill>
                  <a:srgbClr val="FAF2DD"/>
                </a:solidFill>
                <a:effectLst/>
                <a:uLnTx/>
                <a:uFillTx/>
                <a:latin typeface="Mallanna"/>
                <a:ea typeface="Mallanna"/>
                <a:cs typeface="Mallanna"/>
                <a:sym typeface="Mallanna"/>
              </a:rPr>
              <a:t>Slidesgo</a:t>
            </a:r>
            <a:r>
              <a:rPr kumimoji="0" lang="en" sz="1600" b="0" i="0" u="none" strike="noStrike" kern="1200" cap="none" spc="0" normalizeH="0" baseline="0" noProof="0">
                <a:ln>
                  <a:noFill/>
                </a:ln>
                <a:solidFill>
                  <a:srgbClr val="FAF2DD"/>
                </a:solidFill>
                <a:effectLst/>
                <a:uLnTx/>
                <a:uFillTx/>
                <a:latin typeface="Mallanna"/>
                <a:ea typeface="Mallanna"/>
                <a:cs typeface="Mallanna"/>
                <a:sym typeface="Mallanna"/>
              </a:rPr>
              <a:t>​,  including icons by </a:t>
            </a:r>
            <a:r>
              <a:rPr kumimoji="0" lang="en" sz="1600" b="1" i="0" u="none" strike="noStrike" kern="1200" cap="none" spc="0" normalizeH="0" baseline="0" noProof="0">
                <a:ln>
                  <a:noFill/>
                </a:ln>
                <a:solidFill>
                  <a:srgbClr val="FAF2DD"/>
                </a:solidFill>
                <a:effectLst/>
                <a:uLnTx/>
                <a:uFillTx/>
                <a:latin typeface="Mallanna"/>
                <a:ea typeface="Mallanna"/>
                <a:cs typeface="Mallanna"/>
                <a:sym typeface="Mallanna"/>
              </a:rPr>
              <a:t>Flaticon</a:t>
            </a:r>
            <a:r>
              <a:rPr kumimoji="0" lang="en" sz="1600" b="0" i="0" u="none" strike="noStrike" kern="1200" cap="none" spc="0" normalizeH="0" baseline="0" noProof="0">
                <a:ln>
                  <a:noFill/>
                </a:ln>
                <a:solidFill>
                  <a:srgbClr val="FAF2DD"/>
                </a:solidFill>
                <a:effectLst/>
                <a:uLnTx/>
                <a:uFillTx/>
                <a:latin typeface="Mallanna"/>
                <a:ea typeface="Mallanna"/>
                <a:cs typeface="Mallanna"/>
                <a:sym typeface="Mallanna"/>
              </a:rPr>
              <a:t>​, infographics &amp; images by </a:t>
            </a:r>
            <a:r>
              <a:rPr kumimoji="0" lang="en" sz="1600" b="1" i="0" u="none" strike="noStrike" kern="1200" cap="none" spc="0" normalizeH="0" baseline="0" noProof="0">
                <a:ln>
                  <a:noFill/>
                </a:ln>
                <a:solidFill>
                  <a:srgbClr val="FAF2DD"/>
                </a:solidFill>
                <a:effectLst/>
                <a:uLnTx/>
                <a:uFillTx/>
                <a:latin typeface="Mallanna"/>
                <a:ea typeface="Mallanna"/>
                <a:cs typeface="Mallanna"/>
                <a:sym typeface="Mallanna"/>
              </a:rPr>
              <a:t>​Freepik</a:t>
            </a:r>
            <a:endParaRPr kumimoji="0" sz="1600" b="1" i="0" u="none" strike="noStrike" kern="1200" cap="none" spc="0" normalizeH="0" baseline="0" noProof="0">
              <a:ln>
                <a:noFill/>
              </a:ln>
              <a:solidFill>
                <a:srgbClr val="FAF2DD"/>
              </a:solidFill>
              <a:effectLst/>
              <a:uLnTx/>
              <a:uFillTx/>
              <a:latin typeface="Mallanna"/>
              <a:ea typeface="Mallanna"/>
              <a:cs typeface="Mallanna"/>
              <a:sym typeface="Mallanna"/>
            </a:endParaRPr>
          </a:p>
        </p:txBody>
      </p:sp>
    </p:spTree>
    <p:extLst>
      <p:ext uri="{BB962C8B-B14F-4D97-AF65-F5344CB8AC3E}">
        <p14:creationId xmlns:p14="http://schemas.microsoft.com/office/powerpoint/2010/main" val="37460636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03"/>
        <p:cNvGrpSpPr/>
        <p:nvPr/>
      </p:nvGrpSpPr>
      <p:grpSpPr>
        <a:xfrm>
          <a:off x="0" y="0"/>
          <a:ext cx="0" cy="0"/>
          <a:chOff x="0" y="0"/>
          <a:chExt cx="0" cy="0"/>
        </a:xfrm>
      </p:grpSpPr>
    </p:spTree>
    <p:extLst>
      <p:ext uri="{BB962C8B-B14F-4D97-AF65-F5344CB8AC3E}">
        <p14:creationId xmlns:p14="http://schemas.microsoft.com/office/powerpoint/2010/main" val="4090183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4"/>
        <p:cNvGrpSpPr/>
        <p:nvPr/>
      </p:nvGrpSpPr>
      <p:grpSpPr>
        <a:xfrm>
          <a:off x="0" y="0"/>
          <a:ext cx="0" cy="0"/>
          <a:chOff x="0" y="0"/>
          <a:chExt cx="0" cy="0"/>
        </a:xfrm>
      </p:grpSpPr>
    </p:spTree>
    <p:extLst>
      <p:ext uri="{BB962C8B-B14F-4D97-AF65-F5344CB8AC3E}">
        <p14:creationId xmlns:p14="http://schemas.microsoft.com/office/powerpoint/2010/main" val="2470542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05"/>
        <p:cNvGrpSpPr/>
        <p:nvPr/>
      </p:nvGrpSpPr>
      <p:grpSpPr>
        <a:xfrm>
          <a:off x="0" y="0"/>
          <a:ext cx="0" cy="0"/>
          <a:chOff x="0" y="0"/>
          <a:chExt cx="0" cy="0"/>
        </a:xfrm>
      </p:grpSpPr>
      <p:grpSp>
        <p:nvGrpSpPr>
          <p:cNvPr id="306" name="Google Shape;306;p31"/>
          <p:cNvGrpSpPr/>
          <p:nvPr/>
        </p:nvGrpSpPr>
        <p:grpSpPr>
          <a:xfrm>
            <a:off x="-14" y="-9"/>
            <a:ext cx="12192244" cy="6852024"/>
            <a:chOff x="-11" y="-7"/>
            <a:chExt cx="9144183" cy="5139018"/>
          </a:xfrm>
        </p:grpSpPr>
        <p:grpSp>
          <p:nvGrpSpPr>
            <p:cNvPr id="307" name="Google Shape;307;p31"/>
            <p:cNvGrpSpPr/>
            <p:nvPr/>
          </p:nvGrpSpPr>
          <p:grpSpPr>
            <a:xfrm>
              <a:off x="146748" y="2541651"/>
              <a:ext cx="8997424" cy="2597361"/>
              <a:chOff x="1213475" y="1281350"/>
              <a:chExt cx="3125625" cy="902300"/>
            </a:xfrm>
          </p:grpSpPr>
          <p:sp>
            <p:nvSpPr>
              <p:cNvPr id="308" name="Google Shape;308;p31"/>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09" name="Google Shape;309;p31"/>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10" name="Google Shape;310;p31"/>
            <p:cNvGrpSpPr/>
            <p:nvPr/>
          </p:nvGrpSpPr>
          <p:grpSpPr>
            <a:xfrm>
              <a:off x="-11" y="-7"/>
              <a:ext cx="3516067" cy="2211940"/>
              <a:chOff x="5223150" y="2771850"/>
              <a:chExt cx="1210350" cy="761425"/>
            </a:xfrm>
          </p:grpSpPr>
          <p:sp>
            <p:nvSpPr>
              <p:cNvPr id="311" name="Google Shape;311;p31"/>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12" name="Google Shape;312;p31"/>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pic>
        <p:nvPicPr>
          <p:cNvPr id="313" name="Google Shape;313;p31"/>
          <p:cNvPicPr preferRelativeResize="0"/>
          <p:nvPr/>
        </p:nvPicPr>
        <p:blipFill>
          <a:blip r:embed="rId2">
            <a:alphaModFix/>
          </a:blip>
          <a:stretch>
            <a:fillRect/>
          </a:stretch>
        </p:blipFill>
        <p:spPr>
          <a:xfrm flipH="1">
            <a:off x="1" y="0"/>
            <a:ext cx="12191999" cy="6856371"/>
          </a:xfrm>
          <a:prstGeom prst="rect">
            <a:avLst/>
          </a:prstGeom>
          <a:noFill/>
          <a:ln>
            <a:noFill/>
          </a:ln>
        </p:spPr>
      </p:pic>
      <p:grpSp>
        <p:nvGrpSpPr>
          <p:cNvPr id="314" name="Google Shape;314;p31"/>
          <p:cNvGrpSpPr/>
          <p:nvPr/>
        </p:nvGrpSpPr>
        <p:grpSpPr>
          <a:xfrm rot="10800000" flipH="1">
            <a:off x="-212062" y="-457497"/>
            <a:ext cx="3327935" cy="2927781"/>
            <a:chOff x="3312900" y="2468375"/>
            <a:chExt cx="1021800" cy="898975"/>
          </a:xfrm>
        </p:grpSpPr>
        <p:sp>
          <p:nvSpPr>
            <p:cNvPr id="315" name="Google Shape;315;p31"/>
            <p:cNvSpPr/>
            <p:nvPr/>
          </p:nvSpPr>
          <p:spPr>
            <a:xfrm>
              <a:off x="3799175" y="2641950"/>
              <a:ext cx="218375" cy="171725"/>
            </a:xfrm>
            <a:custGeom>
              <a:avLst/>
              <a:gdLst/>
              <a:ahLst/>
              <a:cxnLst/>
              <a:rect l="l" t="t" r="r" b="b"/>
              <a:pathLst>
                <a:path w="8735" h="6869" extrusionOk="0">
                  <a:moveTo>
                    <a:pt x="7178" y="1"/>
                  </a:moveTo>
                  <a:cubicBezTo>
                    <a:pt x="7027" y="202"/>
                    <a:pt x="6940" y="453"/>
                    <a:pt x="6940" y="716"/>
                  </a:cubicBezTo>
                  <a:cubicBezTo>
                    <a:pt x="6312" y="402"/>
                    <a:pt x="5617" y="254"/>
                    <a:pt x="4931" y="254"/>
                  </a:cubicBezTo>
                  <a:cubicBezTo>
                    <a:pt x="4547" y="254"/>
                    <a:pt x="4167" y="300"/>
                    <a:pt x="3802" y="390"/>
                  </a:cubicBezTo>
                  <a:cubicBezTo>
                    <a:pt x="2773" y="628"/>
                    <a:pt x="1870" y="1218"/>
                    <a:pt x="1167" y="1984"/>
                  </a:cubicBezTo>
                  <a:cubicBezTo>
                    <a:pt x="728" y="2461"/>
                    <a:pt x="364" y="3025"/>
                    <a:pt x="176" y="3653"/>
                  </a:cubicBezTo>
                  <a:cubicBezTo>
                    <a:pt x="0" y="4280"/>
                    <a:pt x="13" y="4995"/>
                    <a:pt x="289" y="5623"/>
                  </a:cubicBezTo>
                  <a:cubicBezTo>
                    <a:pt x="1065" y="6379"/>
                    <a:pt x="2044" y="6868"/>
                    <a:pt x="3057" y="6868"/>
                  </a:cubicBezTo>
                  <a:cubicBezTo>
                    <a:pt x="3304" y="6868"/>
                    <a:pt x="3554" y="6839"/>
                    <a:pt x="3802" y="6777"/>
                  </a:cubicBezTo>
                  <a:cubicBezTo>
                    <a:pt x="4995" y="6476"/>
                    <a:pt x="6162" y="5598"/>
                    <a:pt x="6864" y="4669"/>
                  </a:cubicBezTo>
                  <a:cubicBezTo>
                    <a:pt x="7467" y="3904"/>
                    <a:pt x="7743" y="3075"/>
                    <a:pt x="7805" y="2084"/>
                  </a:cubicBezTo>
                  <a:cubicBezTo>
                    <a:pt x="7970" y="2113"/>
                    <a:pt x="8262" y="2307"/>
                    <a:pt x="8462" y="2307"/>
                  </a:cubicBezTo>
                  <a:cubicBezTo>
                    <a:pt x="8521" y="2307"/>
                    <a:pt x="8571" y="2290"/>
                    <a:pt x="8609" y="2247"/>
                  </a:cubicBezTo>
                  <a:cubicBezTo>
                    <a:pt x="8734" y="2109"/>
                    <a:pt x="8646" y="1871"/>
                    <a:pt x="8496" y="1745"/>
                  </a:cubicBezTo>
                  <a:cubicBezTo>
                    <a:pt x="8333" y="1632"/>
                    <a:pt x="8132" y="1607"/>
                    <a:pt x="7943" y="1570"/>
                  </a:cubicBezTo>
                  <a:cubicBezTo>
                    <a:pt x="8169" y="1519"/>
                    <a:pt x="8408" y="1344"/>
                    <a:pt x="8358" y="1105"/>
                  </a:cubicBezTo>
                  <a:cubicBezTo>
                    <a:pt x="8320" y="942"/>
                    <a:pt x="8132" y="842"/>
                    <a:pt x="7956" y="829"/>
                  </a:cubicBezTo>
                  <a:cubicBezTo>
                    <a:pt x="7793" y="829"/>
                    <a:pt x="7642" y="904"/>
                    <a:pt x="7492" y="967"/>
                  </a:cubicBezTo>
                  <a:cubicBezTo>
                    <a:pt x="7517" y="792"/>
                    <a:pt x="7542" y="616"/>
                    <a:pt x="7504" y="428"/>
                  </a:cubicBezTo>
                  <a:cubicBezTo>
                    <a:pt x="7467" y="252"/>
                    <a:pt x="7354" y="76"/>
                    <a:pt x="7178" y="1"/>
                  </a:cubicBezTo>
                  <a:close/>
                </a:path>
              </a:pathLst>
            </a:custGeom>
            <a:solidFill>
              <a:srgbClr val="E98B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16" name="Google Shape;316;p31"/>
            <p:cNvSpPr/>
            <p:nvPr/>
          </p:nvSpPr>
          <p:spPr>
            <a:xfrm>
              <a:off x="3800500" y="2657400"/>
              <a:ext cx="154925" cy="107200"/>
            </a:xfrm>
            <a:custGeom>
              <a:avLst/>
              <a:gdLst/>
              <a:ahLst/>
              <a:cxnLst/>
              <a:rect l="l" t="t" r="r" b="b"/>
              <a:pathLst>
                <a:path w="6197" h="4288" extrusionOk="0">
                  <a:moveTo>
                    <a:pt x="5793" y="0"/>
                  </a:moveTo>
                  <a:cubicBezTo>
                    <a:pt x="3134" y="0"/>
                    <a:pt x="875" y="1752"/>
                    <a:pt x="10" y="4252"/>
                  </a:cubicBezTo>
                  <a:cubicBezTo>
                    <a:pt x="1" y="4270"/>
                    <a:pt x="23" y="4287"/>
                    <a:pt x="42" y="4287"/>
                  </a:cubicBezTo>
                  <a:cubicBezTo>
                    <a:pt x="49" y="4287"/>
                    <a:pt x="56" y="4284"/>
                    <a:pt x="60" y="4277"/>
                  </a:cubicBezTo>
                  <a:cubicBezTo>
                    <a:pt x="537" y="3160"/>
                    <a:pt x="1139" y="2094"/>
                    <a:pt x="2131" y="1341"/>
                  </a:cubicBezTo>
                  <a:cubicBezTo>
                    <a:pt x="3241" y="499"/>
                    <a:pt x="4636" y="72"/>
                    <a:pt x="6027" y="72"/>
                  </a:cubicBezTo>
                  <a:cubicBezTo>
                    <a:pt x="6067" y="72"/>
                    <a:pt x="6106" y="72"/>
                    <a:pt x="6146" y="73"/>
                  </a:cubicBezTo>
                  <a:cubicBezTo>
                    <a:pt x="6196" y="73"/>
                    <a:pt x="6196" y="10"/>
                    <a:pt x="6146" y="10"/>
                  </a:cubicBezTo>
                  <a:cubicBezTo>
                    <a:pt x="6028" y="4"/>
                    <a:pt x="5910" y="0"/>
                    <a:pt x="5793" y="0"/>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17" name="Google Shape;317;p31"/>
            <p:cNvSpPr/>
            <p:nvPr/>
          </p:nvSpPr>
          <p:spPr>
            <a:xfrm>
              <a:off x="3803025" y="2662350"/>
              <a:ext cx="162750" cy="104125"/>
            </a:xfrm>
            <a:custGeom>
              <a:avLst/>
              <a:gdLst/>
              <a:ahLst/>
              <a:cxnLst/>
              <a:rect l="l" t="t" r="r" b="b"/>
              <a:pathLst>
                <a:path w="6510" h="4165" extrusionOk="0">
                  <a:moveTo>
                    <a:pt x="6484" y="1"/>
                  </a:moveTo>
                  <a:cubicBezTo>
                    <a:pt x="3824" y="252"/>
                    <a:pt x="1565" y="2046"/>
                    <a:pt x="9" y="4129"/>
                  </a:cubicBezTo>
                  <a:cubicBezTo>
                    <a:pt x="0" y="4147"/>
                    <a:pt x="17" y="4165"/>
                    <a:pt x="31" y="4165"/>
                  </a:cubicBezTo>
                  <a:cubicBezTo>
                    <a:pt x="37" y="4165"/>
                    <a:pt x="43" y="4162"/>
                    <a:pt x="47" y="4154"/>
                  </a:cubicBezTo>
                  <a:cubicBezTo>
                    <a:pt x="1791" y="2159"/>
                    <a:pt x="3761" y="415"/>
                    <a:pt x="6484" y="38"/>
                  </a:cubicBezTo>
                  <a:cubicBezTo>
                    <a:pt x="6510" y="38"/>
                    <a:pt x="6510" y="1"/>
                    <a:pt x="6484" y="1"/>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18" name="Google Shape;318;p31"/>
            <p:cNvSpPr/>
            <p:nvPr/>
          </p:nvSpPr>
          <p:spPr>
            <a:xfrm>
              <a:off x="3807150" y="2676725"/>
              <a:ext cx="162000" cy="95650"/>
            </a:xfrm>
            <a:custGeom>
              <a:avLst/>
              <a:gdLst/>
              <a:ahLst/>
              <a:cxnLst/>
              <a:rect l="l" t="t" r="r" b="b"/>
              <a:pathLst>
                <a:path w="6480" h="3826" extrusionOk="0">
                  <a:moveTo>
                    <a:pt x="6455" y="0"/>
                  </a:moveTo>
                  <a:cubicBezTo>
                    <a:pt x="6452" y="0"/>
                    <a:pt x="6448" y="1"/>
                    <a:pt x="6445" y="3"/>
                  </a:cubicBezTo>
                  <a:cubicBezTo>
                    <a:pt x="4123" y="756"/>
                    <a:pt x="1814" y="2136"/>
                    <a:pt x="20" y="3780"/>
                  </a:cubicBezTo>
                  <a:cubicBezTo>
                    <a:pt x="1" y="3799"/>
                    <a:pt x="18" y="3826"/>
                    <a:pt x="39" y="3826"/>
                  </a:cubicBezTo>
                  <a:cubicBezTo>
                    <a:pt x="45" y="3826"/>
                    <a:pt x="52" y="3824"/>
                    <a:pt x="58" y="3818"/>
                  </a:cubicBezTo>
                  <a:cubicBezTo>
                    <a:pt x="2015" y="2287"/>
                    <a:pt x="4111" y="894"/>
                    <a:pt x="6457" y="41"/>
                  </a:cubicBezTo>
                  <a:cubicBezTo>
                    <a:pt x="6479" y="30"/>
                    <a:pt x="6473" y="0"/>
                    <a:pt x="6455" y="0"/>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19" name="Google Shape;319;p31"/>
            <p:cNvSpPr/>
            <p:nvPr/>
          </p:nvSpPr>
          <p:spPr>
            <a:xfrm>
              <a:off x="3811825" y="2691075"/>
              <a:ext cx="157250" cy="85850"/>
            </a:xfrm>
            <a:custGeom>
              <a:avLst/>
              <a:gdLst/>
              <a:ahLst/>
              <a:cxnLst/>
              <a:rect l="l" t="t" r="r" b="b"/>
              <a:pathLst>
                <a:path w="6290" h="3434" extrusionOk="0">
                  <a:moveTo>
                    <a:pt x="6238" y="0"/>
                  </a:moveTo>
                  <a:cubicBezTo>
                    <a:pt x="6233" y="0"/>
                    <a:pt x="6226" y="2"/>
                    <a:pt x="6220" y="6"/>
                  </a:cubicBezTo>
                  <a:cubicBezTo>
                    <a:pt x="4162" y="1110"/>
                    <a:pt x="2041" y="2165"/>
                    <a:pt x="34" y="3382"/>
                  </a:cubicBezTo>
                  <a:cubicBezTo>
                    <a:pt x="0" y="3393"/>
                    <a:pt x="26" y="3434"/>
                    <a:pt x="59" y="3434"/>
                  </a:cubicBezTo>
                  <a:cubicBezTo>
                    <a:pt x="63" y="3434"/>
                    <a:pt x="67" y="3433"/>
                    <a:pt x="71" y="3432"/>
                  </a:cubicBezTo>
                  <a:cubicBezTo>
                    <a:pt x="2180" y="2403"/>
                    <a:pt x="4200" y="1186"/>
                    <a:pt x="6258" y="56"/>
                  </a:cubicBezTo>
                  <a:cubicBezTo>
                    <a:pt x="6289" y="46"/>
                    <a:pt x="6268" y="0"/>
                    <a:pt x="6238" y="0"/>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0" name="Google Shape;320;p31"/>
            <p:cNvSpPr/>
            <p:nvPr/>
          </p:nvSpPr>
          <p:spPr>
            <a:xfrm>
              <a:off x="3815800" y="2697550"/>
              <a:ext cx="162350" cy="84050"/>
            </a:xfrm>
            <a:custGeom>
              <a:avLst/>
              <a:gdLst/>
              <a:ahLst/>
              <a:cxnLst/>
              <a:rect l="l" t="t" r="r" b="b"/>
              <a:pathLst>
                <a:path w="6494" h="3362" extrusionOk="0">
                  <a:moveTo>
                    <a:pt x="6466" y="0"/>
                  </a:moveTo>
                  <a:cubicBezTo>
                    <a:pt x="6460" y="0"/>
                    <a:pt x="6454" y="3"/>
                    <a:pt x="6450" y="11"/>
                  </a:cubicBezTo>
                  <a:cubicBezTo>
                    <a:pt x="4631" y="1642"/>
                    <a:pt x="2422" y="2759"/>
                    <a:pt x="38" y="3298"/>
                  </a:cubicBezTo>
                  <a:cubicBezTo>
                    <a:pt x="0" y="3311"/>
                    <a:pt x="25" y="3361"/>
                    <a:pt x="50" y="3361"/>
                  </a:cubicBezTo>
                  <a:cubicBezTo>
                    <a:pt x="2435" y="3010"/>
                    <a:pt x="4756" y="1667"/>
                    <a:pt x="6475" y="36"/>
                  </a:cubicBezTo>
                  <a:cubicBezTo>
                    <a:pt x="6493" y="18"/>
                    <a:pt x="6479" y="0"/>
                    <a:pt x="6466" y="0"/>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1" name="Google Shape;321;p31"/>
            <p:cNvSpPr/>
            <p:nvPr/>
          </p:nvSpPr>
          <p:spPr>
            <a:xfrm>
              <a:off x="3821550" y="2707000"/>
              <a:ext cx="161650" cy="83225"/>
            </a:xfrm>
            <a:custGeom>
              <a:avLst/>
              <a:gdLst/>
              <a:ahLst/>
              <a:cxnLst/>
              <a:rect l="l" t="t" r="r" b="b"/>
              <a:pathLst>
                <a:path w="6466" h="3329" extrusionOk="0">
                  <a:moveTo>
                    <a:pt x="6427" y="1"/>
                  </a:moveTo>
                  <a:cubicBezTo>
                    <a:pt x="6421" y="1"/>
                    <a:pt x="6414" y="3"/>
                    <a:pt x="6409" y="9"/>
                  </a:cubicBezTo>
                  <a:cubicBezTo>
                    <a:pt x="5133" y="1566"/>
                    <a:pt x="3178" y="3206"/>
                    <a:pt x="1073" y="3206"/>
                  </a:cubicBezTo>
                  <a:cubicBezTo>
                    <a:pt x="734" y="3206"/>
                    <a:pt x="391" y="3163"/>
                    <a:pt x="46" y="3071"/>
                  </a:cubicBezTo>
                  <a:cubicBezTo>
                    <a:pt x="42" y="3070"/>
                    <a:pt x="38" y="3069"/>
                    <a:pt x="35" y="3069"/>
                  </a:cubicBezTo>
                  <a:cubicBezTo>
                    <a:pt x="6" y="3069"/>
                    <a:pt x="0" y="3110"/>
                    <a:pt x="34" y="3121"/>
                  </a:cubicBezTo>
                  <a:cubicBezTo>
                    <a:pt x="428" y="3264"/>
                    <a:pt x="826" y="3329"/>
                    <a:pt x="1220" y="3329"/>
                  </a:cubicBezTo>
                  <a:cubicBezTo>
                    <a:pt x="3285" y="3329"/>
                    <a:pt x="5277" y="1564"/>
                    <a:pt x="6446" y="47"/>
                  </a:cubicBezTo>
                  <a:cubicBezTo>
                    <a:pt x="6465" y="28"/>
                    <a:pt x="6448" y="1"/>
                    <a:pt x="6427" y="1"/>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2" name="Google Shape;322;p31"/>
            <p:cNvSpPr/>
            <p:nvPr/>
          </p:nvSpPr>
          <p:spPr>
            <a:xfrm>
              <a:off x="3826325" y="2713450"/>
              <a:ext cx="162550" cy="89300"/>
            </a:xfrm>
            <a:custGeom>
              <a:avLst/>
              <a:gdLst/>
              <a:ahLst/>
              <a:cxnLst/>
              <a:rect l="l" t="t" r="r" b="b"/>
              <a:pathLst>
                <a:path w="6502" h="3572" extrusionOk="0">
                  <a:moveTo>
                    <a:pt x="6477" y="1"/>
                  </a:moveTo>
                  <a:cubicBezTo>
                    <a:pt x="6469" y="1"/>
                    <a:pt x="6461" y="5"/>
                    <a:pt x="6456" y="15"/>
                  </a:cubicBezTo>
                  <a:cubicBezTo>
                    <a:pt x="5404" y="1738"/>
                    <a:pt x="3494" y="3401"/>
                    <a:pt x="1426" y="3401"/>
                  </a:cubicBezTo>
                  <a:cubicBezTo>
                    <a:pt x="978" y="3401"/>
                    <a:pt x="524" y="3324"/>
                    <a:pt x="69" y="3152"/>
                  </a:cubicBezTo>
                  <a:cubicBezTo>
                    <a:pt x="63" y="3148"/>
                    <a:pt x="58" y="3147"/>
                    <a:pt x="53" y="3147"/>
                  </a:cubicBezTo>
                  <a:cubicBezTo>
                    <a:pt x="22" y="3147"/>
                    <a:pt x="0" y="3206"/>
                    <a:pt x="43" y="3227"/>
                  </a:cubicBezTo>
                  <a:cubicBezTo>
                    <a:pt x="521" y="3466"/>
                    <a:pt x="1006" y="3571"/>
                    <a:pt x="1488" y="3571"/>
                  </a:cubicBezTo>
                  <a:cubicBezTo>
                    <a:pt x="3538" y="3571"/>
                    <a:pt x="5518" y="1663"/>
                    <a:pt x="6494" y="27"/>
                  </a:cubicBezTo>
                  <a:cubicBezTo>
                    <a:pt x="6501" y="12"/>
                    <a:pt x="6490" y="1"/>
                    <a:pt x="6477" y="1"/>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3" name="Google Shape;323;p31"/>
            <p:cNvSpPr/>
            <p:nvPr/>
          </p:nvSpPr>
          <p:spPr>
            <a:xfrm>
              <a:off x="3529675" y="2773300"/>
              <a:ext cx="286775" cy="384675"/>
            </a:xfrm>
            <a:custGeom>
              <a:avLst/>
              <a:gdLst/>
              <a:ahLst/>
              <a:cxnLst/>
              <a:rect l="l" t="t" r="r" b="b"/>
              <a:pathLst>
                <a:path w="11471" h="15387" extrusionOk="0">
                  <a:moveTo>
                    <a:pt x="11218" y="0"/>
                  </a:moveTo>
                  <a:cubicBezTo>
                    <a:pt x="11194" y="0"/>
                    <a:pt x="11169" y="6"/>
                    <a:pt x="11144" y="17"/>
                  </a:cubicBezTo>
                  <a:cubicBezTo>
                    <a:pt x="8885" y="1185"/>
                    <a:pt x="6877" y="2854"/>
                    <a:pt x="5133" y="4698"/>
                  </a:cubicBezTo>
                  <a:cubicBezTo>
                    <a:pt x="3301" y="6643"/>
                    <a:pt x="1657" y="8889"/>
                    <a:pt x="716" y="11412"/>
                  </a:cubicBezTo>
                  <a:cubicBezTo>
                    <a:pt x="264" y="12654"/>
                    <a:pt x="1" y="13972"/>
                    <a:pt x="114" y="15302"/>
                  </a:cubicBezTo>
                  <a:cubicBezTo>
                    <a:pt x="120" y="15358"/>
                    <a:pt x="167" y="15387"/>
                    <a:pt x="211" y="15387"/>
                  </a:cubicBezTo>
                  <a:cubicBezTo>
                    <a:pt x="255" y="15387"/>
                    <a:pt x="296" y="15358"/>
                    <a:pt x="289" y="15302"/>
                  </a:cubicBezTo>
                  <a:cubicBezTo>
                    <a:pt x="126" y="12842"/>
                    <a:pt x="1193" y="10458"/>
                    <a:pt x="2510" y="8438"/>
                  </a:cubicBezTo>
                  <a:cubicBezTo>
                    <a:pt x="3966" y="6191"/>
                    <a:pt x="5848" y="4209"/>
                    <a:pt x="7931" y="2527"/>
                  </a:cubicBezTo>
                  <a:cubicBezTo>
                    <a:pt x="8986" y="1674"/>
                    <a:pt x="10102" y="908"/>
                    <a:pt x="11307" y="294"/>
                  </a:cubicBezTo>
                  <a:cubicBezTo>
                    <a:pt x="11470" y="218"/>
                    <a:pt x="11370" y="0"/>
                    <a:pt x="11218"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4" name="Google Shape;324;p31"/>
            <p:cNvSpPr/>
            <p:nvPr/>
          </p:nvSpPr>
          <p:spPr>
            <a:xfrm>
              <a:off x="3615950" y="2793500"/>
              <a:ext cx="60575" cy="147775"/>
            </a:xfrm>
            <a:custGeom>
              <a:avLst/>
              <a:gdLst/>
              <a:ahLst/>
              <a:cxnLst/>
              <a:rect l="l" t="t" r="r" b="b"/>
              <a:pathLst>
                <a:path w="2423" h="5911" extrusionOk="0">
                  <a:moveTo>
                    <a:pt x="685" y="0"/>
                  </a:moveTo>
                  <a:cubicBezTo>
                    <a:pt x="657" y="0"/>
                    <a:pt x="630" y="4"/>
                    <a:pt x="603" y="13"/>
                  </a:cubicBezTo>
                  <a:cubicBezTo>
                    <a:pt x="528" y="38"/>
                    <a:pt x="465" y="100"/>
                    <a:pt x="415" y="163"/>
                  </a:cubicBezTo>
                  <a:cubicBezTo>
                    <a:pt x="1" y="728"/>
                    <a:pt x="214" y="1493"/>
                    <a:pt x="364" y="2171"/>
                  </a:cubicBezTo>
                  <a:cubicBezTo>
                    <a:pt x="653" y="3514"/>
                    <a:pt x="590" y="5057"/>
                    <a:pt x="113" y="5911"/>
                  </a:cubicBezTo>
                  <a:lnTo>
                    <a:pt x="327" y="5634"/>
                  </a:lnTo>
                  <a:cubicBezTo>
                    <a:pt x="1230" y="4342"/>
                    <a:pt x="2422" y="1757"/>
                    <a:pt x="1055" y="213"/>
                  </a:cubicBezTo>
                  <a:cubicBezTo>
                    <a:pt x="960" y="98"/>
                    <a:pt x="822" y="0"/>
                    <a:pt x="685"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5" name="Google Shape;325;p31"/>
            <p:cNvSpPr/>
            <p:nvPr/>
          </p:nvSpPr>
          <p:spPr>
            <a:xfrm>
              <a:off x="3532500" y="2868850"/>
              <a:ext cx="65275" cy="146150"/>
            </a:xfrm>
            <a:custGeom>
              <a:avLst/>
              <a:gdLst/>
              <a:ahLst/>
              <a:cxnLst/>
              <a:rect l="l" t="t" r="r" b="b"/>
              <a:pathLst>
                <a:path w="2611" h="5846" extrusionOk="0">
                  <a:moveTo>
                    <a:pt x="535" y="0"/>
                  </a:moveTo>
                  <a:cubicBezTo>
                    <a:pt x="478" y="0"/>
                    <a:pt x="424" y="14"/>
                    <a:pt x="377" y="48"/>
                  </a:cubicBezTo>
                  <a:cubicBezTo>
                    <a:pt x="314" y="98"/>
                    <a:pt x="277" y="173"/>
                    <a:pt x="252" y="249"/>
                  </a:cubicBezTo>
                  <a:cubicBezTo>
                    <a:pt x="1" y="901"/>
                    <a:pt x="415" y="1579"/>
                    <a:pt x="741" y="2194"/>
                  </a:cubicBezTo>
                  <a:cubicBezTo>
                    <a:pt x="1393" y="3398"/>
                    <a:pt x="1757" y="4904"/>
                    <a:pt x="1544" y="5846"/>
                  </a:cubicBezTo>
                  <a:lnTo>
                    <a:pt x="1670" y="5532"/>
                  </a:lnTo>
                  <a:cubicBezTo>
                    <a:pt x="2184" y="4038"/>
                    <a:pt x="2611" y="1215"/>
                    <a:pt x="866" y="111"/>
                  </a:cubicBezTo>
                  <a:cubicBezTo>
                    <a:pt x="767" y="53"/>
                    <a:pt x="645" y="0"/>
                    <a:pt x="535"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6" name="Google Shape;326;p31"/>
            <p:cNvSpPr/>
            <p:nvPr/>
          </p:nvSpPr>
          <p:spPr>
            <a:xfrm>
              <a:off x="3677750" y="2740175"/>
              <a:ext cx="55550" cy="132075"/>
            </a:xfrm>
            <a:custGeom>
              <a:avLst/>
              <a:gdLst/>
              <a:ahLst/>
              <a:cxnLst/>
              <a:rect l="l" t="t" r="r" b="b"/>
              <a:pathLst>
                <a:path w="2222" h="5283" extrusionOk="0">
                  <a:moveTo>
                    <a:pt x="698" y="0"/>
                  </a:moveTo>
                  <a:cubicBezTo>
                    <a:pt x="675" y="0"/>
                    <a:pt x="651" y="4"/>
                    <a:pt x="628" y="12"/>
                  </a:cubicBezTo>
                  <a:cubicBezTo>
                    <a:pt x="553" y="37"/>
                    <a:pt x="503" y="100"/>
                    <a:pt x="465" y="150"/>
                  </a:cubicBezTo>
                  <a:cubicBezTo>
                    <a:pt x="114" y="640"/>
                    <a:pt x="289" y="1317"/>
                    <a:pt x="415" y="1895"/>
                  </a:cubicBezTo>
                  <a:cubicBezTo>
                    <a:pt x="678" y="3074"/>
                    <a:pt x="528" y="4317"/>
                    <a:pt x="1" y="5283"/>
                  </a:cubicBezTo>
                  <a:lnTo>
                    <a:pt x="76" y="5195"/>
                  </a:lnTo>
                  <a:cubicBezTo>
                    <a:pt x="942" y="4003"/>
                    <a:pt x="2222" y="1531"/>
                    <a:pt x="1017" y="188"/>
                  </a:cubicBezTo>
                  <a:cubicBezTo>
                    <a:pt x="934" y="94"/>
                    <a:pt x="815" y="0"/>
                    <a:pt x="698"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7" name="Google Shape;327;p31"/>
            <p:cNvSpPr/>
            <p:nvPr/>
          </p:nvSpPr>
          <p:spPr>
            <a:xfrm>
              <a:off x="3736100" y="2710125"/>
              <a:ext cx="51925" cy="111000"/>
            </a:xfrm>
            <a:custGeom>
              <a:avLst/>
              <a:gdLst/>
              <a:ahLst/>
              <a:cxnLst/>
              <a:rect l="l" t="t" r="r" b="b"/>
              <a:pathLst>
                <a:path w="2077" h="4440" extrusionOk="0">
                  <a:moveTo>
                    <a:pt x="885" y="1"/>
                  </a:moveTo>
                  <a:cubicBezTo>
                    <a:pt x="866" y="1"/>
                    <a:pt x="847" y="4"/>
                    <a:pt x="829" y="10"/>
                  </a:cubicBezTo>
                  <a:cubicBezTo>
                    <a:pt x="766" y="22"/>
                    <a:pt x="729" y="60"/>
                    <a:pt x="691" y="110"/>
                  </a:cubicBezTo>
                  <a:cubicBezTo>
                    <a:pt x="365" y="499"/>
                    <a:pt x="478" y="1064"/>
                    <a:pt x="553" y="1566"/>
                  </a:cubicBezTo>
                  <a:cubicBezTo>
                    <a:pt x="693" y="2491"/>
                    <a:pt x="637" y="3515"/>
                    <a:pt x="119" y="4280"/>
                  </a:cubicBezTo>
                  <a:lnTo>
                    <a:pt x="119" y="4280"/>
                  </a:lnTo>
                  <a:cubicBezTo>
                    <a:pt x="897" y="3330"/>
                    <a:pt x="2077" y="1344"/>
                    <a:pt x="1143" y="160"/>
                  </a:cubicBezTo>
                  <a:cubicBezTo>
                    <a:pt x="1080" y="76"/>
                    <a:pt x="981" y="1"/>
                    <a:pt x="885" y="1"/>
                  </a:cubicBezTo>
                  <a:close/>
                  <a:moveTo>
                    <a:pt x="119" y="4280"/>
                  </a:moveTo>
                  <a:lnTo>
                    <a:pt x="119" y="4280"/>
                  </a:lnTo>
                  <a:cubicBezTo>
                    <a:pt x="113" y="4287"/>
                    <a:pt x="107" y="4294"/>
                    <a:pt x="101" y="4301"/>
                  </a:cubicBezTo>
                  <a:lnTo>
                    <a:pt x="1" y="4439"/>
                  </a:lnTo>
                  <a:cubicBezTo>
                    <a:pt x="42" y="4388"/>
                    <a:pt x="82" y="4335"/>
                    <a:pt x="119" y="428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8" name="Google Shape;328;p31"/>
            <p:cNvSpPr/>
            <p:nvPr/>
          </p:nvSpPr>
          <p:spPr>
            <a:xfrm>
              <a:off x="3601825" y="2926575"/>
              <a:ext cx="155950" cy="39175"/>
            </a:xfrm>
            <a:custGeom>
              <a:avLst/>
              <a:gdLst/>
              <a:ahLst/>
              <a:cxnLst/>
              <a:rect l="l" t="t" r="r" b="b"/>
              <a:pathLst>
                <a:path w="6238" h="1567" extrusionOk="0">
                  <a:moveTo>
                    <a:pt x="4204" y="1"/>
                  </a:moveTo>
                  <a:cubicBezTo>
                    <a:pt x="2781" y="1"/>
                    <a:pt x="1139" y="788"/>
                    <a:pt x="189" y="1416"/>
                  </a:cubicBezTo>
                  <a:lnTo>
                    <a:pt x="1" y="1566"/>
                  </a:lnTo>
                  <a:cubicBezTo>
                    <a:pt x="747" y="1261"/>
                    <a:pt x="1637" y="1075"/>
                    <a:pt x="2526" y="1075"/>
                  </a:cubicBezTo>
                  <a:cubicBezTo>
                    <a:pt x="3028" y="1075"/>
                    <a:pt x="3529" y="1134"/>
                    <a:pt x="4004" y="1265"/>
                  </a:cubicBezTo>
                  <a:cubicBezTo>
                    <a:pt x="4413" y="1371"/>
                    <a:pt x="4849" y="1500"/>
                    <a:pt x="5258" y="1500"/>
                  </a:cubicBezTo>
                  <a:cubicBezTo>
                    <a:pt x="5526" y="1500"/>
                    <a:pt x="5783" y="1444"/>
                    <a:pt x="6012" y="1290"/>
                  </a:cubicBezTo>
                  <a:cubicBezTo>
                    <a:pt x="6074" y="1240"/>
                    <a:pt x="6137" y="1190"/>
                    <a:pt x="6175" y="1115"/>
                  </a:cubicBezTo>
                  <a:cubicBezTo>
                    <a:pt x="6238" y="951"/>
                    <a:pt x="6125" y="776"/>
                    <a:pt x="5999" y="650"/>
                  </a:cubicBezTo>
                  <a:cubicBezTo>
                    <a:pt x="5519" y="182"/>
                    <a:pt x="4887" y="1"/>
                    <a:pt x="4204" y="1"/>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9" name="Google Shape;329;p31"/>
            <p:cNvSpPr/>
            <p:nvPr/>
          </p:nvSpPr>
          <p:spPr>
            <a:xfrm>
              <a:off x="3647950" y="2868850"/>
              <a:ext cx="135875" cy="34475"/>
            </a:xfrm>
            <a:custGeom>
              <a:avLst/>
              <a:gdLst/>
              <a:ahLst/>
              <a:cxnLst/>
              <a:rect l="l" t="t" r="r" b="b"/>
              <a:pathLst>
                <a:path w="5435" h="1379" extrusionOk="0">
                  <a:moveTo>
                    <a:pt x="3712" y="1"/>
                  </a:moveTo>
                  <a:cubicBezTo>
                    <a:pt x="2476" y="1"/>
                    <a:pt x="1039" y="718"/>
                    <a:pt x="194" y="1266"/>
                  </a:cubicBezTo>
                  <a:lnTo>
                    <a:pt x="194" y="1266"/>
                  </a:lnTo>
                  <a:cubicBezTo>
                    <a:pt x="725" y="985"/>
                    <a:pt x="1323" y="870"/>
                    <a:pt x="1933" y="870"/>
                  </a:cubicBezTo>
                  <a:cubicBezTo>
                    <a:pt x="2454" y="870"/>
                    <a:pt x="2985" y="954"/>
                    <a:pt x="3489" y="1090"/>
                  </a:cubicBezTo>
                  <a:cubicBezTo>
                    <a:pt x="3840" y="1181"/>
                    <a:pt x="4223" y="1296"/>
                    <a:pt x="4582" y="1296"/>
                  </a:cubicBezTo>
                  <a:cubicBezTo>
                    <a:pt x="4814" y="1296"/>
                    <a:pt x="5036" y="1248"/>
                    <a:pt x="5233" y="1115"/>
                  </a:cubicBezTo>
                  <a:cubicBezTo>
                    <a:pt x="5296" y="1077"/>
                    <a:pt x="5346" y="1027"/>
                    <a:pt x="5371" y="964"/>
                  </a:cubicBezTo>
                  <a:cubicBezTo>
                    <a:pt x="5434" y="813"/>
                    <a:pt x="5334" y="663"/>
                    <a:pt x="5221" y="550"/>
                  </a:cubicBezTo>
                  <a:cubicBezTo>
                    <a:pt x="4814" y="155"/>
                    <a:pt x="4284" y="1"/>
                    <a:pt x="3712" y="1"/>
                  </a:cubicBezTo>
                  <a:close/>
                  <a:moveTo>
                    <a:pt x="194" y="1266"/>
                  </a:moveTo>
                  <a:lnTo>
                    <a:pt x="194" y="1266"/>
                  </a:lnTo>
                  <a:cubicBezTo>
                    <a:pt x="128" y="1301"/>
                    <a:pt x="64" y="1338"/>
                    <a:pt x="1" y="1378"/>
                  </a:cubicBezTo>
                  <a:lnTo>
                    <a:pt x="176" y="1278"/>
                  </a:lnTo>
                  <a:cubicBezTo>
                    <a:pt x="182" y="1274"/>
                    <a:pt x="188" y="1270"/>
                    <a:pt x="194" y="1266"/>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0" name="Google Shape;330;p31"/>
            <p:cNvSpPr/>
            <p:nvPr/>
          </p:nvSpPr>
          <p:spPr>
            <a:xfrm>
              <a:off x="3711950" y="2808800"/>
              <a:ext cx="112650" cy="33650"/>
            </a:xfrm>
            <a:custGeom>
              <a:avLst/>
              <a:gdLst/>
              <a:ahLst/>
              <a:cxnLst/>
              <a:rect l="l" t="t" r="r" b="b"/>
              <a:pathLst>
                <a:path w="4506" h="1346" extrusionOk="0">
                  <a:moveTo>
                    <a:pt x="3172" y="0"/>
                  </a:moveTo>
                  <a:cubicBezTo>
                    <a:pt x="2118" y="0"/>
                    <a:pt x="897" y="694"/>
                    <a:pt x="186" y="1222"/>
                  </a:cubicBezTo>
                  <a:lnTo>
                    <a:pt x="186" y="1222"/>
                  </a:lnTo>
                  <a:cubicBezTo>
                    <a:pt x="678" y="926"/>
                    <a:pt x="1261" y="809"/>
                    <a:pt x="1851" y="809"/>
                  </a:cubicBezTo>
                  <a:cubicBezTo>
                    <a:pt x="2200" y="809"/>
                    <a:pt x="2551" y="850"/>
                    <a:pt x="2887" y="919"/>
                  </a:cubicBezTo>
                  <a:cubicBezTo>
                    <a:pt x="3160" y="974"/>
                    <a:pt x="3452" y="1039"/>
                    <a:pt x="3726" y="1039"/>
                  </a:cubicBezTo>
                  <a:cubicBezTo>
                    <a:pt x="3955" y="1039"/>
                    <a:pt x="4172" y="993"/>
                    <a:pt x="4355" y="856"/>
                  </a:cubicBezTo>
                  <a:cubicBezTo>
                    <a:pt x="4405" y="819"/>
                    <a:pt x="4443" y="781"/>
                    <a:pt x="4468" y="718"/>
                  </a:cubicBezTo>
                  <a:cubicBezTo>
                    <a:pt x="4506" y="593"/>
                    <a:pt x="4418" y="467"/>
                    <a:pt x="4317" y="392"/>
                  </a:cubicBezTo>
                  <a:cubicBezTo>
                    <a:pt x="3992" y="112"/>
                    <a:pt x="3595" y="0"/>
                    <a:pt x="3172" y="0"/>
                  </a:cubicBezTo>
                  <a:close/>
                  <a:moveTo>
                    <a:pt x="186" y="1222"/>
                  </a:moveTo>
                  <a:cubicBezTo>
                    <a:pt x="123" y="1260"/>
                    <a:pt x="61" y="1301"/>
                    <a:pt x="0" y="1346"/>
                  </a:cubicBezTo>
                  <a:lnTo>
                    <a:pt x="139" y="1258"/>
                  </a:lnTo>
                  <a:cubicBezTo>
                    <a:pt x="154" y="1246"/>
                    <a:pt x="170" y="1234"/>
                    <a:pt x="186" y="1222"/>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1" name="Google Shape;331;p31"/>
            <p:cNvSpPr/>
            <p:nvPr/>
          </p:nvSpPr>
          <p:spPr>
            <a:xfrm>
              <a:off x="3795400" y="2752675"/>
              <a:ext cx="37675" cy="43725"/>
            </a:xfrm>
            <a:custGeom>
              <a:avLst/>
              <a:gdLst/>
              <a:ahLst/>
              <a:cxnLst/>
              <a:rect l="l" t="t" r="r" b="b"/>
              <a:pathLst>
                <a:path w="1507" h="1749" extrusionOk="0">
                  <a:moveTo>
                    <a:pt x="199" y="0"/>
                  </a:moveTo>
                  <a:cubicBezTo>
                    <a:pt x="132" y="0"/>
                    <a:pt x="88" y="82"/>
                    <a:pt x="76" y="152"/>
                  </a:cubicBezTo>
                  <a:cubicBezTo>
                    <a:pt x="0" y="491"/>
                    <a:pt x="51" y="855"/>
                    <a:pt x="214" y="1156"/>
                  </a:cubicBezTo>
                  <a:cubicBezTo>
                    <a:pt x="565" y="1545"/>
                    <a:pt x="879" y="1583"/>
                    <a:pt x="1092" y="1683"/>
                  </a:cubicBezTo>
                  <a:cubicBezTo>
                    <a:pt x="1147" y="1716"/>
                    <a:pt x="1210" y="1748"/>
                    <a:pt x="1267" y="1748"/>
                  </a:cubicBezTo>
                  <a:cubicBezTo>
                    <a:pt x="1276" y="1748"/>
                    <a:pt x="1285" y="1748"/>
                    <a:pt x="1293" y="1746"/>
                  </a:cubicBezTo>
                  <a:cubicBezTo>
                    <a:pt x="1431" y="1733"/>
                    <a:pt x="1506" y="1595"/>
                    <a:pt x="1494" y="1470"/>
                  </a:cubicBezTo>
                  <a:cubicBezTo>
                    <a:pt x="1469" y="1332"/>
                    <a:pt x="1356" y="1244"/>
                    <a:pt x="1243" y="1194"/>
                  </a:cubicBezTo>
                  <a:cubicBezTo>
                    <a:pt x="1117" y="1144"/>
                    <a:pt x="992" y="1131"/>
                    <a:pt x="866" y="1119"/>
                  </a:cubicBezTo>
                  <a:cubicBezTo>
                    <a:pt x="954" y="1031"/>
                    <a:pt x="1080" y="1018"/>
                    <a:pt x="1193" y="981"/>
                  </a:cubicBezTo>
                  <a:cubicBezTo>
                    <a:pt x="1306" y="930"/>
                    <a:pt x="1419" y="805"/>
                    <a:pt x="1356" y="692"/>
                  </a:cubicBezTo>
                  <a:cubicBezTo>
                    <a:pt x="1331" y="629"/>
                    <a:pt x="1255" y="604"/>
                    <a:pt x="1193" y="591"/>
                  </a:cubicBezTo>
                  <a:cubicBezTo>
                    <a:pt x="1167" y="588"/>
                    <a:pt x="1141" y="586"/>
                    <a:pt x="1116" y="586"/>
                  </a:cubicBezTo>
                  <a:cubicBezTo>
                    <a:pt x="883" y="586"/>
                    <a:pt x="671" y="734"/>
                    <a:pt x="490" y="893"/>
                  </a:cubicBezTo>
                  <a:cubicBezTo>
                    <a:pt x="553" y="604"/>
                    <a:pt x="477" y="290"/>
                    <a:pt x="289" y="52"/>
                  </a:cubicBezTo>
                  <a:cubicBezTo>
                    <a:pt x="264" y="39"/>
                    <a:pt x="251" y="14"/>
                    <a:pt x="214" y="2"/>
                  </a:cubicBezTo>
                  <a:cubicBezTo>
                    <a:pt x="209" y="1"/>
                    <a:pt x="204" y="0"/>
                    <a:pt x="199"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2" name="Google Shape;332;p31"/>
            <p:cNvSpPr/>
            <p:nvPr/>
          </p:nvSpPr>
          <p:spPr>
            <a:xfrm>
              <a:off x="3617725" y="2813825"/>
              <a:ext cx="31500" cy="128225"/>
            </a:xfrm>
            <a:custGeom>
              <a:avLst/>
              <a:gdLst/>
              <a:ahLst/>
              <a:cxnLst/>
              <a:rect l="l" t="t" r="r" b="b"/>
              <a:pathLst>
                <a:path w="1260" h="5129" extrusionOk="0">
                  <a:moveTo>
                    <a:pt x="725" y="1"/>
                  </a:moveTo>
                  <a:cubicBezTo>
                    <a:pt x="716" y="1"/>
                    <a:pt x="708" y="8"/>
                    <a:pt x="708" y="15"/>
                  </a:cubicBezTo>
                  <a:cubicBezTo>
                    <a:pt x="896" y="906"/>
                    <a:pt x="996" y="1785"/>
                    <a:pt x="858" y="2688"/>
                  </a:cubicBezTo>
                  <a:cubicBezTo>
                    <a:pt x="733" y="3541"/>
                    <a:pt x="369" y="4294"/>
                    <a:pt x="17" y="5072"/>
                  </a:cubicBezTo>
                  <a:cubicBezTo>
                    <a:pt x="1" y="5106"/>
                    <a:pt x="23" y="5128"/>
                    <a:pt x="47" y="5128"/>
                  </a:cubicBezTo>
                  <a:cubicBezTo>
                    <a:pt x="59" y="5128"/>
                    <a:pt x="72" y="5123"/>
                    <a:pt x="80" y="5110"/>
                  </a:cubicBezTo>
                  <a:cubicBezTo>
                    <a:pt x="1097" y="3604"/>
                    <a:pt x="1260" y="1722"/>
                    <a:pt x="745" y="15"/>
                  </a:cubicBezTo>
                  <a:cubicBezTo>
                    <a:pt x="740" y="5"/>
                    <a:pt x="732" y="1"/>
                    <a:pt x="725" y="1"/>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3" name="Google Shape;333;p31"/>
            <p:cNvSpPr/>
            <p:nvPr/>
          </p:nvSpPr>
          <p:spPr>
            <a:xfrm>
              <a:off x="3551950" y="2888100"/>
              <a:ext cx="33900" cy="127900"/>
            </a:xfrm>
            <a:custGeom>
              <a:avLst/>
              <a:gdLst/>
              <a:ahLst/>
              <a:cxnLst/>
              <a:rect l="l" t="t" r="r" b="b"/>
              <a:pathLst>
                <a:path w="1356" h="5116" extrusionOk="0">
                  <a:moveTo>
                    <a:pt x="15" y="1"/>
                  </a:moveTo>
                  <a:cubicBezTo>
                    <a:pt x="7" y="1"/>
                    <a:pt x="1" y="9"/>
                    <a:pt x="1" y="18"/>
                  </a:cubicBezTo>
                  <a:cubicBezTo>
                    <a:pt x="402" y="771"/>
                    <a:pt x="728" y="1549"/>
                    <a:pt x="866" y="2403"/>
                  </a:cubicBezTo>
                  <a:cubicBezTo>
                    <a:pt x="1004" y="3306"/>
                    <a:pt x="854" y="4172"/>
                    <a:pt x="728" y="5063"/>
                  </a:cubicBezTo>
                  <a:cubicBezTo>
                    <a:pt x="721" y="5094"/>
                    <a:pt x="742" y="5115"/>
                    <a:pt x="762" y="5115"/>
                  </a:cubicBezTo>
                  <a:cubicBezTo>
                    <a:pt x="774" y="5115"/>
                    <a:pt x="786" y="5107"/>
                    <a:pt x="791" y="5088"/>
                  </a:cubicBezTo>
                  <a:cubicBezTo>
                    <a:pt x="1356" y="3369"/>
                    <a:pt x="1004" y="1499"/>
                    <a:pt x="26" y="6"/>
                  </a:cubicBezTo>
                  <a:cubicBezTo>
                    <a:pt x="22" y="2"/>
                    <a:pt x="18" y="1"/>
                    <a:pt x="15" y="1"/>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4" name="Google Shape;334;p31"/>
            <p:cNvSpPr/>
            <p:nvPr/>
          </p:nvSpPr>
          <p:spPr>
            <a:xfrm>
              <a:off x="3677525" y="2758000"/>
              <a:ext cx="32250" cy="117475"/>
            </a:xfrm>
            <a:custGeom>
              <a:avLst/>
              <a:gdLst/>
              <a:ahLst/>
              <a:cxnLst/>
              <a:rect l="l" t="t" r="r" b="b"/>
              <a:pathLst>
                <a:path w="1290" h="4699" extrusionOk="0">
                  <a:moveTo>
                    <a:pt x="806" y="0"/>
                  </a:moveTo>
                  <a:cubicBezTo>
                    <a:pt x="796" y="0"/>
                    <a:pt x="788" y="7"/>
                    <a:pt x="788" y="15"/>
                  </a:cubicBezTo>
                  <a:cubicBezTo>
                    <a:pt x="963" y="843"/>
                    <a:pt x="988" y="1646"/>
                    <a:pt x="825" y="2474"/>
                  </a:cubicBezTo>
                  <a:cubicBezTo>
                    <a:pt x="675" y="3240"/>
                    <a:pt x="336" y="3930"/>
                    <a:pt x="10" y="4645"/>
                  </a:cubicBezTo>
                  <a:cubicBezTo>
                    <a:pt x="1" y="4672"/>
                    <a:pt x="23" y="4698"/>
                    <a:pt x="46" y="4698"/>
                  </a:cubicBezTo>
                  <a:cubicBezTo>
                    <a:pt x="56" y="4698"/>
                    <a:pt x="65" y="4694"/>
                    <a:pt x="72" y="4683"/>
                  </a:cubicBezTo>
                  <a:cubicBezTo>
                    <a:pt x="988" y="3353"/>
                    <a:pt x="1290" y="1558"/>
                    <a:pt x="825" y="15"/>
                  </a:cubicBezTo>
                  <a:cubicBezTo>
                    <a:pt x="820" y="4"/>
                    <a:pt x="812" y="0"/>
                    <a:pt x="806"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5" name="Google Shape;335;p31"/>
            <p:cNvSpPr/>
            <p:nvPr/>
          </p:nvSpPr>
          <p:spPr>
            <a:xfrm>
              <a:off x="3736300" y="2724900"/>
              <a:ext cx="31525" cy="96925"/>
            </a:xfrm>
            <a:custGeom>
              <a:avLst/>
              <a:gdLst/>
              <a:ahLst/>
              <a:cxnLst/>
              <a:rect l="l" t="t" r="r" b="b"/>
              <a:pathLst>
                <a:path w="1261" h="3877" extrusionOk="0">
                  <a:moveTo>
                    <a:pt x="925" y="0"/>
                  </a:moveTo>
                  <a:cubicBezTo>
                    <a:pt x="917" y="0"/>
                    <a:pt x="909" y="6"/>
                    <a:pt x="909" y="21"/>
                  </a:cubicBezTo>
                  <a:cubicBezTo>
                    <a:pt x="997" y="686"/>
                    <a:pt x="984" y="1339"/>
                    <a:pt x="821" y="1991"/>
                  </a:cubicBezTo>
                  <a:cubicBezTo>
                    <a:pt x="645" y="2656"/>
                    <a:pt x="319" y="3221"/>
                    <a:pt x="18" y="3823"/>
                  </a:cubicBezTo>
                  <a:cubicBezTo>
                    <a:pt x="0" y="3850"/>
                    <a:pt x="20" y="3876"/>
                    <a:pt x="42" y="3876"/>
                  </a:cubicBezTo>
                  <a:cubicBezTo>
                    <a:pt x="51" y="3876"/>
                    <a:pt x="61" y="3872"/>
                    <a:pt x="68" y="3861"/>
                  </a:cubicBezTo>
                  <a:cubicBezTo>
                    <a:pt x="921" y="2807"/>
                    <a:pt x="1260" y="1326"/>
                    <a:pt x="934" y="8"/>
                  </a:cubicBezTo>
                  <a:cubicBezTo>
                    <a:pt x="934" y="3"/>
                    <a:pt x="930" y="0"/>
                    <a:pt x="925"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6" name="Google Shape;336;p31"/>
            <p:cNvSpPr/>
            <p:nvPr/>
          </p:nvSpPr>
          <p:spPr>
            <a:xfrm>
              <a:off x="3600725" y="2941350"/>
              <a:ext cx="133525" cy="25175"/>
            </a:xfrm>
            <a:custGeom>
              <a:avLst/>
              <a:gdLst/>
              <a:ahLst/>
              <a:cxnLst/>
              <a:rect l="l" t="t" r="r" b="b"/>
              <a:pathLst>
                <a:path w="5341" h="1007" extrusionOk="0">
                  <a:moveTo>
                    <a:pt x="3376" y="1"/>
                  </a:moveTo>
                  <a:cubicBezTo>
                    <a:pt x="2206" y="1"/>
                    <a:pt x="1035" y="328"/>
                    <a:pt x="32" y="938"/>
                  </a:cubicBezTo>
                  <a:cubicBezTo>
                    <a:pt x="1" y="959"/>
                    <a:pt x="13" y="1006"/>
                    <a:pt x="40" y="1006"/>
                  </a:cubicBezTo>
                  <a:cubicBezTo>
                    <a:pt x="46" y="1006"/>
                    <a:pt x="51" y="1004"/>
                    <a:pt x="57" y="1000"/>
                  </a:cubicBezTo>
                  <a:cubicBezTo>
                    <a:pt x="861" y="687"/>
                    <a:pt x="1626" y="335"/>
                    <a:pt x="2479" y="185"/>
                  </a:cubicBezTo>
                  <a:cubicBezTo>
                    <a:pt x="2813" y="132"/>
                    <a:pt x="3148" y="107"/>
                    <a:pt x="3481" y="107"/>
                  </a:cubicBezTo>
                  <a:cubicBezTo>
                    <a:pt x="4098" y="107"/>
                    <a:pt x="4712" y="193"/>
                    <a:pt x="5315" y="348"/>
                  </a:cubicBezTo>
                  <a:cubicBezTo>
                    <a:pt x="5340" y="348"/>
                    <a:pt x="5340" y="323"/>
                    <a:pt x="5328" y="323"/>
                  </a:cubicBezTo>
                  <a:cubicBezTo>
                    <a:pt x="4698" y="105"/>
                    <a:pt x="4037" y="1"/>
                    <a:pt x="3376" y="1"/>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7" name="Google Shape;337;p31"/>
            <p:cNvSpPr/>
            <p:nvPr/>
          </p:nvSpPr>
          <p:spPr>
            <a:xfrm>
              <a:off x="3648675" y="2880725"/>
              <a:ext cx="116625" cy="24525"/>
            </a:xfrm>
            <a:custGeom>
              <a:avLst/>
              <a:gdLst/>
              <a:ahLst/>
              <a:cxnLst/>
              <a:rect l="l" t="t" r="r" b="b"/>
              <a:pathLst>
                <a:path w="4665" h="981" extrusionOk="0">
                  <a:moveTo>
                    <a:pt x="3044" y="0"/>
                  </a:moveTo>
                  <a:cubicBezTo>
                    <a:pt x="1982" y="0"/>
                    <a:pt x="915" y="326"/>
                    <a:pt x="34" y="916"/>
                  </a:cubicBezTo>
                  <a:cubicBezTo>
                    <a:pt x="1" y="938"/>
                    <a:pt x="27" y="980"/>
                    <a:pt x="60" y="980"/>
                  </a:cubicBezTo>
                  <a:cubicBezTo>
                    <a:pt x="64" y="980"/>
                    <a:pt x="68" y="980"/>
                    <a:pt x="72" y="978"/>
                  </a:cubicBezTo>
                  <a:cubicBezTo>
                    <a:pt x="787" y="677"/>
                    <a:pt x="1465" y="338"/>
                    <a:pt x="2230" y="188"/>
                  </a:cubicBezTo>
                  <a:cubicBezTo>
                    <a:pt x="2539" y="131"/>
                    <a:pt x="2844" y="104"/>
                    <a:pt x="3147" y="104"/>
                  </a:cubicBezTo>
                  <a:cubicBezTo>
                    <a:pt x="3646" y="104"/>
                    <a:pt x="4140" y="176"/>
                    <a:pt x="4640" y="301"/>
                  </a:cubicBezTo>
                  <a:cubicBezTo>
                    <a:pt x="4652" y="301"/>
                    <a:pt x="4665" y="276"/>
                    <a:pt x="4640" y="263"/>
                  </a:cubicBezTo>
                  <a:cubicBezTo>
                    <a:pt x="4126" y="85"/>
                    <a:pt x="3586" y="0"/>
                    <a:pt x="3044"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8" name="Google Shape;338;p31"/>
            <p:cNvSpPr/>
            <p:nvPr/>
          </p:nvSpPr>
          <p:spPr>
            <a:xfrm>
              <a:off x="3716100" y="2818975"/>
              <a:ext cx="93000" cy="20700"/>
            </a:xfrm>
            <a:custGeom>
              <a:avLst/>
              <a:gdLst/>
              <a:ahLst/>
              <a:cxnLst/>
              <a:rect l="l" t="t" r="r" b="b"/>
              <a:pathLst>
                <a:path w="3720" h="828" extrusionOk="0">
                  <a:moveTo>
                    <a:pt x="2546" y="0"/>
                  </a:moveTo>
                  <a:cubicBezTo>
                    <a:pt x="1663" y="0"/>
                    <a:pt x="765" y="264"/>
                    <a:pt x="35" y="750"/>
                  </a:cubicBezTo>
                  <a:cubicBezTo>
                    <a:pt x="1" y="773"/>
                    <a:pt x="19" y="827"/>
                    <a:pt x="51" y="827"/>
                  </a:cubicBezTo>
                  <a:cubicBezTo>
                    <a:pt x="54" y="827"/>
                    <a:pt x="57" y="827"/>
                    <a:pt x="60" y="826"/>
                  </a:cubicBezTo>
                  <a:cubicBezTo>
                    <a:pt x="587" y="625"/>
                    <a:pt x="1077" y="374"/>
                    <a:pt x="1616" y="236"/>
                  </a:cubicBezTo>
                  <a:cubicBezTo>
                    <a:pt x="1993" y="147"/>
                    <a:pt x="2370" y="106"/>
                    <a:pt x="2749" y="106"/>
                  </a:cubicBezTo>
                  <a:cubicBezTo>
                    <a:pt x="3064" y="106"/>
                    <a:pt x="3380" y="134"/>
                    <a:pt x="3700" y="186"/>
                  </a:cubicBezTo>
                  <a:cubicBezTo>
                    <a:pt x="3702" y="188"/>
                    <a:pt x="3704" y="189"/>
                    <a:pt x="3706" y="189"/>
                  </a:cubicBezTo>
                  <a:cubicBezTo>
                    <a:pt x="3716" y="189"/>
                    <a:pt x="3720" y="171"/>
                    <a:pt x="3700" y="161"/>
                  </a:cubicBezTo>
                  <a:cubicBezTo>
                    <a:pt x="3329" y="52"/>
                    <a:pt x="2938" y="0"/>
                    <a:pt x="2546"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9" name="Google Shape;339;p31"/>
            <p:cNvSpPr/>
            <p:nvPr/>
          </p:nvSpPr>
          <p:spPr>
            <a:xfrm>
              <a:off x="3559800" y="2639050"/>
              <a:ext cx="63825" cy="384575"/>
            </a:xfrm>
            <a:custGeom>
              <a:avLst/>
              <a:gdLst/>
              <a:ahLst/>
              <a:cxnLst/>
              <a:rect l="l" t="t" r="r" b="b"/>
              <a:pathLst>
                <a:path w="2553" h="15383" extrusionOk="0">
                  <a:moveTo>
                    <a:pt x="2501" y="1"/>
                  </a:moveTo>
                  <a:cubicBezTo>
                    <a:pt x="2490" y="1"/>
                    <a:pt x="2480" y="6"/>
                    <a:pt x="2472" y="17"/>
                  </a:cubicBezTo>
                  <a:cubicBezTo>
                    <a:pt x="979" y="1999"/>
                    <a:pt x="527" y="4785"/>
                    <a:pt x="276" y="7182"/>
                  </a:cubicBezTo>
                  <a:cubicBezTo>
                    <a:pt x="0" y="9880"/>
                    <a:pt x="50" y="12616"/>
                    <a:pt x="239" y="15326"/>
                  </a:cubicBezTo>
                  <a:cubicBezTo>
                    <a:pt x="239" y="15364"/>
                    <a:pt x="267" y="15383"/>
                    <a:pt x="295" y="15383"/>
                  </a:cubicBezTo>
                  <a:cubicBezTo>
                    <a:pt x="323" y="15383"/>
                    <a:pt x="352" y="15364"/>
                    <a:pt x="352" y="15326"/>
                  </a:cubicBezTo>
                  <a:cubicBezTo>
                    <a:pt x="251" y="12716"/>
                    <a:pt x="189" y="10106"/>
                    <a:pt x="427" y="7508"/>
                  </a:cubicBezTo>
                  <a:cubicBezTo>
                    <a:pt x="540" y="6165"/>
                    <a:pt x="753" y="4835"/>
                    <a:pt x="1105" y="3530"/>
                  </a:cubicBezTo>
                  <a:cubicBezTo>
                    <a:pt x="1431" y="2300"/>
                    <a:pt x="1933" y="1184"/>
                    <a:pt x="2535" y="54"/>
                  </a:cubicBezTo>
                  <a:cubicBezTo>
                    <a:pt x="2553" y="28"/>
                    <a:pt x="2527" y="1"/>
                    <a:pt x="2501" y="1"/>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0" name="Google Shape;340;p31"/>
            <p:cNvSpPr/>
            <p:nvPr/>
          </p:nvSpPr>
          <p:spPr>
            <a:xfrm>
              <a:off x="3586775" y="2468375"/>
              <a:ext cx="133975" cy="174875"/>
            </a:xfrm>
            <a:custGeom>
              <a:avLst/>
              <a:gdLst/>
              <a:ahLst/>
              <a:cxnLst/>
              <a:rect l="l" t="t" r="r" b="b"/>
              <a:pathLst>
                <a:path w="5359" h="6995" extrusionOk="0">
                  <a:moveTo>
                    <a:pt x="3567" y="1"/>
                  </a:moveTo>
                  <a:cubicBezTo>
                    <a:pt x="3514" y="1"/>
                    <a:pt x="3464" y="17"/>
                    <a:pt x="3426" y="55"/>
                  </a:cubicBezTo>
                  <a:cubicBezTo>
                    <a:pt x="3288" y="205"/>
                    <a:pt x="3552" y="519"/>
                    <a:pt x="3602" y="682"/>
                  </a:cubicBezTo>
                  <a:cubicBezTo>
                    <a:pt x="2824" y="795"/>
                    <a:pt x="2197" y="1084"/>
                    <a:pt x="1619" y="1598"/>
                  </a:cubicBezTo>
                  <a:cubicBezTo>
                    <a:pt x="942" y="2226"/>
                    <a:pt x="314" y="3217"/>
                    <a:pt x="164" y="4171"/>
                  </a:cubicBezTo>
                  <a:cubicBezTo>
                    <a:pt x="0" y="5200"/>
                    <a:pt x="502" y="6178"/>
                    <a:pt x="1318" y="6881"/>
                  </a:cubicBezTo>
                  <a:cubicBezTo>
                    <a:pt x="1545" y="6959"/>
                    <a:pt x="1781" y="6995"/>
                    <a:pt x="2016" y="6995"/>
                  </a:cubicBezTo>
                  <a:cubicBezTo>
                    <a:pt x="2315" y="6995"/>
                    <a:pt x="2613" y="6936"/>
                    <a:pt x="2887" y="6831"/>
                  </a:cubicBezTo>
                  <a:cubicBezTo>
                    <a:pt x="3376" y="6643"/>
                    <a:pt x="3790" y="6317"/>
                    <a:pt x="4142" y="5928"/>
                  </a:cubicBezTo>
                  <a:cubicBezTo>
                    <a:pt x="4706" y="5325"/>
                    <a:pt x="5095" y="4572"/>
                    <a:pt x="5221" y="3744"/>
                  </a:cubicBezTo>
                  <a:cubicBezTo>
                    <a:pt x="5359" y="2916"/>
                    <a:pt x="5196" y="2025"/>
                    <a:pt x="4744" y="1272"/>
                  </a:cubicBezTo>
                  <a:cubicBezTo>
                    <a:pt x="4957" y="1259"/>
                    <a:pt x="5146" y="1172"/>
                    <a:pt x="5296" y="1033"/>
                  </a:cubicBezTo>
                  <a:cubicBezTo>
                    <a:pt x="5233" y="908"/>
                    <a:pt x="5083" y="820"/>
                    <a:pt x="4932" y="808"/>
                  </a:cubicBezTo>
                  <a:cubicBezTo>
                    <a:pt x="4908" y="805"/>
                    <a:pt x="4883" y="804"/>
                    <a:pt x="4858" y="804"/>
                  </a:cubicBezTo>
                  <a:cubicBezTo>
                    <a:pt x="4741" y="804"/>
                    <a:pt x="4619" y="827"/>
                    <a:pt x="4506" y="858"/>
                  </a:cubicBezTo>
                  <a:cubicBezTo>
                    <a:pt x="4556" y="732"/>
                    <a:pt x="4606" y="607"/>
                    <a:pt x="4581" y="481"/>
                  </a:cubicBezTo>
                  <a:cubicBezTo>
                    <a:pt x="4568" y="343"/>
                    <a:pt x="4480" y="205"/>
                    <a:pt x="4342" y="180"/>
                  </a:cubicBezTo>
                  <a:cubicBezTo>
                    <a:pt x="4332" y="179"/>
                    <a:pt x="4321" y="178"/>
                    <a:pt x="4311" y="178"/>
                  </a:cubicBezTo>
                  <a:cubicBezTo>
                    <a:pt x="4140" y="178"/>
                    <a:pt x="4027" y="367"/>
                    <a:pt x="4004" y="544"/>
                  </a:cubicBezTo>
                  <a:cubicBezTo>
                    <a:pt x="3966" y="393"/>
                    <a:pt x="3928" y="230"/>
                    <a:pt x="3828" y="117"/>
                  </a:cubicBezTo>
                  <a:cubicBezTo>
                    <a:pt x="3757" y="47"/>
                    <a:pt x="3657" y="1"/>
                    <a:pt x="3567" y="1"/>
                  </a:cubicBezTo>
                  <a:close/>
                </a:path>
              </a:pathLst>
            </a:custGeom>
            <a:solidFill>
              <a:srgbClr val="AD5A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1" name="Google Shape;341;p31"/>
            <p:cNvSpPr/>
            <p:nvPr/>
          </p:nvSpPr>
          <p:spPr>
            <a:xfrm>
              <a:off x="3633675" y="2513800"/>
              <a:ext cx="83625" cy="129900"/>
            </a:xfrm>
            <a:custGeom>
              <a:avLst/>
              <a:gdLst/>
              <a:ahLst/>
              <a:cxnLst/>
              <a:rect l="l" t="t" r="r" b="b"/>
              <a:pathLst>
                <a:path w="3345" h="5196" extrusionOk="0">
                  <a:moveTo>
                    <a:pt x="2966" y="0"/>
                  </a:moveTo>
                  <a:cubicBezTo>
                    <a:pt x="2944" y="0"/>
                    <a:pt x="2924" y="17"/>
                    <a:pt x="2931" y="45"/>
                  </a:cubicBezTo>
                  <a:cubicBezTo>
                    <a:pt x="3031" y="1149"/>
                    <a:pt x="2818" y="2266"/>
                    <a:pt x="2241" y="3232"/>
                  </a:cubicBezTo>
                  <a:cubicBezTo>
                    <a:pt x="1726" y="4098"/>
                    <a:pt x="898" y="4650"/>
                    <a:pt x="32" y="5140"/>
                  </a:cubicBezTo>
                  <a:cubicBezTo>
                    <a:pt x="0" y="5150"/>
                    <a:pt x="22" y="5196"/>
                    <a:pt x="51" y="5196"/>
                  </a:cubicBezTo>
                  <a:cubicBezTo>
                    <a:pt x="57" y="5196"/>
                    <a:pt x="63" y="5194"/>
                    <a:pt x="70" y="5190"/>
                  </a:cubicBezTo>
                  <a:cubicBezTo>
                    <a:pt x="2090" y="4324"/>
                    <a:pt x="3345" y="2228"/>
                    <a:pt x="3006" y="32"/>
                  </a:cubicBezTo>
                  <a:cubicBezTo>
                    <a:pt x="3000" y="10"/>
                    <a:pt x="2983" y="0"/>
                    <a:pt x="2966" y="0"/>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2" name="Google Shape;342;p31"/>
            <p:cNvSpPr/>
            <p:nvPr/>
          </p:nvSpPr>
          <p:spPr>
            <a:xfrm>
              <a:off x="3632100" y="2505725"/>
              <a:ext cx="72350" cy="136150"/>
            </a:xfrm>
            <a:custGeom>
              <a:avLst/>
              <a:gdLst/>
              <a:ahLst/>
              <a:cxnLst/>
              <a:rect l="l" t="t" r="r" b="b"/>
              <a:pathLst>
                <a:path w="2894" h="5446" extrusionOk="0">
                  <a:moveTo>
                    <a:pt x="2856" y="1"/>
                  </a:moveTo>
                  <a:cubicBezTo>
                    <a:pt x="2843" y="1"/>
                    <a:pt x="2831" y="10"/>
                    <a:pt x="2831" y="29"/>
                  </a:cubicBezTo>
                  <a:cubicBezTo>
                    <a:pt x="2693" y="2225"/>
                    <a:pt x="1475" y="3844"/>
                    <a:pt x="20" y="5400"/>
                  </a:cubicBezTo>
                  <a:cubicBezTo>
                    <a:pt x="0" y="5419"/>
                    <a:pt x="18" y="5446"/>
                    <a:pt x="39" y="5446"/>
                  </a:cubicBezTo>
                  <a:cubicBezTo>
                    <a:pt x="45" y="5446"/>
                    <a:pt x="51" y="5443"/>
                    <a:pt x="57" y="5437"/>
                  </a:cubicBezTo>
                  <a:cubicBezTo>
                    <a:pt x="1613" y="4095"/>
                    <a:pt x="2893" y="2150"/>
                    <a:pt x="2881" y="29"/>
                  </a:cubicBezTo>
                  <a:cubicBezTo>
                    <a:pt x="2881" y="10"/>
                    <a:pt x="2868" y="1"/>
                    <a:pt x="2856" y="1"/>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3" name="Google Shape;343;p31"/>
            <p:cNvSpPr/>
            <p:nvPr/>
          </p:nvSpPr>
          <p:spPr>
            <a:xfrm>
              <a:off x="3627325" y="2504200"/>
              <a:ext cx="65400" cy="134850"/>
            </a:xfrm>
            <a:custGeom>
              <a:avLst/>
              <a:gdLst/>
              <a:ahLst/>
              <a:cxnLst/>
              <a:rect l="l" t="t" r="r" b="b"/>
              <a:pathLst>
                <a:path w="2616" h="5394" extrusionOk="0">
                  <a:moveTo>
                    <a:pt x="2585" y="1"/>
                  </a:moveTo>
                  <a:cubicBezTo>
                    <a:pt x="2577" y="1"/>
                    <a:pt x="2570" y="5"/>
                    <a:pt x="2570" y="15"/>
                  </a:cubicBezTo>
                  <a:cubicBezTo>
                    <a:pt x="2030" y="1935"/>
                    <a:pt x="1064" y="3666"/>
                    <a:pt x="10" y="5348"/>
                  </a:cubicBezTo>
                  <a:cubicBezTo>
                    <a:pt x="0" y="5367"/>
                    <a:pt x="20" y="5394"/>
                    <a:pt x="41" y="5394"/>
                  </a:cubicBezTo>
                  <a:cubicBezTo>
                    <a:pt x="48" y="5394"/>
                    <a:pt x="54" y="5391"/>
                    <a:pt x="60" y="5385"/>
                  </a:cubicBezTo>
                  <a:cubicBezTo>
                    <a:pt x="1252" y="3867"/>
                    <a:pt x="2193" y="1909"/>
                    <a:pt x="2607" y="27"/>
                  </a:cubicBezTo>
                  <a:cubicBezTo>
                    <a:pt x="2615" y="12"/>
                    <a:pt x="2599" y="1"/>
                    <a:pt x="2585" y="1"/>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4" name="Google Shape;344;p31"/>
            <p:cNvSpPr/>
            <p:nvPr/>
          </p:nvSpPr>
          <p:spPr>
            <a:xfrm>
              <a:off x="3623275" y="2505275"/>
              <a:ext cx="58400" cy="130275"/>
            </a:xfrm>
            <a:custGeom>
              <a:avLst/>
              <a:gdLst/>
              <a:ahLst/>
              <a:cxnLst/>
              <a:rect l="l" t="t" r="r" b="b"/>
              <a:pathLst>
                <a:path w="2336" h="5211" extrusionOk="0">
                  <a:moveTo>
                    <a:pt x="2284" y="1"/>
                  </a:moveTo>
                  <a:cubicBezTo>
                    <a:pt x="2273" y="1"/>
                    <a:pt x="2263" y="7"/>
                    <a:pt x="2255" y="22"/>
                  </a:cubicBezTo>
                  <a:cubicBezTo>
                    <a:pt x="1502" y="1716"/>
                    <a:pt x="649" y="3410"/>
                    <a:pt x="9" y="5167"/>
                  </a:cubicBezTo>
                  <a:cubicBezTo>
                    <a:pt x="1" y="5191"/>
                    <a:pt x="24" y="5211"/>
                    <a:pt x="45" y="5211"/>
                  </a:cubicBezTo>
                  <a:cubicBezTo>
                    <a:pt x="57" y="5211"/>
                    <a:pt x="67" y="5205"/>
                    <a:pt x="71" y="5192"/>
                  </a:cubicBezTo>
                  <a:cubicBezTo>
                    <a:pt x="925" y="3535"/>
                    <a:pt x="1590" y="1766"/>
                    <a:pt x="2318" y="59"/>
                  </a:cubicBezTo>
                  <a:cubicBezTo>
                    <a:pt x="2335" y="33"/>
                    <a:pt x="2310" y="1"/>
                    <a:pt x="2284" y="1"/>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5" name="Google Shape;345;p31"/>
            <p:cNvSpPr/>
            <p:nvPr/>
          </p:nvSpPr>
          <p:spPr>
            <a:xfrm>
              <a:off x="3619400" y="2498500"/>
              <a:ext cx="56450" cy="134275"/>
            </a:xfrm>
            <a:custGeom>
              <a:avLst/>
              <a:gdLst/>
              <a:ahLst/>
              <a:cxnLst/>
              <a:rect l="l" t="t" r="r" b="b"/>
              <a:pathLst>
                <a:path w="2258" h="5371" extrusionOk="0">
                  <a:moveTo>
                    <a:pt x="2218" y="1"/>
                  </a:moveTo>
                  <a:cubicBezTo>
                    <a:pt x="2215" y="1"/>
                    <a:pt x="2211" y="2"/>
                    <a:pt x="2209" y="4"/>
                  </a:cubicBezTo>
                  <a:cubicBezTo>
                    <a:pt x="1017" y="1472"/>
                    <a:pt x="88" y="3417"/>
                    <a:pt x="1" y="5337"/>
                  </a:cubicBezTo>
                  <a:cubicBezTo>
                    <a:pt x="1" y="5358"/>
                    <a:pt x="22" y="5371"/>
                    <a:pt x="42" y="5371"/>
                  </a:cubicBezTo>
                  <a:cubicBezTo>
                    <a:pt x="60" y="5371"/>
                    <a:pt x="76" y="5361"/>
                    <a:pt x="76" y="5337"/>
                  </a:cubicBezTo>
                  <a:cubicBezTo>
                    <a:pt x="364" y="3417"/>
                    <a:pt x="1080" y="1610"/>
                    <a:pt x="2247" y="42"/>
                  </a:cubicBezTo>
                  <a:cubicBezTo>
                    <a:pt x="2257" y="21"/>
                    <a:pt x="2234" y="1"/>
                    <a:pt x="2218" y="1"/>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6" name="Google Shape;346;p31"/>
            <p:cNvSpPr/>
            <p:nvPr/>
          </p:nvSpPr>
          <p:spPr>
            <a:xfrm>
              <a:off x="3593675" y="2495250"/>
              <a:ext cx="74475" cy="133400"/>
            </a:xfrm>
            <a:custGeom>
              <a:avLst/>
              <a:gdLst/>
              <a:ahLst/>
              <a:cxnLst/>
              <a:rect l="l" t="t" r="r" b="b"/>
              <a:pathLst>
                <a:path w="2979" h="5336" extrusionOk="0">
                  <a:moveTo>
                    <a:pt x="2926" y="1"/>
                  </a:moveTo>
                  <a:cubicBezTo>
                    <a:pt x="2917" y="1"/>
                    <a:pt x="2908" y="3"/>
                    <a:pt x="2899" y="9"/>
                  </a:cubicBezTo>
                  <a:cubicBezTo>
                    <a:pt x="1544" y="1238"/>
                    <a:pt x="1" y="3434"/>
                    <a:pt x="904" y="5317"/>
                  </a:cubicBezTo>
                  <a:cubicBezTo>
                    <a:pt x="913" y="5330"/>
                    <a:pt x="926" y="5335"/>
                    <a:pt x="939" y="5335"/>
                  </a:cubicBezTo>
                  <a:cubicBezTo>
                    <a:pt x="964" y="5335"/>
                    <a:pt x="988" y="5316"/>
                    <a:pt x="979" y="5292"/>
                  </a:cubicBezTo>
                  <a:cubicBezTo>
                    <a:pt x="327" y="3347"/>
                    <a:pt x="1632" y="1376"/>
                    <a:pt x="2950" y="59"/>
                  </a:cubicBezTo>
                  <a:cubicBezTo>
                    <a:pt x="2979" y="30"/>
                    <a:pt x="2955" y="1"/>
                    <a:pt x="2926" y="1"/>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7" name="Google Shape;347;p31"/>
            <p:cNvSpPr/>
            <p:nvPr/>
          </p:nvSpPr>
          <p:spPr>
            <a:xfrm>
              <a:off x="3578625" y="2491000"/>
              <a:ext cx="83700" cy="134250"/>
            </a:xfrm>
            <a:custGeom>
              <a:avLst/>
              <a:gdLst/>
              <a:ahLst/>
              <a:cxnLst/>
              <a:rect l="l" t="t" r="r" b="b"/>
              <a:pathLst>
                <a:path w="3348" h="5370" extrusionOk="0">
                  <a:moveTo>
                    <a:pt x="3323" y="0"/>
                  </a:moveTo>
                  <a:cubicBezTo>
                    <a:pt x="3320" y="0"/>
                    <a:pt x="3317" y="1"/>
                    <a:pt x="3313" y="3"/>
                  </a:cubicBezTo>
                  <a:cubicBezTo>
                    <a:pt x="1795" y="1095"/>
                    <a:pt x="0" y="3441"/>
                    <a:pt x="1205" y="5349"/>
                  </a:cubicBezTo>
                  <a:cubicBezTo>
                    <a:pt x="1216" y="5363"/>
                    <a:pt x="1230" y="5370"/>
                    <a:pt x="1244" y="5370"/>
                  </a:cubicBezTo>
                  <a:cubicBezTo>
                    <a:pt x="1278" y="5370"/>
                    <a:pt x="1311" y="5334"/>
                    <a:pt x="1293" y="5299"/>
                  </a:cubicBezTo>
                  <a:cubicBezTo>
                    <a:pt x="402" y="3328"/>
                    <a:pt x="1757" y="1220"/>
                    <a:pt x="3326" y="41"/>
                  </a:cubicBezTo>
                  <a:cubicBezTo>
                    <a:pt x="3347" y="30"/>
                    <a:pt x="3341" y="0"/>
                    <a:pt x="3323" y="0"/>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8" name="Google Shape;348;p31"/>
            <p:cNvSpPr/>
            <p:nvPr/>
          </p:nvSpPr>
          <p:spPr>
            <a:xfrm>
              <a:off x="3605600" y="2617150"/>
              <a:ext cx="43625" cy="31900"/>
            </a:xfrm>
            <a:custGeom>
              <a:avLst/>
              <a:gdLst/>
              <a:ahLst/>
              <a:cxnLst/>
              <a:rect l="l" t="t" r="r" b="b"/>
              <a:pathLst>
                <a:path w="1745" h="1276" extrusionOk="0">
                  <a:moveTo>
                    <a:pt x="230" y="0"/>
                  </a:moveTo>
                  <a:cubicBezTo>
                    <a:pt x="121" y="0"/>
                    <a:pt x="0" y="85"/>
                    <a:pt x="0" y="202"/>
                  </a:cubicBezTo>
                  <a:cubicBezTo>
                    <a:pt x="0" y="265"/>
                    <a:pt x="38" y="328"/>
                    <a:pt x="76" y="391"/>
                  </a:cubicBezTo>
                  <a:cubicBezTo>
                    <a:pt x="201" y="579"/>
                    <a:pt x="251" y="867"/>
                    <a:pt x="653" y="1169"/>
                  </a:cubicBezTo>
                  <a:cubicBezTo>
                    <a:pt x="819" y="1241"/>
                    <a:pt x="1001" y="1275"/>
                    <a:pt x="1185" y="1275"/>
                  </a:cubicBezTo>
                  <a:cubicBezTo>
                    <a:pt x="1322" y="1275"/>
                    <a:pt x="1460" y="1256"/>
                    <a:pt x="1594" y="1219"/>
                  </a:cubicBezTo>
                  <a:cubicBezTo>
                    <a:pt x="1669" y="1194"/>
                    <a:pt x="1745" y="1144"/>
                    <a:pt x="1720" y="1068"/>
                  </a:cubicBezTo>
                  <a:cubicBezTo>
                    <a:pt x="1720" y="1043"/>
                    <a:pt x="1695" y="1031"/>
                    <a:pt x="1669" y="1006"/>
                  </a:cubicBezTo>
                  <a:cubicBezTo>
                    <a:pt x="1519" y="905"/>
                    <a:pt x="1335" y="849"/>
                    <a:pt x="1151" y="849"/>
                  </a:cubicBezTo>
                  <a:cubicBezTo>
                    <a:pt x="1059" y="849"/>
                    <a:pt x="967" y="863"/>
                    <a:pt x="879" y="893"/>
                  </a:cubicBezTo>
                  <a:cubicBezTo>
                    <a:pt x="1017" y="692"/>
                    <a:pt x="1155" y="453"/>
                    <a:pt x="1092" y="215"/>
                  </a:cubicBezTo>
                  <a:cubicBezTo>
                    <a:pt x="1080" y="152"/>
                    <a:pt x="1042" y="77"/>
                    <a:pt x="992" y="52"/>
                  </a:cubicBezTo>
                  <a:cubicBezTo>
                    <a:pt x="977" y="47"/>
                    <a:pt x="961" y="44"/>
                    <a:pt x="946" y="44"/>
                  </a:cubicBezTo>
                  <a:cubicBezTo>
                    <a:pt x="850" y="44"/>
                    <a:pt x="763" y="141"/>
                    <a:pt x="741" y="227"/>
                  </a:cubicBezTo>
                  <a:cubicBezTo>
                    <a:pt x="703" y="340"/>
                    <a:pt x="703" y="466"/>
                    <a:pt x="628" y="554"/>
                  </a:cubicBezTo>
                  <a:cubicBezTo>
                    <a:pt x="603" y="441"/>
                    <a:pt x="590" y="315"/>
                    <a:pt x="527" y="202"/>
                  </a:cubicBezTo>
                  <a:cubicBezTo>
                    <a:pt x="477" y="102"/>
                    <a:pt x="377" y="14"/>
                    <a:pt x="251" y="2"/>
                  </a:cubicBezTo>
                  <a:cubicBezTo>
                    <a:pt x="244" y="1"/>
                    <a:pt x="237" y="0"/>
                    <a:pt x="230" y="0"/>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9" name="Google Shape;349;p31"/>
            <p:cNvSpPr/>
            <p:nvPr/>
          </p:nvSpPr>
          <p:spPr>
            <a:xfrm>
              <a:off x="3566700" y="2710025"/>
              <a:ext cx="144950" cy="125525"/>
            </a:xfrm>
            <a:custGeom>
              <a:avLst/>
              <a:gdLst/>
              <a:ahLst/>
              <a:cxnLst/>
              <a:rect l="l" t="t" r="r" b="b"/>
              <a:pathLst>
                <a:path w="5798" h="5021" extrusionOk="0">
                  <a:moveTo>
                    <a:pt x="4855" y="0"/>
                  </a:moveTo>
                  <a:cubicBezTo>
                    <a:pt x="2487" y="0"/>
                    <a:pt x="792" y="2857"/>
                    <a:pt x="126" y="4619"/>
                  </a:cubicBezTo>
                  <a:lnTo>
                    <a:pt x="0" y="5021"/>
                  </a:lnTo>
                  <a:cubicBezTo>
                    <a:pt x="553" y="3929"/>
                    <a:pt x="2096" y="2774"/>
                    <a:pt x="3702" y="2134"/>
                  </a:cubicBezTo>
                  <a:cubicBezTo>
                    <a:pt x="4505" y="1808"/>
                    <a:pt x="5459" y="1482"/>
                    <a:pt x="5735" y="654"/>
                  </a:cubicBezTo>
                  <a:cubicBezTo>
                    <a:pt x="5773" y="566"/>
                    <a:pt x="5798" y="465"/>
                    <a:pt x="5773" y="365"/>
                  </a:cubicBezTo>
                  <a:cubicBezTo>
                    <a:pt x="5710" y="152"/>
                    <a:pt x="5472" y="51"/>
                    <a:pt x="5246" y="26"/>
                  </a:cubicBezTo>
                  <a:cubicBezTo>
                    <a:pt x="5113" y="9"/>
                    <a:pt x="4983" y="0"/>
                    <a:pt x="4855" y="0"/>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0" name="Google Shape;350;p31"/>
            <p:cNvSpPr/>
            <p:nvPr/>
          </p:nvSpPr>
          <p:spPr>
            <a:xfrm>
              <a:off x="3565025" y="2727850"/>
              <a:ext cx="122075" cy="108925"/>
            </a:xfrm>
            <a:custGeom>
              <a:avLst/>
              <a:gdLst/>
              <a:ahLst/>
              <a:cxnLst/>
              <a:rect l="l" t="t" r="r" b="b"/>
              <a:pathLst>
                <a:path w="4883" h="4357" extrusionOk="0">
                  <a:moveTo>
                    <a:pt x="4858" y="1"/>
                  </a:moveTo>
                  <a:cubicBezTo>
                    <a:pt x="4855" y="1"/>
                    <a:pt x="4852" y="2"/>
                    <a:pt x="4848" y="3"/>
                  </a:cubicBezTo>
                  <a:cubicBezTo>
                    <a:pt x="2715" y="643"/>
                    <a:pt x="820" y="2174"/>
                    <a:pt x="17" y="4295"/>
                  </a:cubicBezTo>
                  <a:cubicBezTo>
                    <a:pt x="0" y="4329"/>
                    <a:pt x="34" y="4356"/>
                    <a:pt x="66" y="4356"/>
                  </a:cubicBezTo>
                  <a:cubicBezTo>
                    <a:pt x="81" y="4356"/>
                    <a:pt x="97" y="4349"/>
                    <a:pt x="105" y="4333"/>
                  </a:cubicBezTo>
                  <a:cubicBezTo>
                    <a:pt x="682" y="3404"/>
                    <a:pt x="1197" y="2501"/>
                    <a:pt x="2012" y="1748"/>
                  </a:cubicBezTo>
                  <a:cubicBezTo>
                    <a:pt x="2841" y="982"/>
                    <a:pt x="3819" y="468"/>
                    <a:pt x="4861" y="41"/>
                  </a:cubicBezTo>
                  <a:cubicBezTo>
                    <a:pt x="4883" y="30"/>
                    <a:pt x="4876" y="1"/>
                    <a:pt x="4858" y="1"/>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1" name="Google Shape;351;p31"/>
            <p:cNvSpPr/>
            <p:nvPr/>
          </p:nvSpPr>
          <p:spPr>
            <a:xfrm>
              <a:off x="3565125" y="2782100"/>
              <a:ext cx="148725" cy="148200"/>
            </a:xfrm>
            <a:custGeom>
              <a:avLst/>
              <a:gdLst/>
              <a:ahLst/>
              <a:cxnLst/>
              <a:rect l="l" t="t" r="r" b="b"/>
              <a:pathLst>
                <a:path w="5949" h="5928" extrusionOk="0">
                  <a:moveTo>
                    <a:pt x="5152" y="0"/>
                  </a:moveTo>
                  <a:cubicBezTo>
                    <a:pt x="2404" y="0"/>
                    <a:pt x="592" y="3544"/>
                    <a:pt x="1" y="5601"/>
                  </a:cubicBezTo>
                  <a:lnTo>
                    <a:pt x="1" y="5927"/>
                  </a:lnTo>
                  <a:cubicBezTo>
                    <a:pt x="515" y="4685"/>
                    <a:pt x="2109" y="3280"/>
                    <a:pt x="3803" y="2439"/>
                  </a:cubicBezTo>
                  <a:cubicBezTo>
                    <a:pt x="4656" y="2025"/>
                    <a:pt x="5660" y="1573"/>
                    <a:pt x="5899" y="657"/>
                  </a:cubicBezTo>
                  <a:cubicBezTo>
                    <a:pt x="5936" y="544"/>
                    <a:pt x="5949" y="431"/>
                    <a:pt x="5911" y="331"/>
                  </a:cubicBezTo>
                  <a:cubicBezTo>
                    <a:pt x="5836" y="105"/>
                    <a:pt x="5560" y="17"/>
                    <a:pt x="5309" y="4"/>
                  </a:cubicBezTo>
                  <a:cubicBezTo>
                    <a:pt x="5256" y="2"/>
                    <a:pt x="5204" y="0"/>
                    <a:pt x="5152" y="0"/>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2" name="Google Shape;352;p31"/>
            <p:cNvSpPr/>
            <p:nvPr/>
          </p:nvSpPr>
          <p:spPr>
            <a:xfrm>
              <a:off x="3563775" y="2801950"/>
              <a:ext cx="123725" cy="129575"/>
            </a:xfrm>
            <a:custGeom>
              <a:avLst/>
              <a:gdLst/>
              <a:ahLst/>
              <a:cxnLst/>
              <a:rect l="l" t="t" r="r" b="b"/>
              <a:pathLst>
                <a:path w="4949" h="5183" extrusionOk="0">
                  <a:moveTo>
                    <a:pt x="4911" y="1"/>
                  </a:moveTo>
                  <a:cubicBezTo>
                    <a:pt x="2652" y="904"/>
                    <a:pt x="720" y="2737"/>
                    <a:pt x="17" y="5121"/>
                  </a:cubicBezTo>
                  <a:cubicBezTo>
                    <a:pt x="0" y="5154"/>
                    <a:pt x="34" y="5182"/>
                    <a:pt x="65" y="5182"/>
                  </a:cubicBezTo>
                  <a:cubicBezTo>
                    <a:pt x="81" y="5182"/>
                    <a:pt x="96" y="5175"/>
                    <a:pt x="105" y="5158"/>
                  </a:cubicBezTo>
                  <a:cubicBezTo>
                    <a:pt x="657" y="4067"/>
                    <a:pt x="1159" y="3000"/>
                    <a:pt x="2000" y="2109"/>
                  </a:cubicBezTo>
                  <a:cubicBezTo>
                    <a:pt x="2840" y="1218"/>
                    <a:pt x="3857" y="578"/>
                    <a:pt x="4936" y="39"/>
                  </a:cubicBezTo>
                  <a:cubicBezTo>
                    <a:pt x="4949" y="26"/>
                    <a:pt x="4936" y="1"/>
                    <a:pt x="4911" y="1"/>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3" name="Google Shape;353;p31"/>
            <p:cNvSpPr/>
            <p:nvPr/>
          </p:nvSpPr>
          <p:spPr>
            <a:xfrm>
              <a:off x="3561675" y="2865525"/>
              <a:ext cx="180100" cy="179275"/>
            </a:xfrm>
            <a:custGeom>
              <a:avLst/>
              <a:gdLst/>
              <a:ahLst/>
              <a:cxnLst/>
              <a:rect l="l" t="t" r="r" b="b"/>
              <a:pathLst>
                <a:path w="7204" h="7171" extrusionOk="0">
                  <a:moveTo>
                    <a:pt x="6253" y="1"/>
                  </a:moveTo>
                  <a:cubicBezTo>
                    <a:pt x="2919" y="1"/>
                    <a:pt x="728" y="4292"/>
                    <a:pt x="1" y="6769"/>
                  </a:cubicBezTo>
                  <a:lnTo>
                    <a:pt x="13" y="7171"/>
                  </a:lnTo>
                  <a:cubicBezTo>
                    <a:pt x="628" y="5677"/>
                    <a:pt x="2561" y="3971"/>
                    <a:pt x="4606" y="2954"/>
                  </a:cubicBezTo>
                  <a:cubicBezTo>
                    <a:pt x="5648" y="2452"/>
                    <a:pt x="6865" y="1913"/>
                    <a:pt x="7153" y="796"/>
                  </a:cubicBezTo>
                  <a:cubicBezTo>
                    <a:pt x="7191" y="670"/>
                    <a:pt x="7204" y="532"/>
                    <a:pt x="7166" y="407"/>
                  </a:cubicBezTo>
                  <a:cubicBezTo>
                    <a:pt x="7066" y="131"/>
                    <a:pt x="6727" y="30"/>
                    <a:pt x="6438" y="5"/>
                  </a:cubicBezTo>
                  <a:cubicBezTo>
                    <a:pt x="6376" y="2"/>
                    <a:pt x="6314" y="1"/>
                    <a:pt x="6253" y="1"/>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4" name="Google Shape;354;p31"/>
            <p:cNvSpPr/>
            <p:nvPr/>
          </p:nvSpPr>
          <p:spPr>
            <a:xfrm>
              <a:off x="3560525" y="2889750"/>
              <a:ext cx="149200" cy="156275"/>
            </a:xfrm>
            <a:custGeom>
              <a:avLst/>
              <a:gdLst/>
              <a:ahLst/>
              <a:cxnLst/>
              <a:rect l="l" t="t" r="r" b="b"/>
              <a:pathLst>
                <a:path w="5968" h="6251" extrusionOk="0">
                  <a:moveTo>
                    <a:pt x="5950" y="0"/>
                  </a:moveTo>
                  <a:cubicBezTo>
                    <a:pt x="5948" y="0"/>
                    <a:pt x="5946" y="1"/>
                    <a:pt x="5945" y="3"/>
                  </a:cubicBezTo>
                  <a:cubicBezTo>
                    <a:pt x="3196" y="1107"/>
                    <a:pt x="900" y="3315"/>
                    <a:pt x="9" y="6189"/>
                  </a:cubicBezTo>
                  <a:cubicBezTo>
                    <a:pt x="1" y="6223"/>
                    <a:pt x="31" y="6250"/>
                    <a:pt x="60" y="6250"/>
                  </a:cubicBezTo>
                  <a:cubicBezTo>
                    <a:pt x="74" y="6250"/>
                    <a:pt x="88" y="6243"/>
                    <a:pt x="97" y="6227"/>
                  </a:cubicBezTo>
                  <a:cubicBezTo>
                    <a:pt x="749" y="4897"/>
                    <a:pt x="1377" y="3617"/>
                    <a:pt x="2406" y="2537"/>
                  </a:cubicBezTo>
                  <a:cubicBezTo>
                    <a:pt x="3410" y="1458"/>
                    <a:pt x="4639" y="680"/>
                    <a:pt x="5957" y="40"/>
                  </a:cubicBezTo>
                  <a:cubicBezTo>
                    <a:pt x="5968" y="29"/>
                    <a:pt x="5960" y="0"/>
                    <a:pt x="5950" y="0"/>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5" name="Google Shape;355;p31"/>
            <p:cNvSpPr/>
            <p:nvPr/>
          </p:nvSpPr>
          <p:spPr>
            <a:xfrm>
              <a:off x="3468200" y="2674900"/>
              <a:ext cx="99475" cy="172250"/>
            </a:xfrm>
            <a:custGeom>
              <a:avLst/>
              <a:gdLst/>
              <a:ahLst/>
              <a:cxnLst/>
              <a:rect l="l" t="t" r="r" b="b"/>
              <a:pathLst>
                <a:path w="3979" h="6890" extrusionOk="0">
                  <a:moveTo>
                    <a:pt x="456" y="0"/>
                  </a:moveTo>
                  <a:cubicBezTo>
                    <a:pt x="299" y="0"/>
                    <a:pt x="152" y="44"/>
                    <a:pt x="75" y="164"/>
                  </a:cubicBezTo>
                  <a:cubicBezTo>
                    <a:pt x="13" y="252"/>
                    <a:pt x="0" y="352"/>
                    <a:pt x="0" y="452"/>
                  </a:cubicBezTo>
                  <a:cubicBezTo>
                    <a:pt x="13" y="1331"/>
                    <a:pt x="791" y="1946"/>
                    <a:pt x="1456" y="2510"/>
                  </a:cubicBezTo>
                  <a:cubicBezTo>
                    <a:pt x="2761" y="3640"/>
                    <a:pt x="3639" y="5334"/>
                    <a:pt x="3965" y="6890"/>
                  </a:cubicBezTo>
                  <a:lnTo>
                    <a:pt x="3978" y="6589"/>
                  </a:lnTo>
                  <a:cubicBezTo>
                    <a:pt x="3953" y="4481"/>
                    <a:pt x="3213" y="540"/>
                    <a:pt x="678" y="26"/>
                  </a:cubicBezTo>
                  <a:cubicBezTo>
                    <a:pt x="606" y="10"/>
                    <a:pt x="530" y="0"/>
                    <a:pt x="456" y="0"/>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6" name="Google Shape;356;p31"/>
            <p:cNvSpPr/>
            <p:nvPr/>
          </p:nvSpPr>
          <p:spPr>
            <a:xfrm>
              <a:off x="3489925" y="2698375"/>
              <a:ext cx="78675" cy="149900"/>
            </a:xfrm>
            <a:custGeom>
              <a:avLst/>
              <a:gdLst/>
              <a:ahLst/>
              <a:cxnLst/>
              <a:rect l="l" t="t" r="r" b="b"/>
              <a:pathLst>
                <a:path w="3147" h="5996" extrusionOk="0">
                  <a:moveTo>
                    <a:pt x="29" y="0"/>
                  </a:moveTo>
                  <a:cubicBezTo>
                    <a:pt x="16" y="0"/>
                    <a:pt x="0" y="30"/>
                    <a:pt x="22" y="40"/>
                  </a:cubicBezTo>
                  <a:cubicBezTo>
                    <a:pt x="875" y="793"/>
                    <a:pt x="1591" y="1659"/>
                    <a:pt x="2093" y="2688"/>
                  </a:cubicBezTo>
                  <a:cubicBezTo>
                    <a:pt x="2607" y="3730"/>
                    <a:pt x="2795" y="4834"/>
                    <a:pt x="3046" y="5963"/>
                  </a:cubicBezTo>
                  <a:cubicBezTo>
                    <a:pt x="3052" y="5985"/>
                    <a:pt x="3072" y="5995"/>
                    <a:pt x="3092" y="5995"/>
                  </a:cubicBezTo>
                  <a:cubicBezTo>
                    <a:pt x="3119" y="5995"/>
                    <a:pt x="3147" y="5979"/>
                    <a:pt x="3147" y="5951"/>
                  </a:cubicBezTo>
                  <a:cubicBezTo>
                    <a:pt x="3071" y="3654"/>
                    <a:pt x="1892" y="1358"/>
                    <a:pt x="35" y="3"/>
                  </a:cubicBezTo>
                  <a:cubicBezTo>
                    <a:pt x="33" y="1"/>
                    <a:pt x="31" y="0"/>
                    <a:pt x="29" y="0"/>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7" name="Google Shape;357;p31"/>
            <p:cNvSpPr/>
            <p:nvPr/>
          </p:nvSpPr>
          <p:spPr>
            <a:xfrm>
              <a:off x="3502075" y="2613125"/>
              <a:ext cx="77825" cy="146200"/>
            </a:xfrm>
            <a:custGeom>
              <a:avLst/>
              <a:gdLst/>
              <a:ahLst/>
              <a:cxnLst/>
              <a:rect l="l" t="t" r="r" b="b"/>
              <a:pathLst>
                <a:path w="3113" h="5848" extrusionOk="0">
                  <a:moveTo>
                    <a:pt x="408" y="0"/>
                  </a:moveTo>
                  <a:cubicBezTo>
                    <a:pt x="289" y="0"/>
                    <a:pt x="176" y="30"/>
                    <a:pt x="113" y="125"/>
                  </a:cubicBezTo>
                  <a:cubicBezTo>
                    <a:pt x="63" y="188"/>
                    <a:pt x="51" y="276"/>
                    <a:pt x="38" y="363"/>
                  </a:cubicBezTo>
                  <a:cubicBezTo>
                    <a:pt x="0" y="1079"/>
                    <a:pt x="665" y="1593"/>
                    <a:pt x="1142" y="2120"/>
                  </a:cubicBezTo>
                  <a:cubicBezTo>
                    <a:pt x="2171" y="3300"/>
                    <a:pt x="2711" y="4643"/>
                    <a:pt x="3012" y="5847"/>
                  </a:cubicBezTo>
                  <a:lnTo>
                    <a:pt x="3050" y="5609"/>
                  </a:lnTo>
                  <a:cubicBezTo>
                    <a:pt x="3112" y="3865"/>
                    <a:pt x="2686" y="577"/>
                    <a:pt x="615" y="25"/>
                  </a:cubicBezTo>
                  <a:cubicBezTo>
                    <a:pt x="550" y="11"/>
                    <a:pt x="478" y="0"/>
                    <a:pt x="408" y="0"/>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8" name="Google Shape;358;p31"/>
            <p:cNvSpPr/>
            <p:nvPr/>
          </p:nvSpPr>
          <p:spPr>
            <a:xfrm>
              <a:off x="3520325" y="2633100"/>
              <a:ext cx="60200" cy="127450"/>
            </a:xfrm>
            <a:custGeom>
              <a:avLst/>
              <a:gdLst/>
              <a:ahLst/>
              <a:cxnLst/>
              <a:rect l="l" t="t" r="r" b="b"/>
              <a:pathLst>
                <a:path w="2408" h="5098" extrusionOk="0">
                  <a:moveTo>
                    <a:pt x="28" y="0"/>
                  </a:moveTo>
                  <a:cubicBezTo>
                    <a:pt x="15" y="0"/>
                    <a:pt x="1" y="19"/>
                    <a:pt x="11" y="29"/>
                  </a:cubicBezTo>
                  <a:cubicBezTo>
                    <a:pt x="713" y="744"/>
                    <a:pt x="1278" y="1522"/>
                    <a:pt x="1642" y="2438"/>
                  </a:cubicBezTo>
                  <a:cubicBezTo>
                    <a:pt x="1981" y="3291"/>
                    <a:pt x="2081" y="4170"/>
                    <a:pt x="2244" y="5061"/>
                  </a:cubicBezTo>
                  <a:cubicBezTo>
                    <a:pt x="2250" y="5087"/>
                    <a:pt x="2266" y="5098"/>
                    <a:pt x="2283" y="5098"/>
                  </a:cubicBezTo>
                  <a:cubicBezTo>
                    <a:pt x="2307" y="5098"/>
                    <a:pt x="2332" y="5077"/>
                    <a:pt x="2332" y="5048"/>
                  </a:cubicBezTo>
                  <a:cubicBezTo>
                    <a:pt x="2408" y="3166"/>
                    <a:pt x="1504" y="1183"/>
                    <a:pt x="36" y="4"/>
                  </a:cubicBezTo>
                  <a:cubicBezTo>
                    <a:pt x="33" y="1"/>
                    <a:pt x="31" y="0"/>
                    <a:pt x="28" y="0"/>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9" name="Google Shape;359;p31"/>
            <p:cNvSpPr/>
            <p:nvPr/>
          </p:nvSpPr>
          <p:spPr>
            <a:xfrm>
              <a:off x="3582700" y="2658550"/>
              <a:ext cx="107625" cy="81625"/>
            </a:xfrm>
            <a:custGeom>
              <a:avLst/>
              <a:gdLst/>
              <a:ahLst/>
              <a:cxnLst/>
              <a:rect l="l" t="t" r="r" b="b"/>
              <a:pathLst>
                <a:path w="4305" h="3265" extrusionOk="0">
                  <a:moveTo>
                    <a:pt x="3549" y="1"/>
                  </a:moveTo>
                  <a:cubicBezTo>
                    <a:pt x="2022" y="1"/>
                    <a:pt x="650" y="1917"/>
                    <a:pt x="76" y="3077"/>
                  </a:cubicBezTo>
                  <a:lnTo>
                    <a:pt x="0" y="3265"/>
                  </a:lnTo>
                  <a:cubicBezTo>
                    <a:pt x="691" y="2512"/>
                    <a:pt x="1594" y="1771"/>
                    <a:pt x="2786" y="1345"/>
                  </a:cubicBezTo>
                  <a:cubicBezTo>
                    <a:pt x="3326" y="1144"/>
                    <a:pt x="4003" y="1031"/>
                    <a:pt x="4254" y="504"/>
                  </a:cubicBezTo>
                  <a:cubicBezTo>
                    <a:pt x="4280" y="454"/>
                    <a:pt x="4305" y="379"/>
                    <a:pt x="4292" y="316"/>
                  </a:cubicBezTo>
                  <a:cubicBezTo>
                    <a:pt x="4280" y="165"/>
                    <a:pt x="4116" y="90"/>
                    <a:pt x="3978" y="52"/>
                  </a:cubicBezTo>
                  <a:cubicBezTo>
                    <a:pt x="3834" y="17"/>
                    <a:pt x="3691" y="1"/>
                    <a:pt x="3549" y="1"/>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0" name="Google Shape;360;p31"/>
            <p:cNvSpPr/>
            <p:nvPr/>
          </p:nvSpPr>
          <p:spPr>
            <a:xfrm>
              <a:off x="3581300" y="2672025"/>
              <a:ext cx="91375" cy="69250"/>
            </a:xfrm>
            <a:custGeom>
              <a:avLst/>
              <a:gdLst/>
              <a:ahLst/>
              <a:cxnLst/>
              <a:rect l="l" t="t" r="r" b="b"/>
              <a:pathLst>
                <a:path w="3655" h="2770" extrusionOk="0">
                  <a:moveTo>
                    <a:pt x="3630" y="0"/>
                  </a:moveTo>
                  <a:cubicBezTo>
                    <a:pt x="3627" y="0"/>
                    <a:pt x="3624" y="1"/>
                    <a:pt x="3620" y="3"/>
                  </a:cubicBezTo>
                  <a:cubicBezTo>
                    <a:pt x="2127" y="254"/>
                    <a:pt x="671" y="1308"/>
                    <a:pt x="19" y="2701"/>
                  </a:cubicBezTo>
                  <a:cubicBezTo>
                    <a:pt x="0" y="2728"/>
                    <a:pt x="29" y="2770"/>
                    <a:pt x="61" y="2770"/>
                  </a:cubicBezTo>
                  <a:cubicBezTo>
                    <a:pt x="72" y="2770"/>
                    <a:pt x="84" y="2764"/>
                    <a:pt x="94" y="2751"/>
                  </a:cubicBezTo>
                  <a:cubicBezTo>
                    <a:pt x="558" y="2199"/>
                    <a:pt x="960" y="1609"/>
                    <a:pt x="1525" y="1145"/>
                  </a:cubicBezTo>
                  <a:cubicBezTo>
                    <a:pt x="2152" y="618"/>
                    <a:pt x="2855" y="279"/>
                    <a:pt x="3633" y="40"/>
                  </a:cubicBezTo>
                  <a:cubicBezTo>
                    <a:pt x="3654" y="30"/>
                    <a:pt x="3648" y="0"/>
                    <a:pt x="3630" y="0"/>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1" name="Google Shape;361;p31"/>
            <p:cNvSpPr/>
            <p:nvPr/>
          </p:nvSpPr>
          <p:spPr>
            <a:xfrm>
              <a:off x="3426150" y="2770775"/>
              <a:ext cx="138700" cy="181800"/>
            </a:xfrm>
            <a:custGeom>
              <a:avLst/>
              <a:gdLst/>
              <a:ahLst/>
              <a:cxnLst/>
              <a:rect l="l" t="t" r="r" b="b"/>
              <a:pathLst>
                <a:path w="5548" h="7272" extrusionOk="0">
                  <a:moveTo>
                    <a:pt x="600" y="0"/>
                  </a:moveTo>
                  <a:cubicBezTo>
                    <a:pt x="377" y="0"/>
                    <a:pt x="148" y="74"/>
                    <a:pt x="51" y="269"/>
                  </a:cubicBezTo>
                  <a:cubicBezTo>
                    <a:pt x="0" y="369"/>
                    <a:pt x="0" y="495"/>
                    <a:pt x="26" y="608"/>
                  </a:cubicBezTo>
                  <a:cubicBezTo>
                    <a:pt x="164" y="1587"/>
                    <a:pt x="1155" y="2176"/>
                    <a:pt x="1996" y="2716"/>
                  </a:cubicBezTo>
                  <a:cubicBezTo>
                    <a:pt x="3652" y="3783"/>
                    <a:pt x="4920" y="5565"/>
                    <a:pt x="5547" y="7271"/>
                  </a:cubicBezTo>
                  <a:lnTo>
                    <a:pt x="5522" y="6932"/>
                  </a:lnTo>
                  <a:cubicBezTo>
                    <a:pt x="5146" y="4536"/>
                    <a:pt x="3677" y="181"/>
                    <a:pt x="703" y="6"/>
                  </a:cubicBezTo>
                  <a:cubicBezTo>
                    <a:pt x="669" y="2"/>
                    <a:pt x="635" y="0"/>
                    <a:pt x="600" y="0"/>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2" name="Google Shape;362;p31"/>
            <p:cNvSpPr/>
            <p:nvPr/>
          </p:nvSpPr>
          <p:spPr>
            <a:xfrm>
              <a:off x="3453500" y="2796225"/>
              <a:ext cx="112775" cy="157575"/>
            </a:xfrm>
            <a:custGeom>
              <a:avLst/>
              <a:gdLst/>
              <a:ahLst/>
              <a:cxnLst/>
              <a:rect l="l" t="t" r="r" b="b"/>
              <a:pathLst>
                <a:path w="4511" h="6303" extrusionOk="0">
                  <a:moveTo>
                    <a:pt x="23" y="1"/>
                  </a:moveTo>
                  <a:cubicBezTo>
                    <a:pt x="7" y="1"/>
                    <a:pt x="1" y="21"/>
                    <a:pt x="11" y="42"/>
                  </a:cubicBezTo>
                  <a:cubicBezTo>
                    <a:pt x="1128" y="757"/>
                    <a:pt x="2094" y="1648"/>
                    <a:pt x="2834" y="2752"/>
                  </a:cubicBezTo>
                  <a:cubicBezTo>
                    <a:pt x="3562" y="3844"/>
                    <a:pt x="3964" y="5049"/>
                    <a:pt x="4403" y="6266"/>
                  </a:cubicBezTo>
                  <a:cubicBezTo>
                    <a:pt x="4413" y="6291"/>
                    <a:pt x="4433" y="6302"/>
                    <a:pt x="4453" y="6302"/>
                  </a:cubicBezTo>
                  <a:cubicBezTo>
                    <a:pt x="4483" y="6302"/>
                    <a:pt x="4511" y="6278"/>
                    <a:pt x="4503" y="6241"/>
                  </a:cubicBezTo>
                  <a:cubicBezTo>
                    <a:pt x="4026" y="3656"/>
                    <a:pt x="2345" y="1246"/>
                    <a:pt x="36" y="4"/>
                  </a:cubicBezTo>
                  <a:cubicBezTo>
                    <a:pt x="31" y="2"/>
                    <a:pt x="27" y="1"/>
                    <a:pt x="23" y="1"/>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3" name="Google Shape;363;p31"/>
            <p:cNvSpPr/>
            <p:nvPr/>
          </p:nvSpPr>
          <p:spPr>
            <a:xfrm>
              <a:off x="3380650" y="2857475"/>
              <a:ext cx="195800" cy="184825"/>
            </a:xfrm>
            <a:custGeom>
              <a:avLst/>
              <a:gdLst/>
              <a:ahLst/>
              <a:cxnLst/>
              <a:rect l="l" t="t" r="r" b="b"/>
              <a:pathLst>
                <a:path w="7832" h="7393" extrusionOk="0">
                  <a:moveTo>
                    <a:pt x="1168" y="1"/>
                  </a:moveTo>
                  <a:cubicBezTo>
                    <a:pt x="1028" y="1"/>
                    <a:pt x="885" y="9"/>
                    <a:pt x="741" y="26"/>
                  </a:cubicBezTo>
                  <a:cubicBezTo>
                    <a:pt x="440" y="51"/>
                    <a:pt x="101" y="177"/>
                    <a:pt x="26" y="465"/>
                  </a:cubicBezTo>
                  <a:cubicBezTo>
                    <a:pt x="1" y="591"/>
                    <a:pt x="26" y="729"/>
                    <a:pt x="64" y="854"/>
                  </a:cubicBezTo>
                  <a:cubicBezTo>
                    <a:pt x="440" y="1959"/>
                    <a:pt x="1708" y="2435"/>
                    <a:pt x="2774" y="2875"/>
                  </a:cubicBezTo>
                  <a:cubicBezTo>
                    <a:pt x="4920" y="3766"/>
                    <a:pt x="6752" y="5548"/>
                    <a:pt x="7831" y="7392"/>
                  </a:cubicBezTo>
                  <a:lnTo>
                    <a:pt x="7718" y="7003"/>
                  </a:lnTo>
                  <a:cubicBezTo>
                    <a:pt x="6840" y="4441"/>
                    <a:pt x="4418" y="1"/>
                    <a:pt x="1168" y="1"/>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4" name="Google Shape;364;p31"/>
            <p:cNvSpPr/>
            <p:nvPr/>
          </p:nvSpPr>
          <p:spPr>
            <a:xfrm>
              <a:off x="3415475" y="2885100"/>
              <a:ext cx="162325" cy="158275"/>
            </a:xfrm>
            <a:custGeom>
              <a:avLst/>
              <a:gdLst/>
              <a:ahLst/>
              <a:cxnLst/>
              <a:rect l="l" t="t" r="r" b="b"/>
              <a:pathLst>
                <a:path w="6493" h="6331" extrusionOk="0">
                  <a:moveTo>
                    <a:pt x="38" y="0"/>
                  </a:moveTo>
                  <a:cubicBezTo>
                    <a:pt x="13" y="0"/>
                    <a:pt x="1" y="38"/>
                    <a:pt x="26" y="38"/>
                  </a:cubicBezTo>
                  <a:cubicBezTo>
                    <a:pt x="1456" y="628"/>
                    <a:pt x="2762" y="1456"/>
                    <a:pt x="3841" y="2573"/>
                  </a:cubicBezTo>
                  <a:cubicBezTo>
                    <a:pt x="4920" y="3677"/>
                    <a:pt x="5635" y="4982"/>
                    <a:pt x="6388" y="6312"/>
                  </a:cubicBezTo>
                  <a:cubicBezTo>
                    <a:pt x="6397" y="6325"/>
                    <a:pt x="6412" y="6330"/>
                    <a:pt x="6428" y="6330"/>
                  </a:cubicBezTo>
                  <a:cubicBezTo>
                    <a:pt x="6459" y="6330"/>
                    <a:pt x="6493" y="6308"/>
                    <a:pt x="6476" y="6275"/>
                  </a:cubicBezTo>
                  <a:cubicBezTo>
                    <a:pt x="5372" y="3388"/>
                    <a:pt x="2962" y="979"/>
                    <a:pt x="38" y="0"/>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5" name="Google Shape;365;p31"/>
            <p:cNvSpPr/>
            <p:nvPr/>
          </p:nvSpPr>
          <p:spPr>
            <a:xfrm>
              <a:off x="3565950" y="3120625"/>
              <a:ext cx="658950" cy="62400"/>
            </a:xfrm>
            <a:custGeom>
              <a:avLst/>
              <a:gdLst/>
              <a:ahLst/>
              <a:cxnLst/>
              <a:rect l="l" t="t" r="r" b="b"/>
              <a:pathLst>
                <a:path w="26358" h="2496" extrusionOk="0">
                  <a:moveTo>
                    <a:pt x="97" y="0"/>
                  </a:moveTo>
                  <a:cubicBezTo>
                    <a:pt x="25" y="0"/>
                    <a:pt x="0" y="117"/>
                    <a:pt x="81" y="129"/>
                  </a:cubicBezTo>
                  <a:cubicBezTo>
                    <a:pt x="6108" y="1406"/>
                    <a:pt x="12342" y="2496"/>
                    <a:pt x="18539" y="2496"/>
                  </a:cubicBezTo>
                  <a:cubicBezTo>
                    <a:pt x="19348" y="2496"/>
                    <a:pt x="20155" y="2477"/>
                    <a:pt x="20962" y="2438"/>
                  </a:cubicBezTo>
                  <a:cubicBezTo>
                    <a:pt x="22744" y="2350"/>
                    <a:pt x="24588" y="2200"/>
                    <a:pt x="26308" y="1698"/>
                  </a:cubicBezTo>
                  <a:cubicBezTo>
                    <a:pt x="26358" y="1685"/>
                    <a:pt x="26333" y="1610"/>
                    <a:pt x="26283" y="1610"/>
                  </a:cubicBezTo>
                  <a:cubicBezTo>
                    <a:pt x="24676" y="1886"/>
                    <a:pt x="23083" y="2124"/>
                    <a:pt x="21464" y="2212"/>
                  </a:cubicBezTo>
                  <a:cubicBezTo>
                    <a:pt x="20627" y="2261"/>
                    <a:pt x="19787" y="2283"/>
                    <a:pt x="18948" y="2283"/>
                  </a:cubicBezTo>
                  <a:cubicBezTo>
                    <a:pt x="18052" y="2283"/>
                    <a:pt x="17157" y="2257"/>
                    <a:pt x="16269" y="2212"/>
                  </a:cubicBezTo>
                  <a:cubicBezTo>
                    <a:pt x="12680" y="2036"/>
                    <a:pt x="9103" y="1560"/>
                    <a:pt x="5564" y="970"/>
                  </a:cubicBezTo>
                  <a:cubicBezTo>
                    <a:pt x="3745" y="669"/>
                    <a:pt x="1925" y="330"/>
                    <a:pt x="118" y="3"/>
                  </a:cubicBezTo>
                  <a:cubicBezTo>
                    <a:pt x="111" y="1"/>
                    <a:pt x="104" y="0"/>
                    <a:pt x="97"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6" name="Google Shape;366;p31"/>
            <p:cNvSpPr/>
            <p:nvPr/>
          </p:nvSpPr>
          <p:spPr>
            <a:xfrm>
              <a:off x="3875700" y="3042150"/>
              <a:ext cx="266700" cy="130025"/>
            </a:xfrm>
            <a:custGeom>
              <a:avLst/>
              <a:gdLst/>
              <a:ahLst/>
              <a:cxnLst/>
              <a:rect l="l" t="t" r="r" b="b"/>
              <a:pathLst>
                <a:path w="10668" h="5201" extrusionOk="0">
                  <a:moveTo>
                    <a:pt x="9926" y="1"/>
                  </a:moveTo>
                  <a:cubicBezTo>
                    <a:pt x="9885" y="1"/>
                    <a:pt x="9843" y="2"/>
                    <a:pt x="9802" y="5"/>
                  </a:cubicBezTo>
                  <a:cubicBezTo>
                    <a:pt x="8321" y="106"/>
                    <a:pt x="7342" y="1059"/>
                    <a:pt x="6439" y="1862"/>
                  </a:cubicBezTo>
                  <a:cubicBezTo>
                    <a:pt x="4657" y="3469"/>
                    <a:pt x="2046" y="4874"/>
                    <a:pt x="1" y="5200"/>
                  </a:cubicBezTo>
                  <a:lnTo>
                    <a:pt x="729" y="5163"/>
                  </a:lnTo>
                  <a:cubicBezTo>
                    <a:pt x="4104" y="4862"/>
                    <a:pt x="10002" y="3644"/>
                    <a:pt x="10617" y="721"/>
                  </a:cubicBezTo>
                  <a:cubicBezTo>
                    <a:pt x="10668" y="470"/>
                    <a:pt x="10630" y="168"/>
                    <a:pt x="10304" y="55"/>
                  </a:cubicBezTo>
                  <a:cubicBezTo>
                    <a:pt x="10189" y="17"/>
                    <a:pt x="10059" y="1"/>
                    <a:pt x="9926" y="1"/>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7" name="Google Shape;367;p31"/>
            <p:cNvSpPr/>
            <p:nvPr/>
          </p:nvSpPr>
          <p:spPr>
            <a:xfrm>
              <a:off x="3873600" y="3067600"/>
              <a:ext cx="234175" cy="105850"/>
            </a:xfrm>
            <a:custGeom>
              <a:avLst/>
              <a:gdLst/>
              <a:ahLst/>
              <a:cxnLst/>
              <a:rect l="l" t="t" r="r" b="b"/>
              <a:pathLst>
                <a:path w="9367" h="4234" extrusionOk="0">
                  <a:moveTo>
                    <a:pt x="9323" y="0"/>
                  </a:moveTo>
                  <a:cubicBezTo>
                    <a:pt x="9318" y="0"/>
                    <a:pt x="9313" y="1"/>
                    <a:pt x="9308" y="4"/>
                  </a:cubicBezTo>
                  <a:cubicBezTo>
                    <a:pt x="8116" y="1095"/>
                    <a:pt x="6786" y="1999"/>
                    <a:pt x="5305" y="2652"/>
                  </a:cubicBezTo>
                  <a:cubicBezTo>
                    <a:pt x="3611" y="3404"/>
                    <a:pt x="1842" y="3706"/>
                    <a:pt x="60" y="4120"/>
                  </a:cubicBezTo>
                  <a:cubicBezTo>
                    <a:pt x="0" y="4132"/>
                    <a:pt x="9" y="4234"/>
                    <a:pt x="74" y="4234"/>
                  </a:cubicBezTo>
                  <a:cubicBezTo>
                    <a:pt x="77" y="4234"/>
                    <a:pt x="81" y="4233"/>
                    <a:pt x="85" y="4233"/>
                  </a:cubicBezTo>
                  <a:cubicBezTo>
                    <a:pt x="3486" y="4019"/>
                    <a:pt x="6987" y="2513"/>
                    <a:pt x="9346" y="41"/>
                  </a:cubicBezTo>
                  <a:cubicBezTo>
                    <a:pt x="9367" y="21"/>
                    <a:pt x="9345" y="0"/>
                    <a:pt x="9323"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8" name="Google Shape;368;p31"/>
            <p:cNvSpPr/>
            <p:nvPr/>
          </p:nvSpPr>
          <p:spPr>
            <a:xfrm>
              <a:off x="3719175" y="3020625"/>
              <a:ext cx="306525" cy="130525"/>
            </a:xfrm>
            <a:custGeom>
              <a:avLst/>
              <a:gdLst/>
              <a:ahLst/>
              <a:cxnLst/>
              <a:rect l="l" t="t" r="r" b="b"/>
              <a:pathLst>
                <a:path w="12261" h="5221" extrusionOk="0">
                  <a:moveTo>
                    <a:pt x="11369" y="0"/>
                  </a:moveTo>
                  <a:cubicBezTo>
                    <a:pt x="9738" y="25"/>
                    <a:pt x="8546" y="1017"/>
                    <a:pt x="7467" y="1845"/>
                  </a:cubicBezTo>
                  <a:cubicBezTo>
                    <a:pt x="5308" y="3489"/>
                    <a:pt x="2271" y="4882"/>
                    <a:pt x="0" y="5120"/>
                  </a:cubicBezTo>
                  <a:lnTo>
                    <a:pt x="527" y="5221"/>
                  </a:lnTo>
                  <a:cubicBezTo>
                    <a:pt x="4254" y="5095"/>
                    <a:pt x="11106" y="3991"/>
                    <a:pt x="12160" y="816"/>
                  </a:cubicBezTo>
                  <a:cubicBezTo>
                    <a:pt x="12260" y="553"/>
                    <a:pt x="12248" y="226"/>
                    <a:pt x="11909" y="76"/>
                  </a:cubicBezTo>
                  <a:cubicBezTo>
                    <a:pt x="11746" y="13"/>
                    <a:pt x="11558" y="0"/>
                    <a:pt x="11369"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9" name="Google Shape;369;p31"/>
            <p:cNvSpPr/>
            <p:nvPr/>
          </p:nvSpPr>
          <p:spPr>
            <a:xfrm>
              <a:off x="3716975" y="3047525"/>
              <a:ext cx="268775" cy="102700"/>
            </a:xfrm>
            <a:custGeom>
              <a:avLst/>
              <a:gdLst/>
              <a:ahLst/>
              <a:cxnLst/>
              <a:rect l="l" t="t" r="r" b="b"/>
              <a:pathLst>
                <a:path w="10751" h="4108" extrusionOk="0">
                  <a:moveTo>
                    <a:pt x="10707" y="0"/>
                  </a:moveTo>
                  <a:cubicBezTo>
                    <a:pt x="10702" y="0"/>
                    <a:pt x="10697" y="1"/>
                    <a:pt x="10692" y="4"/>
                  </a:cubicBezTo>
                  <a:cubicBezTo>
                    <a:pt x="9224" y="1146"/>
                    <a:pt x="7617" y="2087"/>
                    <a:pt x="5861" y="2727"/>
                  </a:cubicBezTo>
                  <a:cubicBezTo>
                    <a:pt x="3966" y="3417"/>
                    <a:pt x="2033" y="3643"/>
                    <a:pt x="76" y="3982"/>
                  </a:cubicBezTo>
                  <a:cubicBezTo>
                    <a:pt x="0" y="3994"/>
                    <a:pt x="13" y="4107"/>
                    <a:pt x="88" y="4107"/>
                  </a:cubicBezTo>
                  <a:cubicBezTo>
                    <a:pt x="3903" y="4032"/>
                    <a:pt x="7868" y="2576"/>
                    <a:pt x="10730" y="41"/>
                  </a:cubicBezTo>
                  <a:cubicBezTo>
                    <a:pt x="10750" y="21"/>
                    <a:pt x="10729" y="0"/>
                    <a:pt x="10707"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0" name="Google Shape;370;p31"/>
            <p:cNvSpPr/>
            <p:nvPr/>
          </p:nvSpPr>
          <p:spPr>
            <a:xfrm>
              <a:off x="3528725" y="2966975"/>
              <a:ext cx="370850" cy="157825"/>
            </a:xfrm>
            <a:custGeom>
              <a:avLst/>
              <a:gdLst/>
              <a:ahLst/>
              <a:cxnLst/>
              <a:rect l="l" t="t" r="r" b="b"/>
              <a:pathLst>
                <a:path w="14834" h="6313" extrusionOk="0">
                  <a:moveTo>
                    <a:pt x="13767" y="1"/>
                  </a:moveTo>
                  <a:cubicBezTo>
                    <a:pt x="11797" y="38"/>
                    <a:pt x="10354" y="1230"/>
                    <a:pt x="9036" y="2234"/>
                  </a:cubicBezTo>
                  <a:cubicBezTo>
                    <a:pt x="6439" y="4229"/>
                    <a:pt x="2749" y="5911"/>
                    <a:pt x="1" y="6200"/>
                  </a:cubicBezTo>
                  <a:lnTo>
                    <a:pt x="653" y="6313"/>
                  </a:lnTo>
                  <a:cubicBezTo>
                    <a:pt x="5146" y="6162"/>
                    <a:pt x="13453" y="4844"/>
                    <a:pt x="14733" y="1004"/>
                  </a:cubicBezTo>
                  <a:cubicBezTo>
                    <a:pt x="14834" y="678"/>
                    <a:pt x="14834" y="277"/>
                    <a:pt x="14420" y="101"/>
                  </a:cubicBezTo>
                  <a:cubicBezTo>
                    <a:pt x="14231" y="13"/>
                    <a:pt x="13993" y="1"/>
                    <a:pt x="13767" y="1"/>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1" name="Google Shape;371;p31"/>
            <p:cNvSpPr/>
            <p:nvPr/>
          </p:nvSpPr>
          <p:spPr>
            <a:xfrm>
              <a:off x="3526850" y="2999825"/>
              <a:ext cx="324625" cy="123725"/>
            </a:xfrm>
            <a:custGeom>
              <a:avLst/>
              <a:gdLst/>
              <a:ahLst/>
              <a:cxnLst/>
              <a:rect l="l" t="t" r="r" b="b"/>
              <a:pathLst>
                <a:path w="12985" h="4949" extrusionOk="0">
                  <a:moveTo>
                    <a:pt x="12941" y="1"/>
                  </a:moveTo>
                  <a:cubicBezTo>
                    <a:pt x="12936" y="1"/>
                    <a:pt x="12931" y="2"/>
                    <a:pt x="12926" y="4"/>
                  </a:cubicBezTo>
                  <a:cubicBezTo>
                    <a:pt x="11144" y="1397"/>
                    <a:pt x="9212" y="2526"/>
                    <a:pt x="7103" y="3305"/>
                  </a:cubicBezTo>
                  <a:cubicBezTo>
                    <a:pt x="4807" y="4145"/>
                    <a:pt x="2448" y="4434"/>
                    <a:pt x="63" y="4823"/>
                  </a:cubicBezTo>
                  <a:cubicBezTo>
                    <a:pt x="1" y="4835"/>
                    <a:pt x="13" y="4948"/>
                    <a:pt x="76" y="4948"/>
                  </a:cubicBezTo>
                  <a:cubicBezTo>
                    <a:pt x="2536" y="4886"/>
                    <a:pt x="5083" y="4308"/>
                    <a:pt x="7367" y="3430"/>
                  </a:cubicBezTo>
                  <a:cubicBezTo>
                    <a:pt x="9412" y="2639"/>
                    <a:pt x="11307" y="1497"/>
                    <a:pt x="12964" y="42"/>
                  </a:cubicBezTo>
                  <a:cubicBezTo>
                    <a:pt x="12984" y="21"/>
                    <a:pt x="12963" y="1"/>
                    <a:pt x="12941" y="1"/>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2" name="Google Shape;372;p31"/>
            <p:cNvSpPr/>
            <p:nvPr/>
          </p:nvSpPr>
          <p:spPr>
            <a:xfrm>
              <a:off x="3856900" y="3168375"/>
              <a:ext cx="252875" cy="151975"/>
            </a:xfrm>
            <a:custGeom>
              <a:avLst/>
              <a:gdLst/>
              <a:ahLst/>
              <a:cxnLst/>
              <a:rect l="l" t="t" r="r" b="b"/>
              <a:pathLst>
                <a:path w="10115" h="6079" extrusionOk="0">
                  <a:moveTo>
                    <a:pt x="0" y="1"/>
                  </a:moveTo>
                  <a:lnTo>
                    <a:pt x="0" y="1"/>
                  </a:lnTo>
                  <a:cubicBezTo>
                    <a:pt x="2409" y="766"/>
                    <a:pt x="4794" y="2184"/>
                    <a:pt x="6061" y="3916"/>
                  </a:cubicBezTo>
                  <a:cubicBezTo>
                    <a:pt x="6689" y="4795"/>
                    <a:pt x="7366" y="5824"/>
                    <a:pt x="8797" y="6049"/>
                  </a:cubicBezTo>
                  <a:cubicBezTo>
                    <a:pt x="8891" y="6064"/>
                    <a:pt x="8989" y="6078"/>
                    <a:pt x="9087" y="6078"/>
                  </a:cubicBezTo>
                  <a:cubicBezTo>
                    <a:pt x="9159" y="6078"/>
                    <a:pt x="9230" y="6071"/>
                    <a:pt x="9299" y="6049"/>
                  </a:cubicBezTo>
                  <a:cubicBezTo>
                    <a:pt x="9650" y="5974"/>
                    <a:pt x="9788" y="5686"/>
                    <a:pt x="9813" y="5435"/>
                  </a:cubicBezTo>
                  <a:cubicBezTo>
                    <a:pt x="10114" y="2486"/>
                    <a:pt x="3966" y="641"/>
                    <a:pt x="502" y="51"/>
                  </a:cubicBezTo>
                  <a:lnTo>
                    <a:pt x="0" y="1"/>
                  </a:ln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3" name="Google Shape;373;p31"/>
            <p:cNvSpPr/>
            <p:nvPr/>
          </p:nvSpPr>
          <p:spPr>
            <a:xfrm>
              <a:off x="3854800" y="3166800"/>
              <a:ext cx="211900" cy="125475"/>
            </a:xfrm>
            <a:custGeom>
              <a:avLst/>
              <a:gdLst/>
              <a:ahLst/>
              <a:cxnLst/>
              <a:rect l="l" t="t" r="r" b="b"/>
              <a:pathLst>
                <a:path w="8476" h="5019" extrusionOk="0">
                  <a:moveTo>
                    <a:pt x="96" y="0"/>
                  </a:moveTo>
                  <a:cubicBezTo>
                    <a:pt x="30" y="0"/>
                    <a:pt x="1" y="90"/>
                    <a:pt x="72" y="114"/>
                  </a:cubicBezTo>
                  <a:cubicBezTo>
                    <a:pt x="1753" y="691"/>
                    <a:pt x="3435" y="1143"/>
                    <a:pt x="4991" y="2009"/>
                  </a:cubicBezTo>
                  <a:cubicBezTo>
                    <a:pt x="6346" y="2749"/>
                    <a:pt x="7526" y="3741"/>
                    <a:pt x="8429" y="5008"/>
                  </a:cubicBezTo>
                  <a:cubicBezTo>
                    <a:pt x="8433" y="5015"/>
                    <a:pt x="8439" y="5019"/>
                    <a:pt x="8445" y="5019"/>
                  </a:cubicBezTo>
                  <a:cubicBezTo>
                    <a:pt x="8459" y="5019"/>
                    <a:pt x="8476" y="5001"/>
                    <a:pt x="8467" y="4983"/>
                  </a:cubicBezTo>
                  <a:cubicBezTo>
                    <a:pt x="7689" y="3678"/>
                    <a:pt x="6534" y="2661"/>
                    <a:pt x="5229" y="1896"/>
                  </a:cubicBezTo>
                  <a:cubicBezTo>
                    <a:pt x="3686" y="992"/>
                    <a:pt x="1866" y="290"/>
                    <a:pt x="109" y="1"/>
                  </a:cubicBezTo>
                  <a:cubicBezTo>
                    <a:pt x="105" y="0"/>
                    <a:pt x="100" y="0"/>
                    <a:pt x="96"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4" name="Google Shape;374;p31"/>
            <p:cNvSpPr/>
            <p:nvPr/>
          </p:nvSpPr>
          <p:spPr>
            <a:xfrm>
              <a:off x="4006225" y="3180000"/>
              <a:ext cx="213350" cy="118600"/>
            </a:xfrm>
            <a:custGeom>
              <a:avLst/>
              <a:gdLst/>
              <a:ahLst/>
              <a:cxnLst/>
              <a:rect l="l" t="t" r="r" b="b"/>
              <a:pathLst>
                <a:path w="8534" h="4744" extrusionOk="0">
                  <a:moveTo>
                    <a:pt x="0" y="0"/>
                  </a:moveTo>
                  <a:cubicBezTo>
                    <a:pt x="1845" y="653"/>
                    <a:pt x="3815" y="1606"/>
                    <a:pt x="5271" y="3050"/>
                  </a:cubicBezTo>
                  <a:cubicBezTo>
                    <a:pt x="5948" y="3715"/>
                    <a:pt x="6488" y="4581"/>
                    <a:pt x="7680" y="4731"/>
                  </a:cubicBezTo>
                  <a:cubicBezTo>
                    <a:pt x="7749" y="4737"/>
                    <a:pt x="7821" y="4744"/>
                    <a:pt x="7894" y="4744"/>
                  </a:cubicBezTo>
                  <a:cubicBezTo>
                    <a:pt x="7966" y="4744"/>
                    <a:pt x="8038" y="4737"/>
                    <a:pt x="8107" y="4719"/>
                  </a:cubicBezTo>
                  <a:cubicBezTo>
                    <a:pt x="8396" y="4631"/>
                    <a:pt x="8483" y="4392"/>
                    <a:pt x="8496" y="4192"/>
                  </a:cubicBezTo>
                  <a:cubicBezTo>
                    <a:pt x="8534" y="1744"/>
                    <a:pt x="3313" y="414"/>
                    <a:pt x="414" y="38"/>
                  </a:cubicBezTo>
                  <a:lnTo>
                    <a:pt x="0" y="0"/>
                  </a:ln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5" name="Google Shape;375;p31"/>
            <p:cNvSpPr/>
            <p:nvPr/>
          </p:nvSpPr>
          <p:spPr>
            <a:xfrm>
              <a:off x="4004025" y="3178425"/>
              <a:ext cx="184425" cy="97675"/>
            </a:xfrm>
            <a:custGeom>
              <a:avLst/>
              <a:gdLst/>
              <a:ahLst/>
              <a:cxnLst/>
              <a:rect l="l" t="t" r="r" b="b"/>
              <a:pathLst>
                <a:path w="7377" h="3907" extrusionOk="0">
                  <a:moveTo>
                    <a:pt x="88" y="0"/>
                  </a:moveTo>
                  <a:cubicBezTo>
                    <a:pt x="13" y="0"/>
                    <a:pt x="0" y="101"/>
                    <a:pt x="63" y="126"/>
                  </a:cubicBezTo>
                  <a:cubicBezTo>
                    <a:pt x="1506" y="578"/>
                    <a:pt x="2949" y="879"/>
                    <a:pt x="4317" y="1557"/>
                  </a:cubicBezTo>
                  <a:cubicBezTo>
                    <a:pt x="5472" y="2134"/>
                    <a:pt x="6488" y="2912"/>
                    <a:pt x="7329" y="3903"/>
                  </a:cubicBezTo>
                  <a:cubicBezTo>
                    <a:pt x="7331" y="3905"/>
                    <a:pt x="7334" y="3906"/>
                    <a:pt x="7338" y="3906"/>
                  </a:cubicBezTo>
                  <a:cubicBezTo>
                    <a:pt x="7354" y="3906"/>
                    <a:pt x="7377" y="3886"/>
                    <a:pt x="7367" y="3865"/>
                  </a:cubicBezTo>
                  <a:cubicBezTo>
                    <a:pt x="6614" y="2786"/>
                    <a:pt x="5572" y="1983"/>
                    <a:pt x="4418" y="1381"/>
                  </a:cubicBezTo>
                  <a:cubicBezTo>
                    <a:pt x="3100" y="703"/>
                    <a:pt x="1569" y="176"/>
                    <a:pt x="88"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6" name="Google Shape;376;p31"/>
            <p:cNvSpPr/>
            <p:nvPr/>
          </p:nvSpPr>
          <p:spPr>
            <a:xfrm>
              <a:off x="4040425" y="3079875"/>
              <a:ext cx="177575" cy="99525"/>
            </a:xfrm>
            <a:custGeom>
              <a:avLst/>
              <a:gdLst/>
              <a:ahLst/>
              <a:cxnLst/>
              <a:rect l="l" t="t" r="r" b="b"/>
              <a:pathLst>
                <a:path w="7103" h="3981" extrusionOk="0">
                  <a:moveTo>
                    <a:pt x="6664" y="0"/>
                  </a:moveTo>
                  <a:cubicBezTo>
                    <a:pt x="6597" y="0"/>
                    <a:pt x="6528" y="7"/>
                    <a:pt x="6463" y="15"/>
                  </a:cubicBezTo>
                  <a:cubicBezTo>
                    <a:pt x="5484" y="153"/>
                    <a:pt x="5007" y="868"/>
                    <a:pt x="4430" y="1420"/>
                  </a:cubicBezTo>
                  <a:cubicBezTo>
                    <a:pt x="3175" y="2612"/>
                    <a:pt x="1531" y="3415"/>
                    <a:pt x="0" y="3980"/>
                  </a:cubicBezTo>
                  <a:lnTo>
                    <a:pt x="339" y="3942"/>
                  </a:lnTo>
                  <a:cubicBezTo>
                    <a:pt x="2711" y="3591"/>
                    <a:pt x="7015" y="2411"/>
                    <a:pt x="7090" y="441"/>
                  </a:cubicBezTo>
                  <a:cubicBezTo>
                    <a:pt x="7103" y="278"/>
                    <a:pt x="7040" y="77"/>
                    <a:pt x="6802" y="15"/>
                  </a:cubicBezTo>
                  <a:cubicBezTo>
                    <a:pt x="6759" y="4"/>
                    <a:pt x="6712" y="0"/>
                    <a:pt x="6664"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7" name="Google Shape;377;p31"/>
            <p:cNvSpPr/>
            <p:nvPr/>
          </p:nvSpPr>
          <p:spPr>
            <a:xfrm>
              <a:off x="4038525" y="3098225"/>
              <a:ext cx="154625" cy="82725"/>
            </a:xfrm>
            <a:custGeom>
              <a:avLst/>
              <a:gdLst/>
              <a:ahLst/>
              <a:cxnLst/>
              <a:rect l="l" t="t" r="r" b="b"/>
              <a:pathLst>
                <a:path w="6185" h="3309" extrusionOk="0">
                  <a:moveTo>
                    <a:pt x="6144" y="0"/>
                  </a:moveTo>
                  <a:cubicBezTo>
                    <a:pt x="6137" y="0"/>
                    <a:pt x="6131" y="2"/>
                    <a:pt x="6125" y="8"/>
                  </a:cubicBezTo>
                  <a:cubicBezTo>
                    <a:pt x="5397" y="812"/>
                    <a:pt x="4544" y="1452"/>
                    <a:pt x="3565" y="1941"/>
                  </a:cubicBezTo>
                  <a:cubicBezTo>
                    <a:pt x="2435" y="2506"/>
                    <a:pt x="1243" y="2769"/>
                    <a:pt x="64" y="3183"/>
                  </a:cubicBezTo>
                  <a:cubicBezTo>
                    <a:pt x="1" y="3208"/>
                    <a:pt x="1" y="3309"/>
                    <a:pt x="76" y="3309"/>
                  </a:cubicBezTo>
                  <a:cubicBezTo>
                    <a:pt x="2297" y="3045"/>
                    <a:pt x="4832" y="1891"/>
                    <a:pt x="6175" y="34"/>
                  </a:cubicBezTo>
                  <a:cubicBezTo>
                    <a:pt x="6184" y="24"/>
                    <a:pt x="6165" y="0"/>
                    <a:pt x="6144"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8" name="Google Shape;378;p31"/>
            <p:cNvSpPr/>
            <p:nvPr/>
          </p:nvSpPr>
          <p:spPr>
            <a:xfrm>
              <a:off x="4132975" y="3100000"/>
              <a:ext cx="201725" cy="75300"/>
            </a:xfrm>
            <a:custGeom>
              <a:avLst/>
              <a:gdLst/>
              <a:ahLst/>
              <a:cxnLst/>
              <a:rect l="l" t="t" r="r" b="b"/>
              <a:pathLst>
                <a:path w="8069" h="3012" extrusionOk="0">
                  <a:moveTo>
                    <a:pt x="7529" y="0"/>
                  </a:moveTo>
                  <a:cubicBezTo>
                    <a:pt x="6538" y="0"/>
                    <a:pt x="5848" y="640"/>
                    <a:pt x="5107" y="1105"/>
                  </a:cubicBezTo>
                  <a:cubicBezTo>
                    <a:pt x="3514" y="2108"/>
                    <a:pt x="1669" y="2661"/>
                    <a:pt x="0" y="3012"/>
                  </a:cubicBezTo>
                  <a:lnTo>
                    <a:pt x="339" y="3012"/>
                  </a:lnTo>
                  <a:cubicBezTo>
                    <a:pt x="2761" y="2999"/>
                    <a:pt x="7303" y="2447"/>
                    <a:pt x="8006" y="515"/>
                  </a:cubicBezTo>
                  <a:cubicBezTo>
                    <a:pt x="8069" y="352"/>
                    <a:pt x="8069" y="138"/>
                    <a:pt x="7856" y="50"/>
                  </a:cubicBezTo>
                  <a:cubicBezTo>
                    <a:pt x="7768" y="13"/>
                    <a:pt x="7642" y="0"/>
                    <a:pt x="7529"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9" name="Google Shape;379;p31"/>
            <p:cNvSpPr/>
            <p:nvPr/>
          </p:nvSpPr>
          <p:spPr>
            <a:xfrm>
              <a:off x="4130775" y="3116425"/>
              <a:ext cx="175875" cy="60225"/>
            </a:xfrm>
            <a:custGeom>
              <a:avLst/>
              <a:gdLst/>
              <a:ahLst/>
              <a:cxnLst/>
              <a:rect l="l" t="t" r="r" b="b"/>
              <a:pathLst>
                <a:path w="7035" h="2409" extrusionOk="0">
                  <a:moveTo>
                    <a:pt x="7007" y="0"/>
                  </a:moveTo>
                  <a:cubicBezTo>
                    <a:pt x="7002" y="0"/>
                    <a:pt x="6996" y="2"/>
                    <a:pt x="6990" y="8"/>
                  </a:cubicBezTo>
                  <a:cubicBezTo>
                    <a:pt x="6011" y="699"/>
                    <a:pt x="4957" y="1213"/>
                    <a:pt x="3803" y="1564"/>
                  </a:cubicBezTo>
                  <a:cubicBezTo>
                    <a:pt x="2585" y="1953"/>
                    <a:pt x="1330" y="2054"/>
                    <a:pt x="76" y="2292"/>
                  </a:cubicBezTo>
                  <a:cubicBezTo>
                    <a:pt x="0" y="2305"/>
                    <a:pt x="25" y="2405"/>
                    <a:pt x="88" y="2405"/>
                  </a:cubicBezTo>
                  <a:cubicBezTo>
                    <a:pt x="162" y="2407"/>
                    <a:pt x="236" y="2408"/>
                    <a:pt x="311" y="2408"/>
                  </a:cubicBezTo>
                  <a:cubicBezTo>
                    <a:pt x="1550" y="2408"/>
                    <a:pt x="2856" y="2118"/>
                    <a:pt x="4016" y="1728"/>
                  </a:cubicBezTo>
                  <a:cubicBezTo>
                    <a:pt x="5108" y="1351"/>
                    <a:pt x="6149" y="811"/>
                    <a:pt x="7015" y="46"/>
                  </a:cubicBezTo>
                  <a:cubicBezTo>
                    <a:pt x="7034" y="27"/>
                    <a:pt x="7024" y="0"/>
                    <a:pt x="7007"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0" name="Google Shape;380;p31"/>
            <p:cNvSpPr/>
            <p:nvPr/>
          </p:nvSpPr>
          <p:spPr>
            <a:xfrm>
              <a:off x="3682150" y="3143275"/>
              <a:ext cx="270450" cy="197875"/>
            </a:xfrm>
            <a:custGeom>
              <a:avLst/>
              <a:gdLst/>
              <a:ahLst/>
              <a:cxnLst/>
              <a:rect l="l" t="t" r="r" b="b"/>
              <a:pathLst>
                <a:path w="10818" h="7915" extrusionOk="0">
                  <a:moveTo>
                    <a:pt x="0" y="1"/>
                  </a:moveTo>
                  <a:cubicBezTo>
                    <a:pt x="2535" y="1130"/>
                    <a:pt x="4894" y="3000"/>
                    <a:pt x="5886" y="5121"/>
                  </a:cubicBezTo>
                  <a:cubicBezTo>
                    <a:pt x="6400" y="6175"/>
                    <a:pt x="6902" y="7430"/>
                    <a:pt x="8458" y="7844"/>
                  </a:cubicBezTo>
                  <a:cubicBezTo>
                    <a:pt x="8605" y="7883"/>
                    <a:pt x="8752" y="7915"/>
                    <a:pt x="8905" y="7915"/>
                  </a:cubicBezTo>
                  <a:cubicBezTo>
                    <a:pt x="8948" y="7915"/>
                    <a:pt x="8992" y="7912"/>
                    <a:pt x="9036" y="7907"/>
                  </a:cubicBezTo>
                  <a:cubicBezTo>
                    <a:pt x="9462" y="7844"/>
                    <a:pt x="9676" y="7530"/>
                    <a:pt x="9776" y="7242"/>
                  </a:cubicBezTo>
                  <a:cubicBezTo>
                    <a:pt x="10817" y="3916"/>
                    <a:pt x="4317" y="1155"/>
                    <a:pt x="540" y="114"/>
                  </a:cubicBezTo>
                  <a:lnTo>
                    <a:pt x="0" y="1"/>
                  </a:ln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1" name="Google Shape;381;p31"/>
            <p:cNvSpPr/>
            <p:nvPr/>
          </p:nvSpPr>
          <p:spPr>
            <a:xfrm>
              <a:off x="3680050" y="3141700"/>
              <a:ext cx="209075" cy="165325"/>
            </a:xfrm>
            <a:custGeom>
              <a:avLst/>
              <a:gdLst/>
              <a:ahLst/>
              <a:cxnLst/>
              <a:rect l="l" t="t" r="r" b="b"/>
              <a:pathLst>
                <a:path w="8363" h="6613" extrusionOk="0">
                  <a:moveTo>
                    <a:pt x="85" y="0"/>
                  </a:moveTo>
                  <a:cubicBezTo>
                    <a:pt x="30" y="0"/>
                    <a:pt x="1" y="79"/>
                    <a:pt x="59" y="114"/>
                  </a:cubicBezTo>
                  <a:cubicBezTo>
                    <a:pt x="1804" y="917"/>
                    <a:pt x="3573" y="1607"/>
                    <a:pt x="5129" y="2762"/>
                  </a:cubicBezTo>
                  <a:cubicBezTo>
                    <a:pt x="6497" y="3766"/>
                    <a:pt x="7614" y="5046"/>
                    <a:pt x="8316" y="6602"/>
                  </a:cubicBezTo>
                  <a:cubicBezTo>
                    <a:pt x="8320" y="6609"/>
                    <a:pt x="8326" y="6612"/>
                    <a:pt x="8332" y="6612"/>
                  </a:cubicBezTo>
                  <a:cubicBezTo>
                    <a:pt x="8347" y="6612"/>
                    <a:pt x="8363" y="6595"/>
                    <a:pt x="8354" y="6577"/>
                  </a:cubicBezTo>
                  <a:cubicBezTo>
                    <a:pt x="7777" y="4996"/>
                    <a:pt x="6685" y="3703"/>
                    <a:pt x="5367" y="2687"/>
                  </a:cubicBezTo>
                  <a:cubicBezTo>
                    <a:pt x="3849" y="1495"/>
                    <a:pt x="1967" y="528"/>
                    <a:pt x="97" y="1"/>
                  </a:cubicBezTo>
                  <a:cubicBezTo>
                    <a:pt x="93" y="0"/>
                    <a:pt x="89" y="0"/>
                    <a:pt x="85"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2" name="Google Shape;382;p31"/>
            <p:cNvSpPr/>
            <p:nvPr/>
          </p:nvSpPr>
          <p:spPr>
            <a:xfrm>
              <a:off x="3539725" y="3106900"/>
              <a:ext cx="278925" cy="260450"/>
            </a:xfrm>
            <a:custGeom>
              <a:avLst/>
              <a:gdLst/>
              <a:ahLst/>
              <a:cxnLst/>
              <a:rect l="l" t="t" r="r" b="b"/>
              <a:pathLst>
                <a:path w="11157" h="10418" extrusionOk="0">
                  <a:moveTo>
                    <a:pt x="0" y="0"/>
                  </a:moveTo>
                  <a:cubicBezTo>
                    <a:pt x="2535" y="1669"/>
                    <a:pt x="4643" y="4167"/>
                    <a:pt x="5133" y="6752"/>
                  </a:cubicBezTo>
                  <a:cubicBezTo>
                    <a:pt x="5371" y="8057"/>
                    <a:pt x="5559" y="9575"/>
                    <a:pt x="7216" y="10278"/>
                  </a:cubicBezTo>
                  <a:cubicBezTo>
                    <a:pt x="7390" y="10348"/>
                    <a:pt x="7586" y="10417"/>
                    <a:pt x="7803" y="10417"/>
                  </a:cubicBezTo>
                  <a:cubicBezTo>
                    <a:pt x="7821" y="10417"/>
                    <a:pt x="7838" y="10417"/>
                    <a:pt x="7856" y="10416"/>
                  </a:cubicBezTo>
                  <a:cubicBezTo>
                    <a:pt x="8358" y="10416"/>
                    <a:pt x="8709" y="10077"/>
                    <a:pt x="8897" y="9763"/>
                  </a:cubicBezTo>
                  <a:cubicBezTo>
                    <a:pt x="11156" y="6049"/>
                    <a:pt x="4568" y="1945"/>
                    <a:pt x="577" y="214"/>
                  </a:cubicBezTo>
                  <a:lnTo>
                    <a:pt x="0" y="0"/>
                  </a:ln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3" name="Google Shape;383;p31"/>
            <p:cNvSpPr/>
            <p:nvPr/>
          </p:nvSpPr>
          <p:spPr>
            <a:xfrm>
              <a:off x="3537450" y="3105425"/>
              <a:ext cx="187700" cy="219875"/>
            </a:xfrm>
            <a:custGeom>
              <a:avLst/>
              <a:gdLst/>
              <a:ahLst/>
              <a:cxnLst/>
              <a:rect l="l" t="t" r="r" b="b"/>
              <a:pathLst>
                <a:path w="7508" h="8795" extrusionOk="0">
                  <a:moveTo>
                    <a:pt x="88" y="1"/>
                  </a:moveTo>
                  <a:cubicBezTo>
                    <a:pt x="37" y="1"/>
                    <a:pt x="0" y="78"/>
                    <a:pt x="54" y="110"/>
                  </a:cubicBezTo>
                  <a:cubicBezTo>
                    <a:pt x="1848" y="1277"/>
                    <a:pt x="3642" y="2331"/>
                    <a:pt x="5086" y="3924"/>
                  </a:cubicBezTo>
                  <a:cubicBezTo>
                    <a:pt x="6328" y="5305"/>
                    <a:pt x="7169" y="6936"/>
                    <a:pt x="7457" y="8781"/>
                  </a:cubicBezTo>
                  <a:cubicBezTo>
                    <a:pt x="7457" y="8790"/>
                    <a:pt x="7465" y="8794"/>
                    <a:pt x="7474" y="8794"/>
                  </a:cubicBezTo>
                  <a:cubicBezTo>
                    <a:pt x="7488" y="8794"/>
                    <a:pt x="7508" y="8784"/>
                    <a:pt x="7508" y="8768"/>
                  </a:cubicBezTo>
                  <a:cubicBezTo>
                    <a:pt x="7332" y="6961"/>
                    <a:pt x="6541" y="5317"/>
                    <a:pt x="5374" y="3937"/>
                  </a:cubicBezTo>
                  <a:cubicBezTo>
                    <a:pt x="3981" y="2306"/>
                    <a:pt x="2074" y="900"/>
                    <a:pt x="116" y="9"/>
                  </a:cubicBezTo>
                  <a:cubicBezTo>
                    <a:pt x="107" y="3"/>
                    <a:pt x="97" y="1"/>
                    <a:pt x="88" y="1"/>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4" name="Google Shape;384;p31"/>
            <p:cNvSpPr/>
            <p:nvPr/>
          </p:nvSpPr>
          <p:spPr>
            <a:xfrm>
              <a:off x="4195700" y="3173625"/>
              <a:ext cx="52750" cy="26200"/>
            </a:xfrm>
            <a:custGeom>
              <a:avLst/>
              <a:gdLst/>
              <a:ahLst/>
              <a:cxnLst/>
              <a:rect l="l" t="t" r="r" b="b"/>
              <a:pathLst>
                <a:path w="2110" h="1048" extrusionOk="0">
                  <a:moveTo>
                    <a:pt x="763" y="1"/>
                  </a:moveTo>
                  <a:cubicBezTo>
                    <a:pt x="507" y="1"/>
                    <a:pt x="251" y="19"/>
                    <a:pt x="1" y="54"/>
                  </a:cubicBezTo>
                  <a:lnTo>
                    <a:pt x="340" y="1033"/>
                  </a:lnTo>
                  <a:cubicBezTo>
                    <a:pt x="443" y="1042"/>
                    <a:pt x="547" y="1047"/>
                    <a:pt x="651" y="1047"/>
                  </a:cubicBezTo>
                  <a:cubicBezTo>
                    <a:pt x="1115" y="1047"/>
                    <a:pt x="1572" y="948"/>
                    <a:pt x="1921" y="682"/>
                  </a:cubicBezTo>
                  <a:cubicBezTo>
                    <a:pt x="2021" y="619"/>
                    <a:pt x="2109" y="519"/>
                    <a:pt x="2096" y="406"/>
                  </a:cubicBezTo>
                  <a:cubicBezTo>
                    <a:pt x="2096" y="305"/>
                    <a:pt x="2021" y="218"/>
                    <a:pt x="1933" y="167"/>
                  </a:cubicBezTo>
                  <a:cubicBezTo>
                    <a:pt x="1846" y="117"/>
                    <a:pt x="1745" y="92"/>
                    <a:pt x="1645" y="80"/>
                  </a:cubicBezTo>
                  <a:cubicBezTo>
                    <a:pt x="1356" y="26"/>
                    <a:pt x="1059" y="1"/>
                    <a:pt x="763" y="1"/>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5" name="Google Shape;385;p31"/>
            <p:cNvSpPr/>
            <p:nvPr/>
          </p:nvSpPr>
          <p:spPr>
            <a:xfrm>
              <a:off x="4190700" y="3180150"/>
              <a:ext cx="43300" cy="11675"/>
            </a:xfrm>
            <a:custGeom>
              <a:avLst/>
              <a:gdLst/>
              <a:ahLst/>
              <a:cxnLst/>
              <a:rect l="l" t="t" r="r" b="b"/>
              <a:pathLst>
                <a:path w="1732" h="467" extrusionOk="0">
                  <a:moveTo>
                    <a:pt x="1065" y="1"/>
                  </a:moveTo>
                  <a:cubicBezTo>
                    <a:pt x="682" y="1"/>
                    <a:pt x="368" y="121"/>
                    <a:pt x="0" y="195"/>
                  </a:cubicBezTo>
                  <a:cubicBezTo>
                    <a:pt x="0" y="195"/>
                    <a:pt x="825" y="467"/>
                    <a:pt x="1351" y="467"/>
                  </a:cubicBezTo>
                  <a:cubicBezTo>
                    <a:pt x="1402" y="467"/>
                    <a:pt x="1449" y="464"/>
                    <a:pt x="1493" y="458"/>
                  </a:cubicBezTo>
                  <a:cubicBezTo>
                    <a:pt x="1581" y="446"/>
                    <a:pt x="1682" y="408"/>
                    <a:pt x="1719" y="333"/>
                  </a:cubicBezTo>
                  <a:cubicBezTo>
                    <a:pt x="1732" y="270"/>
                    <a:pt x="1707" y="208"/>
                    <a:pt x="1669" y="157"/>
                  </a:cubicBezTo>
                  <a:cubicBezTo>
                    <a:pt x="1631" y="120"/>
                    <a:pt x="1581" y="69"/>
                    <a:pt x="1518" y="57"/>
                  </a:cubicBezTo>
                  <a:cubicBezTo>
                    <a:pt x="1354" y="17"/>
                    <a:pt x="1205" y="1"/>
                    <a:pt x="1065" y="1"/>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6" name="Google Shape;386;p31"/>
            <p:cNvSpPr/>
            <p:nvPr/>
          </p:nvSpPr>
          <p:spPr>
            <a:xfrm>
              <a:off x="4191325" y="3144625"/>
              <a:ext cx="61200" cy="30375"/>
            </a:xfrm>
            <a:custGeom>
              <a:avLst/>
              <a:gdLst/>
              <a:ahLst/>
              <a:cxnLst/>
              <a:rect l="l" t="t" r="r" b="b"/>
              <a:pathLst>
                <a:path w="2448" h="1215" extrusionOk="0">
                  <a:moveTo>
                    <a:pt x="1741" y="1"/>
                  </a:moveTo>
                  <a:cubicBezTo>
                    <a:pt x="1146" y="1"/>
                    <a:pt x="578" y="245"/>
                    <a:pt x="0" y="336"/>
                  </a:cubicBezTo>
                  <a:lnTo>
                    <a:pt x="289" y="1214"/>
                  </a:lnTo>
                  <a:cubicBezTo>
                    <a:pt x="979" y="1202"/>
                    <a:pt x="1694" y="1114"/>
                    <a:pt x="2209" y="700"/>
                  </a:cubicBezTo>
                  <a:cubicBezTo>
                    <a:pt x="2334" y="600"/>
                    <a:pt x="2447" y="461"/>
                    <a:pt x="2410" y="311"/>
                  </a:cubicBezTo>
                  <a:cubicBezTo>
                    <a:pt x="2397" y="211"/>
                    <a:pt x="2322" y="135"/>
                    <a:pt x="2221" y="85"/>
                  </a:cubicBezTo>
                  <a:cubicBezTo>
                    <a:pt x="2133" y="35"/>
                    <a:pt x="2033" y="22"/>
                    <a:pt x="1933" y="10"/>
                  </a:cubicBezTo>
                  <a:cubicBezTo>
                    <a:pt x="1869" y="4"/>
                    <a:pt x="1805" y="1"/>
                    <a:pt x="1741" y="1"/>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7" name="Google Shape;387;p31"/>
            <p:cNvSpPr/>
            <p:nvPr/>
          </p:nvSpPr>
          <p:spPr>
            <a:xfrm>
              <a:off x="4197900" y="3151125"/>
              <a:ext cx="42375" cy="13900"/>
            </a:xfrm>
            <a:custGeom>
              <a:avLst/>
              <a:gdLst/>
              <a:ahLst/>
              <a:cxnLst/>
              <a:rect l="l" t="t" r="r" b="b"/>
              <a:pathLst>
                <a:path w="1695" h="556" extrusionOk="0">
                  <a:moveTo>
                    <a:pt x="1431" y="1"/>
                  </a:moveTo>
                  <a:cubicBezTo>
                    <a:pt x="791" y="26"/>
                    <a:pt x="452" y="327"/>
                    <a:pt x="1" y="553"/>
                  </a:cubicBezTo>
                  <a:cubicBezTo>
                    <a:pt x="1" y="553"/>
                    <a:pt x="87" y="556"/>
                    <a:pt x="220" y="556"/>
                  </a:cubicBezTo>
                  <a:cubicBezTo>
                    <a:pt x="554" y="556"/>
                    <a:pt x="1184" y="537"/>
                    <a:pt x="1507" y="402"/>
                  </a:cubicBezTo>
                  <a:cubicBezTo>
                    <a:pt x="1594" y="365"/>
                    <a:pt x="1682" y="302"/>
                    <a:pt x="1682" y="214"/>
                  </a:cubicBezTo>
                  <a:cubicBezTo>
                    <a:pt x="1695" y="151"/>
                    <a:pt x="1645" y="101"/>
                    <a:pt x="1594" y="63"/>
                  </a:cubicBezTo>
                  <a:cubicBezTo>
                    <a:pt x="1544" y="26"/>
                    <a:pt x="1494" y="1"/>
                    <a:pt x="1431" y="1"/>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8" name="Google Shape;388;p31"/>
            <p:cNvSpPr/>
            <p:nvPr/>
          </p:nvSpPr>
          <p:spPr>
            <a:xfrm>
              <a:off x="4182850" y="3116750"/>
              <a:ext cx="66850" cy="32200"/>
            </a:xfrm>
            <a:custGeom>
              <a:avLst/>
              <a:gdLst/>
              <a:ahLst/>
              <a:cxnLst/>
              <a:rect l="l" t="t" r="r" b="b"/>
              <a:pathLst>
                <a:path w="2674" h="1288" extrusionOk="0">
                  <a:moveTo>
                    <a:pt x="1924" y="1"/>
                  </a:moveTo>
                  <a:cubicBezTo>
                    <a:pt x="1859" y="1"/>
                    <a:pt x="1795" y="4"/>
                    <a:pt x="1732" y="8"/>
                  </a:cubicBezTo>
                  <a:cubicBezTo>
                    <a:pt x="1130" y="33"/>
                    <a:pt x="565" y="184"/>
                    <a:pt x="0" y="334"/>
                  </a:cubicBezTo>
                  <a:lnTo>
                    <a:pt x="578" y="1288"/>
                  </a:lnTo>
                  <a:cubicBezTo>
                    <a:pt x="1280" y="1137"/>
                    <a:pt x="1996" y="987"/>
                    <a:pt x="2523" y="573"/>
                  </a:cubicBezTo>
                  <a:cubicBezTo>
                    <a:pt x="2598" y="522"/>
                    <a:pt x="2661" y="460"/>
                    <a:pt x="2661" y="372"/>
                  </a:cubicBezTo>
                  <a:cubicBezTo>
                    <a:pt x="2673" y="284"/>
                    <a:pt x="2623" y="209"/>
                    <a:pt x="2548" y="146"/>
                  </a:cubicBezTo>
                  <a:cubicBezTo>
                    <a:pt x="2485" y="96"/>
                    <a:pt x="2397" y="58"/>
                    <a:pt x="2309" y="46"/>
                  </a:cubicBezTo>
                  <a:cubicBezTo>
                    <a:pt x="2184" y="12"/>
                    <a:pt x="2053" y="1"/>
                    <a:pt x="1924" y="1"/>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9" name="Google Shape;389;p31"/>
            <p:cNvSpPr/>
            <p:nvPr/>
          </p:nvSpPr>
          <p:spPr>
            <a:xfrm>
              <a:off x="4191325" y="3121900"/>
              <a:ext cx="43000" cy="14275"/>
            </a:xfrm>
            <a:custGeom>
              <a:avLst/>
              <a:gdLst/>
              <a:ahLst/>
              <a:cxnLst/>
              <a:rect l="l" t="t" r="r" b="b"/>
              <a:pathLst>
                <a:path w="1720" h="571" extrusionOk="0">
                  <a:moveTo>
                    <a:pt x="1456" y="0"/>
                  </a:moveTo>
                  <a:cubicBezTo>
                    <a:pt x="1448" y="0"/>
                    <a:pt x="1439" y="1"/>
                    <a:pt x="1431" y="3"/>
                  </a:cubicBezTo>
                  <a:cubicBezTo>
                    <a:pt x="778" y="28"/>
                    <a:pt x="452" y="329"/>
                    <a:pt x="0" y="567"/>
                  </a:cubicBezTo>
                  <a:cubicBezTo>
                    <a:pt x="0" y="567"/>
                    <a:pt x="81" y="570"/>
                    <a:pt x="209" y="570"/>
                  </a:cubicBezTo>
                  <a:cubicBezTo>
                    <a:pt x="548" y="570"/>
                    <a:pt x="1215" y="550"/>
                    <a:pt x="1544" y="404"/>
                  </a:cubicBezTo>
                  <a:cubicBezTo>
                    <a:pt x="1631" y="367"/>
                    <a:pt x="1719" y="304"/>
                    <a:pt x="1719" y="216"/>
                  </a:cubicBezTo>
                  <a:cubicBezTo>
                    <a:pt x="1719" y="153"/>
                    <a:pt x="1669" y="91"/>
                    <a:pt x="1619" y="65"/>
                  </a:cubicBezTo>
                  <a:cubicBezTo>
                    <a:pt x="1565" y="33"/>
                    <a:pt x="1510" y="0"/>
                    <a:pt x="1456" y="0"/>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0" name="Google Shape;390;p31"/>
            <p:cNvSpPr/>
            <p:nvPr/>
          </p:nvSpPr>
          <p:spPr>
            <a:xfrm>
              <a:off x="4171250" y="3089550"/>
              <a:ext cx="64325" cy="34000"/>
            </a:xfrm>
            <a:custGeom>
              <a:avLst/>
              <a:gdLst/>
              <a:ahLst/>
              <a:cxnLst/>
              <a:rect l="l" t="t" r="r" b="b"/>
              <a:pathLst>
                <a:path w="2573" h="1360" extrusionOk="0">
                  <a:moveTo>
                    <a:pt x="2126" y="0"/>
                  </a:moveTo>
                  <a:cubicBezTo>
                    <a:pt x="2095" y="0"/>
                    <a:pt x="2064" y="2"/>
                    <a:pt x="2033" y="4"/>
                  </a:cubicBezTo>
                  <a:cubicBezTo>
                    <a:pt x="1330" y="29"/>
                    <a:pt x="640" y="180"/>
                    <a:pt x="0" y="431"/>
                  </a:cubicBezTo>
                  <a:lnTo>
                    <a:pt x="602" y="1359"/>
                  </a:lnTo>
                  <a:cubicBezTo>
                    <a:pt x="619" y="1360"/>
                    <a:pt x="635" y="1360"/>
                    <a:pt x="652" y="1360"/>
                  </a:cubicBezTo>
                  <a:cubicBezTo>
                    <a:pt x="1263" y="1360"/>
                    <a:pt x="1869" y="1135"/>
                    <a:pt x="2322" y="732"/>
                  </a:cubicBezTo>
                  <a:cubicBezTo>
                    <a:pt x="2409" y="657"/>
                    <a:pt x="2485" y="569"/>
                    <a:pt x="2522" y="456"/>
                  </a:cubicBezTo>
                  <a:cubicBezTo>
                    <a:pt x="2573" y="355"/>
                    <a:pt x="2560" y="217"/>
                    <a:pt x="2485" y="130"/>
                  </a:cubicBezTo>
                  <a:cubicBezTo>
                    <a:pt x="2393" y="28"/>
                    <a:pt x="2260" y="0"/>
                    <a:pt x="2126" y="0"/>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1" name="Google Shape;391;p31"/>
            <p:cNvSpPr/>
            <p:nvPr/>
          </p:nvSpPr>
          <p:spPr>
            <a:xfrm>
              <a:off x="4181275" y="3098975"/>
              <a:ext cx="41450" cy="16425"/>
            </a:xfrm>
            <a:custGeom>
              <a:avLst/>
              <a:gdLst/>
              <a:ahLst/>
              <a:cxnLst/>
              <a:rect l="l" t="t" r="r" b="b"/>
              <a:pathLst>
                <a:path w="1658" h="657" extrusionOk="0">
                  <a:moveTo>
                    <a:pt x="1415" y="0"/>
                  </a:moveTo>
                  <a:cubicBezTo>
                    <a:pt x="1404" y="0"/>
                    <a:pt x="1392" y="1"/>
                    <a:pt x="1381" y="4"/>
                  </a:cubicBezTo>
                  <a:cubicBezTo>
                    <a:pt x="754" y="66"/>
                    <a:pt x="440" y="393"/>
                    <a:pt x="1" y="656"/>
                  </a:cubicBezTo>
                  <a:cubicBezTo>
                    <a:pt x="1" y="656"/>
                    <a:pt x="1055" y="618"/>
                    <a:pt x="1494" y="380"/>
                  </a:cubicBezTo>
                  <a:cubicBezTo>
                    <a:pt x="1569" y="342"/>
                    <a:pt x="1657" y="280"/>
                    <a:pt x="1657" y="179"/>
                  </a:cubicBezTo>
                  <a:cubicBezTo>
                    <a:pt x="1657" y="129"/>
                    <a:pt x="1607" y="79"/>
                    <a:pt x="1557" y="41"/>
                  </a:cubicBezTo>
                  <a:cubicBezTo>
                    <a:pt x="1516" y="21"/>
                    <a:pt x="1466" y="0"/>
                    <a:pt x="1415" y="0"/>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2" name="Google Shape;392;p31"/>
            <p:cNvSpPr/>
            <p:nvPr/>
          </p:nvSpPr>
          <p:spPr>
            <a:xfrm>
              <a:off x="4155550" y="3063300"/>
              <a:ext cx="60250" cy="39550"/>
            </a:xfrm>
            <a:custGeom>
              <a:avLst/>
              <a:gdLst/>
              <a:ahLst/>
              <a:cxnLst/>
              <a:rect l="l" t="t" r="r" b="b"/>
              <a:pathLst>
                <a:path w="2410" h="1582" extrusionOk="0">
                  <a:moveTo>
                    <a:pt x="2109" y="0"/>
                  </a:moveTo>
                  <a:cubicBezTo>
                    <a:pt x="1958" y="0"/>
                    <a:pt x="1820" y="25"/>
                    <a:pt x="1682" y="63"/>
                  </a:cubicBezTo>
                  <a:cubicBezTo>
                    <a:pt x="1230" y="188"/>
                    <a:pt x="540" y="464"/>
                    <a:pt x="1" y="1054"/>
                  </a:cubicBezTo>
                  <a:lnTo>
                    <a:pt x="841" y="1581"/>
                  </a:lnTo>
                  <a:cubicBezTo>
                    <a:pt x="1406" y="1330"/>
                    <a:pt x="1908" y="941"/>
                    <a:pt x="2272" y="464"/>
                  </a:cubicBezTo>
                  <a:cubicBezTo>
                    <a:pt x="2347" y="351"/>
                    <a:pt x="2410" y="213"/>
                    <a:pt x="2335" y="100"/>
                  </a:cubicBezTo>
                  <a:cubicBezTo>
                    <a:pt x="2284" y="38"/>
                    <a:pt x="2184" y="13"/>
                    <a:pt x="2109" y="0"/>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3" name="Google Shape;393;p31"/>
            <p:cNvSpPr/>
            <p:nvPr/>
          </p:nvSpPr>
          <p:spPr>
            <a:xfrm>
              <a:off x="4165600" y="3071400"/>
              <a:ext cx="38925" cy="23275"/>
            </a:xfrm>
            <a:custGeom>
              <a:avLst/>
              <a:gdLst/>
              <a:ahLst/>
              <a:cxnLst/>
              <a:rect l="l" t="t" r="r" b="b"/>
              <a:pathLst>
                <a:path w="1557" h="931" extrusionOk="0">
                  <a:moveTo>
                    <a:pt x="1309" y="0"/>
                  </a:moveTo>
                  <a:cubicBezTo>
                    <a:pt x="1283" y="0"/>
                    <a:pt x="1256" y="4"/>
                    <a:pt x="1230" y="15"/>
                  </a:cubicBezTo>
                  <a:cubicBezTo>
                    <a:pt x="628" y="203"/>
                    <a:pt x="377" y="580"/>
                    <a:pt x="0" y="931"/>
                  </a:cubicBezTo>
                  <a:cubicBezTo>
                    <a:pt x="0" y="931"/>
                    <a:pt x="1029" y="680"/>
                    <a:pt x="1406" y="366"/>
                  </a:cubicBezTo>
                  <a:cubicBezTo>
                    <a:pt x="1481" y="303"/>
                    <a:pt x="1556" y="228"/>
                    <a:pt x="1531" y="140"/>
                  </a:cubicBezTo>
                  <a:cubicBezTo>
                    <a:pt x="1519" y="78"/>
                    <a:pt x="1468" y="40"/>
                    <a:pt x="1418" y="15"/>
                  </a:cubicBezTo>
                  <a:cubicBezTo>
                    <a:pt x="1382" y="8"/>
                    <a:pt x="1346" y="0"/>
                    <a:pt x="1309" y="0"/>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4" name="Google Shape;394;p31"/>
            <p:cNvSpPr/>
            <p:nvPr/>
          </p:nvSpPr>
          <p:spPr>
            <a:xfrm>
              <a:off x="4196975" y="3185000"/>
              <a:ext cx="18500" cy="5450"/>
            </a:xfrm>
            <a:custGeom>
              <a:avLst/>
              <a:gdLst/>
              <a:ahLst/>
              <a:cxnLst/>
              <a:rect l="l" t="t" r="r" b="b"/>
              <a:pathLst>
                <a:path w="740" h="218" extrusionOk="0">
                  <a:moveTo>
                    <a:pt x="25" y="1"/>
                  </a:moveTo>
                  <a:cubicBezTo>
                    <a:pt x="13" y="1"/>
                    <a:pt x="0" y="14"/>
                    <a:pt x="13" y="26"/>
                  </a:cubicBezTo>
                  <a:cubicBezTo>
                    <a:pt x="226" y="139"/>
                    <a:pt x="489" y="189"/>
                    <a:pt x="728" y="214"/>
                  </a:cubicBezTo>
                  <a:cubicBezTo>
                    <a:pt x="730" y="217"/>
                    <a:pt x="732" y="218"/>
                    <a:pt x="734" y="218"/>
                  </a:cubicBezTo>
                  <a:cubicBezTo>
                    <a:pt x="740" y="218"/>
                    <a:pt x="738" y="202"/>
                    <a:pt x="728" y="202"/>
                  </a:cubicBezTo>
                  <a:cubicBezTo>
                    <a:pt x="489" y="152"/>
                    <a:pt x="264" y="76"/>
                    <a:pt x="25"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5" name="Google Shape;395;p31"/>
            <p:cNvSpPr/>
            <p:nvPr/>
          </p:nvSpPr>
          <p:spPr>
            <a:xfrm>
              <a:off x="4201975" y="3176225"/>
              <a:ext cx="11000" cy="2625"/>
            </a:xfrm>
            <a:custGeom>
              <a:avLst/>
              <a:gdLst/>
              <a:ahLst/>
              <a:cxnLst/>
              <a:rect l="l" t="t" r="r" b="b"/>
              <a:pathLst>
                <a:path w="440" h="105" extrusionOk="0">
                  <a:moveTo>
                    <a:pt x="26" y="1"/>
                  </a:moveTo>
                  <a:cubicBezTo>
                    <a:pt x="13" y="1"/>
                    <a:pt x="1" y="13"/>
                    <a:pt x="13" y="13"/>
                  </a:cubicBezTo>
                  <a:cubicBezTo>
                    <a:pt x="118" y="76"/>
                    <a:pt x="241" y="104"/>
                    <a:pt x="359" y="104"/>
                  </a:cubicBezTo>
                  <a:cubicBezTo>
                    <a:pt x="382" y="104"/>
                    <a:pt x="405" y="103"/>
                    <a:pt x="427" y="101"/>
                  </a:cubicBezTo>
                  <a:cubicBezTo>
                    <a:pt x="440" y="101"/>
                    <a:pt x="440" y="88"/>
                    <a:pt x="427" y="88"/>
                  </a:cubicBezTo>
                  <a:cubicBezTo>
                    <a:pt x="277" y="88"/>
                    <a:pt x="151" y="38"/>
                    <a:pt x="26"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6" name="Google Shape;396;p31"/>
            <p:cNvSpPr/>
            <p:nvPr/>
          </p:nvSpPr>
          <p:spPr>
            <a:xfrm>
              <a:off x="4198525" y="3160225"/>
              <a:ext cx="22000" cy="2525"/>
            </a:xfrm>
            <a:custGeom>
              <a:avLst/>
              <a:gdLst/>
              <a:ahLst/>
              <a:cxnLst/>
              <a:rect l="l" t="t" r="r" b="b"/>
              <a:pathLst>
                <a:path w="880" h="101" extrusionOk="0">
                  <a:moveTo>
                    <a:pt x="867" y="1"/>
                  </a:moveTo>
                  <a:cubicBezTo>
                    <a:pt x="578" y="26"/>
                    <a:pt x="302" y="38"/>
                    <a:pt x="26" y="76"/>
                  </a:cubicBezTo>
                  <a:cubicBezTo>
                    <a:pt x="1" y="76"/>
                    <a:pt x="13" y="101"/>
                    <a:pt x="26" y="101"/>
                  </a:cubicBezTo>
                  <a:cubicBezTo>
                    <a:pt x="302" y="101"/>
                    <a:pt x="591" y="63"/>
                    <a:pt x="867" y="26"/>
                  </a:cubicBezTo>
                  <a:cubicBezTo>
                    <a:pt x="879" y="26"/>
                    <a:pt x="879" y="1"/>
                    <a:pt x="86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7" name="Google Shape;397;p31"/>
            <p:cNvSpPr/>
            <p:nvPr/>
          </p:nvSpPr>
          <p:spPr>
            <a:xfrm>
              <a:off x="4196325" y="3148225"/>
              <a:ext cx="14775" cy="2475"/>
            </a:xfrm>
            <a:custGeom>
              <a:avLst/>
              <a:gdLst/>
              <a:ahLst/>
              <a:cxnLst/>
              <a:rect l="l" t="t" r="r" b="b"/>
              <a:pathLst>
                <a:path w="591" h="99" extrusionOk="0">
                  <a:moveTo>
                    <a:pt x="584" y="0"/>
                  </a:moveTo>
                  <a:cubicBezTo>
                    <a:pt x="583" y="0"/>
                    <a:pt x="581" y="1"/>
                    <a:pt x="578" y="4"/>
                  </a:cubicBezTo>
                  <a:cubicBezTo>
                    <a:pt x="390" y="41"/>
                    <a:pt x="202" y="41"/>
                    <a:pt x="13" y="67"/>
                  </a:cubicBezTo>
                  <a:cubicBezTo>
                    <a:pt x="1" y="67"/>
                    <a:pt x="1" y="92"/>
                    <a:pt x="13" y="92"/>
                  </a:cubicBezTo>
                  <a:cubicBezTo>
                    <a:pt x="49" y="96"/>
                    <a:pt x="84" y="98"/>
                    <a:pt x="120" y="98"/>
                  </a:cubicBezTo>
                  <a:cubicBezTo>
                    <a:pt x="276" y="98"/>
                    <a:pt x="435" y="59"/>
                    <a:pt x="578" y="29"/>
                  </a:cubicBezTo>
                  <a:cubicBezTo>
                    <a:pt x="588" y="19"/>
                    <a:pt x="590" y="0"/>
                    <a:pt x="584"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8" name="Google Shape;398;p31"/>
            <p:cNvSpPr/>
            <p:nvPr/>
          </p:nvSpPr>
          <p:spPr>
            <a:xfrm>
              <a:off x="4191000" y="3133875"/>
              <a:ext cx="26375" cy="5975"/>
            </a:xfrm>
            <a:custGeom>
              <a:avLst/>
              <a:gdLst/>
              <a:ahLst/>
              <a:cxnLst/>
              <a:rect l="l" t="t" r="r" b="b"/>
              <a:pathLst>
                <a:path w="1055" h="239" extrusionOk="0">
                  <a:moveTo>
                    <a:pt x="1030" y="1"/>
                  </a:moveTo>
                  <a:cubicBezTo>
                    <a:pt x="691" y="38"/>
                    <a:pt x="339" y="101"/>
                    <a:pt x="13" y="214"/>
                  </a:cubicBezTo>
                  <a:cubicBezTo>
                    <a:pt x="1" y="214"/>
                    <a:pt x="1" y="239"/>
                    <a:pt x="26" y="239"/>
                  </a:cubicBezTo>
                  <a:cubicBezTo>
                    <a:pt x="365" y="164"/>
                    <a:pt x="691" y="76"/>
                    <a:pt x="1042" y="26"/>
                  </a:cubicBezTo>
                  <a:cubicBezTo>
                    <a:pt x="1055" y="26"/>
                    <a:pt x="1042" y="1"/>
                    <a:pt x="1030"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9" name="Google Shape;399;p31"/>
            <p:cNvSpPr/>
            <p:nvPr/>
          </p:nvSpPr>
          <p:spPr>
            <a:xfrm>
              <a:off x="4182225" y="3110575"/>
              <a:ext cx="17250" cy="4200"/>
            </a:xfrm>
            <a:custGeom>
              <a:avLst/>
              <a:gdLst/>
              <a:ahLst/>
              <a:cxnLst/>
              <a:rect l="l" t="t" r="r" b="b"/>
              <a:pathLst>
                <a:path w="690" h="168" extrusionOk="0">
                  <a:moveTo>
                    <a:pt x="684" y="0"/>
                  </a:moveTo>
                  <a:cubicBezTo>
                    <a:pt x="682" y="0"/>
                    <a:pt x="680" y="2"/>
                    <a:pt x="678" y="4"/>
                  </a:cubicBezTo>
                  <a:cubicBezTo>
                    <a:pt x="452" y="42"/>
                    <a:pt x="226" y="79"/>
                    <a:pt x="13" y="142"/>
                  </a:cubicBezTo>
                  <a:cubicBezTo>
                    <a:pt x="0" y="154"/>
                    <a:pt x="0" y="167"/>
                    <a:pt x="13" y="167"/>
                  </a:cubicBezTo>
                  <a:cubicBezTo>
                    <a:pt x="239" y="142"/>
                    <a:pt x="465" y="79"/>
                    <a:pt x="678" y="29"/>
                  </a:cubicBezTo>
                  <a:cubicBezTo>
                    <a:pt x="688" y="19"/>
                    <a:pt x="690" y="0"/>
                    <a:pt x="684"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0" name="Google Shape;400;p31"/>
            <p:cNvSpPr/>
            <p:nvPr/>
          </p:nvSpPr>
          <p:spPr>
            <a:xfrm>
              <a:off x="4178825" y="3100000"/>
              <a:ext cx="25700" cy="11075"/>
            </a:xfrm>
            <a:custGeom>
              <a:avLst/>
              <a:gdLst/>
              <a:ahLst/>
              <a:cxnLst/>
              <a:rect l="l" t="t" r="r" b="b"/>
              <a:pathLst>
                <a:path w="1028" h="443" extrusionOk="0">
                  <a:moveTo>
                    <a:pt x="990" y="0"/>
                  </a:moveTo>
                  <a:cubicBezTo>
                    <a:pt x="651" y="63"/>
                    <a:pt x="287" y="201"/>
                    <a:pt x="11" y="414"/>
                  </a:cubicBezTo>
                  <a:cubicBezTo>
                    <a:pt x="1" y="425"/>
                    <a:pt x="7" y="443"/>
                    <a:pt x="16" y="443"/>
                  </a:cubicBezTo>
                  <a:cubicBezTo>
                    <a:pt x="18" y="443"/>
                    <a:pt x="21" y="442"/>
                    <a:pt x="23" y="439"/>
                  </a:cubicBezTo>
                  <a:cubicBezTo>
                    <a:pt x="337" y="264"/>
                    <a:pt x="651" y="113"/>
                    <a:pt x="1002" y="25"/>
                  </a:cubicBezTo>
                  <a:cubicBezTo>
                    <a:pt x="1027" y="25"/>
                    <a:pt x="1015" y="0"/>
                    <a:pt x="990"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1" name="Google Shape;401;p31"/>
            <p:cNvSpPr/>
            <p:nvPr/>
          </p:nvSpPr>
          <p:spPr>
            <a:xfrm>
              <a:off x="4169100" y="3091450"/>
              <a:ext cx="21250" cy="8975"/>
            </a:xfrm>
            <a:custGeom>
              <a:avLst/>
              <a:gdLst/>
              <a:ahLst/>
              <a:cxnLst/>
              <a:rect l="l" t="t" r="r" b="b"/>
              <a:pathLst>
                <a:path w="850" h="359" extrusionOk="0">
                  <a:moveTo>
                    <a:pt x="833" y="0"/>
                  </a:moveTo>
                  <a:cubicBezTo>
                    <a:pt x="831" y="0"/>
                    <a:pt x="829" y="1"/>
                    <a:pt x="826" y="3"/>
                  </a:cubicBezTo>
                  <a:cubicBezTo>
                    <a:pt x="550" y="104"/>
                    <a:pt x="274" y="204"/>
                    <a:pt x="11" y="330"/>
                  </a:cubicBezTo>
                  <a:cubicBezTo>
                    <a:pt x="1" y="340"/>
                    <a:pt x="7" y="358"/>
                    <a:pt x="16" y="358"/>
                  </a:cubicBezTo>
                  <a:cubicBezTo>
                    <a:pt x="18" y="358"/>
                    <a:pt x="21" y="357"/>
                    <a:pt x="23" y="355"/>
                  </a:cubicBezTo>
                  <a:cubicBezTo>
                    <a:pt x="299" y="267"/>
                    <a:pt x="563" y="141"/>
                    <a:pt x="839" y="29"/>
                  </a:cubicBezTo>
                  <a:cubicBezTo>
                    <a:pt x="849" y="18"/>
                    <a:pt x="843" y="0"/>
                    <a:pt x="833"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2" name="Google Shape;402;p31"/>
            <p:cNvSpPr/>
            <p:nvPr/>
          </p:nvSpPr>
          <p:spPr>
            <a:xfrm>
              <a:off x="4159625" y="3077625"/>
              <a:ext cx="26950" cy="17500"/>
            </a:xfrm>
            <a:custGeom>
              <a:avLst/>
              <a:gdLst/>
              <a:ahLst/>
              <a:cxnLst/>
              <a:rect l="l" t="t" r="r" b="b"/>
              <a:pathLst>
                <a:path w="1078" h="700" extrusionOk="0">
                  <a:moveTo>
                    <a:pt x="1062" y="1"/>
                  </a:moveTo>
                  <a:cubicBezTo>
                    <a:pt x="1060" y="1"/>
                    <a:pt x="1057" y="2"/>
                    <a:pt x="1055" y="4"/>
                  </a:cubicBezTo>
                  <a:cubicBezTo>
                    <a:pt x="678" y="155"/>
                    <a:pt x="277" y="368"/>
                    <a:pt x="1" y="682"/>
                  </a:cubicBezTo>
                  <a:cubicBezTo>
                    <a:pt x="1" y="691"/>
                    <a:pt x="7" y="700"/>
                    <a:pt x="11" y="700"/>
                  </a:cubicBezTo>
                  <a:cubicBezTo>
                    <a:pt x="12" y="700"/>
                    <a:pt x="13" y="698"/>
                    <a:pt x="13" y="694"/>
                  </a:cubicBezTo>
                  <a:cubicBezTo>
                    <a:pt x="189" y="569"/>
                    <a:pt x="340" y="431"/>
                    <a:pt x="515" y="318"/>
                  </a:cubicBezTo>
                  <a:cubicBezTo>
                    <a:pt x="691" y="205"/>
                    <a:pt x="879" y="105"/>
                    <a:pt x="1067" y="29"/>
                  </a:cubicBezTo>
                  <a:cubicBezTo>
                    <a:pt x="1078" y="19"/>
                    <a:pt x="1071" y="1"/>
                    <a:pt x="1062"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3" name="Google Shape;403;p31"/>
            <p:cNvSpPr/>
            <p:nvPr/>
          </p:nvSpPr>
          <p:spPr>
            <a:xfrm>
              <a:off x="4179700" y="3073800"/>
              <a:ext cx="10375" cy="9200"/>
            </a:xfrm>
            <a:custGeom>
              <a:avLst/>
              <a:gdLst/>
              <a:ahLst/>
              <a:cxnLst/>
              <a:rect l="l" t="t" r="r" b="b"/>
              <a:pathLst>
                <a:path w="415" h="368" extrusionOk="0">
                  <a:moveTo>
                    <a:pt x="208" y="0"/>
                  </a:moveTo>
                  <a:cubicBezTo>
                    <a:pt x="161" y="0"/>
                    <a:pt x="114" y="19"/>
                    <a:pt x="76" y="57"/>
                  </a:cubicBezTo>
                  <a:cubicBezTo>
                    <a:pt x="1" y="120"/>
                    <a:pt x="1" y="245"/>
                    <a:pt x="76" y="320"/>
                  </a:cubicBezTo>
                  <a:cubicBezTo>
                    <a:pt x="114" y="352"/>
                    <a:pt x="161" y="367"/>
                    <a:pt x="208" y="367"/>
                  </a:cubicBezTo>
                  <a:cubicBezTo>
                    <a:pt x="255" y="367"/>
                    <a:pt x="302" y="352"/>
                    <a:pt x="340" y="320"/>
                  </a:cubicBezTo>
                  <a:cubicBezTo>
                    <a:pt x="415" y="245"/>
                    <a:pt x="415" y="120"/>
                    <a:pt x="340" y="57"/>
                  </a:cubicBezTo>
                  <a:cubicBezTo>
                    <a:pt x="302" y="19"/>
                    <a:pt x="255" y="0"/>
                    <a:pt x="208"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4" name="Google Shape;404;p31"/>
            <p:cNvSpPr/>
            <p:nvPr/>
          </p:nvSpPr>
          <p:spPr>
            <a:xfrm>
              <a:off x="4178150" y="3087375"/>
              <a:ext cx="5650" cy="5200"/>
            </a:xfrm>
            <a:custGeom>
              <a:avLst/>
              <a:gdLst/>
              <a:ahLst/>
              <a:cxnLst/>
              <a:rect l="l" t="t" r="r" b="b"/>
              <a:pathLst>
                <a:path w="226" h="208" extrusionOk="0">
                  <a:moveTo>
                    <a:pt x="119" y="0"/>
                  </a:moveTo>
                  <a:cubicBezTo>
                    <a:pt x="94" y="0"/>
                    <a:pt x="69" y="10"/>
                    <a:pt x="50" y="28"/>
                  </a:cubicBezTo>
                  <a:cubicBezTo>
                    <a:pt x="0" y="79"/>
                    <a:pt x="0" y="141"/>
                    <a:pt x="50" y="179"/>
                  </a:cubicBezTo>
                  <a:cubicBezTo>
                    <a:pt x="69" y="198"/>
                    <a:pt x="94" y="207"/>
                    <a:pt x="119" y="207"/>
                  </a:cubicBezTo>
                  <a:cubicBezTo>
                    <a:pt x="144" y="207"/>
                    <a:pt x="169" y="198"/>
                    <a:pt x="188" y="179"/>
                  </a:cubicBezTo>
                  <a:cubicBezTo>
                    <a:pt x="226" y="141"/>
                    <a:pt x="226" y="79"/>
                    <a:pt x="188" y="28"/>
                  </a:cubicBezTo>
                  <a:cubicBezTo>
                    <a:pt x="169" y="10"/>
                    <a:pt x="144" y="0"/>
                    <a:pt x="119"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5" name="Google Shape;405;p31"/>
            <p:cNvSpPr/>
            <p:nvPr/>
          </p:nvSpPr>
          <p:spPr>
            <a:xfrm>
              <a:off x="4213600" y="3132000"/>
              <a:ext cx="5650" cy="5125"/>
            </a:xfrm>
            <a:custGeom>
              <a:avLst/>
              <a:gdLst/>
              <a:ahLst/>
              <a:cxnLst/>
              <a:rect l="l" t="t" r="r" b="b"/>
              <a:pathLst>
                <a:path w="226" h="205" extrusionOk="0">
                  <a:moveTo>
                    <a:pt x="118" y="0"/>
                  </a:moveTo>
                  <a:cubicBezTo>
                    <a:pt x="91" y="0"/>
                    <a:pt x="63" y="13"/>
                    <a:pt x="38" y="38"/>
                  </a:cubicBezTo>
                  <a:cubicBezTo>
                    <a:pt x="0" y="76"/>
                    <a:pt x="0" y="138"/>
                    <a:pt x="38" y="176"/>
                  </a:cubicBezTo>
                  <a:cubicBezTo>
                    <a:pt x="63" y="195"/>
                    <a:pt x="91" y="204"/>
                    <a:pt x="118" y="204"/>
                  </a:cubicBezTo>
                  <a:cubicBezTo>
                    <a:pt x="144" y="204"/>
                    <a:pt x="170" y="195"/>
                    <a:pt x="188" y="176"/>
                  </a:cubicBezTo>
                  <a:cubicBezTo>
                    <a:pt x="226" y="138"/>
                    <a:pt x="226" y="76"/>
                    <a:pt x="188" y="38"/>
                  </a:cubicBezTo>
                  <a:cubicBezTo>
                    <a:pt x="170" y="13"/>
                    <a:pt x="144" y="0"/>
                    <a:pt x="118"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6" name="Google Shape;406;p31"/>
            <p:cNvSpPr/>
            <p:nvPr/>
          </p:nvSpPr>
          <p:spPr>
            <a:xfrm>
              <a:off x="4212325" y="3187750"/>
              <a:ext cx="5675" cy="4900"/>
            </a:xfrm>
            <a:custGeom>
              <a:avLst/>
              <a:gdLst/>
              <a:ahLst/>
              <a:cxnLst/>
              <a:rect l="l" t="t" r="r" b="b"/>
              <a:pathLst>
                <a:path w="227" h="196" extrusionOk="0">
                  <a:moveTo>
                    <a:pt x="109" y="1"/>
                  </a:moveTo>
                  <a:cubicBezTo>
                    <a:pt x="82" y="1"/>
                    <a:pt x="57" y="10"/>
                    <a:pt x="39" y="29"/>
                  </a:cubicBezTo>
                  <a:cubicBezTo>
                    <a:pt x="1" y="67"/>
                    <a:pt x="1" y="129"/>
                    <a:pt x="39" y="167"/>
                  </a:cubicBezTo>
                  <a:cubicBezTo>
                    <a:pt x="57" y="186"/>
                    <a:pt x="82" y="195"/>
                    <a:pt x="109" y="195"/>
                  </a:cubicBezTo>
                  <a:cubicBezTo>
                    <a:pt x="136" y="195"/>
                    <a:pt x="164" y="186"/>
                    <a:pt x="189" y="167"/>
                  </a:cubicBezTo>
                  <a:cubicBezTo>
                    <a:pt x="227" y="129"/>
                    <a:pt x="227" y="67"/>
                    <a:pt x="189" y="29"/>
                  </a:cubicBezTo>
                  <a:cubicBezTo>
                    <a:pt x="164" y="10"/>
                    <a:pt x="136" y="1"/>
                    <a:pt x="109"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7" name="Google Shape;407;p31"/>
            <p:cNvSpPr/>
            <p:nvPr/>
          </p:nvSpPr>
          <p:spPr>
            <a:xfrm>
              <a:off x="4196025" y="3107200"/>
              <a:ext cx="8175" cy="7475"/>
            </a:xfrm>
            <a:custGeom>
              <a:avLst/>
              <a:gdLst/>
              <a:ahLst/>
              <a:cxnLst/>
              <a:rect l="l" t="t" r="r" b="b"/>
              <a:pathLst>
                <a:path w="327" h="299" extrusionOk="0">
                  <a:moveTo>
                    <a:pt x="164" y="1"/>
                  </a:moveTo>
                  <a:cubicBezTo>
                    <a:pt x="123" y="1"/>
                    <a:pt x="82" y="13"/>
                    <a:pt x="51" y="39"/>
                  </a:cubicBezTo>
                  <a:cubicBezTo>
                    <a:pt x="0" y="101"/>
                    <a:pt x="0" y="202"/>
                    <a:pt x="63" y="252"/>
                  </a:cubicBezTo>
                  <a:cubicBezTo>
                    <a:pt x="88" y="283"/>
                    <a:pt x="126" y="299"/>
                    <a:pt x="165" y="299"/>
                  </a:cubicBezTo>
                  <a:cubicBezTo>
                    <a:pt x="204" y="299"/>
                    <a:pt x="245" y="283"/>
                    <a:pt x="276" y="252"/>
                  </a:cubicBezTo>
                  <a:cubicBezTo>
                    <a:pt x="327" y="202"/>
                    <a:pt x="327" y="101"/>
                    <a:pt x="276" y="39"/>
                  </a:cubicBezTo>
                  <a:cubicBezTo>
                    <a:pt x="245" y="13"/>
                    <a:pt x="204" y="1"/>
                    <a:pt x="164"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8" name="Google Shape;408;p31"/>
            <p:cNvSpPr/>
            <p:nvPr/>
          </p:nvSpPr>
          <p:spPr>
            <a:xfrm>
              <a:off x="4205750" y="3138025"/>
              <a:ext cx="8500" cy="7725"/>
            </a:xfrm>
            <a:custGeom>
              <a:avLst/>
              <a:gdLst/>
              <a:ahLst/>
              <a:cxnLst/>
              <a:rect l="l" t="t" r="r" b="b"/>
              <a:pathLst>
                <a:path w="340" h="309" extrusionOk="0">
                  <a:moveTo>
                    <a:pt x="170" y="1"/>
                  </a:moveTo>
                  <a:cubicBezTo>
                    <a:pt x="132" y="1"/>
                    <a:pt x="95" y="16"/>
                    <a:pt x="63" y="48"/>
                  </a:cubicBezTo>
                  <a:cubicBezTo>
                    <a:pt x="0" y="111"/>
                    <a:pt x="0" y="198"/>
                    <a:pt x="63" y="261"/>
                  </a:cubicBezTo>
                  <a:cubicBezTo>
                    <a:pt x="95" y="293"/>
                    <a:pt x="132" y="308"/>
                    <a:pt x="170" y="308"/>
                  </a:cubicBezTo>
                  <a:cubicBezTo>
                    <a:pt x="207" y="308"/>
                    <a:pt x="245" y="293"/>
                    <a:pt x="276" y="261"/>
                  </a:cubicBezTo>
                  <a:cubicBezTo>
                    <a:pt x="339" y="198"/>
                    <a:pt x="339" y="111"/>
                    <a:pt x="276" y="48"/>
                  </a:cubicBezTo>
                  <a:cubicBezTo>
                    <a:pt x="245" y="16"/>
                    <a:pt x="207" y="1"/>
                    <a:pt x="170"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9" name="Google Shape;409;p31"/>
            <p:cNvSpPr/>
            <p:nvPr/>
          </p:nvSpPr>
          <p:spPr>
            <a:xfrm>
              <a:off x="4209825" y="3172775"/>
              <a:ext cx="8500" cy="7475"/>
            </a:xfrm>
            <a:custGeom>
              <a:avLst/>
              <a:gdLst/>
              <a:ahLst/>
              <a:cxnLst/>
              <a:rect l="l" t="t" r="r" b="b"/>
              <a:pathLst>
                <a:path w="340" h="299" extrusionOk="0">
                  <a:moveTo>
                    <a:pt x="170" y="1"/>
                  </a:moveTo>
                  <a:cubicBezTo>
                    <a:pt x="132" y="1"/>
                    <a:pt x="95" y="13"/>
                    <a:pt x="63" y="38"/>
                  </a:cubicBezTo>
                  <a:cubicBezTo>
                    <a:pt x="1" y="101"/>
                    <a:pt x="1" y="201"/>
                    <a:pt x="63" y="252"/>
                  </a:cubicBezTo>
                  <a:cubicBezTo>
                    <a:pt x="95" y="283"/>
                    <a:pt x="132" y="299"/>
                    <a:pt x="170" y="299"/>
                  </a:cubicBezTo>
                  <a:cubicBezTo>
                    <a:pt x="208" y="299"/>
                    <a:pt x="245" y="283"/>
                    <a:pt x="277" y="252"/>
                  </a:cubicBezTo>
                  <a:cubicBezTo>
                    <a:pt x="339" y="201"/>
                    <a:pt x="339" y="101"/>
                    <a:pt x="277" y="38"/>
                  </a:cubicBezTo>
                  <a:cubicBezTo>
                    <a:pt x="245" y="13"/>
                    <a:pt x="208" y="1"/>
                    <a:pt x="170"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0" name="Google Shape;410;p31"/>
            <p:cNvSpPr/>
            <p:nvPr/>
          </p:nvSpPr>
          <p:spPr>
            <a:xfrm>
              <a:off x="4200425" y="3098025"/>
              <a:ext cx="5350" cy="4900"/>
            </a:xfrm>
            <a:custGeom>
              <a:avLst/>
              <a:gdLst/>
              <a:ahLst/>
              <a:cxnLst/>
              <a:rect l="l" t="t" r="r" b="b"/>
              <a:pathLst>
                <a:path w="214" h="196" extrusionOk="0">
                  <a:moveTo>
                    <a:pt x="107" y="1"/>
                  </a:moveTo>
                  <a:cubicBezTo>
                    <a:pt x="82" y="1"/>
                    <a:pt x="57" y="10"/>
                    <a:pt x="38" y="29"/>
                  </a:cubicBezTo>
                  <a:cubicBezTo>
                    <a:pt x="0" y="67"/>
                    <a:pt x="0" y="129"/>
                    <a:pt x="38" y="167"/>
                  </a:cubicBezTo>
                  <a:cubicBezTo>
                    <a:pt x="57" y="186"/>
                    <a:pt x="82" y="195"/>
                    <a:pt x="107" y="195"/>
                  </a:cubicBezTo>
                  <a:cubicBezTo>
                    <a:pt x="132" y="195"/>
                    <a:pt x="157" y="186"/>
                    <a:pt x="176" y="167"/>
                  </a:cubicBezTo>
                  <a:cubicBezTo>
                    <a:pt x="213" y="129"/>
                    <a:pt x="213" y="67"/>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1" name="Google Shape;411;p31"/>
            <p:cNvSpPr/>
            <p:nvPr/>
          </p:nvSpPr>
          <p:spPr>
            <a:xfrm>
              <a:off x="4217050" y="3157950"/>
              <a:ext cx="5675" cy="5200"/>
            </a:xfrm>
            <a:custGeom>
              <a:avLst/>
              <a:gdLst/>
              <a:ahLst/>
              <a:cxnLst/>
              <a:rect l="l" t="t" r="r" b="b"/>
              <a:pathLst>
                <a:path w="227" h="208" extrusionOk="0">
                  <a:moveTo>
                    <a:pt x="113" y="1"/>
                  </a:moveTo>
                  <a:cubicBezTo>
                    <a:pt x="85" y="1"/>
                    <a:pt x="57" y="10"/>
                    <a:pt x="38" y="29"/>
                  </a:cubicBezTo>
                  <a:cubicBezTo>
                    <a:pt x="0" y="67"/>
                    <a:pt x="0" y="129"/>
                    <a:pt x="38" y="179"/>
                  </a:cubicBezTo>
                  <a:cubicBezTo>
                    <a:pt x="57" y="198"/>
                    <a:pt x="85" y="208"/>
                    <a:pt x="113" y="208"/>
                  </a:cubicBezTo>
                  <a:cubicBezTo>
                    <a:pt x="141" y="208"/>
                    <a:pt x="170" y="198"/>
                    <a:pt x="188" y="179"/>
                  </a:cubicBezTo>
                  <a:cubicBezTo>
                    <a:pt x="226" y="129"/>
                    <a:pt x="226" y="67"/>
                    <a:pt x="188" y="29"/>
                  </a:cubicBezTo>
                  <a:cubicBezTo>
                    <a:pt x="170" y="10"/>
                    <a:pt x="141" y="1"/>
                    <a:pt x="113"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2" name="Google Shape;412;p31"/>
            <p:cNvSpPr/>
            <p:nvPr/>
          </p:nvSpPr>
          <p:spPr>
            <a:xfrm>
              <a:off x="4227400" y="3180850"/>
              <a:ext cx="5350" cy="5200"/>
            </a:xfrm>
            <a:custGeom>
              <a:avLst/>
              <a:gdLst/>
              <a:ahLst/>
              <a:cxnLst/>
              <a:rect l="l" t="t" r="r" b="b"/>
              <a:pathLst>
                <a:path w="214" h="208" extrusionOk="0">
                  <a:moveTo>
                    <a:pt x="107" y="1"/>
                  </a:moveTo>
                  <a:cubicBezTo>
                    <a:pt x="82" y="1"/>
                    <a:pt x="57" y="10"/>
                    <a:pt x="38" y="29"/>
                  </a:cubicBezTo>
                  <a:cubicBezTo>
                    <a:pt x="0" y="79"/>
                    <a:pt x="0" y="142"/>
                    <a:pt x="38" y="180"/>
                  </a:cubicBezTo>
                  <a:cubicBezTo>
                    <a:pt x="57" y="198"/>
                    <a:pt x="82" y="208"/>
                    <a:pt x="107" y="208"/>
                  </a:cubicBezTo>
                  <a:cubicBezTo>
                    <a:pt x="132" y="208"/>
                    <a:pt x="157" y="198"/>
                    <a:pt x="176" y="180"/>
                  </a:cubicBezTo>
                  <a:cubicBezTo>
                    <a:pt x="214" y="142"/>
                    <a:pt x="214" y="79"/>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3" name="Google Shape;413;p31"/>
            <p:cNvSpPr/>
            <p:nvPr/>
          </p:nvSpPr>
          <p:spPr>
            <a:xfrm>
              <a:off x="4196650" y="3163775"/>
              <a:ext cx="16650" cy="1975"/>
            </a:xfrm>
            <a:custGeom>
              <a:avLst/>
              <a:gdLst/>
              <a:ahLst/>
              <a:cxnLst/>
              <a:rect l="l" t="t" r="r" b="b"/>
              <a:pathLst>
                <a:path w="666" h="79" extrusionOk="0">
                  <a:moveTo>
                    <a:pt x="172" y="1"/>
                  </a:moveTo>
                  <a:cubicBezTo>
                    <a:pt x="123" y="1"/>
                    <a:pt x="74" y="3"/>
                    <a:pt x="26" y="9"/>
                  </a:cubicBezTo>
                  <a:cubicBezTo>
                    <a:pt x="13" y="22"/>
                    <a:pt x="0" y="47"/>
                    <a:pt x="26" y="47"/>
                  </a:cubicBezTo>
                  <a:cubicBezTo>
                    <a:pt x="120" y="72"/>
                    <a:pt x="223" y="78"/>
                    <a:pt x="328" y="78"/>
                  </a:cubicBezTo>
                  <a:cubicBezTo>
                    <a:pt x="433" y="78"/>
                    <a:pt x="540" y="72"/>
                    <a:pt x="640" y="72"/>
                  </a:cubicBezTo>
                  <a:cubicBezTo>
                    <a:pt x="666" y="72"/>
                    <a:pt x="666" y="47"/>
                    <a:pt x="640" y="34"/>
                  </a:cubicBezTo>
                  <a:cubicBezTo>
                    <a:pt x="488" y="25"/>
                    <a:pt x="328" y="1"/>
                    <a:pt x="172"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4" name="Google Shape;414;p31"/>
            <p:cNvSpPr/>
            <p:nvPr/>
          </p:nvSpPr>
          <p:spPr>
            <a:xfrm>
              <a:off x="4195400" y="3138275"/>
              <a:ext cx="10050" cy="3150"/>
            </a:xfrm>
            <a:custGeom>
              <a:avLst/>
              <a:gdLst/>
              <a:ahLst/>
              <a:cxnLst/>
              <a:rect l="l" t="t" r="r" b="b"/>
              <a:pathLst>
                <a:path w="402" h="126" extrusionOk="0">
                  <a:moveTo>
                    <a:pt x="377" y="0"/>
                  </a:moveTo>
                  <a:cubicBezTo>
                    <a:pt x="251" y="25"/>
                    <a:pt x="126" y="50"/>
                    <a:pt x="13" y="101"/>
                  </a:cubicBezTo>
                  <a:cubicBezTo>
                    <a:pt x="0" y="101"/>
                    <a:pt x="0" y="126"/>
                    <a:pt x="13" y="126"/>
                  </a:cubicBezTo>
                  <a:cubicBezTo>
                    <a:pt x="138" y="126"/>
                    <a:pt x="264" y="75"/>
                    <a:pt x="389" y="38"/>
                  </a:cubicBezTo>
                  <a:cubicBezTo>
                    <a:pt x="402" y="25"/>
                    <a:pt x="402" y="0"/>
                    <a:pt x="377"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5" name="Google Shape;415;p31"/>
            <p:cNvSpPr/>
            <p:nvPr/>
          </p:nvSpPr>
          <p:spPr>
            <a:xfrm>
              <a:off x="4194450" y="3131675"/>
              <a:ext cx="14450" cy="4425"/>
            </a:xfrm>
            <a:custGeom>
              <a:avLst/>
              <a:gdLst/>
              <a:ahLst/>
              <a:cxnLst/>
              <a:rect l="l" t="t" r="r" b="b"/>
              <a:pathLst>
                <a:path w="578" h="177" extrusionOk="0">
                  <a:moveTo>
                    <a:pt x="553" y="1"/>
                  </a:moveTo>
                  <a:cubicBezTo>
                    <a:pt x="377" y="51"/>
                    <a:pt x="189" y="76"/>
                    <a:pt x="13" y="139"/>
                  </a:cubicBezTo>
                  <a:cubicBezTo>
                    <a:pt x="1" y="151"/>
                    <a:pt x="1" y="176"/>
                    <a:pt x="26" y="176"/>
                  </a:cubicBezTo>
                  <a:cubicBezTo>
                    <a:pt x="201" y="164"/>
                    <a:pt x="390" y="89"/>
                    <a:pt x="565" y="26"/>
                  </a:cubicBezTo>
                  <a:cubicBezTo>
                    <a:pt x="578" y="26"/>
                    <a:pt x="565" y="1"/>
                    <a:pt x="553"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6" name="Google Shape;416;p31"/>
            <p:cNvSpPr/>
            <p:nvPr/>
          </p:nvSpPr>
          <p:spPr>
            <a:xfrm>
              <a:off x="4179700" y="3108075"/>
              <a:ext cx="15700" cy="5125"/>
            </a:xfrm>
            <a:custGeom>
              <a:avLst/>
              <a:gdLst/>
              <a:ahLst/>
              <a:cxnLst/>
              <a:rect l="l" t="t" r="r" b="b"/>
              <a:pathLst>
                <a:path w="628" h="205" extrusionOk="0">
                  <a:moveTo>
                    <a:pt x="615" y="0"/>
                  </a:moveTo>
                  <a:cubicBezTo>
                    <a:pt x="612" y="0"/>
                    <a:pt x="608" y="1"/>
                    <a:pt x="603" y="4"/>
                  </a:cubicBezTo>
                  <a:cubicBezTo>
                    <a:pt x="415" y="54"/>
                    <a:pt x="214" y="91"/>
                    <a:pt x="26" y="154"/>
                  </a:cubicBezTo>
                  <a:cubicBezTo>
                    <a:pt x="1" y="167"/>
                    <a:pt x="1" y="204"/>
                    <a:pt x="26" y="204"/>
                  </a:cubicBezTo>
                  <a:cubicBezTo>
                    <a:pt x="227" y="179"/>
                    <a:pt x="427" y="104"/>
                    <a:pt x="616" y="29"/>
                  </a:cubicBezTo>
                  <a:cubicBezTo>
                    <a:pt x="626" y="18"/>
                    <a:pt x="628" y="0"/>
                    <a:pt x="615"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7" name="Google Shape;417;p31"/>
            <p:cNvSpPr/>
            <p:nvPr/>
          </p:nvSpPr>
          <p:spPr>
            <a:xfrm>
              <a:off x="4163800" y="3084925"/>
              <a:ext cx="15925" cy="10200"/>
            </a:xfrm>
            <a:custGeom>
              <a:avLst/>
              <a:gdLst/>
              <a:ahLst/>
              <a:cxnLst/>
              <a:rect l="l" t="t" r="r" b="b"/>
              <a:pathLst>
                <a:path w="637" h="408" extrusionOk="0">
                  <a:moveTo>
                    <a:pt x="612" y="1"/>
                  </a:moveTo>
                  <a:cubicBezTo>
                    <a:pt x="499" y="51"/>
                    <a:pt x="373" y="114"/>
                    <a:pt x="260" y="177"/>
                  </a:cubicBezTo>
                  <a:cubicBezTo>
                    <a:pt x="160" y="227"/>
                    <a:pt x="72" y="290"/>
                    <a:pt x="9" y="390"/>
                  </a:cubicBezTo>
                  <a:cubicBezTo>
                    <a:pt x="1" y="399"/>
                    <a:pt x="4" y="408"/>
                    <a:pt x="12" y="408"/>
                  </a:cubicBezTo>
                  <a:cubicBezTo>
                    <a:pt x="15" y="408"/>
                    <a:pt x="18" y="406"/>
                    <a:pt x="22" y="402"/>
                  </a:cubicBezTo>
                  <a:cubicBezTo>
                    <a:pt x="210" y="264"/>
                    <a:pt x="424" y="164"/>
                    <a:pt x="624" y="26"/>
                  </a:cubicBezTo>
                  <a:cubicBezTo>
                    <a:pt x="637" y="26"/>
                    <a:pt x="637" y="1"/>
                    <a:pt x="612"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8" name="Google Shape;418;p31"/>
            <p:cNvSpPr/>
            <p:nvPr/>
          </p:nvSpPr>
          <p:spPr>
            <a:xfrm>
              <a:off x="4199775" y="3182500"/>
              <a:ext cx="12900" cy="4425"/>
            </a:xfrm>
            <a:custGeom>
              <a:avLst/>
              <a:gdLst/>
              <a:ahLst/>
              <a:cxnLst/>
              <a:rect l="l" t="t" r="r" b="b"/>
              <a:pathLst>
                <a:path w="516" h="177" extrusionOk="0">
                  <a:moveTo>
                    <a:pt x="26" y="1"/>
                  </a:moveTo>
                  <a:cubicBezTo>
                    <a:pt x="14" y="1"/>
                    <a:pt x="1" y="26"/>
                    <a:pt x="14" y="26"/>
                  </a:cubicBezTo>
                  <a:cubicBezTo>
                    <a:pt x="152" y="114"/>
                    <a:pt x="327" y="139"/>
                    <a:pt x="478" y="176"/>
                  </a:cubicBezTo>
                  <a:cubicBezTo>
                    <a:pt x="503" y="176"/>
                    <a:pt x="515" y="139"/>
                    <a:pt x="490" y="139"/>
                  </a:cubicBezTo>
                  <a:cubicBezTo>
                    <a:pt x="340" y="101"/>
                    <a:pt x="189" y="26"/>
                    <a:pt x="26"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9" name="Google Shape;419;p31"/>
            <p:cNvSpPr/>
            <p:nvPr/>
          </p:nvSpPr>
          <p:spPr>
            <a:xfrm>
              <a:off x="4197025" y="3189000"/>
              <a:ext cx="15875" cy="6450"/>
            </a:xfrm>
            <a:custGeom>
              <a:avLst/>
              <a:gdLst/>
              <a:ahLst/>
              <a:cxnLst/>
              <a:rect l="l" t="t" r="r" b="b"/>
              <a:pathLst>
                <a:path w="635" h="258" extrusionOk="0">
                  <a:moveTo>
                    <a:pt x="16" y="1"/>
                  </a:moveTo>
                  <a:cubicBezTo>
                    <a:pt x="7" y="1"/>
                    <a:pt x="0" y="19"/>
                    <a:pt x="11" y="29"/>
                  </a:cubicBezTo>
                  <a:cubicBezTo>
                    <a:pt x="186" y="142"/>
                    <a:pt x="412" y="205"/>
                    <a:pt x="600" y="255"/>
                  </a:cubicBezTo>
                  <a:cubicBezTo>
                    <a:pt x="604" y="257"/>
                    <a:pt x="607" y="258"/>
                    <a:pt x="610" y="258"/>
                  </a:cubicBezTo>
                  <a:cubicBezTo>
                    <a:pt x="628" y="258"/>
                    <a:pt x="634" y="230"/>
                    <a:pt x="613" y="230"/>
                  </a:cubicBezTo>
                  <a:cubicBezTo>
                    <a:pt x="412" y="155"/>
                    <a:pt x="224" y="67"/>
                    <a:pt x="23" y="4"/>
                  </a:cubicBezTo>
                  <a:cubicBezTo>
                    <a:pt x="21" y="2"/>
                    <a:pt x="18" y="1"/>
                    <a:pt x="16"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0" name="Google Shape;420;p31"/>
            <p:cNvSpPr/>
            <p:nvPr/>
          </p:nvSpPr>
          <p:spPr>
            <a:xfrm>
              <a:off x="4133900" y="3086275"/>
              <a:ext cx="72175" cy="115725"/>
            </a:xfrm>
            <a:custGeom>
              <a:avLst/>
              <a:gdLst/>
              <a:ahLst/>
              <a:cxnLst/>
              <a:rect l="l" t="t" r="r" b="b"/>
              <a:pathLst>
                <a:path w="2887" h="4629" extrusionOk="0">
                  <a:moveTo>
                    <a:pt x="555" y="1"/>
                  </a:moveTo>
                  <a:cubicBezTo>
                    <a:pt x="434" y="1"/>
                    <a:pt x="317" y="32"/>
                    <a:pt x="227" y="123"/>
                  </a:cubicBezTo>
                  <a:cubicBezTo>
                    <a:pt x="176" y="173"/>
                    <a:pt x="139" y="236"/>
                    <a:pt x="114" y="298"/>
                  </a:cubicBezTo>
                  <a:cubicBezTo>
                    <a:pt x="1" y="549"/>
                    <a:pt x="1" y="825"/>
                    <a:pt x="26" y="1089"/>
                  </a:cubicBezTo>
                  <a:cubicBezTo>
                    <a:pt x="76" y="1616"/>
                    <a:pt x="239" y="2118"/>
                    <a:pt x="515" y="2557"/>
                  </a:cubicBezTo>
                  <a:lnTo>
                    <a:pt x="942" y="4239"/>
                  </a:lnTo>
                  <a:cubicBezTo>
                    <a:pt x="1218" y="4402"/>
                    <a:pt x="1494" y="4565"/>
                    <a:pt x="1808" y="4615"/>
                  </a:cubicBezTo>
                  <a:cubicBezTo>
                    <a:pt x="1863" y="4624"/>
                    <a:pt x="1920" y="4628"/>
                    <a:pt x="1978" y="4628"/>
                  </a:cubicBezTo>
                  <a:cubicBezTo>
                    <a:pt x="2249" y="4628"/>
                    <a:pt x="2533" y="4529"/>
                    <a:pt x="2699" y="4301"/>
                  </a:cubicBezTo>
                  <a:cubicBezTo>
                    <a:pt x="2887" y="4038"/>
                    <a:pt x="2874" y="3686"/>
                    <a:pt x="2837" y="3373"/>
                  </a:cubicBezTo>
                  <a:cubicBezTo>
                    <a:pt x="2774" y="2783"/>
                    <a:pt x="2649" y="2206"/>
                    <a:pt x="2423" y="1679"/>
                  </a:cubicBezTo>
                  <a:cubicBezTo>
                    <a:pt x="2184" y="1139"/>
                    <a:pt x="1845" y="662"/>
                    <a:pt x="1381" y="323"/>
                  </a:cubicBezTo>
                  <a:cubicBezTo>
                    <a:pt x="1205" y="198"/>
                    <a:pt x="1005" y="97"/>
                    <a:pt x="791" y="35"/>
                  </a:cubicBezTo>
                  <a:cubicBezTo>
                    <a:pt x="716" y="15"/>
                    <a:pt x="635" y="1"/>
                    <a:pt x="555"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1" name="Google Shape;421;p31"/>
            <p:cNvSpPr/>
            <p:nvPr/>
          </p:nvSpPr>
          <p:spPr>
            <a:xfrm>
              <a:off x="4154300" y="3184375"/>
              <a:ext cx="75625" cy="34000"/>
            </a:xfrm>
            <a:custGeom>
              <a:avLst/>
              <a:gdLst/>
              <a:ahLst/>
              <a:cxnLst/>
              <a:rect l="l" t="t" r="r" b="b"/>
              <a:pathLst>
                <a:path w="3025" h="1360" extrusionOk="0">
                  <a:moveTo>
                    <a:pt x="0" y="1"/>
                  </a:moveTo>
                  <a:lnTo>
                    <a:pt x="565" y="791"/>
                  </a:lnTo>
                  <a:cubicBezTo>
                    <a:pt x="916" y="817"/>
                    <a:pt x="1255" y="980"/>
                    <a:pt x="1582" y="1118"/>
                  </a:cubicBezTo>
                  <a:cubicBezTo>
                    <a:pt x="1879" y="1244"/>
                    <a:pt x="2198" y="1359"/>
                    <a:pt x="2519" y="1359"/>
                  </a:cubicBezTo>
                  <a:cubicBezTo>
                    <a:pt x="2550" y="1359"/>
                    <a:pt x="2580" y="1358"/>
                    <a:pt x="2611" y="1356"/>
                  </a:cubicBezTo>
                  <a:cubicBezTo>
                    <a:pt x="2786" y="1331"/>
                    <a:pt x="2962" y="1256"/>
                    <a:pt x="3000" y="1093"/>
                  </a:cubicBezTo>
                  <a:cubicBezTo>
                    <a:pt x="3025" y="967"/>
                    <a:pt x="2949" y="842"/>
                    <a:pt x="2849" y="741"/>
                  </a:cubicBezTo>
                  <a:cubicBezTo>
                    <a:pt x="2686" y="566"/>
                    <a:pt x="2460" y="440"/>
                    <a:pt x="2234" y="365"/>
                  </a:cubicBezTo>
                  <a:cubicBezTo>
                    <a:pt x="2008" y="289"/>
                    <a:pt x="1770" y="264"/>
                    <a:pt x="1531" y="227"/>
                  </a:cubicBezTo>
                  <a:lnTo>
                    <a:pt x="0" y="1"/>
                  </a:ln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2" name="Google Shape;422;p31"/>
            <p:cNvSpPr/>
            <p:nvPr/>
          </p:nvSpPr>
          <p:spPr>
            <a:xfrm>
              <a:off x="4152725" y="3166050"/>
              <a:ext cx="73450" cy="23700"/>
            </a:xfrm>
            <a:custGeom>
              <a:avLst/>
              <a:gdLst/>
              <a:ahLst/>
              <a:cxnLst/>
              <a:rect l="l" t="t" r="r" b="b"/>
              <a:pathLst>
                <a:path w="2938" h="948" extrusionOk="0">
                  <a:moveTo>
                    <a:pt x="1647" y="1"/>
                  </a:moveTo>
                  <a:cubicBezTo>
                    <a:pt x="1086" y="1"/>
                    <a:pt x="529" y="68"/>
                    <a:pt x="1" y="219"/>
                  </a:cubicBezTo>
                  <a:lnTo>
                    <a:pt x="164" y="847"/>
                  </a:lnTo>
                  <a:cubicBezTo>
                    <a:pt x="289" y="910"/>
                    <a:pt x="415" y="910"/>
                    <a:pt x="540" y="922"/>
                  </a:cubicBezTo>
                  <a:cubicBezTo>
                    <a:pt x="804" y="935"/>
                    <a:pt x="1064" y="947"/>
                    <a:pt x="1323" y="947"/>
                  </a:cubicBezTo>
                  <a:cubicBezTo>
                    <a:pt x="1582" y="947"/>
                    <a:pt x="1839" y="935"/>
                    <a:pt x="2096" y="897"/>
                  </a:cubicBezTo>
                  <a:cubicBezTo>
                    <a:pt x="2385" y="859"/>
                    <a:pt x="2686" y="772"/>
                    <a:pt x="2874" y="558"/>
                  </a:cubicBezTo>
                  <a:cubicBezTo>
                    <a:pt x="2887" y="533"/>
                    <a:pt x="2912" y="508"/>
                    <a:pt x="2925" y="470"/>
                  </a:cubicBezTo>
                  <a:cubicBezTo>
                    <a:pt x="2937" y="408"/>
                    <a:pt x="2912" y="332"/>
                    <a:pt x="2862" y="282"/>
                  </a:cubicBezTo>
                  <a:cubicBezTo>
                    <a:pt x="2812" y="232"/>
                    <a:pt x="2749" y="194"/>
                    <a:pt x="2674" y="169"/>
                  </a:cubicBezTo>
                  <a:cubicBezTo>
                    <a:pt x="2460" y="94"/>
                    <a:pt x="2146" y="19"/>
                    <a:pt x="1921" y="6"/>
                  </a:cubicBezTo>
                  <a:cubicBezTo>
                    <a:pt x="1829" y="3"/>
                    <a:pt x="1738" y="1"/>
                    <a:pt x="1647" y="1"/>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3" name="Google Shape;423;p31"/>
            <p:cNvSpPr/>
            <p:nvPr/>
          </p:nvSpPr>
          <p:spPr>
            <a:xfrm>
              <a:off x="4143625" y="3140925"/>
              <a:ext cx="79725" cy="31875"/>
            </a:xfrm>
            <a:custGeom>
              <a:avLst/>
              <a:gdLst/>
              <a:ahLst/>
              <a:cxnLst/>
              <a:rect l="l" t="t" r="r" b="b"/>
              <a:pathLst>
                <a:path w="3189" h="1275" extrusionOk="0">
                  <a:moveTo>
                    <a:pt x="2408" y="1"/>
                  </a:moveTo>
                  <a:cubicBezTo>
                    <a:pt x="2333" y="1"/>
                    <a:pt x="2258" y="3"/>
                    <a:pt x="2184" y="7"/>
                  </a:cubicBezTo>
                  <a:cubicBezTo>
                    <a:pt x="1444" y="32"/>
                    <a:pt x="716" y="158"/>
                    <a:pt x="1" y="321"/>
                  </a:cubicBezTo>
                  <a:lnTo>
                    <a:pt x="440" y="1275"/>
                  </a:lnTo>
                  <a:cubicBezTo>
                    <a:pt x="892" y="1187"/>
                    <a:pt x="1256" y="1111"/>
                    <a:pt x="1707" y="1036"/>
                  </a:cubicBezTo>
                  <a:cubicBezTo>
                    <a:pt x="2172" y="961"/>
                    <a:pt x="2623" y="823"/>
                    <a:pt x="2975" y="547"/>
                  </a:cubicBezTo>
                  <a:cubicBezTo>
                    <a:pt x="3088" y="459"/>
                    <a:pt x="3188" y="321"/>
                    <a:pt x="3125" y="195"/>
                  </a:cubicBezTo>
                  <a:cubicBezTo>
                    <a:pt x="3088" y="120"/>
                    <a:pt x="3000" y="82"/>
                    <a:pt x="2912" y="57"/>
                  </a:cubicBezTo>
                  <a:cubicBezTo>
                    <a:pt x="2747" y="14"/>
                    <a:pt x="2577" y="1"/>
                    <a:pt x="2408" y="1"/>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4" name="Google Shape;424;p31"/>
            <p:cNvSpPr/>
            <p:nvPr/>
          </p:nvSpPr>
          <p:spPr>
            <a:xfrm>
              <a:off x="4137675" y="3114100"/>
              <a:ext cx="75625" cy="34850"/>
            </a:xfrm>
            <a:custGeom>
              <a:avLst/>
              <a:gdLst/>
              <a:ahLst/>
              <a:cxnLst/>
              <a:rect l="l" t="t" r="r" b="b"/>
              <a:pathLst>
                <a:path w="3025" h="1394" extrusionOk="0">
                  <a:moveTo>
                    <a:pt x="2298" y="0"/>
                  </a:moveTo>
                  <a:cubicBezTo>
                    <a:pt x="1504" y="0"/>
                    <a:pt x="746" y="233"/>
                    <a:pt x="0" y="465"/>
                  </a:cubicBezTo>
                  <a:lnTo>
                    <a:pt x="239" y="1394"/>
                  </a:lnTo>
                  <a:cubicBezTo>
                    <a:pt x="954" y="1331"/>
                    <a:pt x="1669" y="1168"/>
                    <a:pt x="2322" y="892"/>
                  </a:cubicBezTo>
                  <a:cubicBezTo>
                    <a:pt x="2560" y="792"/>
                    <a:pt x="2786" y="679"/>
                    <a:pt x="2962" y="478"/>
                  </a:cubicBezTo>
                  <a:cubicBezTo>
                    <a:pt x="2987" y="453"/>
                    <a:pt x="3012" y="415"/>
                    <a:pt x="3012" y="377"/>
                  </a:cubicBezTo>
                  <a:cubicBezTo>
                    <a:pt x="3025" y="327"/>
                    <a:pt x="2999" y="264"/>
                    <a:pt x="2962" y="214"/>
                  </a:cubicBezTo>
                  <a:cubicBezTo>
                    <a:pt x="2836" y="39"/>
                    <a:pt x="2573" y="1"/>
                    <a:pt x="2359" y="1"/>
                  </a:cubicBezTo>
                  <a:cubicBezTo>
                    <a:pt x="2339" y="1"/>
                    <a:pt x="2318" y="0"/>
                    <a:pt x="2298" y="0"/>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5" name="Google Shape;425;p31"/>
            <p:cNvSpPr/>
            <p:nvPr/>
          </p:nvSpPr>
          <p:spPr>
            <a:xfrm>
              <a:off x="4136725" y="3085500"/>
              <a:ext cx="62775" cy="39925"/>
            </a:xfrm>
            <a:custGeom>
              <a:avLst/>
              <a:gdLst/>
              <a:ahLst/>
              <a:cxnLst/>
              <a:rect l="l" t="t" r="r" b="b"/>
              <a:pathLst>
                <a:path w="2511" h="1597" extrusionOk="0">
                  <a:moveTo>
                    <a:pt x="2257" y="0"/>
                  </a:moveTo>
                  <a:cubicBezTo>
                    <a:pt x="2241" y="0"/>
                    <a:pt x="2225" y="1"/>
                    <a:pt x="2209" y="3"/>
                  </a:cubicBezTo>
                  <a:cubicBezTo>
                    <a:pt x="2034" y="3"/>
                    <a:pt x="1870" y="41"/>
                    <a:pt x="1695" y="78"/>
                  </a:cubicBezTo>
                  <a:cubicBezTo>
                    <a:pt x="1092" y="241"/>
                    <a:pt x="515" y="517"/>
                    <a:pt x="1" y="881"/>
                  </a:cubicBezTo>
                  <a:lnTo>
                    <a:pt x="38" y="1597"/>
                  </a:lnTo>
                  <a:cubicBezTo>
                    <a:pt x="427" y="1509"/>
                    <a:pt x="829" y="1421"/>
                    <a:pt x="1205" y="1270"/>
                  </a:cubicBezTo>
                  <a:cubicBezTo>
                    <a:pt x="1582" y="1132"/>
                    <a:pt x="1946" y="932"/>
                    <a:pt x="2234" y="643"/>
                  </a:cubicBezTo>
                  <a:cubicBezTo>
                    <a:pt x="2335" y="555"/>
                    <a:pt x="2423" y="442"/>
                    <a:pt x="2473" y="317"/>
                  </a:cubicBezTo>
                  <a:cubicBezTo>
                    <a:pt x="2498" y="254"/>
                    <a:pt x="2510" y="179"/>
                    <a:pt x="2485" y="116"/>
                  </a:cubicBezTo>
                  <a:cubicBezTo>
                    <a:pt x="2443" y="31"/>
                    <a:pt x="2347" y="0"/>
                    <a:pt x="2257" y="0"/>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6" name="Google Shape;426;p31"/>
            <p:cNvSpPr/>
            <p:nvPr/>
          </p:nvSpPr>
          <p:spPr>
            <a:xfrm>
              <a:off x="4133600" y="3054825"/>
              <a:ext cx="53975" cy="53675"/>
            </a:xfrm>
            <a:custGeom>
              <a:avLst/>
              <a:gdLst/>
              <a:ahLst/>
              <a:cxnLst/>
              <a:rect l="l" t="t" r="r" b="b"/>
              <a:pathLst>
                <a:path w="2159" h="2147" extrusionOk="0">
                  <a:moveTo>
                    <a:pt x="1845" y="0"/>
                  </a:moveTo>
                  <a:cubicBezTo>
                    <a:pt x="1744" y="0"/>
                    <a:pt x="1657" y="38"/>
                    <a:pt x="1556" y="76"/>
                  </a:cubicBezTo>
                  <a:cubicBezTo>
                    <a:pt x="904" y="389"/>
                    <a:pt x="439" y="979"/>
                    <a:pt x="0" y="1556"/>
                  </a:cubicBezTo>
                  <a:lnTo>
                    <a:pt x="138" y="2146"/>
                  </a:lnTo>
                  <a:cubicBezTo>
                    <a:pt x="565" y="1908"/>
                    <a:pt x="979" y="1657"/>
                    <a:pt x="1355" y="1343"/>
                  </a:cubicBezTo>
                  <a:cubicBezTo>
                    <a:pt x="1669" y="1092"/>
                    <a:pt x="1958" y="803"/>
                    <a:pt x="2096" y="427"/>
                  </a:cubicBezTo>
                  <a:cubicBezTo>
                    <a:pt x="2133" y="339"/>
                    <a:pt x="2159" y="239"/>
                    <a:pt x="2108" y="138"/>
                  </a:cubicBezTo>
                  <a:cubicBezTo>
                    <a:pt x="2058" y="50"/>
                    <a:pt x="1958" y="0"/>
                    <a:pt x="1845" y="0"/>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7" name="Google Shape;427;p31"/>
            <p:cNvSpPr/>
            <p:nvPr/>
          </p:nvSpPr>
          <p:spPr>
            <a:xfrm>
              <a:off x="4144625" y="3068925"/>
              <a:ext cx="24750" cy="26150"/>
            </a:xfrm>
            <a:custGeom>
              <a:avLst/>
              <a:gdLst/>
              <a:ahLst/>
              <a:cxnLst/>
              <a:rect l="l" t="t" r="r" b="b"/>
              <a:pathLst>
                <a:path w="990" h="1046" extrusionOk="0">
                  <a:moveTo>
                    <a:pt x="814" y="1"/>
                  </a:moveTo>
                  <a:cubicBezTo>
                    <a:pt x="764" y="1"/>
                    <a:pt x="714" y="1"/>
                    <a:pt x="676" y="39"/>
                  </a:cubicBezTo>
                  <a:cubicBezTo>
                    <a:pt x="300" y="327"/>
                    <a:pt x="187" y="653"/>
                    <a:pt x="11" y="992"/>
                  </a:cubicBezTo>
                  <a:cubicBezTo>
                    <a:pt x="1" y="1023"/>
                    <a:pt x="24" y="1046"/>
                    <a:pt x="47" y="1046"/>
                  </a:cubicBezTo>
                  <a:cubicBezTo>
                    <a:pt x="52" y="1046"/>
                    <a:pt x="57" y="1045"/>
                    <a:pt x="61" y="1042"/>
                  </a:cubicBezTo>
                  <a:cubicBezTo>
                    <a:pt x="274" y="892"/>
                    <a:pt x="739" y="553"/>
                    <a:pt x="902" y="290"/>
                  </a:cubicBezTo>
                  <a:cubicBezTo>
                    <a:pt x="952" y="214"/>
                    <a:pt x="990" y="114"/>
                    <a:pt x="927" y="39"/>
                  </a:cubicBezTo>
                  <a:cubicBezTo>
                    <a:pt x="902" y="13"/>
                    <a:pt x="864" y="1"/>
                    <a:pt x="814" y="1"/>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8" name="Google Shape;428;p31"/>
            <p:cNvSpPr/>
            <p:nvPr/>
          </p:nvSpPr>
          <p:spPr>
            <a:xfrm>
              <a:off x="4177500" y="3196750"/>
              <a:ext cx="33600" cy="11600"/>
            </a:xfrm>
            <a:custGeom>
              <a:avLst/>
              <a:gdLst/>
              <a:ahLst/>
              <a:cxnLst/>
              <a:rect l="l" t="t" r="r" b="b"/>
              <a:pathLst>
                <a:path w="1344" h="464" extrusionOk="0">
                  <a:moveTo>
                    <a:pt x="517" y="0"/>
                  </a:moveTo>
                  <a:cubicBezTo>
                    <a:pt x="354" y="0"/>
                    <a:pt x="193" y="15"/>
                    <a:pt x="26" y="20"/>
                  </a:cubicBezTo>
                  <a:cubicBezTo>
                    <a:pt x="1" y="20"/>
                    <a:pt x="1" y="58"/>
                    <a:pt x="14" y="71"/>
                  </a:cubicBezTo>
                  <a:cubicBezTo>
                    <a:pt x="227" y="184"/>
                    <a:pt x="779" y="447"/>
                    <a:pt x="1105" y="460"/>
                  </a:cubicBezTo>
                  <a:cubicBezTo>
                    <a:pt x="1123" y="462"/>
                    <a:pt x="1141" y="464"/>
                    <a:pt x="1160" y="464"/>
                  </a:cubicBezTo>
                  <a:cubicBezTo>
                    <a:pt x="1235" y="464"/>
                    <a:pt x="1311" y="440"/>
                    <a:pt x="1331" y="359"/>
                  </a:cubicBezTo>
                  <a:cubicBezTo>
                    <a:pt x="1344" y="322"/>
                    <a:pt x="1331" y="284"/>
                    <a:pt x="1319" y="246"/>
                  </a:cubicBezTo>
                  <a:cubicBezTo>
                    <a:pt x="1294" y="209"/>
                    <a:pt x="1256" y="158"/>
                    <a:pt x="1206" y="133"/>
                  </a:cubicBezTo>
                  <a:cubicBezTo>
                    <a:pt x="955" y="26"/>
                    <a:pt x="734" y="0"/>
                    <a:pt x="517"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9" name="Google Shape;429;p31"/>
            <p:cNvSpPr/>
            <p:nvPr/>
          </p:nvSpPr>
          <p:spPr>
            <a:xfrm>
              <a:off x="4167775" y="3172700"/>
              <a:ext cx="42075" cy="11575"/>
            </a:xfrm>
            <a:custGeom>
              <a:avLst/>
              <a:gdLst/>
              <a:ahLst/>
              <a:cxnLst/>
              <a:rect l="l" t="t" r="r" b="b"/>
              <a:pathLst>
                <a:path w="1683" h="463" extrusionOk="0">
                  <a:moveTo>
                    <a:pt x="1022" y="1"/>
                  </a:moveTo>
                  <a:cubicBezTo>
                    <a:pt x="659" y="1"/>
                    <a:pt x="359" y="106"/>
                    <a:pt x="14" y="179"/>
                  </a:cubicBezTo>
                  <a:cubicBezTo>
                    <a:pt x="1" y="179"/>
                    <a:pt x="1" y="204"/>
                    <a:pt x="14" y="204"/>
                  </a:cubicBezTo>
                  <a:cubicBezTo>
                    <a:pt x="217" y="272"/>
                    <a:pt x="870" y="463"/>
                    <a:pt x="1300" y="463"/>
                  </a:cubicBezTo>
                  <a:cubicBezTo>
                    <a:pt x="1347" y="463"/>
                    <a:pt x="1391" y="460"/>
                    <a:pt x="1432" y="455"/>
                  </a:cubicBezTo>
                  <a:cubicBezTo>
                    <a:pt x="1532" y="443"/>
                    <a:pt x="1632" y="405"/>
                    <a:pt x="1657" y="317"/>
                  </a:cubicBezTo>
                  <a:cubicBezTo>
                    <a:pt x="1683" y="267"/>
                    <a:pt x="1657" y="204"/>
                    <a:pt x="1620" y="154"/>
                  </a:cubicBezTo>
                  <a:cubicBezTo>
                    <a:pt x="1582" y="104"/>
                    <a:pt x="1532" y="66"/>
                    <a:pt x="1469" y="54"/>
                  </a:cubicBezTo>
                  <a:cubicBezTo>
                    <a:pt x="1307" y="16"/>
                    <a:pt x="1160" y="1"/>
                    <a:pt x="1022" y="1"/>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0" name="Google Shape;430;p31"/>
            <p:cNvSpPr/>
            <p:nvPr/>
          </p:nvSpPr>
          <p:spPr>
            <a:xfrm>
              <a:off x="4149050" y="3093675"/>
              <a:ext cx="36950" cy="23025"/>
            </a:xfrm>
            <a:custGeom>
              <a:avLst/>
              <a:gdLst/>
              <a:ahLst/>
              <a:cxnLst/>
              <a:rect l="l" t="t" r="r" b="b"/>
              <a:pathLst>
                <a:path w="1478" h="921" extrusionOk="0">
                  <a:moveTo>
                    <a:pt x="1225" y="0"/>
                  </a:moveTo>
                  <a:cubicBezTo>
                    <a:pt x="1198" y="0"/>
                    <a:pt x="1173" y="4"/>
                    <a:pt x="1152" y="15"/>
                  </a:cubicBezTo>
                  <a:cubicBezTo>
                    <a:pt x="599" y="203"/>
                    <a:pt x="348" y="542"/>
                    <a:pt x="22" y="868"/>
                  </a:cubicBezTo>
                  <a:cubicBezTo>
                    <a:pt x="0" y="890"/>
                    <a:pt x="16" y="921"/>
                    <a:pt x="37" y="921"/>
                  </a:cubicBezTo>
                  <a:cubicBezTo>
                    <a:pt x="40" y="921"/>
                    <a:pt x="44" y="920"/>
                    <a:pt x="47" y="918"/>
                  </a:cubicBezTo>
                  <a:cubicBezTo>
                    <a:pt x="323" y="843"/>
                    <a:pt x="1039" y="617"/>
                    <a:pt x="1340" y="366"/>
                  </a:cubicBezTo>
                  <a:cubicBezTo>
                    <a:pt x="1403" y="303"/>
                    <a:pt x="1478" y="228"/>
                    <a:pt x="1453" y="140"/>
                  </a:cubicBezTo>
                  <a:cubicBezTo>
                    <a:pt x="1440" y="78"/>
                    <a:pt x="1390" y="40"/>
                    <a:pt x="1327" y="15"/>
                  </a:cubicBezTo>
                  <a:cubicBezTo>
                    <a:pt x="1298" y="8"/>
                    <a:pt x="1261" y="0"/>
                    <a:pt x="1225"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1" name="Google Shape;431;p31"/>
            <p:cNvSpPr/>
            <p:nvPr/>
          </p:nvSpPr>
          <p:spPr>
            <a:xfrm>
              <a:off x="4159625" y="3146375"/>
              <a:ext cx="50225" cy="12550"/>
            </a:xfrm>
            <a:custGeom>
              <a:avLst/>
              <a:gdLst/>
              <a:ahLst/>
              <a:cxnLst/>
              <a:rect l="l" t="t" r="r" b="b"/>
              <a:pathLst>
                <a:path w="2009" h="502" extrusionOk="0">
                  <a:moveTo>
                    <a:pt x="1362" y="1"/>
                  </a:moveTo>
                  <a:cubicBezTo>
                    <a:pt x="1213" y="1"/>
                    <a:pt x="1058" y="28"/>
                    <a:pt x="929" y="53"/>
                  </a:cubicBezTo>
                  <a:cubicBezTo>
                    <a:pt x="628" y="128"/>
                    <a:pt x="327" y="253"/>
                    <a:pt x="26" y="341"/>
                  </a:cubicBezTo>
                  <a:cubicBezTo>
                    <a:pt x="1" y="354"/>
                    <a:pt x="1" y="391"/>
                    <a:pt x="26" y="404"/>
                  </a:cubicBezTo>
                  <a:cubicBezTo>
                    <a:pt x="255" y="435"/>
                    <a:pt x="804" y="501"/>
                    <a:pt x="1213" y="501"/>
                  </a:cubicBezTo>
                  <a:cubicBezTo>
                    <a:pt x="1297" y="501"/>
                    <a:pt x="1375" y="498"/>
                    <a:pt x="1444" y="492"/>
                  </a:cubicBezTo>
                  <a:cubicBezTo>
                    <a:pt x="1607" y="479"/>
                    <a:pt x="2009" y="354"/>
                    <a:pt x="1783" y="128"/>
                  </a:cubicBezTo>
                  <a:cubicBezTo>
                    <a:pt x="1673" y="31"/>
                    <a:pt x="1521" y="1"/>
                    <a:pt x="1362" y="1"/>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2" name="Google Shape;432;p31"/>
            <p:cNvSpPr/>
            <p:nvPr/>
          </p:nvSpPr>
          <p:spPr>
            <a:xfrm>
              <a:off x="4155875" y="3120050"/>
              <a:ext cx="47700" cy="17300"/>
            </a:xfrm>
            <a:custGeom>
              <a:avLst/>
              <a:gdLst/>
              <a:ahLst/>
              <a:cxnLst/>
              <a:rect l="l" t="t" r="r" b="b"/>
              <a:pathLst>
                <a:path w="1908" h="692" extrusionOk="0">
                  <a:moveTo>
                    <a:pt x="1386" y="0"/>
                  </a:moveTo>
                  <a:cubicBezTo>
                    <a:pt x="1183" y="0"/>
                    <a:pt x="957" y="95"/>
                    <a:pt x="791" y="165"/>
                  </a:cubicBezTo>
                  <a:cubicBezTo>
                    <a:pt x="527" y="290"/>
                    <a:pt x="289" y="453"/>
                    <a:pt x="50" y="604"/>
                  </a:cubicBezTo>
                  <a:cubicBezTo>
                    <a:pt x="0" y="629"/>
                    <a:pt x="25" y="692"/>
                    <a:pt x="75" y="692"/>
                  </a:cubicBezTo>
                  <a:cubicBezTo>
                    <a:pt x="402" y="666"/>
                    <a:pt x="1042" y="604"/>
                    <a:pt x="1393" y="491"/>
                  </a:cubicBezTo>
                  <a:cubicBezTo>
                    <a:pt x="1544" y="441"/>
                    <a:pt x="1908" y="227"/>
                    <a:pt x="1631" y="64"/>
                  </a:cubicBezTo>
                  <a:cubicBezTo>
                    <a:pt x="1559" y="18"/>
                    <a:pt x="1475" y="0"/>
                    <a:pt x="1386"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3" name="Google Shape;433;p31"/>
            <p:cNvSpPr/>
            <p:nvPr/>
          </p:nvSpPr>
          <p:spPr>
            <a:xfrm>
              <a:off x="4177200" y="3202575"/>
              <a:ext cx="7250" cy="3800"/>
            </a:xfrm>
            <a:custGeom>
              <a:avLst/>
              <a:gdLst/>
              <a:ahLst/>
              <a:cxnLst/>
              <a:rect l="l" t="t" r="r" b="b"/>
              <a:pathLst>
                <a:path w="290" h="152" extrusionOk="0">
                  <a:moveTo>
                    <a:pt x="26" y="1"/>
                  </a:moveTo>
                  <a:cubicBezTo>
                    <a:pt x="0" y="1"/>
                    <a:pt x="0" y="26"/>
                    <a:pt x="13" y="26"/>
                  </a:cubicBezTo>
                  <a:cubicBezTo>
                    <a:pt x="76" y="76"/>
                    <a:pt x="164" y="114"/>
                    <a:pt x="239" y="151"/>
                  </a:cubicBezTo>
                  <a:cubicBezTo>
                    <a:pt x="264" y="151"/>
                    <a:pt x="289" y="126"/>
                    <a:pt x="264" y="114"/>
                  </a:cubicBezTo>
                  <a:cubicBezTo>
                    <a:pt x="189" y="76"/>
                    <a:pt x="101" y="26"/>
                    <a:pt x="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4" name="Google Shape;434;p31"/>
            <p:cNvSpPr/>
            <p:nvPr/>
          </p:nvSpPr>
          <p:spPr>
            <a:xfrm>
              <a:off x="4173425" y="3198200"/>
              <a:ext cx="6925" cy="2525"/>
            </a:xfrm>
            <a:custGeom>
              <a:avLst/>
              <a:gdLst/>
              <a:ahLst/>
              <a:cxnLst/>
              <a:rect l="l" t="t" r="r" b="b"/>
              <a:pathLst>
                <a:path w="277" h="101" extrusionOk="0">
                  <a:moveTo>
                    <a:pt x="26" y="0"/>
                  </a:moveTo>
                  <a:cubicBezTo>
                    <a:pt x="13" y="0"/>
                    <a:pt x="1" y="13"/>
                    <a:pt x="13" y="25"/>
                  </a:cubicBezTo>
                  <a:cubicBezTo>
                    <a:pt x="76" y="75"/>
                    <a:pt x="164" y="88"/>
                    <a:pt x="252" y="100"/>
                  </a:cubicBezTo>
                  <a:cubicBezTo>
                    <a:pt x="264" y="100"/>
                    <a:pt x="277" y="63"/>
                    <a:pt x="252" y="63"/>
                  </a:cubicBezTo>
                  <a:cubicBezTo>
                    <a:pt x="177" y="50"/>
                    <a:pt x="101" y="13"/>
                    <a:pt x="2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5" name="Google Shape;435;p31"/>
            <p:cNvSpPr/>
            <p:nvPr/>
          </p:nvSpPr>
          <p:spPr>
            <a:xfrm>
              <a:off x="4169675" y="3193175"/>
              <a:ext cx="6925" cy="2225"/>
            </a:xfrm>
            <a:custGeom>
              <a:avLst/>
              <a:gdLst/>
              <a:ahLst/>
              <a:cxnLst/>
              <a:rect l="l" t="t" r="r" b="b"/>
              <a:pathLst>
                <a:path w="277" h="89" extrusionOk="0">
                  <a:moveTo>
                    <a:pt x="13" y="0"/>
                  </a:moveTo>
                  <a:cubicBezTo>
                    <a:pt x="0" y="0"/>
                    <a:pt x="0" y="13"/>
                    <a:pt x="0" y="25"/>
                  </a:cubicBezTo>
                  <a:cubicBezTo>
                    <a:pt x="76" y="76"/>
                    <a:pt x="176" y="88"/>
                    <a:pt x="264" y="88"/>
                  </a:cubicBezTo>
                  <a:cubicBezTo>
                    <a:pt x="276" y="88"/>
                    <a:pt x="276" y="63"/>
                    <a:pt x="264" y="63"/>
                  </a:cubicBezTo>
                  <a:cubicBezTo>
                    <a:pt x="176" y="38"/>
                    <a:pt x="101" y="13"/>
                    <a:pt x="13"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6" name="Google Shape;436;p31"/>
            <p:cNvSpPr/>
            <p:nvPr/>
          </p:nvSpPr>
          <p:spPr>
            <a:xfrm>
              <a:off x="4167150" y="3188775"/>
              <a:ext cx="6925" cy="1600"/>
            </a:xfrm>
            <a:custGeom>
              <a:avLst/>
              <a:gdLst/>
              <a:ahLst/>
              <a:cxnLst/>
              <a:rect l="l" t="t" r="r" b="b"/>
              <a:pathLst>
                <a:path w="277" h="64" extrusionOk="0">
                  <a:moveTo>
                    <a:pt x="13" y="1"/>
                  </a:moveTo>
                  <a:cubicBezTo>
                    <a:pt x="1" y="1"/>
                    <a:pt x="1" y="26"/>
                    <a:pt x="13" y="38"/>
                  </a:cubicBezTo>
                  <a:cubicBezTo>
                    <a:pt x="89" y="51"/>
                    <a:pt x="177" y="51"/>
                    <a:pt x="264" y="63"/>
                  </a:cubicBezTo>
                  <a:cubicBezTo>
                    <a:pt x="277" y="63"/>
                    <a:pt x="277" y="38"/>
                    <a:pt x="264" y="38"/>
                  </a:cubicBezTo>
                  <a:cubicBezTo>
                    <a:pt x="189" y="26"/>
                    <a:pt x="101" y="1"/>
                    <a:pt x="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7" name="Google Shape;437;p31"/>
            <p:cNvSpPr/>
            <p:nvPr/>
          </p:nvSpPr>
          <p:spPr>
            <a:xfrm>
              <a:off x="4164975" y="3185650"/>
              <a:ext cx="7225" cy="1325"/>
            </a:xfrm>
            <a:custGeom>
              <a:avLst/>
              <a:gdLst/>
              <a:ahLst/>
              <a:cxnLst/>
              <a:rect l="l" t="t" r="r" b="b"/>
              <a:pathLst>
                <a:path w="289" h="53" extrusionOk="0">
                  <a:moveTo>
                    <a:pt x="264" y="0"/>
                  </a:moveTo>
                  <a:cubicBezTo>
                    <a:pt x="220" y="6"/>
                    <a:pt x="179" y="6"/>
                    <a:pt x="140" y="6"/>
                  </a:cubicBezTo>
                  <a:cubicBezTo>
                    <a:pt x="100" y="6"/>
                    <a:pt x="63" y="6"/>
                    <a:pt x="25" y="13"/>
                  </a:cubicBezTo>
                  <a:cubicBezTo>
                    <a:pt x="0" y="13"/>
                    <a:pt x="0" y="38"/>
                    <a:pt x="25" y="38"/>
                  </a:cubicBezTo>
                  <a:cubicBezTo>
                    <a:pt x="57" y="48"/>
                    <a:pt x="91" y="52"/>
                    <a:pt x="125" y="52"/>
                  </a:cubicBezTo>
                  <a:cubicBezTo>
                    <a:pt x="172" y="52"/>
                    <a:pt x="220" y="45"/>
                    <a:pt x="264" y="38"/>
                  </a:cubicBezTo>
                  <a:cubicBezTo>
                    <a:pt x="289" y="38"/>
                    <a:pt x="276" y="0"/>
                    <a:pt x="26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8" name="Google Shape;438;p31"/>
            <p:cNvSpPr/>
            <p:nvPr/>
          </p:nvSpPr>
          <p:spPr>
            <a:xfrm>
              <a:off x="4161525" y="3179725"/>
              <a:ext cx="10375" cy="1550"/>
            </a:xfrm>
            <a:custGeom>
              <a:avLst/>
              <a:gdLst/>
              <a:ahLst/>
              <a:cxnLst/>
              <a:rect l="l" t="t" r="r" b="b"/>
              <a:pathLst>
                <a:path w="415" h="62" extrusionOk="0">
                  <a:moveTo>
                    <a:pt x="135" y="1"/>
                  </a:moveTo>
                  <a:cubicBezTo>
                    <a:pt x="99" y="1"/>
                    <a:pt x="62" y="4"/>
                    <a:pt x="25" y="11"/>
                  </a:cubicBezTo>
                  <a:cubicBezTo>
                    <a:pt x="0" y="24"/>
                    <a:pt x="13" y="49"/>
                    <a:pt x="25" y="49"/>
                  </a:cubicBezTo>
                  <a:cubicBezTo>
                    <a:pt x="88" y="55"/>
                    <a:pt x="151" y="55"/>
                    <a:pt x="213" y="55"/>
                  </a:cubicBezTo>
                  <a:cubicBezTo>
                    <a:pt x="276" y="55"/>
                    <a:pt x="339" y="55"/>
                    <a:pt x="402" y="61"/>
                  </a:cubicBezTo>
                  <a:cubicBezTo>
                    <a:pt x="414" y="61"/>
                    <a:pt x="414" y="36"/>
                    <a:pt x="402" y="36"/>
                  </a:cubicBezTo>
                  <a:cubicBezTo>
                    <a:pt x="313" y="19"/>
                    <a:pt x="224" y="1"/>
                    <a:pt x="135"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9" name="Google Shape;439;p31"/>
            <p:cNvSpPr/>
            <p:nvPr/>
          </p:nvSpPr>
          <p:spPr>
            <a:xfrm>
              <a:off x="4157750" y="3173725"/>
              <a:ext cx="11000" cy="1900"/>
            </a:xfrm>
            <a:custGeom>
              <a:avLst/>
              <a:gdLst/>
              <a:ahLst/>
              <a:cxnLst/>
              <a:rect l="l" t="t" r="r" b="b"/>
              <a:pathLst>
                <a:path w="440" h="76" extrusionOk="0">
                  <a:moveTo>
                    <a:pt x="26" y="0"/>
                  </a:moveTo>
                  <a:cubicBezTo>
                    <a:pt x="0" y="0"/>
                    <a:pt x="0" y="13"/>
                    <a:pt x="13" y="25"/>
                  </a:cubicBezTo>
                  <a:cubicBezTo>
                    <a:pt x="138" y="76"/>
                    <a:pt x="289" y="76"/>
                    <a:pt x="427" y="76"/>
                  </a:cubicBezTo>
                  <a:cubicBezTo>
                    <a:pt x="440" y="76"/>
                    <a:pt x="440" y="63"/>
                    <a:pt x="427" y="50"/>
                  </a:cubicBezTo>
                  <a:cubicBezTo>
                    <a:pt x="289" y="38"/>
                    <a:pt x="151" y="0"/>
                    <a:pt x="2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0" name="Google Shape;440;p31"/>
            <p:cNvSpPr/>
            <p:nvPr/>
          </p:nvSpPr>
          <p:spPr>
            <a:xfrm>
              <a:off x="4154300" y="3167975"/>
              <a:ext cx="9050" cy="1500"/>
            </a:xfrm>
            <a:custGeom>
              <a:avLst/>
              <a:gdLst/>
              <a:ahLst/>
              <a:cxnLst/>
              <a:rect l="l" t="t" r="r" b="b"/>
              <a:pathLst>
                <a:path w="362" h="60" extrusionOk="0">
                  <a:moveTo>
                    <a:pt x="346" y="1"/>
                  </a:moveTo>
                  <a:cubicBezTo>
                    <a:pt x="344" y="1"/>
                    <a:pt x="342" y="2"/>
                    <a:pt x="339" y="4"/>
                  </a:cubicBezTo>
                  <a:cubicBezTo>
                    <a:pt x="306" y="17"/>
                    <a:pt x="271" y="21"/>
                    <a:pt x="236" y="21"/>
                  </a:cubicBezTo>
                  <a:cubicBezTo>
                    <a:pt x="165" y="21"/>
                    <a:pt x="92" y="4"/>
                    <a:pt x="25" y="4"/>
                  </a:cubicBezTo>
                  <a:cubicBezTo>
                    <a:pt x="13" y="4"/>
                    <a:pt x="0" y="29"/>
                    <a:pt x="25" y="42"/>
                  </a:cubicBezTo>
                  <a:cubicBezTo>
                    <a:pt x="74" y="49"/>
                    <a:pt x="140" y="59"/>
                    <a:pt x="205" y="59"/>
                  </a:cubicBezTo>
                  <a:cubicBezTo>
                    <a:pt x="259" y="59"/>
                    <a:pt x="312" y="52"/>
                    <a:pt x="352" y="29"/>
                  </a:cubicBezTo>
                  <a:cubicBezTo>
                    <a:pt x="362" y="19"/>
                    <a:pt x="356" y="1"/>
                    <a:pt x="34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1" name="Google Shape;441;p31"/>
            <p:cNvSpPr/>
            <p:nvPr/>
          </p:nvSpPr>
          <p:spPr>
            <a:xfrm>
              <a:off x="4152725" y="3162675"/>
              <a:ext cx="10925" cy="2225"/>
            </a:xfrm>
            <a:custGeom>
              <a:avLst/>
              <a:gdLst/>
              <a:ahLst/>
              <a:cxnLst/>
              <a:rect l="l" t="t" r="r" b="b"/>
              <a:pathLst>
                <a:path w="437" h="89" extrusionOk="0">
                  <a:moveTo>
                    <a:pt x="412" y="0"/>
                  </a:moveTo>
                  <a:cubicBezTo>
                    <a:pt x="409" y="0"/>
                    <a:pt x="406" y="1"/>
                    <a:pt x="402" y="3"/>
                  </a:cubicBezTo>
                  <a:cubicBezTo>
                    <a:pt x="277" y="28"/>
                    <a:pt x="151" y="28"/>
                    <a:pt x="26" y="41"/>
                  </a:cubicBezTo>
                  <a:cubicBezTo>
                    <a:pt x="13" y="53"/>
                    <a:pt x="1" y="78"/>
                    <a:pt x="26" y="78"/>
                  </a:cubicBezTo>
                  <a:cubicBezTo>
                    <a:pt x="59" y="85"/>
                    <a:pt x="94" y="88"/>
                    <a:pt x="129" y="88"/>
                  </a:cubicBezTo>
                  <a:cubicBezTo>
                    <a:pt x="224" y="88"/>
                    <a:pt x="323" y="65"/>
                    <a:pt x="415" y="28"/>
                  </a:cubicBezTo>
                  <a:cubicBezTo>
                    <a:pt x="436" y="28"/>
                    <a:pt x="430" y="0"/>
                    <a:pt x="412"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2" name="Google Shape;442;p31"/>
            <p:cNvSpPr/>
            <p:nvPr/>
          </p:nvSpPr>
          <p:spPr>
            <a:xfrm>
              <a:off x="4150525" y="3157350"/>
              <a:ext cx="8800" cy="1650"/>
            </a:xfrm>
            <a:custGeom>
              <a:avLst/>
              <a:gdLst/>
              <a:ahLst/>
              <a:cxnLst/>
              <a:rect l="l" t="t" r="r" b="b"/>
              <a:pathLst>
                <a:path w="352" h="66" extrusionOk="0">
                  <a:moveTo>
                    <a:pt x="336" y="0"/>
                  </a:moveTo>
                  <a:cubicBezTo>
                    <a:pt x="334" y="0"/>
                    <a:pt x="331" y="1"/>
                    <a:pt x="327" y="3"/>
                  </a:cubicBezTo>
                  <a:cubicBezTo>
                    <a:pt x="227" y="28"/>
                    <a:pt x="126" y="15"/>
                    <a:pt x="26" y="28"/>
                  </a:cubicBezTo>
                  <a:cubicBezTo>
                    <a:pt x="13" y="28"/>
                    <a:pt x="1" y="53"/>
                    <a:pt x="26" y="53"/>
                  </a:cubicBezTo>
                  <a:cubicBezTo>
                    <a:pt x="61" y="62"/>
                    <a:pt x="99" y="66"/>
                    <a:pt x="136" y="66"/>
                  </a:cubicBezTo>
                  <a:cubicBezTo>
                    <a:pt x="205" y="66"/>
                    <a:pt x="275" y="52"/>
                    <a:pt x="340" y="28"/>
                  </a:cubicBezTo>
                  <a:cubicBezTo>
                    <a:pt x="350" y="28"/>
                    <a:pt x="352" y="0"/>
                    <a:pt x="33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3" name="Google Shape;443;p31"/>
            <p:cNvSpPr/>
            <p:nvPr/>
          </p:nvSpPr>
          <p:spPr>
            <a:xfrm>
              <a:off x="4148025" y="3151125"/>
              <a:ext cx="11950" cy="2225"/>
            </a:xfrm>
            <a:custGeom>
              <a:avLst/>
              <a:gdLst/>
              <a:ahLst/>
              <a:cxnLst/>
              <a:rect l="l" t="t" r="r" b="b"/>
              <a:pathLst>
                <a:path w="478" h="89" extrusionOk="0">
                  <a:moveTo>
                    <a:pt x="452" y="1"/>
                  </a:moveTo>
                  <a:cubicBezTo>
                    <a:pt x="314" y="26"/>
                    <a:pt x="164" y="26"/>
                    <a:pt x="25" y="63"/>
                  </a:cubicBezTo>
                  <a:cubicBezTo>
                    <a:pt x="0" y="63"/>
                    <a:pt x="13" y="89"/>
                    <a:pt x="25" y="89"/>
                  </a:cubicBezTo>
                  <a:cubicBezTo>
                    <a:pt x="164" y="89"/>
                    <a:pt x="314" y="63"/>
                    <a:pt x="452" y="38"/>
                  </a:cubicBezTo>
                  <a:cubicBezTo>
                    <a:pt x="477" y="38"/>
                    <a:pt x="465" y="1"/>
                    <a:pt x="452"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4" name="Google Shape;444;p31"/>
            <p:cNvSpPr/>
            <p:nvPr/>
          </p:nvSpPr>
          <p:spPr>
            <a:xfrm>
              <a:off x="4145525" y="3145175"/>
              <a:ext cx="14750" cy="1975"/>
            </a:xfrm>
            <a:custGeom>
              <a:avLst/>
              <a:gdLst/>
              <a:ahLst/>
              <a:cxnLst/>
              <a:rect l="l" t="t" r="r" b="b"/>
              <a:pathLst>
                <a:path w="590" h="79" extrusionOk="0">
                  <a:moveTo>
                    <a:pt x="577" y="0"/>
                  </a:moveTo>
                  <a:cubicBezTo>
                    <a:pt x="389" y="13"/>
                    <a:pt x="201" y="0"/>
                    <a:pt x="25" y="50"/>
                  </a:cubicBezTo>
                  <a:cubicBezTo>
                    <a:pt x="0" y="50"/>
                    <a:pt x="13" y="76"/>
                    <a:pt x="25" y="76"/>
                  </a:cubicBezTo>
                  <a:cubicBezTo>
                    <a:pt x="51" y="77"/>
                    <a:pt x="77" y="78"/>
                    <a:pt x="102" y="78"/>
                  </a:cubicBezTo>
                  <a:cubicBezTo>
                    <a:pt x="265" y="78"/>
                    <a:pt x="426" y="47"/>
                    <a:pt x="577" y="25"/>
                  </a:cubicBezTo>
                  <a:cubicBezTo>
                    <a:pt x="590" y="25"/>
                    <a:pt x="590" y="0"/>
                    <a:pt x="577"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5" name="Google Shape;445;p31"/>
            <p:cNvSpPr/>
            <p:nvPr/>
          </p:nvSpPr>
          <p:spPr>
            <a:xfrm>
              <a:off x="4144250" y="3141400"/>
              <a:ext cx="9125" cy="2000"/>
            </a:xfrm>
            <a:custGeom>
              <a:avLst/>
              <a:gdLst/>
              <a:ahLst/>
              <a:cxnLst/>
              <a:rect l="l" t="t" r="r" b="b"/>
              <a:pathLst>
                <a:path w="365" h="80" extrusionOk="0">
                  <a:moveTo>
                    <a:pt x="327" y="1"/>
                  </a:moveTo>
                  <a:cubicBezTo>
                    <a:pt x="227" y="26"/>
                    <a:pt x="126" y="26"/>
                    <a:pt x="26" y="51"/>
                  </a:cubicBezTo>
                  <a:cubicBezTo>
                    <a:pt x="1" y="51"/>
                    <a:pt x="13" y="76"/>
                    <a:pt x="26" y="76"/>
                  </a:cubicBezTo>
                  <a:cubicBezTo>
                    <a:pt x="44" y="78"/>
                    <a:pt x="63" y="79"/>
                    <a:pt x="82" y="79"/>
                  </a:cubicBezTo>
                  <a:cubicBezTo>
                    <a:pt x="167" y="79"/>
                    <a:pt x="258" y="59"/>
                    <a:pt x="340" y="38"/>
                  </a:cubicBezTo>
                  <a:cubicBezTo>
                    <a:pt x="365" y="26"/>
                    <a:pt x="352" y="1"/>
                    <a:pt x="327"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6" name="Google Shape;446;p31"/>
            <p:cNvSpPr/>
            <p:nvPr/>
          </p:nvSpPr>
          <p:spPr>
            <a:xfrm>
              <a:off x="4143000" y="3136375"/>
              <a:ext cx="8500" cy="2850"/>
            </a:xfrm>
            <a:custGeom>
              <a:avLst/>
              <a:gdLst/>
              <a:ahLst/>
              <a:cxnLst/>
              <a:rect l="l" t="t" r="r" b="b"/>
              <a:pathLst>
                <a:path w="340" h="114" extrusionOk="0">
                  <a:moveTo>
                    <a:pt x="314" y="1"/>
                  </a:moveTo>
                  <a:cubicBezTo>
                    <a:pt x="214" y="39"/>
                    <a:pt x="114" y="51"/>
                    <a:pt x="13" y="89"/>
                  </a:cubicBezTo>
                  <a:cubicBezTo>
                    <a:pt x="1" y="89"/>
                    <a:pt x="1" y="114"/>
                    <a:pt x="26" y="114"/>
                  </a:cubicBezTo>
                  <a:cubicBezTo>
                    <a:pt x="126" y="114"/>
                    <a:pt x="226" y="76"/>
                    <a:pt x="327" y="39"/>
                  </a:cubicBezTo>
                  <a:cubicBezTo>
                    <a:pt x="339" y="26"/>
                    <a:pt x="339" y="1"/>
                    <a:pt x="314"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7" name="Google Shape;447;p31"/>
            <p:cNvSpPr/>
            <p:nvPr/>
          </p:nvSpPr>
          <p:spPr>
            <a:xfrm>
              <a:off x="4142700" y="3130750"/>
              <a:ext cx="9750" cy="2925"/>
            </a:xfrm>
            <a:custGeom>
              <a:avLst/>
              <a:gdLst/>
              <a:ahLst/>
              <a:cxnLst/>
              <a:rect l="l" t="t" r="r" b="b"/>
              <a:pathLst>
                <a:path w="390" h="117" extrusionOk="0">
                  <a:moveTo>
                    <a:pt x="364" y="0"/>
                  </a:moveTo>
                  <a:cubicBezTo>
                    <a:pt x="251" y="25"/>
                    <a:pt x="126" y="38"/>
                    <a:pt x="13" y="88"/>
                  </a:cubicBezTo>
                  <a:cubicBezTo>
                    <a:pt x="2" y="98"/>
                    <a:pt x="1" y="116"/>
                    <a:pt x="7" y="116"/>
                  </a:cubicBezTo>
                  <a:cubicBezTo>
                    <a:pt x="8" y="116"/>
                    <a:pt x="10" y="115"/>
                    <a:pt x="13" y="113"/>
                  </a:cubicBezTo>
                  <a:cubicBezTo>
                    <a:pt x="138" y="100"/>
                    <a:pt x="251" y="50"/>
                    <a:pt x="364"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8" name="Google Shape;448;p31"/>
            <p:cNvSpPr/>
            <p:nvPr/>
          </p:nvSpPr>
          <p:spPr>
            <a:xfrm>
              <a:off x="4141425" y="3125950"/>
              <a:ext cx="12525" cy="4175"/>
            </a:xfrm>
            <a:custGeom>
              <a:avLst/>
              <a:gdLst/>
              <a:ahLst/>
              <a:cxnLst/>
              <a:rect l="l" t="t" r="r" b="b"/>
              <a:pathLst>
                <a:path w="501" h="167" extrusionOk="0">
                  <a:moveTo>
                    <a:pt x="485" y="0"/>
                  </a:moveTo>
                  <a:cubicBezTo>
                    <a:pt x="483" y="0"/>
                    <a:pt x="480" y="1"/>
                    <a:pt x="478" y="4"/>
                  </a:cubicBezTo>
                  <a:cubicBezTo>
                    <a:pt x="327" y="29"/>
                    <a:pt x="164" y="67"/>
                    <a:pt x="13" y="129"/>
                  </a:cubicBezTo>
                  <a:cubicBezTo>
                    <a:pt x="1" y="142"/>
                    <a:pt x="13" y="167"/>
                    <a:pt x="26" y="167"/>
                  </a:cubicBezTo>
                  <a:cubicBezTo>
                    <a:pt x="177" y="117"/>
                    <a:pt x="327" y="67"/>
                    <a:pt x="490" y="16"/>
                  </a:cubicBezTo>
                  <a:cubicBezTo>
                    <a:pt x="500" y="16"/>
                    <a:pt x="494" y="0"/>
                    <a:pt x="485"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9" name="Google Shape;449;p31"/>
            <p:cNvSpPr/>
            <p:nvPr/>
          </p:nvSpPr>
          <p:spPr>
            <a:xfrm>
              <a:off x="4139250" y="3123125"/>
              <a:ext cx="9000" cy="3250"/>
            </a:xfrm>
            <a:custGeom>
              <a:avLst/>
              <a:gdLst/>
              <a:ahLst/>
              <a:cxnLst/>
              <a:rect l="l" t="t" r="r" b="b"/>
              <a:pathLst>
                <a:path w="360" h="130" extrusionOk="0">
                  <a:moveTo>
                    <a:pt x="339" y="0"/>
                  </a:moveTo>
                  <a:cubicBezTo>
                    <a:pt x="335" y="0"/>
                    <a:pt x="331" y="1"/>
                    <a:pt x="326" y="4"/>
                  </a:cubicBezTo>
                  <a:cubicBezTo>
                    <a:pt x="226" y="42"/>
                    <a:pt x="113" y="67"/>
                    <a:pt x="13" y="104"/>
                  </a:cubicBezTo>
                  <a:cubicBezTo>
                    <a:pt x="0" y="117"/>
                    <a:pt x="13" y="129"/>
                    <a:pt x="25" y="129"/>
                  </a:cubicBezTo>
                  <a:cubicBezTo>
                    <a:pt x="138" y="129"/>
                    <a:pt x="251" y="79"/>
                    <a:pt x="339" y="29"/>
                  </a:cubicBezTo>
                  <a:cubicBezTo>
                    <a:pt x="359" y="19"/>
                    <a:pt x="355" y="0"/>
                    <a:pt x="33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0" name="Google Shape;450;p31"/>
            <p:cNvSpPr/>
            <p:nvPr/>
          </p:nvSpPr>
          <p:spPr>
            <a:xfrm>
              <a:off x="4138300" y="3118200"/>
              <a:ext cx="9750" cy="4100"/>
            </a:xfrm>
            <a:custGeom>
              <a:avLst/>
              <a:gdLst/>
              <a:ahLst/>
              <a:cxnLst/>
              <a:rect l="l" t="t" r="r" b="b"/>
              <a:pathLst>
                <a:path w="390" h="164" extrusionOk="0">
                  <a:moveTo>
                    <a:pt x="364" y="0"/>
                  </a:moveTo>
                  <a:cubicBezTo>
                    <a:pt x="251" y="38"/>
                    <a:pt x="101" y="75"/>
                    <a:pt x="0" y="151"/>
                  </a:cubicBezTo>
                  <a:cubicBezTo>
                    <a:pt x="0" y="163"/>
                    <a:pt x="0" y="163"/>
                    <a:pt x="13" y="163"/>
                  </a:cubicBezTo>
                  <a:cubicBezTo>
                    <a:pt x="138" y="138"/>
                    <a:pt x="251" y="63"/>
                    <a:pt x="377"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1" name="Google Shape;451;p31"/>
            <p:cNvSpPr/>
            <p:nvPr/>
          </p:nvSpPr>
          <p:spPr>
            <a:xfrm>
              <a:off x="4137975" y="3115375"/>
              <a:ext cx="7250" cy="3200"/>
            </a:xfrm>
            <a:custGeom>
              <a:avLst/>
              <a:gdLst/>
              <a:ahLst/>
              <a:cxnLst/>
              <a:rect l="l" t="t" r="r" b="b"/>
              <a:pathLst>
                <a:path w="290" h="128" extrusionOk="0">
                  <a:moveTo>
                    <a:pt x="264" y="0"/>
                  </a:moveTo>
                  <a:cubicBezTo>
                    <a:pt x="189" y="50"/>
                    <a:pt x="89" y="63"/>
                    <a:pt x="13" y="113"/>
                  </a:cubicBezTo>
                  <a:cubicBezTo>
                    <a:pt x="1" y="113"/>
                    <a:pt x="13" y="126"/>
                    <a:pt x="13" y="126"/>
                  </a:cubicBezTo>
                  <a:cubicBezTo>
                    <a:pt x="22" y="127"/>
                    <a:pt x="31" y="127"/>
                    <a:pt x="40" y="127"/>
                  </a:cubicBezTo>
                  <a:cubicBezTo>
                    <a:pt x="129" y="127"/>
                    <a:pt x="208" y="72"/>
                    <a:pt x="277" y="38"/>
                  </a:cubicBezTo>
                  <a:cubicBezTo>
                    <a:pt x="289" y="25"/>
                    <a:pt x="277" y="0"/>
                    <a:pt x="26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2" name="Google Shape;452;p31"/>
            <p:cNvSpPr/>
            <p:nvPr/>
          </p:nvSpPr>
          <p:spPr>
            <a:xfrm>
              <a:off x="4137350" y="3106800"/>
              <a:ext cx="11575" cy="7025"/>
            </a:xfrm>
            <a:custGeom>
              <a:avLst/>
              <a:gdLst/>
              <a:ahLst/>
              <a:cxnLst/>
              <a:rect l="l" t="t" r="r" b="b"/>
              <a:pathLst>
                <a:path w="463" h="281" extrusionOk="0">
                  <a:moveTo>
                    <a:pt x="436" y="1"/>
                  </a:moveTo>
                  <a:cubicBezTo>
                    <a:pt x="433" y="1"/>
                    <a:pt x="430" y="2"/>
                    <a:pt x="427" y="4"/>
                  </a:cubicBezTo>
                  <a:cubicBezTo>
                    <a:pt x="302" y="105"/>
                    <a:pt x="151" y="167"/>
                    <a:pt x="13" y="255"/>
                  </a:cubicBezTo>
                  <a:cubicBezTo>
                    <a:pt x="1" y="255"/>
                    <a:pt x="13" y="280"/>
                    <a:pt x="26" y="280"/>
                  </a:cubicBezTo>
                  <a:cubicBezTo>
                    <a:pt x="189" y="230"/>
                    <a:pt x="327" y="130"/>
                    <a:pt x="452" y="29"/>
                  </a:cubicBezTo>
                  <a:cubicBezTo>
                    <a:pt x="463" y="19"/>
                    <a:pt x="448" y="1"/>
                    <a:pt x="43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3" name="Google Shape;453;p31"/>
            <p:cNvSpPr/>
            <p:nvPr/>
          </p:nvSpPr>
          <p:spPr>
            <a:xfrm>
              <a:off x="4137050" y="3104375"/>
              <a:ext cx="9125" cy="6625"/>
            </a:xfrm>
            <a:custGeom>
              <a:avLst/>
              <a:gdLst/>
              <a:ahLst/>
              <a:cxnLst/>
              <a:rect l="l" t="t" r="r" b="b"/>
              <a:pathLst>
                <a:path w="365" h="265" extrusionOk="0">
                  <a:moveTo>
                    <a:pt x="339" y="1"/>
                  </a:moveTo>
                  <a:cubicBezTo>
                    <a:pt x="226" y="76"/>
                    <a:pt x="88" y="152"/>
                    <a:pt x="0" y="252"/>
                  </a:cubicBezTo>
                  <a:cubicBezTo>
                    <a:pt x="0" y="252"/>
                    <a:pt x="13" y="264"/>
                    <a:pt x="13" y="264"/>
                  </a:cubicBezTo>
                  <a:cubicBezTo>
                    <a:pt x="138" y="214"/>
                    <a:pt x="239" y="114"/>
                    <a:pt x="352" y="39"/>
                  </a:cubicBezTo>
                  <a:cubicBezTo>
                    <a:pt x="364" y="26"/>
                    <a:pt x="352" y="1"/>
                    <a:pt x="33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4" name="Google Shape;454;p31"/>
            <p:cNvSpPr/>
            <p:nvPr/>
          </p:nvSpPr>
          <p:spPr>
            <a:xfrm>
              <a:off x="4136150" y="3098350"/>
              <a:ext cx="10900" cy="7725"/>
            </a:xfrm>
            <a:custGeom>
              <a:avLst/>
              <a:gdLst/>
              <a:ahLst/>
              <a:cxnLst/>
              <a:rect l="l" t="t" r="r" b="b"/>
              <a:pathLst>
                <a:path w="436" h="309" extrusionOk="0">
                  <a:moveTo>
                    <a:pt x="410" y="1"/>
                  </a:moveTo>
                  <a:cubicBezTo>
                    <a:pt x="407" y="1"/>
                    <a:pt x="404" y="2"/>
                    <a:pt x="400" y="3"/>
                  </a:cubicBezTo>
                  <a:cubicBezTo>
                    <a:pt x="275" y="91"/>
                    <a:pt x="124" y="179"/>
                    <a:pt x="11" y="280"/>
                  </a:cubicBezTo>
                  <a:cubicBezTo>
                    <a:pt x="1" y="290"/>
                    <a:pt x="7" y="308"/>
                    <a:pt x="23" y="308"/>
                  </a:cubicBezTo>
                  <a:cubicBezTo>
                    <a:pt x="27" y="308"/>
                    <a:pt x="31" y="307"/>
                    <a:pt x="36" y="305"/>
                  </a:cubicBezTo>
                  <a:cubicBezTo>
                    <a:pt x="174" y="229"/>
                    <a:pt x="287" y="129"/>
                    <a:pt x="425" y="41"/>
                  </a:cubicBezTo>
                  <a:cubicBezTo>
                    <a:pt x="436" y="30"/>
                    <a:pt x="428" y="1"/>
                    <a:pt x="410"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5" name="Google Shape;455;p31"/>
            <p:cNvSpPr/>
            <p:nvPr/>
          </p:nvSpPr>
          <p:spPr>
            <a:xfrm>
              <a:off x="4135150" y="3096150"/>
              <a:ext cx="7500" cy="5575"/>
            </a:xfrm>
            <a:custGeom>
              <a:avLst/>
              <a:gdLst/>
              <a:ahLst/>
              <a:cxnLst/>
              <a:rect l="l" t="t" r="r" b="b"/>
              <a:pathLst>
                <a:path w="300" h="223" extrusionOk="0">
                  <a:moveTo>
                    <a:pt x="273" y="0"/>
                  </a:moveTo>
                  <a:cubicBezTo>
                    <a:pt x="270" y="0"/>
                    <a:pt x="267" y="1"/>
                    <a:pt x="264" y="4"/>
                  </a:cubicBezTo>
                  <a:cubicBezTo>
                    <a:pt x="177" y="66"/>
                    <a:pt x="76" y="117"/>
                    <a:pt x="1" y="204"/>
                  </a:cubicBezTo>
                  <a:cubicBezTo>
                    <a:pt x="1" y="213"/>
                    <a:pt x="7" y="222"/>
                    <a:pt x="15" y="222"/>
                  </a:cubicBezTo>
                  <a:cubicBezTo>
                    <a:pt x="19" y="222"/>
                    <a:pt x="22" y="221"/>
                    <a:pt x="26" y="217"/>
                  </a:cubicBezTo>
                  <a:cubicBezTo>
                    <a:pt x="114" y="179"/>
                    <a:pt x="202" y="91"/>
                    <a:pt x="290" y="29"/>
                  </a:cubicBezTo>
                  <a:cubicBezTo>
                    <a:pt x="300" y="19"/>
                    <a:pt x="285" y="0"/>
                    <a:pt x="273"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6" name="Google Shape;456;p31"/>
            <p:cNvSpPr/>
            <p:nvPr/>
          </p:nvSpPr>
          <p:spPr>
            <a:xfrm>
              <a:off x="4134225" y="3090175"/>
              <a:ext cx="8125" cy="6075"/>
            </a:xfrm>
            <a:custGeom>
              <a:avLst/>
              <a:gdLst/>
              <a:ahLst/>
              <a:cxnLst/>
              <a:rect l="l" t="t" r="r" b="b"/>
              <a:pathLst>
                <a:path w="325" h="243" extrusionOk="0">
                  <a:moveTo>
                    <a:pt x="308" y="1"/>
                  </a:moveTo>
                  <a:cubicBezTo>
                    <a:pt x="306" y="1"/>
                    <a:pt x="304" y="2"/>
                    <a:pt x="301" y="4"/>
                  </a:cubicBezTo>
                  <a:cubicBezTo>
                    <a:pt x="201" y="67"/>
                    <a:pt x="88" y="130"/>
                    <a:pt x="13" y="218"/>
                  </a:cubicBezTo>
                  <a:cubicBezTo>
                    <a:pt x="0" y="230"/>
                    <a:pt x="13" y="243"/>
                    <a:pt x="25" y="243"/>
                  </a:cubicBezTo>
                  <a:cubicBezTo>
                    <a:pt x="126" y="180"/>
                    <a:pt x="214" y="105"/>
                    <a:pt x="314" y="29"/>
                  </a:cubicBezTo>
                  <a:cubicBezTo>
                    <a:pt x="324" y="19"/>
                    <a:pt x="318" y="1"/>
                    <a:pt x="30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7" name="Google Shape;457;p31"/>
            <p:cNvSpPr/>
            <p:nvPr/>
          </p:nvSpPr>
          <p:spPr>
            <a:xfrm>
              <a:off x="4099075" y="3089950"/>
              <a:ext cx="82550" cy="117675"/>
            </a:xfrm>
            <a:custGeom>
              <a:avLst/>
              <a:gdLst/>
              <a:ahLst/>
              <a:cxnLst/>
              <a:rect l="l" t="t" r="r" b="b"/>
              <a:pathLst>
                <a:path w="3302" h="4707" extrusionOk="0">
                  <a:moveTo>
                    <a:pt x="1482" y="1"/>
                  </a:moveTo>
                  <a:cubicBezTo>
                    <a:pt x="1093" y="302"/>
                    <a:pt x="729" y="641"/>
                    <a:pt x="478" y="1067"/>
                  </a:cubicBezTo>
                  <a:cubicBezTo>
                    <a:pt x="189" y="1582"/>
                    <a:pt x="1" y="2197"/>
                    <a:pt x="139" y="2774"/>
                  </a:cubicBezTo>
                  <a:cubicBezTo>
                    <a:pt x="315" y="3464"/>
                    <a:pt x="954" y="4054"/>
                    <a:pt x="1582" y="4368"/>
                  </a:cubicBezTo>
                  <a:cubicBezTo>
                    <a:pt x="2147" y="4656"/>
                    <a:pt x="2674" y="4694"/>
                    <a:pt x="3301" y="4706"/>
                  </a:cubicBezTo>
                  <a:cubicBezTo>
                    <a:pt x="2109" y="3565"/>
                    <a:pt x="1482" y="1243"/>
                    <a:pt x="1482" y="1"/>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8" name="Google Shape;458;p31"/>
            <p:cNvSpPr/>
            <p:nvPr/>
          </p:nvSpPr>
          <p:spPr>
            <a:xfrm>
              <a:off x="4123875" y="3094525"/>
              <a:ext cx="51050" cy="112600"/>
            </a:xfrm>
            <a:custGeom>
              <a:avLst/>
              <a:gdLst/>
              <a:ahLst/>
              <a:cxnLst/>
              <a:rect l="l" t="t" r="r" b="b"/>
              <a:pathLst>
                <a:path w="2042" h="4504" extrusionOk="0">
                  <a:moveTo>
                    <a:pt x="244" y="1"/>
                  </a:moveTo>
                  <a:cubicBezTo>
                    <a:pt x="241" y="1"/>
                    <a:pt x="239" y="2"/>
                    <a:pt x="239" y="6"/>
                  </a:cubicBezTo>
                  <a:cubicBezTo>
                    <a:pt x="0" y="734"/>
                    <a:pt x="389" y="1687"/>
                    <a:pt x="640" y="2353"/>
                  </a:cubicBezTo>
                  <a:cubicBezTo>
                    <a:pt x="941" y="3168"/>
                    <a:pt x="1368" y="3921"/>
                    <a:pt x="2021" y="4498"/>
                  </a:cubicBezTo>
                  <a:cubicBezTo>
                    <a:pt x="2024" y="4502"/>
                    <a:pt x="2028" y="4504"/>
                    <a:pt x="2031" y="4504"/>
                  </a:cubicBezTo>
                  <a:cubicBezTo>
                    <a:pt x="2038" y="4504"/>
                    <a:pt x="2042" y="4495"/>
                    <a:pt x="2033" y="4486"/>
                  </a:cubicBezTo>
                  <a:cubicBezTo>
                    <a:pt x="1406" y="3846"/>
                    <a:pt x="979" y="3105"/>
                    <a:pt x="678" y="2265"/>
                  </a:cubicBezTo>
                  <a:cubicBezTo>
                    <a:pt x="427" y="1549"/>
                    <a:pt x="163" y="784"/>
                    <a:pt x="264" y="18"/>
                  </a:cubicBezTo>
                  <a:cubicBezTo>
                    <a:pt x="264" y="10"/>
                    <a:pt x="251" y="1"/>
                    <a:pt x="244"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9" name="Google Shape;459;p31"/>
            <p:cNvSpPr/>
            <p:nvPr/>
          </p:nvSpPr>
          <p:spPr>
            <a:xfrm>
              <a:off x="4131400" y="3089500"/>
              <a:ext cx="50525" cy="118125"/>
            </a:xfrm>
            <a:custGeom>
              <a:avLst/>
              <a:gdLst/>
              <a:ahLst/>
              <a:cxnLst/>
              <a:rect l="l" t="t" r="r" b="b"/>
              <a:pathLst>
                <a:path w="2021" h="4725" extrusionOk="0">
                  <a:moveTo>
                    <a:pt x="181" y="1"/>
                  </a:moveTo>
                  <a:cubicBezTo>
                    <a:pt x="178" y="1"/>
                    <a:pt x="176" y="2"/>
                    <a:pt x="176" y="6"/>
                  </a:cubicBezTo>
                  <a:cubicBezTo>
                    <a:pt x="0" y="797"/>
                    <a:pt x="352" y="1826"/>
                    <a:pt x="628" y="2554"/>
                  </a:cubicBezTo>
                  <a:cubicBezTo>
                    <a:pt x="941" y="3357"/>
                    <a:pt x="1393" y="4110"/>
                    <a:pt x="1996" y="4724"/>
                  </a:cubicBezTo>
                  <a:cubicBezTo>
                    <a:pt x="2008" y="4724"/>
                    <a:pt x="2021" y="4712"/>
                    <a:pt x="2008" y="4699"/>
                  </a:cubicBezTo>
                  <a:cubicBezTo>
                    <a:pt x="929" y="3457"/>
                    <a:pt x="113" y="1688"/>
                    <a:pt x="201" y="19"/>
                  </a:cubicBezTo>
                  <a:cubicBezTo>
                    <a:pt x="201" y="10"/>
                    <a:pt x="189" y="1"/>
                    <a:pt x="181"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0" name="Google Shape;460;p31"/>
            <p:cNvSpPr/>
            <p:nvPr/>
          </p:nvSpPr>
          <p:spPr>
            <a:xfrm>
              <a:off x="4158050" y="3199375"/>
              <a:ext cx="6000" cy="5200"/>
            </a:xfrm>
            <a:custGeom>
              <a:avLst/>
              <a:gdLst/>
              <a:ahLst/>
              <a:cxnLst/>
              <a:rect l="l" t="t" r="r" b="b"/>
              <a:pathLst>
                <a:path w="240" h="208" extrusionOk="0">
                  <a:moveTo>
                    <a:pt x="119" y="0"/>
                  </a:moveTo>
                  <a:cubicBezTo>
                    <a:pt x="92" y="0"/>
                    <a:pt x="64" y="9"/>
                    <a:pt x="39" y="28"/>
                  </a:cubicBezTo>
                  <a:cubicBezTo>
                    <a:pt x="1" y="66"/>
                    <a:pt x="1" y="141"/>
                    <a:pt x="39" y="179"/>
                  </a:cubicBezTo>
                  <a:cubicBezTo>
                    <a:pt x="64" y="198"/>
                    <a:pt x="92" y="207"/>
                    <a:pt x="119" y="207"/>
                  </a:cubicBezTo>
                  <a:cubicBezTo>
                    <a:pt x="145" y="207"/>
                    <a:pt x="170" y="198"/>
                    <a:pt x="189" y="179"/>
                  </a:cubicBezTo>
                  <a:cubicBezTo>
                    <a:pt x="239" y="141"/>
                    <a:pt x="239" y="66"/>
                    <a:pt x="189" y="28"/>
                  </a:cubicBezTo>
                  <a:cubicBezTo>
                    <a:pt x="170" y="9"/>
                    <a:pt x="145" y="0"/>
                    <a:pt x="11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1" name="Google Shape;461;p31"/>
            <p:cNvSpPr/>
            <p:nvPr/>
          </p:nvSpPr>
          <p:spPr>
            <a:xfrm>
              <a:off x="4148025" y="3184300"/>
              <a:ext cx="5975" cy="5200"/>
            </a:xfrm>
            <a:custGeom>
              <a:avLst/>
              <a:gdLst/>
              <a:ahLst/>
              <a:cxnLst/>
              <a:rect l="l" t="t" r="r" b="b"/>
              <a:pathLst>
                <a:path w="239" h="208" extrusionOk="0">
                  <a:moveTo>
                    <a:pt x="120" y="1"/>
                  </a:moveTo>
                  <a:cubicBezTo>
                    <a:pt x="95" y="1"/>
                    <a:pt x="69" y="10"/>
                    <a:pt x="51" y="29"/>
                  </a:cubicBezTo>
                  <a:cubicBezTo>
                    <a:pt x="0" y="67"/>
                    <a:pt x="0" y="142"/>
                    <a:pt x="51" y="180"/>
                  </a:cubicBezTo>
                  <a:cubicBezTo>
                    <a:pt x="69" y="198"/>
                    <a:pt x="95" y="208"/>
                    <a:pt x="120" y="208"/>
                  </a:cubicBezTo>
                  <a:cubicBezTo>
                    <a:pt x="145" y="208"/>
                    <a:pt x="170" y="198"/>
                    <a:pt x="189" y="180"/>
                  </a:cubicBezTo>
                  <a:cubicBezTo>
                    <a:pt x="239" y="142"/>
                    <a:pt x="239" y="67"/>
                    <a:pt x="189" y="29"/>
                  </a:cubicBezTo>
                  <a:cubicBezTo>
                    <a:pt x="170" y="10"/>
                    <a:pt x="145" y="1"/>
                    <a:pt x="120"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2" name="Google Shape;462;p31"/>
            <p:cNvSpPr/>
            <p:nvPr/>
          </p:nvSpPr>
          <p:spPr>
            <a:xfrm>
              <a:off x="4137675" y="3163675"/>
              <a:ext cx="5675" cy="5350"/>
            </a:xfrm>
            <a:custGeom>
              <a:avLst/>
              <a:gdLst/>
              <a:ahLst/>
              <a:cxnLst/>
              <a:rect l="l" t="t" r="r" b="b"/>
              <a:pathLst>
                <a:path w="227" h="214" extrusionOk="0">
                  <a:moveTo>
                    <a:pt x="109" y="1"/>
                  </a:moveTo>
                  <a:cubicBezTo>
                    <a:pt x="82" y="1"/>
                    <a:pt x="57" y="13"/>
                    <a:pt x="38" y="38"/>
                  </a:cubicBezTo>
                  <a:cubicBezTo>
                    <a:pt x="0" y="76"/>
                    <a:pt x="0" y="139"/>
                    <a:pt x="38" y="176"/>
                  </a:cubicBezTo>
                  <a:cubicBezTo>
                    <a:pt x="57" y="201"/>
                    <a:pt x="82" y="214"/>
                    <a:pt x="109" y="214"/>
                  </a:cubicBezTo>
                  <a:cubicBezTo>
                    <a:pt x="135" y="214"/>
                    <a:pt x="163" y="201"/>
                    <a:pt x="189" y="176"/>
                  </a:cubicBezTo>
                  <a:cubicBezTo>
                    <a:pt x="226" y="139"/>
                    <a:pt x="226" y="76"/>
                    <a:pt x="189" y="38"/>
                  </a:cubicBezTo>
                  <a:cubicBezTo>
                    <a:pt x="163" y="13"/>
                    <a:pt x="135" y="1"/>
                    <a:pt x="10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3" name="Google Shape;463;p31"/>
            <p:cNvSpPr/>
            <p:nvPr/>
          </p:nvSpPr>
          <p:spPr>
            <a:xfrm>
              <a:off x="4129200" y="3143200"/>
              <a:ext cx="5975" cy="5200"/>
            </a:xfrm>
            <a:custGeom>
              <a:avLst/>
              <a:gdLst/>
              <a:ahLst/>
              <a:cxnLst/>
              <a:rect l="l" t="t" r="r" b="b"/>
              <a:pathLst>
                <a:path w="239" h="208" extrusionOk="0">
                  <a:moveTo>
                    <a:pt x="118" y="1"/>
                  </a:moveTo>
                  <a:cubicBezTo>
                    <a:pt x="91" y="1"/>
                    <a:pt x="63" y="10"/>
                    <a:pt x="38" y="29"/>
                  </a:cubicBezTo>
                  <a:cubicBezTo>
                    <a:pt x="0" y="67"/>
                    <a:pt x="0" y="142"/>
                    <a:pt x="38" y="180"/>
                  </a:cubicBezTo>
                  <a:cubicBezTo>
                    <a:pt x="63" y="198"/>
                    <a:pt x="91" y="208"/>
                    <a:pt x="118" y="208"/>
                  </a:cubicBezTo>
                  <a:cubicBezTo>
                    <a:pt x="145" y="208"/>
                    <a:pt x="170" y="198"/>
                    <a:pt x="189" y="180"/>
                  </a:cubicBezTo>
                  <a:cubicBezTo>
                    <a:pt x="239" y="142"/>
                    <a:pt x="239" y="67"/>
                    <a:pt x="189" y="29"/>
                  </a:cubicBezTo>
                  <a:cubicBezTo>
                    <a:pt x="170" y="10"/>
                    <a:pt x="145" y="1"/>
                    <a:pt x="11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4" name="Google Shape;464;p31"/>
            <p:cNvSpPr/>
            <p:nvPr/>
          </p:nvSpPr>
          <p:spPr>
            <a:xfrm>
              <a:off x="4123550" y="3121650"/>
              <a:ext cx="6000" cy="5350"/>
            </a:xfrm>
            <a:custGeom>
              <a:avLst/>
              <a:gdLst/>
              <a:ahLst/>
              <a:cxnLst/>
              <a:rect l="l" t="t" r="r" b="b"/>
              <a:pathLst>
                <a:path w="240" h="214" extrusionOk="0">
                  <a:moveTo>
                    <a:pt x="121" y="0"/>
                  </a:moveTo>
                  <a:cubicBezTo>
                    <a:pt x="95" y="0"/>
                    <a:pt x="70" y="13"/>
                    <a:pt x="51" y="38"/>
                  </a:cubicBezTo>
                  <a:cubicBezTo>
                    <a:pt x="1" y="75"/>
                    <a:pt x="1" y="138"/>
                    <a:pt x="51" y="176"/>
                  </a:cubicBezTo>
                  <a:cubicBezTo>
                    <a:pt x="70" y="201"/>
                    <a:pt x="95" y="213"/>
                    <a:pt x="121" y="213"/>
                  </a:cubicBezTo>
                  <a:cubicBezTo>
                    <a:pt x="148" y="213"/>
                    <a:pt x="176" y="201"/>
                    <a:pt x="201" y="176"/>
                  </a:cubicBezTo>
                  <a:cubicBezTo>
                    <a:pt x="239" y="138"/>
                    <a:pt x="239" y="75"/>
                    <a:pt x="201" y="38"/>
                  </a:cubicBezTo>
                  <a:cubicBezTo>
                    <a:pt x="176" y="13"/>
                    <a:pt x="148" y="0"/>
                    <a:pt x="12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5" name="Google Shape;465;p31"/>
            <p:cNvSpPr/>
            <p:nvPr/>
          </p:nvSpPr>
          <p:spPr>
            <a:xfrm>
              <a:off x="4119800" y="3103675"/>
              <a:ext cx="5650" cy="5200"/>
            </a:xfrm>
            <a:custGeom>
              <a:avLst/>
              <a:gdLst/>
              <a:ahLst/>
              <a:cxnLst/>
              <a:rect l="l" t="t" r="r" b="b"/>
              <a:pathLst>
                <a:path w="226" h="208" extrusionOk="0">
                  <a:moveTo>
                    <a:pt x="118" y="1"/>
                  </a:moveTo>
                  <a:cubicBezTo>
                    <a:pt x="91" y="1"/>
                    <a:pt x="63" y="10"/>
                    <a:pt x="38" y="29"/>
                  </a:cubicBezTo>
                  <a:cubicBezTo>
                    <a:pt x="0" y="67"/>
                    <a:pt x="0" y="142"/>
                    <a:pt x="38" y="180"/>
                  </a:cubicBezTo>
                  <a:cubicBezTo>
                    <a:pt x="63" y="198"/>
                    <a:pt x="91" y="208"/>
                    <a:pt x="118" y="208"/>
                  </a:cubicBezTo>
                  <a:cubicBezTo>
                    <a:pt x="144" y="208"/>
                    <a:pt x="169" y="198"/>
                    <a:pt x="188" y="180"/>
                  </a:cubicBezTo>
                  <a:cubicBezTo>
                    <a:pt x="226" y="142"/>
                    <a:pt x="226" y="67"/>
                    <a:pt x="188" y="29"/>
                  </a:cubicBezTo>
                  <a:cubicBezTo>
                    <a:pt x="169" y="10"/>
                    <a:pt x="144" y="1"/>
                    <a:pt x="11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6" name="Google Shape;466;p31"/>
            <p:cNvSpPr/>
            <p:nvPr/>
          </p:nvSpPr>
          <p:spPr>
            <a:xfrm>
              <a:off x="4154600" y="3193875"/>
              <a:ext cx="2225" cy="2075"/>
            </a:xfrm>
            <a:custGeom>
              <a:avLst/>
              <a:gdLst/>
              <a:ahLst/>
              <a:cxnLst/>
              <a:rect l="l" t="t" r="r" b="b"/>
              <a:pathLst>
                <a:path w="89" h="83" extrusionOk="0">
                  <a:moveTo>
                    <a:pt x="45" y="0"/>
                  </a:moveTo>
                  <a:cubicBezTo>
                    <a:pt x="35" y="0"/>
                    <a:pt x="26" y="4"/>
                    <a:pt x="13" y="10"/>
                  </a:cubicBezTo>
                  <a:cubicBezTo>
                    <a:pt x="1" y="35"/>
                    <a:pt x="1" y="48"/>
                    <a:pt x="13" y="73"/>
                  </a:cubicBezTo>
                  <a:cubicBezTo>
                    <a:pt x="26" y="79"/>
                    <a:pt x="35" y="82"/>
                    <a:pt x="45" y="82"/>
                  </a:cubicBezTo>
                  <a:cubicBezTo>
                    <a:pt x="54" y="82"/>
                    <a:pt x="64" y="79"/>
                    <a:pt x="76" y="73"/>
                  </a:cubicBezTo>
                  <a:cubicBezTo>
                    <a:pt x="89" y="48"/>
                    <a:pt x="89" y="35"/>
                    <a:pt x="76" y="10"/>
                  </a:cubicBezTo>
                  <a:cubicBezTo>
                    <a:pt x="64" y="4"/>
                    <a:pt x="54" y="0"/>
                    <a:pt x="45"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7" name="Google Shape;467;p31"/>
            <p:cNvSpPr/>
            <p:nvPr/>
          </p:nvSpPr>
          <p:spPr>
            <a:xfrm>
              <a:off x="4143325" y="3174425"/>
              <a:ext cx="2200" cy="2075"/>
            </a:xfrm>
            <a:custGeom>
              <a:avLst/>
              <a:gdLst/>
              <a:ahLst/>
              <a:cxnLst/>
              <a:rect l="l" t="t" r="r" b="b"/>
              <a:pathLst>
                <a:path w="88" h="83" extrusionOk="0">
                  <a:moveTo>
                    <a:pt x="38" y="0"/>
                  </a:moveTo>
                  <a:cubicBezTo>
                    <a:pt x="28" y="0"/>
                    <a:pt x="19" y="4"/>
                    <a:pt x="13" y="10"/>
                  </a:cubicBezTo>
                  <a:cubicBezTo>
                    <a:pt x="0" y="35"/>
                    <a:pt x="0" y="60"/>
                    <a:pt x="13" y="73"/>
                  </a:cubicBezTo>
                  <a:cubicBezTo>
                    <a:pt x="19" y="79"/>
                    <a:pt x="28" y="82"/>
                    <a:pt x="38" y="82"/>
                  </a:cubicBezTo>
                  <a:cubicBezTo>
                    <a:pt x="47" y="82"/>
                    <a:pt x="57" y="79"/>
                    <a:pt x="63" y="73"/>
                  </a:cubicBezTo>
                  <a:cubicBezTo>
                    <a:pt x="88" y="60"/>
                    <a:pt x="88" y="35"/>
                    <a:pt x="63" y="10"/>
                  </a:cubicBezTo>
                  <a:cubicBezTo>
                    <a:pt x="57" y="4"/>
                    <a:pt x="47" y="0"/>
                    <a:pt x="38"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8" name="Google Shape;468;p31"/>
            <p:cNvSpPr/>
            <p:nvPr/>
          </p:nvSpPr>
          <p:spPr>
            <a:xfrm>
              <a:off x="4127950" y="3133325"/>
              <a:ext cx="1900" cy="2075"/>
            </a:xfrm>
            <a:custGeom>
              <a:avLst/>
              <a:gdLst/>
              <a:ahLst/>
              <a:cxnLst/>
              <a:rect l="l" t="t" r="r" b="b"/>
              <a:pathLst>
                <a:path w="76" h="83" extrusionOk="0">
                  <a:moveTo>
                    <a:pt x="38" y="1"/>
                  </a:moveTo>
                  <a:cubicBezTo>
                    <a:pt x="29" y="1"/>
                    <a:pt x="19" y="4"/>
                    <a:pt x="13" y="10"/>
                  </a:cubicBezTo>
                  <a:cubicBezTo>
                    <a:pt x="0" y="35"/>
                    <a:pt x="0" y="48"/>
                    <a:pt x="13" y="73"/>
                  </a:cubicBezTo>
                  <a:cubicBezTo>
                    <a:pt x="19" y="79"/>
                    <a:pt x="29" y="82"/>
                    <a:pt x="38" y="82"/>
                  </a:cubicBezTo>
                  <a:cubicBezTo>
                    <a:pt x="47" y="82"/>
                    <a:pt x="57" y="79"/>
                    <a:pt x="63" y="73"/>
                  </a:cubicBezTo>
                  <a:cubicBezTo>
                    <a:pt x="76" y="48"/>
                    <a:pt x="76" y="35"/>
                    <a:pt x="63" y="10"/>
                  </a:cubicBezTo>
                  <a:cubicBezTo>
                    <a:pt x="57" y="4"/>
                    <a:pt x="47" y="1"/>
                    <a:pt x="3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9" name="Google Shape;469;p31"/>
            <p:cNvSpPr/>
            <p:nvPr/>
          </p:nvSpPr>
          <p:spPr>
            <a:xfrm>
              <a:off x="4122925" y="3112925"/>
              <a:ext cx="1900" cy="1750"/>
            </a:xfrm>
            <a:custGeom>
              <a:avLst/>
              <a:gdLst/>
              <a:ahLst/>
              <a:cxnLst/>
              <a:rect l="l" t="t" r="r" b="b"/>
              <a:pathLst>
                <a:path w="76" h="70" extrusionOk="0">
                  <a:moveTo>
                    <a:pt x="38" y="1"/>
                  </a:moveTo>
                  <a:cubicBezTo>
                    <a:pt x="29" y="1"/>
                    <a:pt x="19" y="4"/>
                    <a:pt x="13" y="10"/>
                  </a:cubicBezTo>
                  <a:cubicBezTo>
                    <a:pt x="0" y="23"/>
                    <a:pt x="0" y="48"/>
                    <a:pt x="13" y="60"/>
                  </a:cubicBezTo>
                  <a:cubicBezTo>
                    <a:pt x="19" y="67"/>
                    <a:pt x="29" y="70"/>
                    <a:pt x="38" y="70"/>
                  </a:cubicBezTo>
                  <a:cubicBezTo>
                    <a:pt x="48" y="70"/>
                    <a:pt x="57" y="67"/>
                    <a:pt x="63" y="60"/>
                  </a:cubicBezTo>
                  <a:cubicBezTo>
                    <a:pt x="76" y="48"/>
                    <a:pt x="76" y="23"/>
                    <a:pt x="63" y="10"/>
                  </a:cubicBezTo>
                  <a:cubicBezTo>
                    <a:pt x="57" y="4"/>
                    <a:pt x="48" y="1"/>
                    <a:pt x="3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0" name="Google Shape;470;p31"/>
            <p:cNvSpPr/>
            <p:nvPr/>
          </p:nvSpPr>
          <p:spPr>
            <a:xfrm>
              <a:off x="4135150" y="3154975"/>
              <a:ext cx="1925" cy="1750"/>
            </a:xfrm>
            <a:custGeom>
              <a:avLst/>
              <a:gdLst/>
              <a:ahLst/>
              <a:cxnLst/>
              <a:rect l="l" t="t" r="r" b="b"/>
              <a:pathLst>
                <a:path w="77" h="70" extrusionOk="0">
                  <a:moveTo>
                    <a:pt x="39" y="0"/>
                  </a:moveTo>
                  <a:cubicBezTo>
                    <a:pt x="29" y="0"/>
                    <a:pt x="20" y="4"/>
                    <a:pt x="13" y="10"/>
                  </a:cubicBezTo>
                  <a:cubicBezTo>
                    <a:pt x="1" y="22"/>
                    <a:pt x="1" y="47"/>
                    <a:pt x="13" y="60"/>
                  </a:cubicBezTo>
                  <a:cubicBezTo>
                    <a:pt x="20" y="66"/>
                    <a:pt x="29" y="69"/>
                    <a:pt x="39" y="69"/>
                  </a:cubicBezTo>
                  <a:cubicBezTo>
                    <a:pt x="48" y="69"/>
                    <a:pt x="57" y="66"/>
                    <a:pt x="64" y="60"/>
                  </a:cubicBezTo>
                  <a:cubicBezTo>
                    <a:pt x="76" y="47"/>
                    <a:pt x="76" y="22"/>
                    <a:pt x="64" y="10"/>
                  </a:cubicBezTo>
                  <a:cubicBezTo>
                    <a:pt x="57" y="4"/>
                    <a:pt x="48" y="0"/>
                    <a:pt x="3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1" name="Google Shape;471;p31"/>
            <p:cNvSpPr/>
            <p:nvPr/>
          </p:nvSpPr>
          <p:spPr>
            <a:xfrm>
              <a:off x="4128250" y="3189400"/>
              <a:ext cx="7200" cy="3875"/>
            </a:xfrm>
            <a:custGeom>
              <a:avLst/>
              <a:gdLst/>
              <a:ahLst/>
              <a:cxnLst/>
              <a:rect l="l" t="t" r="r" b="b"/>
              <a:pathLst>
                <a:path w="288" h="155" extrusionOk="0">
                  <a:moveTo>
                    <a:pt x="26" y="1"/>
                  </a:moveTo>
                  <a:cubicBezTo>
                    <a:pt x="13" y="1"/>
                    <a:pt x="1" y="13"/>
                    <a:pt x="13" y="26"/>
                  </a:cubicBezTo>
                  <a:cubicBezTo>
                    <a:pt x="76" y="88"/>
                    <a:pt x="177" y="126"/>
                    <a:pt x="264" y="151"/>
                  </a:cubicBezTo>
                  <a:cubicBezTo>
                    <a:pt x="267" y="154"/>
                    <a:pt x="269" y="155"/>
                    <a:pt x="271" y="155"/>
                  </a:cubicBezTo>
                  <a:cubicBezTo>
                    <a:pt x="281" y="155"/>
                    <a:pt x="287" y="136"/>
                    <a:pt x="277" y="126"/>
                  </a:cubicBezTo>
                  <a:cubicBezTo>
                    <a:pt x="189" y="88"/>
                    <a:pt x="114" y="26"/>
                    <a:pt x="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2" name="Google Shape;472;p31"/>
            <p:cNvSpPr/>
            <p:nvPr/>
          </p:nvSpPr>
          <p:spPr>
            <a:xfrm>
              <a:off x="4134550" y="3183350"/>
              <a:ext cx="9100" cy="3575"/>
            </a:xfrm>
            <a:custGeom>
              <a:avLst/>
              <a:gdLst/>
              <a:ahLst/>
              <a:cxnLst/>
              <a:rect l="l" t="t" r="r" b="b"/>
              <a:pathLst>
                <a:path w="364" h="143" extrusionOk="0">
                  <a:moveTo>
                    <a:pt x="13" y="1"/>
                  </a:moveTo>
                  <a:cubicBezTo>
                    <a:pt x="0" y="1"/>
                    <a:pt x="2" y="19"/>
                    <a:pt x="12" y="29"/>
                  </a:cubicBezTo>
                  <a:cubicBezTo>
                    <a:pt x="113" y="92"/>
                    <a:pt x="226" y="117"/>
                    <a:pt x="339" y="142"/>
                  </a:cubicBezTo>
                  <a:cubicBezTo>
                    <a:pt x="364" y="142"/>
                    <a:pt x="364" y="117"/>
                    <a:pt x="351" y="117"/>
                  </a:cubicBezTo>
                  <a:cubicBezTo>
                    <a:pt x="238" y="80"/>
                    <a:pt x="138" y="29"/>
                    <a:pt x="25" y="4"/>
                  </a:cubicBezTo>
                  <a:cubicBezTo>
                    <a:pt x="20" y="2"/>
                    <a:pt x="16" y="1"/>
                    <a:pt x="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3" name="Google Shape;473;p31"/>
            <p:cNvSpPr/>
            <p:nvPr/>
          </p:nvSpPr>
          <p:spPr>
            <a:xfrm>
              <a:off x="4123625" y="3181775"/>
              <a:ext cx="7800" cy="3575"/>
            </a:xfrm>
            <a:custGeom>
              <a:avLst/>
              <a:gdLst/>
              <a:ahLst/>
              <a:cxnLst/>
              <a:rect l="l" t="t" r="r" b="b"/>
              <a:pathLst>
                <a:path w="312" h="143" extrusionOk="0">
                  <a:moveTo>
                    <a:pt x="15" y="1"/>
                  </a:moveTo>
                  <a:cubicBezTo>
                    <a:pt x="6" y="1"/>
                    <a:pt x="0" y="17"/>
                    <a:pt x="10" y="17"/>
                  </a:cubicBezTo>
                  <a:cubicBezTo>
                    <a:pt x="85" y="80"/>
                    <a:pt x="186" y="117"/>
                    <a:pt x="286" y="143"/>
                  </a:cubicBezTo>
                  <a:cubicBezTo>
                    <a:pt x="299" y="143"/>
                    <a:pt x="311" y="117"/>
                    <a:pt x="286" y="105"/>
                  </a:cubicBezTo>
                  <a:cubicBezTo>
                    <a:pt x="198" y="80"/>
                    <a:pt x="111" y="42"/>
                    <a:pt x="23" y="4"/>
                  </a:cubicBezTo>
                  <a:cubicBezTo>
                    <a:pt x="20"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4" name="Google Shape;474;p31"/>
            <p:cNvSpPr/>
            <p:nvPr/>
          </p:nvSpPr>
          <p:spPr>
            <a:xfrm>
              <a:off x="4127375" y="3170500"/>
              <a:ext cx="7450" cy="2675"/>
            </a:xfrm>
            <a:custGeom>
              <a:avLst/>
              <a:gdLst/>
              <a:ahLst/>
              <a:cxnLst/>
              <a:rect l="l" t="t" r="r" b="b"/>
              <a:pathLst>
                <a:path w="298" h="107" extrusionOk="0">
                  <a:moveTo>
                    <a:pt x="16" y="0"/>
                  </a:moveTo>
                  <a:cubicBezTo>
                    <a:pt x="7" y="0"/>
                    <a:pt x="1" y="16"/>
                    <a:pt x="11" y="16"/>
                  </a:cubicBezTo>
                  <a:cubicBezTo>
                    <a:pt x="86" y="66"/>
                    <a:pt x="186" y="79"/>
                    <a:pt x="274" y="104"/>
                  </a:cubicBezTo>
                  <a:cubicBezTo>
                    <a:pt x="276" y="106"/>
                    <a:pt x="278" y="107"/>
                    <a:pt x="280" y="107"/>
                  </a:cubicBezTo>
                  <a:cubicBezTo>
                    <a:pt x="290" y="107"/>
                    <a:pt x="298" y="79"/>
                    <a:pt x="287" y="79"/>
                  </a:cubicBezTo>
                  <a:cubicBezTo>
                    <a:pt x="199" y="54"/>
                    <a:pt x="111" y="16"/>
                    <a:pt x="23" y="4"/>
                  </a:cubicBezTo>
                  <a:cubicBezTo>
                    <a:pt x="21" y="1"/>
                    <a:pt x="18" y="0"/>
                    <a:pt x="1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5" name="Google Shape;475;p31"/>
            <p:cNvSpPr/>
            <p:nvPr/>
          </p:nvSpPr>
          <p:spPr>
            <a:xfrm>
              <a:off x="4125800" y="3175525"/>
              <a:ext cx="6875" cy="2300"/>
            </a:xfrm>
            <a:custGeom>
              <a:avLst/>
              <a:gdLst/>
              <a:ahLst/>
              <a:cxnLst/>
              <a:rect l="l" t="t" r="r" b="b"/>
              <a:pathLst>
                <a:path w="275" h="92" extrusionOk="0">
                  <a:moveTo>
                    <a:pt x="17" y="0"/>
                  </a:moveTo>
                  <a:cubicBezTo>
                    <a:pt x="7" y="0"/>
                    <a:pt x="1" y="18"/>
                    <a:pt x="11" y="29"/>
                  </a:cubicBezTo>
                  <a:cubicBezTo>
                    <a:pt x="86" y="79"/>
                    <a:pt x="174" y="91"/>
                    <a:pt x="262" y="91"/>
                  </a:cubicBezTo>
                  <a:cubicBezTo>
                    <a:pt x="275" y="91"/>
                    <a:pt x="275" y="54"/>
                    <a:pt x="262" y="54"/>
                  </a:cubicBezTo>
                  <a:cubicBezTo>
                    <a:pt x="174" y="54"/>
                    <a:pt x="99" y="29"/>
                    <a:pt x="24" y="4"/>
                  </a:cubicBezTo>
                  <a:cubicBezTo>
                    <a:pt x="21" y="1"/>
                    <a:pt x="19" y="0"/>
                    <a:pt x="17"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6" name="Google Shape;476;p31"/>
            <p:cNvSpPr/>
            <p:nvPr/>
          </p:nvSpPr>
          <p:spPr>
            <a:xfrm>
              <a:off x="4117650" y="3174875"/>
              <a:ext cx="6550" cy="2950"/>
            </a:xfrm>
            <a:custGeom>
              <a:avLst/>
              <a:gdLst/>
              <a:ahLst/>
              <a:cxnLst/>
              <a:rect l="l" t="t" r="r" b="b"/>
              <a:pathLst>
                <a:path w="262" h="118" extrusionOk="0">
                  <a:moveTo>
                    <a:pt x="16" y="1"/>
                  </a:moveTo>
                  <a:cubicBezTo>
                    <a:pt x="7" y="1"/>
                    <a:pt x="1" y="19"/>
                    <a:pt x="11" y="30"/>
                  </a:cubicBezTo>
                  <a:cubicBezTo>
                    <a:pt x="86" y="67"/>
                    <a:pt x="161" y="92"/>
                    <a:pt x="237" y="117"/>
                  </a:cubicBezTo>
                  <a:cubicBezTo>
                    <a:pt x="262" y="117"/>
                    <a:pt x="262" y="92"/>
                    <a:pt x="249" y="92"/>
                  </a:cubicBezTo>
                  <a:cubicBezTo>
                    <a:pt x="174" y="67"/>
                    <a:pt x="99" y="30"/>
                    <a:pt x="23" y="4"/>
                  </a:cubicBezTo>
                  <a:cubicBezTo>
                    <a:pt x="21" y="2"/>
                    <a:pt x="18" y="1"/>
                    <a:pt x="1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7" name="Google Shape;477;p31"/>
            <p:cNvSpPr/>
            <p:nvPr/>
          </p:nvSpPr>
          <p:spPr>
            <a:xfrm>
              <a:off x="4116325" y="3168375"/>
              <a:ext cx="8175" cy="3525"/>
            </a:xfrm>
            <a:custGeom>
              <a:avLst/>
              <a:gdLst/>
              <a:ahLst/>
              <a:cxnLst/>
              <a:rect l="l" t="t" r="r" b="b"/>
              <a:pathLst>
                <a:path w="327" h="141" extrusionOk="0">
                  <a:moveTo>
                    <a:pt x="39" y="1"/>
                  </a:moveTo>
                  <a:cubicBezTo>
                    <a:pt x="14" y="1"/>
                    <a:pt x="1" y="26"/>
                    <a:pt x="26" y="39"/>
                  </a:cubicBezTo>
                  <a:cubicBezTo>
                    <a:pt x="101" y="89"/>
                    <a:pt x="202" y="114"/>
                    <a:pt x="290" y="139"/>
                  </a:cubicBezTo>
                  <a:cubicBezTo>
                    <a:pt x="294" y="140"/>
                    <a:pt x="297" y="141"/>
                    <a:pt x="301" y="141"/>
                  </a:cubicBezTo>
                  <a:cubicBezTo>
                    <a:pt x="327" y="141"/>
                    <a:pt x="324" y="101"/>
                    <a:pt x="302" y="101"/>
                  </a:cubicBezTo>
                  <a:cubicBezTo>
                    <a:pt x="214" y="76"/>
                    <a:pt x="126" y="26"/>
                    <a:pt x="3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8" name="Google Shape;478;p31"/>
            <p:cNvSpPr/>
            <p:nvPr/>
          </p:nvSpPr>
          <p:spPr>
            <a:xfrm>
              <a:off x="4125425" y="3159925"/>
              <a:ext cx="7575" cy="1200"/>
            </a:xfrm>
            <a:custGeom>
              <a:avLst/>
              <a:gdLst/>
              <a:ahLst/>
              <a:cxnLst/>
              <a:rect l="l" t="t" r="r" b="b"/>
              <a:pathLst>
                <a:path w="303" h="48" extrusionOk="0">
                  <a:moveTo>
                    <a:pt x="290" y="0"/>
                  </a:moveTo>
                  <a:cubicBezTo>
                    <a:pt x="202" y="0"/>
                    <a:pt x="101" y="0"/>
                    <a:pt x="13" y="13"/>
                  </a:cubicBezTo>
                  <a:cubicBezTo>
                    <a:pt x="1" y="13"/>
                    <a:pt x="1" y="38"/>
                    <a:pt x="13" y="38"/>
                  </a:cubicBezTo>
                  <a:cubicBezTo>
                    <a:pt x="57" y="44"/>
                    <a:pt x="104" y="47"/>
                    <a:pt x="151" y="47"/>
                  </a:cubicBezTo>
                  <a:cubicBezTo>
                    <a:pt x="199" y="47"/>
                    <a:pt x="246" y="44"/>
                    <a:pt x="290" y="38"/>
                  </a:cubicBezTo>
                  <a:cubicBezTo>
                    <a:pt x="302" y="38"/>
                    <a:pt x="302" y="0"/>
                    <a:pt x="290"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9" name="Google Shape;479;p31"/>
            <p:cNvSpPr/>
            <p:nvPr/>
          </p:nvSpPr>
          <p:spPr>
            <a:xfrm>
              <a:off x="4126375" y="3165550"/>
              <a:ext cx="5675" cy="1300"/>
            </a:xfrm>
            <a:custGeom>
              <a:avLst/>
              <a:gdLst/>
              <a:ahLst/>
              <a:cxnLst/>
              <a:rect l="l" t="t" r="r" b="b"/>
              <a:pathLst>
                <a:path w="227" h="52" extrusionOk="0">
                  <a:moveTo>
                    <a:pt x="26" y="1"/>
                  </a:moveTo>
                  <a:cubicBezTo>
                    <a:pt x="13" y="1"/>
                    <a:pt x="1" y="26"/>
                    <a:pt x="26" y="26"/>
                  </a:cubicBezTo>
                  <a:cubicBezTo>
                    <a:pt x="76" y="39"/>
                    <a:pt x="139" y="39"/>
                    <a:pt x="201" y="51"/>
                  </a:cubicBezTo>
                  <a:cubicBezTo>
                    <a:pt x="226" y="51"/>
                    <a:pt x="226" y="13"/>
                    <a:pt x="201" y="13"/>
                  </a:cubicBezTo>
                  <a:cubicBezTo>
                    <a:pt x="139" y="1"/>
                    <a:pt x="88" y="1"/>
                    <a:pt x="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0" name="Google Shape;480;p31"/>
            <p:cNvSpPr/>
            <p:nvPr/>
          </p:nvSpPr>
          <p:spPr>
            <a:xfrm>
              <a:off x="4139550" y="3189400"/>
              <a:ext cx="7775" cy="3850"/>
            </a:xfrm>
            <a:custGeom>
              <a:avLst/>
              <a:gdLst/>
              <a:ahLst/>
              <a:cxnLst/>
              <a:rect l="l" t="t" r="r" b="b"/>
              <a:pathLst>
                <a:path w="311" h="154" extrusionOk="0">
                  <a:moveTo>
                    <a:pt x="26" y="1"/>
                  </a:moveTo>
                  <a:cubicBezTo>
                    <a:pt x="13" y="1"/>
                    <a:pt x="1" y="13"/>
                    <a:pt x="13" y="26"/>
                  </a:cubicBezTo>
                  <a:cubicBezTo>
                    <a:pt x="88" y="88"/>
                    <a:pt x="189" y="126"/>
                    <a:pt x="277" y="151"/>
                  </a:cubicBezTo>
                  <a:cubicBezTo>
                    <a:pt x="280" y="153"/>
                    <a:pt x="284" y="154"/>
                    <a:pt x="287" y="154"/>
                  </a:cubicBezTo>
                  <a:cubicBezTo>
                    <a:pt x="305" y="154"/>
                    <a:pt x="311" y="126"/>
                    <a:pt x="289" y="126"/>
                  </a:cubicBezTo>
                  <a:cubicBezTo>
                    <a:pt x="201" y="88"/>
                    <a:pt x="114" y="38"/>
                    <a:pt x="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1" name="Google Shape;481;p31"/>
            <p:cNvSpPr/>
            <p:nvPr/>
          </p:nvSpPr>
          <p:spPr>
            <a:xfrm>
              <a:off x="4114850" y="3178600"/>
              <a:ext cx="6475" cy="5275"/>
            </a:xfrm>
            <a:custGeom>
              <a:avLst/>
              <a:gdLst/>
              <a:ahLst/>
              <a:cxnLst/>
              <a:rect l="l" t="t" r="r" b="b"/>
              <a:pathLst>
                <a:path w="259" h="211" extrusionOk="0">
                  <a:moveTo>
                    <a:pt x="12" y="1"/>
                  </a:moveTo>
                  <a:cubicBezTo>
                    <a:pt x="5" y="1"/>
                    <a:pt x="1" y="10"/>
                    <a:pt x="10" y="19"/>
                  </a:cubicBezTo>
                  <a:cubicBezTo>
                    <a:pt x="60" y="94"/>
                    <a:pt x="148" y="157"/>
                    <a:pt x="223" y="207"/>
                  </a:cubicBezTo>
                  <a:cubicBezTo>
                    <a:pt x="228" y="209"/>
                    <a:pt x="232" y="210"/>
                    <a:pt x="236" y="210"/>
                  </a:cubicBezTo>
                  <a:cubicBezTo>
                    <a:pt x="252" y="210"/>
                    <a:pt x="258" y="192"/>
                    <a:pt x="248" y="182"/>
                  </a:cubicBezTo>
                  <a:cubicBezTo>
                    <a:pt x="173" y="119"/>
                    <a:pt x="110" y="56"/>
                    <a:pt x="22" y="6"/>
                  </a:cubicBezTo>
                  <a:cubicBezTo>
                    <a:pt x="19" y="2"/>
                    <a:pt x="15" y="1"/>
                    <a:pt x="12"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2" name="Google Shape;482;p31"/>
            <p:cNvSpPr/>
            <p:nvPr/>
          </p:nvSpPr>
          <p:spPr>
            <a:xfrm>
              <a:off x="4116650" y="3162050"/>
              <a:ext cx="6200" cy="1375"/>
            </a:xfrm>
            <a:custGeom>
              <a:avLst/>
              <a:gdLst/>
              <a:ahLst/>
              <a:cxnLst/>
              <a:rect l="l" t="t" r="r" b="b"/>
              <a:pathLst>
                <a:path w="248" h="55" extrusionOk="0">
                  <a:moveTo>
                    <a:pt x="224" y="0"/>
                  </a:moveTo>
                  <a:cubicBezTo>
                    <a:pt x="221" y="0"/>
                    <a:pt x="217" y="1"/>
                    <a:pt x="214" y="3"/>
                  </a:cubicBezTo>
                  <a:cubicBezTo>
                    <a:pt x="193" y="7"/>
                    <a:pt x="172" y="8"/>
                    <a:pt x="151" y="8"/>
                  </a:cubicBezTo>
                  <a:cubicBezTo>
                    <a:pt x="109" y="8"/>
                    <a:pt x="67" y="3"/>
                    <a:pt x="26" y="3"/>
                  </a:cubicBezTo>
                  <a:cubicBezTo>
                    <a:pt x="1" y="3"/>
                    <a:pt x="1" y="41"/>
                    <a:pt x="13" y="41"/>
                  </a:cubicBezTo>
                  <a:cubicBezTo>
                    <a:pt x="42" y="50"/>
                    <a:pt x="69" y="54"/>
                    <a:pt x="95" y="54"/>
                  </a:cubicBezTo>
                  <a:cubicBezTo>
                    <a:pt x="138" y="54"/>
                    <a:pt x="180" y="44"/>
                    <a:pt x="226" y="28"/>
                  </a:cubicBezTo>
                  <a:cubicBezTo>
                    <a:pt x="248" y="28"/>
                    <a:pt x="242" y="0"/>
                    <a:pt x="22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3" name="Google Shape;483;p31"/>
            <p:cNvSpPr/>
            <p:nvPr/>
          </p:nvSpPr>
          <p:spPr>
            <a:xfrm>
              <a:off x="4121675" y="3148300"/>
              <a:ext cx="6925" cy="2850"/>
            </a:xfrm>
            <a:custGeom>
              <a:avLst/>
              <a:gdLst/>
              <a:ahLst/>
              <a:cxnLst/>
              <a:rect l="l" t="t" r="r" b="b"/>
              <a:pathLst>
                <a:path w="277" h="114" extrusionOk="0">
                  <a:moveTo>
                    <a:pt x="264" y="1"/>
                  </a:moveTo>
                  <a:cubicBezTo>
                    <a:pt x="176" y="13"/>
                    <a:pt x="76" y="26"/>
                    <a:pt x="13" y="76"/>
                  </a:cubicBezTo>
                  <a:cubicBezTo>
                    <a:pt x="0" y="89"/>
                    <a:pt x="0" y="114"/>
                    <a:pt x="25" y="114"/>
                  </a:cubicBezTo>
                  <a:cubicBezTo>
                    <a:pt x="101" y="89"/>
                    <a:pt x="189" y="51"/>
                    <a:pt x="264" y="26"/>
                  </a:cubicBezTo>
                  <a:cubicBezTo>
                    <a:pt x="276" y="26"/>
                    <a:pt x="276" y="1"/>
                    <a:pt x="264"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4" name="Google Shape;484;p31"/>
            <p:cNvSpPr/>
            <p:nvPr/>
          </p:nvSpPr>
          <p:spPr>
            <a:xfrm>
              <a:off x="4123550" y="3153900"/>
              <a:ext cx="5275" cy="1950"/>
            </a:xfrm>
            <a:custGeom>
              <a:avLst/>
              <a:gdLst/>
              <a:ahLst/>
              <a:cxnLst/>
              <a:rect l="l" t="t" r="r" b="b"/>
              <a:pathLst>
                <a:path w="211" h="78" extrusionOk="0">
                  <a:moveTo>
                    <a:pt x="186" y="0"/>
                  </a:moveTo>
                  <a:cubicBezTo>
                    <a:pt x="183" y="0"/>
                    <a:pt x="180" y="1"/>
                    <a:pt x="176" y="3"/>
                  </a:cubicBezTo>
                  <a:cubicBezTo>
                    <a:pt x="126" y="15"/>
                    <a:pt x="76" y="28"/>
                    <a:pt x="26" y="40"/>
                  </a:cubicBezTo>
                  <a:cubicBezTo>
                    <a:pt x="1" y="40"/>
                    <a:pt x="13" y="78"/>
                    <a:pt x="26" y="78"/>
                  </a:cubicBezTo>
                  <a:cubicBezTo>
                    <a:pt x="88" y="78"/>
                    <a:pt x="139" y="53"/>
                    <a:pt x="189" y="40"/>
                  </a:cubicBezTo>
                  <a:cubicBezTo>
                    <a:pt x="210" y="29"/>
                    <a:pt x="204" y="0"/>
                    <a:pt x="18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5" name="Google Shape;485;p31"/>
            <p:cNvSpPr/>
            <p:nvPr/>
          </p:nvSpPr>
          <p:spPr>
            <a:xfrm>
              <a:off x="4116025" y="3155200"/>
              <a:ext cx="5350" cy="2550"/>
            </a:xfrm>
            <a:custGeom>
              <a:avLst/>
              <a:gdLst/>
              <a:ahLst/>
              <a:cxnLst/>
              <a:rect l="l" t="t" r="r" b="b"/>
              <a:pathLst>
                <a:path w="214" h="102" extrusionOk="0">
                  <a:moveTo>
                    <a:pt x="176" y="1"/>
                  </a:moveTo>
                  <a:cubicBezTo>
                    <a:pt x="126" y="26"/>
                    <a:pt x="63" y="38"/>
                    <a:pt x="13" y="76"/>
                  </a:cubicBezTo>
                  <a:cubicBezTo>
                    <a:pt x="0" y="76"/>
                    <a:pt x="0" y="101"/>
                    <a:pt x="13" y="101"/>
                  </a:cubicBezTo>
                  <a:cubicBezTo>
                    <a:pt x="76" y="89"/>
                    <a:pt x="138" y="64"/>
                    <a:pt x="189" y="38"/>
                  </a:cubicBezTo>
                  <a:cubicBezTo>
                    <a:pt x="214" y="26"/>
                    <a:pt x="201" y="1"/>
                    <a:pt x="17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6" name="Google Shape;486;p31"/>
            <p:cNvSpPr/>
            <p:nvPr/>
          </p:nvSpPr>
          <p:spPr>
            <a:xfrm>
              <a:off x="4113200" y="3147250"/>
              <a:ext cx="4950" cy="4525"/>
            </a:xfrm>
            <a:custGeom>
              <a:avLst/>
              <a:gdLst/>
              <a:ahLst/>
              <a:cxnLst/>
              <a:rect l="l" t="t" r="r" b="b"/>
              <a:pathLst>
                <a:path w="198" h="181" extrusionOk="0">
                  <a:moveTo>
                    <a:pt x="175" y="0"/>
                  </a:moveTo>
                  <a:cubicBezTo>
                    <a:pt x="171" y="0"/>
                    <a:pt x="167" y="2"/>
                    <a:pt x="164" y="5"/>
                  </a:cubicBezTo>
                  <a:cubicBezTo>
                    <a:pt x="113" y="55"/>
                    <a:pt x="51" y="93"/>
                    <a:pt x="0" y="156"/>
                  </a:cubicBezTo>
                  <a:cubicBezTo>
                    <a:pt x="0" y="168"/>
                    <a:pt x="13" y="181"/>
                    <a:pt x="26" y="181"/>
                  </a:cubicBezTo>
                  <a:cubicBezTo>
                    <a:pt x="88" y="143"/>
                    <a:pt x="139" y="80"/>
                    <a:pt x="189" y="30"/>
                  </a:cubicBezTo>
                  <a:cubicBezTo>
                    <a:pt x="198" y="12"/>
                    <a:pt x="187" y="0"/>
                    <a:pt x="175"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7" name="Google Shape;487;p31"/>
            <p:cNvSpPr/>
            <p:nvPr/>
          </p:nvSpPr>
          <p:spPr>
            <a:xfrm>
              <a:off x="4121675" y="3142975"/>
              <a:ext cx="4400" cy="3150"/>
            </a:xfrm>
            <a:custGeom>
              <a:avLst/>
              <a:gdLst/>
              <a:ahLst/>
              <a:cxnLst/>
              <a:rect l="l" t="t" r="r" b="b"/>
              <a:pathLst>
                <a:path w="176" h="126" extrusionOk="0">
                  <a:moveTo>
                    <a:pt x="151" y="0"/>
                  </a:moveTo>
                  <a:cubicBezTo>
                    <a:pt x="101" y="38"/>
                    <a:pt x="63" y="63"/>
                    <a:pt x="13" y="101"/>
                  </a:cubicBezTo>
                  <a:cubicBezTo>
                    <a:pt x="0" y="113"/>
                    <a:pt x="25" y="126"/>
                    <a:pt x="38" y="126"/>
                  </a:cubicBezTo>
                  <a:cubicBezTo>
                    <a:pt x="88" y="101"/>
                    <a:pt x="126" y="63"/>
                    <a:pt x="176" y="26"/>
                  </a:cubicBezTo>
                  <a:cubicBezTo>
                    <a:pt x="176" y="13"/>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8" name="Google Shape;488;p31"/>
            <p:cNvSpPr/>
            <p:nvPr/>
          </p:nvSpPr>
          <p:spPr>
            <a:xfrm>
              <a:off x="4117275" y="3134050"/>
              <a:ext cx="5575" cy="4675"/>
            </a:xfrm>
            <a:custGeom>
              <a:avLst/>
              <a:gdLst/>
              <a:ahLst/>
              <a:cxnLst/>
              <a:rect l="l" t="t" r="r" b="b"/>
              <a:pathLst>
                <a:path w="223" h="187" extrusionOk="0">
                  <a:moveTo>
                    <a:pt x="202" y="1"/>
                  </a:moveTo>
                  <a:cubicBezTo>
                    <a:pt x="197" y="1"/>
                    <a:pt x="193" y="2"/>
                    <a:pt x="189" y="6"/>
                  </a:cubicBezTo>
                  <a:cubicBezTo>
                    <a:pt x="126" y="56"/>
                    <a:pt x="63" y="106"/>
                    <a:pt x="1" y="169"/>
                  </a:cubicBezTo>
                  <a:cubicBezTo>
                    <a:pt x="1" y="178"/>
                    <a:pt x="1" y="187"/>
                    <a:pt x="5" y="187"/>
                  </a:cubicBezTo>
                  <a:cubicBezTo>
                    <a:pt x="7" y="187"/>
                    <a:pt x="9" y="185"/>
                    <a:pt x="13" y="182"/>
                  </a:cubicBezTo>
                  <a:cubicBezTo>
                    <a:pt x="88" y="144"/>
                    <a:pt x="151" y="81"/>
                    <a:pt x="214" y="19"/>
                  </a:cubicBezTo>
                  <a:cubicBezTo>
                    <a:pt x="223" y="10"/>
                    <a:pt x="213" y="1"/>
                    <a:pt x="202"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9" name="Google Shape;489;p31"/>
            <p:cNvSpPr/>
            <p:nvPr/>
          </p:nvSpPr>
          <p:spPr>
            <a:xfrm>
              <a:off x="4112875" y="3141625"/>
              <a:ext cx="5625" cy="5450"/>
            </a:xfrm>
            <a:custGeom>
              <a:avLst/>
              <a:gdLst/>
              <a:ahLst/>
              <a:cxnLst/>
              <a:rect l="l" t="t" r="r" b="b"/>
              <a:pathLst>
                <a:path w="225" h="218" extrusionOk="0">
                  <a:moveTo>
                    <a:pt x="209" y="1"/>
                  </a:moveTo>
                  <a:cubicBezTo>
                    <a:pt x="207" y="1"/>
                    <a:pt x="204" y="2"/>
                    <a:pt x="202" y="4"/>
                  </a:cubicBezTo>
                  <a:cubicBezTo>
                    <a:pt x="126" y="67"/>
                    <a:pt x="64" y="130"/>
                    <a:pt x="1" y="192"/>
                  </a:cubicBezTo>
                  <a:cubicBezTo>
                    <a:pt x="1" y="205"/>
                    <a:pt x="13" y="218"/>
                    <a:pt x="26" y="218"/>
                  </a:cubicBezTo>
                  <a:cubicBezTo>
                    <a:pt x="101" y="167"/>
                    <a:pt x="152" y="92"/>
                    <a:pt x="214" y="29"/>
                  </a:cubicBezTo>
                  <a:cubicBezTo>
                    <a:pt x="224" y="19"/>
                    <a:pt x="218" y="1"/>
                    <a:pt x="20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0" name="Google Shape;490;p31"/>
            <p:cNvSpPr/>
            <p:nvPr/>
          </p:nvSpPr>
          <p:spPr>
            <a:xfrm>
              <a:off x="4106300" y="3138000"/>
              <a:ext cx="3375" cy="7000"/>
            </a:xfrm>
            <a:custGeom>
              <a:avLst/>
              <a:gdLst/>
              <a:ahLst/>
              <a:cxnLst/>
              <a:rect l="l" t="t" r="r" b="b"/>
              <a:pathLst>
                <a:path w="135" h="280" extrusionOk="0">
                  <a:moveTo>
                    <a:pt x="105" y="0"/>
                  </a:moveTo>
                  <a:cubicBezTo>
                    <a:pt x="98" y="0"/>
                    <a:pt x="92" y="3"/>
                    <a:pt x="88" y="11"/>
                  </a:cubicBezTo>
                  <a:cubicBezTo>
                    <a:pt x="51" y="86"/>
                    <a:pt x="13" y="174"/>
                    <a:pt x="0" y="262"/>
                  </a:cubicBezTo>
                  <a:cubicBezTo>
                    <a:pt x="0" y="271"/>
                    <a:pt x="7" y="280"/>
                    <a:pt x="10" y="280"/>
                  </a:cubicBezTo>
                  <a:cubicBezTo>
                    <a:pt x="12" y="280"/>
                    <a:pt x="13" y="278"/>
                    <a:pt x="13" y="275"/>
                  </a:cubicBezTo>
                  <a:cubicBezTo>
                    <a:pt x="63" y="199"/>
                    <a:pt x="88" y="112"/>
                    <a:pt x="126" y="24"/>
                  </a:cubicBezTo>
                  <a:cubicBezTo>
                    <a:pt x="135" y="15"/>
                    <a:pt x="119" y="0"/>
                    <a:pt x="105"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1" name="Google Shape;491;p31"/>
            <p:cNvSpPr/>
            <p:nvPr/>
          </p:nvSpPr>
          <p:spPr>
            <a:xfrm>
              <a:off x="4113600" y="3131250"/>
              <a:ext cx="4550" cy="4350"/>
            </a:xfrm>
            <a:custGeom>
              <a:avLst/>
              <a:gdLst/>
              <a:ahLst/>
              <a:cxnLst/>
              <a:rect l="l" t="t" r="r" b="b"/>
              <a:pathLst>
                <a:path w="182" h="174" extrusionOk="0">
                  <a:moveTo>
                    <a:pt x="159" y="0"/>
                  </a:moveTo>
                  <a:cubicBezTo>
                    <a:pt x="155" y="0"/>
                    <a:pt x="151" y="2"/>
                    <a:pt x="148" y="5"/>
                  </a:cubicBezTo>
                  <a:cubicBezTo>
                    <a:pt x="97" y="43"/>
                    <a:pt x="47" y="93"/>
                    <a:pt x="10" y="156"/>
                  </a:cubicBezTo>
                  <a:cubicBezTo>
                    <a:pt x="1" y="165"/>
                    <a:pt x="11" y="173"/>
                    <a:pt x="22" y="173"/>
                  </a:cubicBezTo>
                  <a:cubicBezTo>
                    <a:pt x="26" y="173"/>
                    <a:pt x="31" y="172"/>
                    <a:pt x="35" y="168"/>
                  </a:cubicBezTo>
                  <a:cubicBezTo>
                    <a:pt x="85" y="131"/>
                    <a:pt x="123" y="80"/>
                    <a:pt x="173" y="30"/>
                  </a:cubicBezTo>
                  <a:cubicBezTo>
                    <a:pt x="182" y="12"/>
                    <a:pt x="171" y="0"/>
                    <a:pt x="15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2" name="Google Shape;492;p31"/>
            <p:cNvSpPr/>
            <p:nvPr/>
          </p:nvSpPr>
          <p:spPr>
            <a:xfrm>
              <a:off x="4108800" y="3122275"/>
              <a:ext cx="4750" cy="6425"/>
            </a:xfrm>
            <a:custGeom>
              <a:avLst/>
              <a:gdLst/>
              <a:ahLst/>
              <a:cxnLst/>
              <a:rect l="l" t="t" r="r" b="b"/>
              <a:pathLst>
                <a:path w="190" h="257" extrusionOk="0">
                  <a:moveTo>
                    <a:pt x="164" y="0"/>
                  </a:moveTo>
                  <a:cubicBezTo>
                    <a:pt x="89" y="63"/>
                    <a:pt x="26" y="138"/>
                    <a:pt x="1" y="239"/>
                  </a:cubicBezTo>
                  <a:cubicBezTo>
                    <a:pt x="1" y="248"/>
                    <a:pt x="13" y="256"/>
                    <a:pt x="21" y="256"/>
                  </a:cubicBezTo>
                  <a:cubicBezTo>
                    <a:pt x="24" y="256"/>
                    <a:pt x="26" y="255"/>
                    <a:pt x="26" y="251"/>
                  </a:cubicBezTo>
                  <a:cubicBezTo>
                    <a:pt x="76" y="163"/>
                    <a:pt x="114" y="88"/>
                    <a:pt x="189" y="25"/>
                  </a:cubicBezTo>
                  <a:cubicBezTo>
                    <a:pt x="189" y="13"/>
                    <a:pt x="176" y="0"/>
                    <a:pt x="16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3" name="Google Shape;493;p31"/>
            <p:cNvSpPr/>
            <p:nvPr/>
          </p:nvSpPr>
          <p:spPr>
            <a:xfrm>
              <a:off x="4103150" y="3134375"/>
              <a:ext cx="3700" cy="7800"/>
            </a:xfrm>
            <a:custGeom>
              <a:avLst/>
              <a:gdLst/>
              <a:ahLst/>
              <a:cxnLst/>
              <a:rect l="l" t="t" r="r" b="b"/>
              <a:pathLst>
                <a:path w="148" h="312" extrusionOk="0">
                  <a:moveTo>
                    <a:pt x="117" y="0"/>
                  </a:moveTo>
                  <a:cubicBezTo>
                    <a:pt x="111" y="0"/>
                    <a:pt x="105" y="2"/>
                    <a:pt x="101" y="6"/>
                  </a:cubicBezTo>
                  <a:cubicBezTo>
                    <a:pt x="64" y="106"/>
                    <a:pt x="26" y="194"/>
                    <a:pt x="1" y="294"/>
                  </a:cubicBezTo>
                  <a:cubicBezTo>
                    <a:pt x="1" y="303"/>
                    <a:pt x="13" y="312"/>
                    <a:pt x="21" y="312"/>
                  </a:cubicBezTo>
                  <a:cubicBezTo>
                    <a:pt x="24" y="312"/>
                    <a:pt x="26" y="310"/>
                    <a:pt x="26" y="307"/>
                  </a:cubicBezTo>
                  <a:cubicBezTo>
                    <a:pt x="76" y="219"/>
                    <a:pt x="101" y="119"/>
                    <a:pt x="139" y="18"/>
                  </a:cubicBezTo>
                  <a:cubicBezTo>
                    <a:pt x="148" y="9"/>
                    <a:pt x="132" y="0"/>
                    <a:pt x="117"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4" name="Google Shape;494;p31"/>
            <p:cNvSpPr/>
            <p:nvPr/>
          </p:nvSpPr>
          <p:spPr>
            <a:xfrm>
              <a:off x="4111625" y="3168700"/>
              <a:ext cx="5000" cy="2900"/>
            </a:xfrm>
            <a:custGeom>
              <a:avLst/>
              <a:gdLst/>
              <a:ahLst/>
              <a:cxnLst/>
              <a:rect l="l" t="t" r="r" b="b"/>
              <a:pathLst>
                <a:path w="200" h="116" extrusionOk="0">
                  <a:moveTo>
                    <a:pt x="26" y="0"/>
                  </a:moveTo>
                  <a:cubicBezTo>
                    <a:pt x="13" y="0"/>
                    <a:pt x="1" y="13"/>
                    <a:pt x="13" y="26"/>
                  </a:cubicBezTo>
                  <a:cubicBezTo>
                    <a:pt x="63" y="63"/>
                    <a:pt x="114" y="88"/>
                    <a:pt x="176" y="113"/>
                  </a:cubicBezTo>
                  <a:cubicBezTo>
                    <a:pt x="178" y="115"/>
                    <a:pt x="180" y="116"/>
                    <a:pt x="182" y="116"/>
                  </a:cubicBezTo>
                  <a:cubicBezTo>
                    <a:pt x="192" y="116"/>
                    <a:pt x="200" y="88"/>
                    <a:pt x="189" y="88"/>
                  </a:cubicBezTo>
                  <a:cubicBezTo>
                    <a:pt x="139" y="63"/>
                    <a:pt x="76" y="26"/>
                    <a:pt x="2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5" name="Google Shape;495;p31"/>
            <p:cNvSpPr/>
            <p:nvPr/>
          </p:nvSpPr>
          <p:spPr>
            <a:xfrm>
              <a:off x="4109525" y="3171700"/>
              <a:ext cx="6150" cy="5275"/>
            </a:xfrm>
            <a:custGeom>
              <a:avLst/>
              <a:gdLst/>
              <a:ahLst/>
              <a:cxnLst/>
              <a:rect l="l" t="t" r="r" b="b"/>
              <a:pathLst>
                <a:path w="246" h="211" extrusionOk="0">
                  <a:moveTo>
                    <a:pt x="22" y="1"/>
                  </a:moveTo>
                  <a:cubicBezTo>
                    <a:pt x="11" y="1"/>
                    <a:pt x="1" y="10"/>
                    <a:pt x="9" y="18"/>
                  </a:cubicBezTo>
                  <a:cubicBezTo>
                    <a:pt x="60" y="106"/>
                    <a:pt x="135" y="157"/>
                    <a:pt x="223" y="207"/>
                  </a:cubicBezTo>
                  <a:cubicBezTo>
                    <a:pt x="225" y="209"/>
                    <a:pt x="228" y="210"/>
                    <a:pt x="230" y="210"/>
                  </a:cubicBezTo>
                  <a:cubicBezTo>
                    <a:pt x="239" y="210"/>
                    <a:pt x="245" y="192"/>
                    <a:pt x="235" y="182"/>
                  </a:cubicBezTo>
                  <a:cubicBezTo>
                    <a:pt x="147" y="131"/>
                    <a:pt x="97" y="69"/>
                    <a:pt x="35" y="6"/>
                  </a:cubicBezTo>
                  <a:cubicBezTo>
                    <a:pt x="31" y="2"/>
                    <a:pt x="26" y="1"/>
                    <a:pt x="22"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6" name="Google Shape;496;p31"/>
            <p:cNvSpPr/>
            <p:nvPr/>
          </p:nvSpPr>
          <p:spPr>
            <a:xfrm>
              <a:off x="4111000" y="3158350"/>
              <a:ext cx="7550" cy="2525"/>
            </a:xfrm>
            <a:custGeom>
              <a:avLst/>
              <a:gdLst/>
              <a:ahLst/>
              <a:cxnLst/>
              <a:rect l="l" t="t" r="r" b="b"/>
              <a:pathLst>
                <a:path w="302" h="101" extrusionOk="0">
                  <a:moveTo>
                    <a:pt x="277" y="0"/>
                  </a:moveTo>
                  <a:cubicBezTo>
                    <a:pt x="189" y="25"/>
                    <a:pt x="101" y="51"/>
                    <a:pt x="13" y="76"/>
                  </a:cubicBezTo>
                  <a:cubicBezTo>
                    <a:pt x="1" y="76"/>
                    <a:pt x="1" y="101"/>
                    <a:pt x="13" y="101"/>
                  </a:cubicBezTo>
                  <a:cubicBezTo>
                    <a:pt x="114" y="101"/>
                    <a:pt x="201" y="76"/>
                    <a:pt x="289" y="25"/>
                  </a:cubicBezTo>
                  <a:cubicBezTo>
                    <a:pt x="302" y="25"/>
                    <a:pt x="289" y="0"/>
                    <a:pt x="277"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7" name="Google Shape;497;p31"/>
            <p:cNvSpPr/>
            <p:nvPr/>
          </p:nvSpPr>
          <p:spPr>
            <a:xfrm>
              <a:off x="4110700" y="3151675"/>
              <a:ext cx="7100" cy="4825"/>
            </a:xfrm>
            <a:custGeom>
              <a:avLst/>
              <a:gdLst/>
              <a:ahLst/>
              <a:cxnLst/>
              <a:rect l="l" t="t" r="r" b="b"/>
              <a:pathLst>
                <a:path w="284" h="193" extrusionOk="0">
                  <a:moveTo>
                    <a:pt x="259" y="0"/>
                  </a:moveTo>
                  <a:cubicBezTo>
                    <a:pt x="256" y="0"/>
                    <a:pt x="253" y="1"/>
                    <a:pt x="251" y="4"/>
                  </a:cubicBezTo>
                  <a:cubicBezTo>
                    <a:pt x="163" y="54"/>
                    <a:pt x="75" y="104"/>
                    <a:pt x="0" y="167"/>
                  </a:cubicBezTo>
                  <a:cubicBezTo>
                    <a:pt x="0" y="179"/>
                    <a:pt x="13" y="192"/>
                    <a:pt x="13" y="192"/>
                  </a:cubicBezTo>
                  <a:cubicBezTo>
                    <a:pt x="113" y="142"/>
                    <a:pt x="188" y="79"/>
                    <a:pt x="264" y="29"/>
                  </a:cubicBezTo>
                  <a:cubicBezTo>
                    <a:pt x="284" y="19"/>
                    <a:pt x="271" y="0"/>
                    <a:pt x="25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8" name="Google Shape;498;p31"/>
            <p:cNvSpPr/>
            <p:nvPr/>
          </p:nvSpPr>
          <p:spPr>
            <a:xfrm>
              <a:off x="4105675" y="3143200"/>
              <a:ext cx="5925" cy="9550"/>
            </a:xfrm>
            <a:custGeom>
              <a:avLst/>
              <a:gdLst/>
              <a:ahLst/>
              <a:cxnLst/>
              <a:rect l="l" t="t" r="r" b="b"/>
              <a:pathLst>
                <a:path w="237" h="382" extrusionOk="0">
                  <a:moveTo>
                    <a:pt x="209" y="1"/>
                  </a:moveTo>
                  <a:cubicBezTo>
                    <a:pt x="206" y="1"/>
                    <a:pt x="203" y="2"/>
                    <a:pt x="201" y="4"/>
                  </a:cubicBezTo>
                  <a:cubicBezTo>
                    <a:pt x="126" y="117"/>
                    <a:pt x="38" y="230"/>
                    <a:pt x="0" y="355"/>
                  </a:cubicBezTo>
                  <a:cubicBezTo>
                    <a:pt x="0" y="371"/>
                    <a:pt x="10" y="382"/>
                    <a:pt x="20" y="382"/>
                  </a:cubicBezTo>
                  <a:cubicBezTo>
                    <a:pt x="27" y="382"/>
                    <a:pt x="33" y="377"/>
                    <a:pt x="38" y="368"/>
                  </a:cubicBezTo>
                  <a:cubicBezTo>
                    <a:pt x="101" y="255"/>
                    <a:pt x="151" y="142"/>
                    <a:pt x="226" y="29"/>
                  </a:cubicBezTo>
                  <a:cubicBezTo>
                    <a:pt x="236" y="19"/>
                    <a:pt x="222" y="1"/>
                    <a:pt x="20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9" name="Google Shape;499;p31"/>
            <p:cNvSpPr/>
            <p:nvPr/>
          </p:nvSpPr>
          <p:spPr>
            <a:xfrm>
              <a:off x="3983325" y="3141625"/>
              <a:ext cx="27300" cy="21775"/>
            </a:xfrm>
            <a:custGeom>
              <a:avLst/>
              <a:gdLst/>
              <a:ahLst/>
              <a:cxnLst/>
              <a:rect l="l" t="t" r="r" b="b"/>
              <a:pathLst>
                <a:path w="1092" h="871" extrusionOk="0">
                  <a:moveTo>
                    <a:pt x="931" y="1"/>
                  </a:moveTo>
                  <a:cubicBezTo>
                    <a:pt x="922" y="1"/>
                    <a:pt x="913" y="2"/>
                    <a:pt x="904" y="4"/>
                  </a:cubicBezTo>
                  <a:cubicBezTo>
                    <a:pt x="854" y="4"/>
                    <a:pt x="803" y="29"/>
                    <a:pt x="753" y="42"/>
                  </a:cubicBezTo>
                  <a:cubicBezTo>
                    <a:pt x="477" y="167"/>
                    <a:pt x="226" y="343"/>
                    <a:pt x="0" y="531"/>
                  </a:cubicBezTo>
                  <a:lnTo>
                    <a:pt x="452" y="870"/>
                  </a:lnTo>
                  <a:cubicBezTo>
                    <a:pt x="728" y="732"/>
                    <a:pt x="967" y="519"/>
                    <a:pt x="1054" y="230"/>
                  </a:cubicBezTo>
                  <a:cubicBezTo>
                    <a:pt x="1079" y="180"/>
                    <a:pt x="1092" y="105"/>
                    <a:pt x="1054" y="54"/>
                  </a:cubicBezTo>
                  <a:cubicBezTo>
                    <a:pt x="1023" y="23"/>
                    <a:pt x="975" y="1"/>
                    <a:pt x="931" y="1"/>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0" name="Google Shape;500;p31"/>
            <p:cNvSpPr/>
            <p:nvPr/>
          </p:nvSpPr>
          <p:spPr>
            <a:xfrm>
              <a:off x="3984250" y="3147750"/>
              <a:ext cx="20425" cy="13450"/>
            </a:xfrm>
            <a:custGeom>
              <a:avLst/>
              <a:gdLst/>
              <a:ahLst/>
              <a:cxnLst/>
              <a:rect l="l" t="t" r="r" b="b"/>
              <a:pathLst>
                <a:path w="817" h="538" extrusionOk="0">
                  <a:moveTo>
                    <a:pt x="686" y="1"/>
                  </a:moveTo>
                  <a:cubicBezTo>
                    <a:pt x="669" y="1"/>
                    <a:pt x="653" y="4"/>
                    <a:pt x="641" y="10"/>
                  </a:cubicBezTo>
                  <a:cubicBezTo>
                    <a:pt x="315" y="136"/>
                    <a:pt x="189" y="336"/>
                    <a:pt x="1" y="537"/>
                  </a:cubicBezTo>
                  <a:cubicBezTo>
                    <a:pt x="1" y="537"/>
                    <a:pt x="540" y="374"/>
                    <a:pt x="741" y="198"/>
                  </a:cubicBezTo>
                  <a:cubicBezTo>
                    <a:pt x="779" y="161"/>
                    <a:pt x="817" y="123"/>
                    <a:pt x="804" y="73"/>
                  </a:cubicBezTo>
                  <a:cubicBezTo>
                    <a:pt x="804" y="35"/>
                    <a:pt x="766" y="23"/>
                    <a:pt x="741" y="10"/>
                  </a:cubicBezTo>
                  <a:cubicBezTo>
                    <a:pt x="722" y="4"/>
                    <a:pt x="704" y="1"/>
                    <a:pt x="686" y="1"/>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1" name="Google Shape;501;p31"/>
            <p:cNvSpPr/>
            <p:nvPr/>
          </p:nvSpPr>
          <p:spPr>
            <a:xfrm>
              <a:off x="3974850" y="3126650"/>
              <a:ext cx="28250" cy="27650"/>
            </a:xfrm>
            <a:custGeom>
              <a:avLst/>
              <a:gdLst/>
              <a:ahLst/>
              <a:cxnLst/>
              <a:rect l="l" t="t" r="r" b="b"/>
              <a:pathLst>
                <a:path w="1130" h="1106" extrusionOk="0">
                  <a:moveTo>
                    <a:pt x="916" y="1"/>
                  </a:moveTo>
                  <a:cubicBezTo>
                    <a:pt x="866" y="13"/>
                    <a:pt x="816" y="39"/>
                    <a:pt x="766" y="64"/>
                  </a:cubicBezTo>
                  <a:cubicBezTo>
                    <a:pt x="452" y="239"/>
                    <a:pt x="251" y="553"/>
                    <a:pt x="0" y="804"/>
                  </a:cubicBezTo>
                  <a:lnTo>
                    <a:pt x="389" y="1105"/>
                  </a:lnTo>
                  <a:cubicBezTo>
                    <a:pt x="703" y="892"/>
                    <a:pt x="992" y="628"/>
                    <a:pt x="1105" y="290"/>
                  </a:cubicBezTo>
                  <a:cubicBezTo>
                    <a:pt x="1130" y="202"/>
                    <a:pt x="1130" y="101"/>
                    <a:pt x="1067" y="51"/>
                  </a:cubicBezTo>
                  <a:cubicBezTo>
                    <a:pt x="1029" y="13"/>
                    <a:pt x="967" y="1"/>
                    <a:pt x="916" y="1"/>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2" name="Google Shape;502;p31"/>
            <p:cNvSpPr/>
            <p:nvPr/>
          </p:nvSpPr>
          <p:spPr>
            <a:xfrm>
              <a:off x="3981425" y="3132300"/>
              <a:ext cx="16975" cy="17600"/>
            </a:xfrm>
            <a:custGeom>
              <a:avLst/>
              <a:gdLst/>
              <a:ahLst/>
              <a:cxnLst/>
              <a:rect l="l" t="t" r="r" b="b"/>
              <a:pathLst>
                <a:path w="679" h="704" extrusionOk="0">
                  <a:moveTo>
                    <a:pt x="566" y="1"/>
                  </a:moveTo>
                  <a:cubicBezTo>
                    <a:pt x="528" y="1"/>
                    <a:pt x="490" y="1"/>
                    <a:pt x="465" y="26"/>
                  </a:cubicBezTo>
                  <a:cubicBezTo>
                    <a:pt x="189" y="227"/>
                    <a:pt x="126" y="465"/>
                    <a:pt x="1" y="704"/>
                  </a:cubicBezTo>
                  <a:cubicBezTo>
                    <a:pt x="1" y="704"/>
                    <a:pt x="478" y="402"/>
                    <a:pt x="628" y="176"/>
                  </a:cubicBezTo>
                  <a:cubicBezTo>
                    <a:pt x="653" y="126"/>
                    <a:pt x="679" y="76"/>
                    <a:pt x="653" y="38"/>
                  </a:cubicBezTo>
                  <a:cubicBezTo>
                    <a:pt x="628" y="13"/>
                    <a:pt x="591" y="1"/>
                    <a:pt x="566" y="1"/>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3" name="Google Shape;503;p31"/>
            <p:cNvSpPr/>
            <p:nvPr/>
          </p:nvSpPr>
          <p:spPr>
            <a:xfrm>
              <a:off x="3962300" y="3115050"/>
              <a:ext cx="30775" cy="27950"/>
            </a:xfrm>
            <a:custGeom>
              <a:avLst/>
              <a:gdLst/>
              <a:ahLst/>
              <a:cxnLst/>
              <a:rect l="l" t="t" r="r" b="b"/>
              <a:pathLst>
                <a:path w="1231" h="1118" extrusionOk="0">
                  <a:moveTo>
                    <a:pt x="1092" y="1"/>
                  </a:moveTo>
                  <a:cubicBezTo>
                    <a:pt x="1042" y="1"/>
                    <a:pt x="992" y="13"/>
                    <a:pt x="954" y="26"/>
                  </a:cubicBezTo>
                  <a:cubicBezTo>
                    <a:pt x="854" y="63"/>
                    <a:pt x="766" y="126"/>
                    <a:pt x="678" y="189"/>
                  </a:cubicBezTo>
                  <a:cubicBezTo>
                    <a:pt x="427" y="390"/>
                    <a:pt x="214" y="615"/>
                    <a:pt x="0" y="866"/>
                  </a:cubicBezTo>
                  <a:lnTo>
                    <a:pt x="553" y="1117"/>
                  </a:lnTo>
                  <a:cubicBezTo>
                    <a:pt x="829" y="841"/>
                    <a:pt x="1092" y="553"/>
                    <a:pt x="1205" y="201"/>
                  </a:cubicBezTo>
                  <a:cubicBezTo>
                    <a:pt x="1230" y="151"/>
                    <a:pt x="1230" y="114"/>
                    <a:pt x="1218" y="63"/>
                  </a:cubicBezTo>
                  <a:cubicBezTo>
                    <a:pt x="1193" y="26"/>
                    <a:pt x="1142" y="1"/>
                    <a:pt x="1092" y="1"/>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4" name="Google Shape;504;p31"/>
            <p:cNvSpPr/>
            <p:nvPr/>
          </p:nvSpPr>
          <p:spPr>
            <a:xfrm>
              <a:off x="3969525" y="3121025"/>
              <a:ext cx="17275" cy="17900"/>
            </a:xfrm>
            <a:custGeom>
              <a:avLst/>
              <a:gdLst/>
              <a:ahLst/>
              <a:cxnLst/>
              <a:rect l="l" t="t" r="r" b="b"/>
              <a:pathLst>
                <a:path w="691" h="716" extrusionOk="0">
                  <a:moveTo>
                    <a:pt x="577" y="0"/>
                  </a:moveTo>
                  <a:cubicBezTo>
                    <a:pt x="540" y="0"/>
                    <a:pt x="502" y="0"/>
                    <a:pt x="477" y="25"/>
                  </a:cubicBezTo>
                  <a:cubicBezTo>
                    <a:pt x="188" y="238"/>
                    <a:pt x="126" y="477"/>
                    <a:pt x="0" y="715"/>
                  </a:cubicBezTo>
                  <a:cubicBezTo>
                    <a:pt x="0" y="715"/>
                    <a:pt x="502" y="402"/>
                    <a:pt x="640" y="176"/>
                  </a:cubicBezTo>
                  <a:cubicBezTo>
                    <a:pt x="678" y="138"/>
                    <a:pt x="690" y="75"/>
                    <a:pt x="665" y="38"/>
                  </a:cubicBezTo>
                  <a:cubicBezTo>
                    <a:pt x="640" y="13"/>
                    <a:pt x="602" y="0"/>
                    <a:pt x="577" y="0"/>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5" name="Google Shape;505;p31"/>
            <p:cNvSpPr/>
            <p:nvPr/>
          </p:nvSpPr>
          <p:spPr>
            <a:xfrm>
              <a:off x="3949750" y="3106450"/>
              <a:ext cx="28900" cy="28400"/>
            </a:xfrm>
            <a:custGeom>
              <a:avLst/>
              <a:gdLst/>
              <a:ahLst/>
              <a:cxnLst/>
              <a:rect l="l" t="t" r="r" b="b"/>
              <a:pathLst>
                <a:path w="1156" h="1136" extrusionOk="0">
                  <a:moveTo>
                    <a:pt x="976" y="0"/>
                  </a:moveTo>
                  <a:cubicBezTo>
                    <a:pt x="902" y="0"/>
                    <a:pt x="831" y="51"/>
                    <a:pt x="779" y="94"/>
                  </a:cubicBezTo>
                  <a:cubicBezTo>
                    <a:pt x="477" y="319"/>
                    <a:pt x="214" y="596"/>
                    <a:pt x="1" y="909"/>
                  </a:cubicBezTo>
                  <a:lnTo>
                    <a:pt x="540" y="1135"/>
                  </a:lnTo>
                  <a:cubicBezTo>
                    <a:pt x="841" y="947"/>
                    <a:pt x="1055" y="658"/>
                    <a:pt x="1130" y="332"/>
                  </a:cubicBezTo>
                  <a:cubicBezTo>
                    <a:pt x="1142" y="269"/>
                    <a:pt x="1155" y="207"/>
                    <a:pt x="1142" y="144"/>
                  </a:cubicBezTo>
                  <a:cubicBezTo>
                    <a:pt x="1130" y="81"/>
                    <a:pt x="1080" y="31"/>
                    <a:pt x="1017" y="6"/>
                  </a:cubicBezTo>
                  <a:cubicBezTo>
                    <a:pt x="1003" y="2"/>
                    <a:pt x="989" y="0"/>
                    <a:pt x="976" y="0"/>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6" name="Google Shape;506;p31"/>
            <p:cNvSpPr/>
            <p:nvPr/>
          </p:nvSpPr>
          <p:spPr>
            <a:xfrm>
              <a:off x="3958850" y="3114000"/>
              <a:ext cx="15700" cy="18650"/>
            </a:xfrm>
            <a:custGeom>
              <a:avLst/>
              <a:gdLst/>
              <a:ahLst/>
              <a:cxnLst/>
              <a:rect l="l" t="t" r="r" b="b"/>
              <a:pathLst>
                <a:path w="628" h="746" extrusionOk="0">
                  <a:moveTo>
                    <a:pt x="537" y="0"/>
                  </a:moveTo>
                  <a:cubicBezTo>
                    <a:pt x="529" y="0"/>
                    <a:pt x="522" y="2"/>
                    <a:pt x="515" y="5"/>
                  </a:cubicBezTo>
                  <a:cubicBezTo>
                    <a:pt x="477" y="5"/>
                    <a:pt x="440" y="17"/>
                    <a:pt x="415" y="30"/>
                  </a:cubicBezTo>
                  <a:cubicBezTo>
                    <a:pt x="164" y="256"/>
                    <a:pt x="113" y="494"/>
                    <a:pt x="0" y="745"/>
                  </a:cubicBezTo>
                  <a:cubicBezTo>
                    <a:pt x="0" y="745"/>
                    <a:pt x="452" y="407"/>
                    <a:pt x="578" y="181"/>
                  </a:cubicBezTo>
                  <a:cubicBezTo>
                    <a:pt x="603" y="130"/>
                    <a:pt x="628" y="68"/>
                    <a:pt x="590" y="30"/>
                  </a:cubicBezTo>
                  <a:cubicBezTo>
                    <a:pt x="581" y="12"/>
                    <a:pt x="558" y="0"/>
                    <a:pt x="537" y="0"/>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7" name="Google Shape;507;p31"/>
            <p:cNvSpPr/>
            <p:nvPr/>
          </p:nvSpPr>
          <p:spPr>
            <a:xfrm>
              <a:off x="3939400" y="3100500"/>
              <a:ext cx="21050" cy="28700"/>
            </a:xfrm>
            <a:custGeom>
              <a:avLst/>
              <a:gdLst/>
              <a:ahLst/>
              <a:cxnLst/>
              <a:rect l="l" t="t" r="r" b="b"/>
              <a:pathLst>
                <a:path w="842" h="1148" extrusionOk="0">
                  <a:moveTo>
                    <a:pt x="721" y="0"/>
                  </a:moveTo>
                  <a:cubicBezTo>
                    <a:pt x="690" y="0"/>
                    <a:pt x="655" y="12"/>
                    <a:pt x="628" y="30"/>
                  </a:cubicBezTo>
                  <a:cubicBezTo>
                    <a:pt x="553" y="68"/>
                    <a:pt x="502" y="131"/>
                    <a:pt x="452" y="181"/>
                  </a:cubicBezTo>
                  <a:cubicBezTo>
                    <a:pt x="289" y="382"/>
                    <a:pt x="63" y="708"/>
                    <a:pt x="0" y="1147"/>
                  </a:cubicBezTo>
                  <a:lnTo>
                    <a:pt x="540" y="1122"/>
                  </a:lnTo>
                  <a:cubicBezTo>
                    <a:pt x="716" y="834"/>
                    <a:pt x="816" y="520"/>
                    <a:pt x="829" y="181"/>
                  </a:cubicBezTo>
                  <a:cubicBezTo>
                    <a:pt x="841" y="118"/>
                    <a:pt x="829" y="30"/>
                    <a:pt x="753" y="5"/>
                  </a:cubicBezTo>
                  <a:cubicBezTo>
                    <a:pt x="743" y="2"/>
                    <a:pt x="732" y="0"/>
                    <a:pt x="721" y="0"/>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8" name="Google Shape;508;p31"/>
            <p:cNvSpPr/>
            <p:nvPr/>
          </p:nvSpPr>
          <p:spPr>
            <a:xfrm>
              <a:off x="3945350" y="3107075"/>
              <a:ext cx="12275" cy="21175"/>
            </a:xfrm>
            <a:custGeom>
              <a:avLst/>
              <a:gdLst/>
              <a:ahLst/>
              <a:cxnLst/>
              <a:rect l="l" t="t" r="r" b="b"/>
              <a:pathLst>
                <a:path w="491" h="847" extrusionOk="0">
                  <a:moveTo>
                    <a:pt x="389" y="1"/>
                  </a:moveTo>
                  <a:cubicBezTo>
                    <a:pt x="381" y="1"/>
                    <a:pt x="372" y="2"/>
                    <a:pt x="365" y="6"/>
                  </a:cubicBezTo>
                  <a:cubicBezTo>
                    <a:pt x="327" y="18"/>
                    <a:pt x="289" y="31"/>
                    <a:pt x="277" y="56"/>
                  </a:cubicBezTo>
                  <a:cubicBezTo>
                    <a:pt x="64" y="332"/>
                    <a:pt x="64" y="571"/>
                    <a:pt x="1" y="847"/>
                  </a:cubicBezTo>
                  <a:cubicBezTo>
                    <a:pt x="1" y="847"/>
                    <a:pt x="390" y="420"/>
                    <a:pt x="465" y="169"/>
                  </a:cubicBezTo>
                  <a:cubicBezTo>
                    <a:pt x="478" y="119"/>
                    <a:pt x="490" y="56"/>
                    <a:pt x="453" y="18"/>
                  </a:cubicBezTo>
                  <a:cubicBezTo>
                    <a:pt x="435" y="10"/>
                    <a:pt x="411" y="1"/>
                    <a:pt x="389" y="1"/>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9" name="Google Shape;509;p31"/>
            <p:cNvSpPr/>
            <p:nvPr/>
          </p:nvSpPr>
          <p:spPr>
            <a:xfrm>
              <a:off x="3987075" y="3155825"/>
              <a:ext cx="9750" cy="3475"/>
            </a:xfrm>
            <a:custGeom>
              <a:avLst/>
              <a:gdLst/>
              <a:ahLst/>
              <a:cxnLst/>
              <a:rect l="l" t="t" r="r" b="b"/>
              <a:pathLst>
                <a:path w="390" h="139" extrusionOk="0">
                  <a:moveTo>
                    <a:pt x="390" y="1"/>
                  </a:moveTo>
                  <a:cubicBezTo>
                    <a:pt x="264" y="51"/>
                    <a:pt x="139" y="89"/>
                    <a:pt x="13" y="126"/>
                  </a:cubicBezTo>
                  <a:cubicBezTo>
                    <a:pt x="1" y="126"/>
                    <a:pt x="1" y="139"/>
                    <a:pt x="13" y="139"/>
                  </a:cubicBezTo>
                  <a:cubicBezTo>
                    <a:pt x="139" y="126"/>
                    <a:pt x="277" y="64"/>
                    <a:pt x="390" y="13"/>
                  </a:cubicBezTo>
                  <a:cubicBezTo>
                    <a:pt x="390" y="13"/>
                    <a:pt x="390" y="1"/>
                    <a:pt x="390"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0" name="Google Shape;510;p31"/>
            <p:cNvSpPr/>
            <p:nvPr/>
          </p:nvSpPr>
          <p:spPr>
            <a:xfrm>
              <a:off x="3986775" y="3151450"/>
              <a:ext cx="5675" cy="2525"/>
            </a:xfrm>
            <a:custGeom>
              <a:avLst/>
              <a:gdLst/>
              <a:ahLst/>
              <a:cxnLst/>
              <a:rect l="l" t="t" r="r" b="b"/>
              <a:pathLst>
                <a:path w="227" h="101" extrusionOk="0">
                  <a:moveTo>
                    <a:pt x="214" y="0"/>
                  </a:moveTo>
                  <a:cubicBezTo>
                    <a:pt x="151" y="38"/>
                    <a:pt x="76" y="63"/>
                    <a:pt x="0" y="88"/>
                  </a:cubicBezTo>
                  <a:cubicBezTo>
                    <a:pt x="0" y="88"/>
                    <a:pt x="0" y="101"/>
                    <a:pt x="0" y="101"/>
                  </a:cubicBezTo>
                  <a:cubicBezTo>
                    <a:pt x="76" y="88"/>
                    <a:pt x="151" y="50"/>
                    <a:pt x="214" y="13"/>
                  </a:cubicBezTo>
                  <a:cubicBezTo>
                    <a:pt x="226" y="0"/>
                    <a:pt x="214" y="0"/>
                    <a:pt x="214"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1" name="Google Shape;511;p31"/>
            <p:cNvSpPr/>
            <p:nvPr/>
          </p:nvSpPr>
          <p:spPr>
            <a:xfrm>
              <a:off x="3980800" y="3140950"/>
              <a:ext cx="9350" cy="7700"/>
            </a:xfrm>
            <a:custGeom>
              <a:avLst/>
              <a:gdLst/>
              <a:ahLst/>
              <a:cxnLst/>
              <a:rect l="l" t="t" r="r" b="b"/>
              <a:pathLst>
                <a:path w="374" h="308" extrusionOk="0">
                  <a:moveTo>
                    <a:pt x="367" y="1"/>
                  </a:moveTo>
                  <a:lnTo>
                    <a:pt x="367" y="1"/>
                  </a:lnTo>
                  <a:cubicBezTo>
                    <a:pt x="366" y="1"/>
                    <a:pt x="365" y="2"/>
                    <a:pt x="365" y="6"/>
                  </a:cubicBezTo>
                  <a:cubicBezTo>
                    <a:pt x="239" y="94"/>
                    <a:pt x="114" y="194"/>
                    <a:pt x="13" y="295"/>
                  </a:cubicBezTo>
                  <a:cubicBezTo>
                    <a:pt x="1" y="295"/>
                    <a:pt x="13" y="307"/>
                    <a:pt x="13" y="307"/>
                  </a:cubicBezTo>
                  <a:cubicBezTo>
                    <a:pt x="139" y="219"/>
                    <a:pt x="252" y="119"/>
                    <a:pt x="365" y="19"/>
                  </a:cubicBezTo>
                  <a:cubicBezTo>
                    <a:pt x="374" y="10"/>
                    <a:pt x="370" y="1"/>
                    <a:pt x="36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2" name="Google Shape;512;p31"/>
            <p:cNvSpPr/>
            <p:nvPr/>
          </p:nvSpPr>
          <p:spPr>
            <a:xfrm>
              <a:off x="3976100" y="3138450"/>
              <a:ext cx="6200" cy="5500"/>
            </a:xfrm>
            <a:custGeom>
              <a:avLst/>
              <a:gdLst/>
              <a:ahLst/>
              <a:cxnLst/>
              <a:rect l="l" t="t" r="r" b="b"/>
              <a:pathLst>
                <a:path w="248" h="220" extrusionOk="0">
                  <a:moveTo>
                    <a:pt x="241" y="1"/>
                  </a:moveTo>
                  <a:lnTo>
                    <a:pt x="241" y="1"/>
                  </a:lnTo>
                  <a:cubicBezTo>
                    <a:pt x="240" y="1"/>
                    <a:pt x="239" y="2"/>
                    <a:pt x="239" y="6"/>
                  </a:cubicBezTo>
                  <a:cubicBezTo>
                    <a:pt x="164" y="81"/>
                    <a:pt x="76" y="131"/>
                    <a:pt x="1" y="207"/>
                  </a:cubicBezTo>
                  <a:cubicBezTo>
                    <a:pt x="1" y="207"/>
                    <a:pt x="1" y="219"/>
                    <a:pt x="13" y="219"/>
                  </a:cubicBezTo>
                  <a:cubicBezTo>
                    <a:pt x="101" y="169"/>
                    <a:pt x="176" y="94"/>
                    <a:pt x="239" y="18"/>
                  </a:cubicBezTo>
                  <a:cubicBezTo>
                    <a:pt x="248" y="9"/>
                    <a:pt x="244" y="1"/>
                    <a:pt x="241"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3" name="Google Shape;513;p31"/>
            <p:cNvSpPr/>
            <p:nvPr/>
          </p:nvSpPr>
          <p:spPr>
            <a:xfrm>
              <a:off x="3970450" y="3130100"/>
              <a:ext cx="10375" cy="10525"/>
            </a:xfrm>
            <a:custGeom>
              <a:avLst/>
              <a:gdLst/>
              <a:ahLst/>
              <a:cxnLst/>
              <a:rect l="l" t="t" r="r" b="b"/>
              <a:pathLst>
                <a:path w="415" h="421" extrusionOk="0">
                  <a:moveTo>
                    <a:pt x="402" y="1"/>
                  </a:moveTo>
                  <a:cubicBezTo>
                    <a:pt x="252" y="126"/>
                    <a:pt x="114" y="264"/>
                    <a:pt x="1" y="415"/>
                  </a:cubicBezTo>
                  <a:cubicBezTo>
                    <a:pt x="1" y="415"/>
                    <a:pt x="6" y="421"/>
                    <a:pt x="10" y="421"/>
                  </a:cubicBezTo>
                  <a:cubicBezTo>
                    <a:pt x="12" y="421"/>
                    <a:pt x="13" y="419"/>
                    <a:pt x="13" y="415"/>
                  </a:cubicBezTo>
                  <a:cubicBezTo>
                    <a:pt x="139" y="277"/>
                    <a:pt x="264" y="139"/>
                    <a:pt x="402" y="13"/>
                  </a:cubicBezTo>
                  <a:cubicBezTo>
                    <a:pt x="415" y="13"/>
                    <a:pt x="402" y="1"/>
                    <a:pt x="402"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4" name="Google Shape;514;p31"/>
            <p:cNvSpPr/>
            <p:nvPr/>
          </p:nvSpPr>
          <p:spPr>
            <a:xfrm>
              <a:off x="3958850" y="3125100"/>
              <a:ext cx="6925" cy="7050"/>
            </a:xfrm>
            <a:custGeom>
              <a:avLst/>
              <a:gdLst/>
              <a:ahLst/>
              <a:cxnLst/>
              <a:rect l="l" t="t" r="r" b="b"/>
              <a:pathLst>
                <a:path w="277" h="282" extrusionOk="0">
                  <a:moveTo>
                    <a:pt x="251" y="0"/>
                  </a:moveTo>
                  <a:cubicBezTo>
                    <a:pt x="176" y="88"/>
                    <a:pt x="76" y="176"/>
                    <a:pt x="0" y="264"/>
                  </a:cubicBezTo>
                  <a:cubicBezTo>
                    <a:pt x="0" y="273"/>
                    <a:pt x="7" y="281"/>
                    <a:pt x="10" y="281"/>
                  </a:cubicBezTo>
                  <a:cubicBezTo>
                    <a:pt x="12" y="281"/>
                    <a:pt x="13" y="280"/>
                    <a:pt x="13" y="276"/>
                  </a:cubicBezTo>
                  <a:cubicBezTo>
                    <a:pt x="101" y="201"/>
                    <a:pt x="189" y="101"/>
                    <a:pt x="264" y="13"/>
                  </a:cubicBezTo>
                  <a:cubicBezTo>
                    <a:pt x="277" y="0"/>
                    <a:pt x="264" y="0"/>
                    <a:pt x="251"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5" name="Google Shape;515;p31"/>
            <p:cNvSpPr/>
            <p:nvPr/>
          </p:nvSpPr>
          <p:spPr>
            <a:xfrm>
              <a:off x="3956125" y="3119000"/>
              <a:ext cx="8400" cy="12525"/>
            </a:xfrm>
            <a:custGeom>
              <a:avLst/>
              <a:gdLst/>
              <a:ahLst/>
              <a:cxnLst/>
              <a:rect l="l" t="t" r="r" b="b"/>
              <a:pathLst>
                <a:path w="336" h="501" extrusionOk="0">
                  <a:moveTo>
                    <a:pt x="325" y="1"/>
                  </a:moveTo>
                  <a:cubicBezTo>
                    <a:pt x="324" y="1"/>
                    <a:pt x="323" y="2"/>
                    <a:pt x="323" y="6"/>
                  </a:cubicBezTo>
                  <a:cubicBezTo>
                    <a:pt x="185" y="131"/>
                    <a:pt x="59" y="307"/>
                    <a:pt x="9" y="483"/>
                  </a:cubicBezTo>
                  <a:cubicBezTo>
                    <a:pt x="0" y="491"/>
                    <a:pt x="10" y="500"/>
                    <a:pt x="17" y="500"/>
                  </a:cubicBezTo>
                  <a:cubicBezTo>
                    <a:pt x="19" y="500"/>
                    <a:pt x="22" y="499"/>
                    <a:pt x="22" y="495"/>
                  </a:cubicBezTo>
                  <a:cubicBezTo>
                    <a:pt x="109" y="319"/>
                    <a:pt x="197" y="156"/>
                    <a:pt x="335" y="18"/>
                  </a:cubicBezTo>
                  <a:cubicBezTo>
                    <a:pt x="335" y="9"/>
                    <a:pt x="329" y="1"/>
                    <a:pt x="325"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6" name="Google Shape;516;p31"/>
            <p:cNvSpPr/>
            <p:nvPr/>
          </p:nvSpPr>
          <p:spPr>
            <a:xfrm>
              <a:off x="3948600" y="3119325"/>
              <a:ext cx="7050" cy="10325"/>
            </a:xfrm>
            <a:custGeom>
              <a:avLst/>
              <a:gdLst/>
              <a:ahLst/>
              <a:cxnLst/>
              <a:rect l="l" t="t" r="r" b="b"/>
              <a:pathLst>
                <a:path w="282" h="413" extrusionOk="0">
                  <a:moveTo>
                    <a:pt x="270" y="0"/>
                  </a:moveTo>
                  <a:cubicBezTo>
                    <a:pt x="267" y="0"/>
                    <a:pt x="264" y="2"/>
                    <a:pt x="260" y="5"/>
                  </a:cubicBezTo>
                  <a:cubicBezTo>
                    <a:pt x="172" y="131"/>
                    <a:pt x="84" y="269"/>
                    <a:pt x="9" y="407"/>
                  </a:cubicBezTo>
                  <a:cubicBezTo>
                    <a:pt x="1" y="407"/>
                    <a:pt x="3" y="412"/>
                    <a:pt x="10" y="412"/>
                  </a:cubicBezTo>
                  <a:cubicBezTo>
                    <a:pt x="13" y="412"/>
                    <a:pt x="17" y="411"/>
                    <a:pt x="21" y="407"/>
                  </a:cubicBezTo>
                  <a:cubicBezTo>
                    <a:pt x="109" y="281"/>
                    <a:pt x="197" y="143"/>
                    <a:pt x="272" y="18"/>
                  </a:cubicBezTo>
                  <a:cubicBezTo>
                    <a:pt x="281" y="9"/>
                    <a:pt x="278" y="0"/>
                    <a:pt x="270"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7" name="Google Shape;517;p31"/>
            <p:cNvSpPr/>
            <p:nvPr/>
          </p:nvSpPr>
          <p:spPr>
            <a:xfrm>
              <a:off x="3942850" y="3114275"/>
              <a:ext cx="6925" cy="15850"/>
            </a:xfrm>
            <a:custGeom>
              <a:avLst/>
              <a:gdLst/>
              <a:ahLst/>
              <a:cxnLst/>
              <a:rect l="l" t="t" r="r" b="b"/>
              <a:pathLst>
                <a:path w="277" h="634" extrusionOk="0">
                  <a:moveTo>
                    <a:pt x="267" y="1"/>
                  </a:moveTo>
                  <a:cubicBezTo>
                    <a:pt x="265" y="1"/>
                    <a:pt x="264" y="2"/>
                    <a:pt x="264" y="6"/>
                  </a:cubicBezTo>
                  <a:cubicBezTo>
                    <a:pt x="138" y="182"/>
                    <a:pt x="26" y="408"/>
                    <a:pt x="0" y="634"/>
                  </a:cubicBezTo>
                  <a:lnTo>
                    <a:pt x="13" y="634"/>
                  </a:lnTo>
                  <a:cubicBezTo>
                    <a:pt x="51" y="521"/>
                    <a:pt x="76" y="421"/>
                    <a:pt x="113" y="308"/>
                  </a:cubicBezTo>
                  <a:cubicBezTo>
                    <a:pt x="164" y="207"/>
                    <a:pt x="214" y="107"/>
                    <a:pt x="277" y="6"/>
                  </a:cubicBezTo>
                  <a:cubicBezTo>
                    <a:pt x="277" y="6"/>
                    <a:pt x="271" y="1"/>
                    <a:pt x="26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8" name="Google Shape;518;p31"/>
            <p:cNvSpPr/>
            <p:nvPr/>
          </p:nvSpPr>
          <p:spPr>
            <a:xfrm>
              <a:off x="3946300" y="3112475"/>
              <a:ext cx="5675" cy="5175"/>
            </a:xfrm>
            <a:custGeom>
              <a:avLst/>
              <a:gdLst/>
              <a:ahLst/>
              <a:cxnLst/>
              <a:rect l="l" t="t" r="r" b="b"/>
              <a:pathLst>
                <a:path w="227" h="207" extrusionOk="0">
                  <a:moveTo>
                    <a:pt x="107" y="1"/>
                  </a:moveTo>
                  <a:cubicBezTo>
                    <a:pt x="63" y="1"/>
                    <a:pt x="24" y="36"/>
                    <a:pt x="13" y="91"/>
                  </a:cubicBezTo>
                  <a:cubicBezTo>
                    <a:pt x="0" y="141"/>
                    <a:pt x="38" y="191"/>
                    <a:pt x="88" y="204"/>
                  </a:cubicBezTo>
                  <a:cubicBezTo>
                    <a:pt x="97" y="206"/>
                    <a:pt x="105" y="206"/>
                    <a:pt x="112" y="206"/>
                  </a:cubicBezTo>
                  <a:cubicBezTo>
                    <a:pt x="164" y="206"/>
                    <a:pt x="203" y="172"/>
                    <a:pt x="214" y="129"/>
                  </a:cubicBezTo>
                  <a:cubicBezTo>
                    <a:pt x="226" y="66"/>
                    <a:pt x="189" y="16"/>
                    <a:pt x="126" y="3"/>
                  </a:cubicBezTo>
                  <a:cubicBezTo>
                    <a:pt x="119" y="2"/>
                    <a:pt x="113" y="1"/>
                    <a:pt x="10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9" name="Google Shape;519;p31"/>
            <p:cNvSpPr/>
            <p:nvPr/>
          </p:nvSpPr>
          <p:spPr>
            <a:xfrm>
              <a:off x="3949425" y="3120075"/>
              <a:ext cx="3175" cy="2850"/>
            </a:xfrm>
            <a:custGeom>
              <a:avLst/>
              <a:gdLst/>
              <a:ahLst/>
              <a:cxnLst/>
              <a:rect l="l" t="t" r="r" b="b"/>
              <a:pathLst>
                <a:path w="127" h="114" extrusionOk="0">
                  <a:moveTo>
                    <a:pt x="76" y="0"/>
                  </a:moveTo>
                  <a:cubicBezTo>
                    <a:pt x="39" y="0"/>
                    <a:pt x="14" y="13"/>
                    <a:pt x="1" y="51"/>
                  </a:cubicBezTo>
                  <a:cubicBezTo>
                    <a:pt x="1" y="76"/>
                    <a:pt x="26" y="101"/>
                    <a:pt x="51" y="113"/>
                  </a:cubicBezTo>
                  <a:cubicBezTo>
                    <a:pt x="76" y="113"/>
                    <a:pt x="114" y="101"/>
                    <a:pt x="114" y="63"/>
                  </a:cubicBezTo>
                  <a:cubicBezTo>
                    <a:pt x="126" y="38"/>
                    <a:pt x="101" y="0"/>
                    <a:pt x="76"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0" name="Google Shape;520;p31"/>
            <p:cNvSpPr/>
            <p:nvPr/>
          </p:nvSpPr>
          <p:spPr>
            <a:xfrm>
              <a:off x="3978925" y="3129175"/>
              <a:ext cx="2850" cy="2850"/>
            </a:xfrm>
            <a:custGeom>
              <a:avLst/>
              <a:gdLst/>
              <a:ahLst/>
              <a:cxnLst/>
              <a:rect l="l" t="t" r="r" b="b"/>
              <a:pathLst>
                <a:path w="114" h="114" extrusionOk="0">
                  <a:moveTo>
                    <a:pt x="63" y="0"/>
                  </a:moveTo>
                  <a:cubicBezTo>
                    <a:pt x="38" y="0"/>
                    <a:pt x="13" y="13"/>
                    <a:pt x="1" y="50"/>
                  </a:cubicBezTo>
                  <a:cubicBezTo>
                    <a:pt x="1" y="76"/>
                    <a:pt x="13" y="101"/>
                    <a:pt x="51" y="113"/>
                  </a:cubicBezTo>
                  <a:cubicBezTo>
                    <a:pt x="76" y="113"/>
                    <a:pt x="114" y="101"/>
                    <a:pt x="114" y="63"/>
                  </a:cubicBezTo>
                  <a:cubicBezTo>
                    <a:pt x="114" y="38"/>
                    <a:pt x="101" y="13"/>
                    <a:pt x="63"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1" name="Google Shape;521;p31"/>
            <p:cNvSpPr/>
            <p:nvPr/>
          </p:nvSpPr>
          <p:spPr>
            <a:xfrm>
              <a:off x="3995250" y="3154575"/>
              <a:ext cx="2850" cy="2850"/>
            </a:xfrm>
            <a:custGeom>
              <a:avLst/>
              <a:gdLst/>
              <a:ahLst/>
              <a:cxnLst/>
              <a:rect l="l" t="t" r="r" b="b"/>
              <a:pathLst>
                <a:path w="114" h="114" extrusionOk="0">
                  <a:moveTo>
                    <a:pt x="75" y="1"/>
                  </a:moveTo>
                  <a:cubicBezTo>
                    <a:pt x="38" y="1"/>
                    <a:pt x="13" y="13"/>
                    <a:pt x="0" y="51"/>
                  </a:cubicBezTo>
                  <a:cubicBezTo>
                    <a:pt x="0" y="76"/>
                    <a:pt x="25" y="101"/>
                    <a:pt x="50" y="114"/>
                  </a:cubicBezTo>
                  <a:cubicBezTo>
                    <a:pt x="75" y="114"/>
                    <a:pt x="113" y="101"/>
                    <a:pt x="113" y="63"/>
                  </a:cubicBezTo>
                  <a:cubicBezTo>
                    <a:pt x="113" y="38"/>
                    <a:pt x="100" y="13"/>
                    <a:pt x="75"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2" name="Google Shape;522;p31"/>
            <p:cNvSpPr/>
            <p:nvPr/>
          </p:nvSpPr>
          <p:spPr>
            <a:xfrm>
              <a:off x="3963550" y="3122900"/>
              <a:ext cx="4425" cy="4150"/>
            </a:xfrm>
            <a:custGeom>
              <a:avLst/>
              <a:gdLst/>
              <a:ahLst/>
              <a:cxnLst/>
              <a:rect l="l" t="t" r="r" b="b"/>
              <a:pathLst>
                <a:path w="177" h="166" extrusionOk="0">
                  <a:moveTo>
                    <a:pt x="114" y="0"/>
                  </a:moveTo>
                  <a:cubicBezTo>
                    <a:pt x="63" y="0"/>
                    <a:pt x="26" y="25"/>
                    <a:pt x="13" y="63"/>
                  </a:cubicBezTo>
                  <a:cubicBezTo>
                    <a:pt x="1" y="113"/>
                    <a:pt x="38" y="151"/>
                    <a:pt x="76" y="163"/>
                  </a:cubicBezTo>
                  <a:cubicBezTo>
                    <a:pt x="83" y="165"/>
                    <a:pt x="89" y="166"/>
                    <a:pt x="95" y="166"/>
                  </a:cubicBezTo>
                  <a:cubicBezTo>
                    <a:pt x="136" y="166"/>
                    <a:pt x="165" y="133"/>
                    <a:pt x="176" y="101"/>
                  </a:cubicBezTo>
                  <a:cubicBezTo>
                    <a:pt x="176" y="51"/>
                    <a:pt x="151" y="13"/>
                    <a:pt x="114"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3" name="Google Shape;523;p31"/>
            <p:cNvSpPr/>
            <p:nvPr/>
          </p:nvSpPr>
          <p:spPr>
            <a:xfrm>
              <a:off x="3977350" y="3133825"/>
              <a:ext cx="4750" cy="4150"/>
            </a:xfrm>
            <a:custGeom>
              <a:avLst/>
              <a:gdLst/>
              <a:ahLst/>
              <a:cxnLst/>
              <a:rect l="l" t="t" r="r" b="b"/>
              <a:pathLst>
                <a:path w="190" h="166" extrusionOk="0">
                  <a:moveTo>
                    <a:pt x="94" y="0"/>
                  </a:moveTo>
                  <a:cubicBezTo>
                    <a:pt x="54" y="0"/>
                    <a:pt x="24" y="33"/>
                    <a:pt x="13" y="65"/>
                  </a:cubicBezTo>
                  <a:cubicBezTo>
                    <a:pt x="1" y="115"/>
                    <a:pt x="38" y="153"/>
                    <a:pt x="76" y="166"/>
                  </a:cubicBezTo>
                  <a:cubicBezTo>
                    <a:pt x="126" y="166"/>
                    <a:pt x="164" y="141"/>
                    <a:pt x="177" y="103"/>
                  </a:cubicBezTo>
                  <a:cubicBezTo>
                    <a:pt x="189" y="53"/>
                    <a:pt x="151" y="15"/>
                    <a:pt x="114" y="3"/>
                  </a:cubicBezTo>
                  <a:cubicBezTo>
                    <a:pt x="107" y="1"/>
                    <a:pt x="101" y="0"/>
                    <a:pt x="94"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4" name="Google Shape;524;p31"/>
            <p:cNvSpPr/>
            <p:nvPr/>
          </p:nvSpPr>
          <p:spPr>
            <a:xfrm>
              <a:off x="3989900" y="3148000"/>
              <a:ext cx="4425" cy="4175"/>
            </a:xfrm>
            <a:custGeom>
              <a:avLst/>
              <a:gdLst/>
              <a:ahLst/>
              <a:cxnLst/>
              <a:rect l="l" t="t" r="r" b="b"/>
              <a:pathLst>
                <a:path w="177" h="167" extrusionOk="0">
                  <a:moveTo>
                    <a:pt x="101" y="0"/>
                  </a:moveTo>
                  <a:cubicBezTo>
                    <a:pt x="64" y="0"/>
                    <a:pt x="13" y="25"/>
                    <a:pt x="13" y="76"/>
                  </a:cubicBezTo>
                  <a:cubicBezTo>
                    <a:pt x="1" y="113"/>
                    <a:pt x="26" y="163"/>
                    <a:pt x="76" y="163"/>
                  </a:cubicBezTo>
                  <a:cubicBezTo>
                    <a:pt x="83" y="165"/>
                    <a:pt x="89" y="167"/>
                    <a:pt x="96" y="167"/>
                  </a:cubicBezTo>
                  <a:cubicBezTo>
                    <a:pt x="129" y="167"/>
                    <a:pt x="164" y="142"/>
                    <a:pt x="164" y="101"/>
                  </a:cubicBezTo>
                  <a:cubicBezTo>
                    <a:pt x="176" y="63"/>
                    <a:pt x="151" y="13"/>
                    <a:pt x="101"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5" name="Google Shape;525;p31"/>
            <p:cNvSpPr/>
            <p:nvPr/>
          </p:nvSpPr>
          <p:spPr>
            <a:xfrm>
              <a:off x="3962625" y="3118100"/>
              <a:ext cx="2825" cy="2700"/>
            </a:xfrm>
            <a:custGeom>
              <a:avLst/>
              <a:gdLst/>
              <a:ahLst/>
              <a:cxnLst/>
              <a:rect l="l" t="t" r="r" b="b"/>
              <a:pathLst>
                <a:path w="113" h="108" extrusionOk="0">
                  <a:moveTo>
                    <a:pt x="49" y="1"/>
                  </a:moveTo>
                  <a:cubicBezTo>
                    <a:pt x="29" y="1"/>
                    <a:pt x="10" y="21"/>
                    <a:pt x="0" y="42"/>
                  </a:cubicBezTo>
                  <a:cubicBezTo>
                    <a:pt x="0" y="67"/>
                    <a:pt x="13" y="104"/>
                    <a:pt x="50" y="104"/>
                  </a:cubicBezTo>
                  <a:cubicBezTo>
                    <a:pt x="55" y="107"/>
                    <a:pt x="59" y="108"/>
                    <a:pt x="64" y="108"/>
                  </a:cubicBezTo>
                  <a:cubicBezTo>
                    <a:pt x="84" y="108"/>
                    <a:pt x="103" y="87"/>
                    <a:pt x="113" y="67"/>
                  </a:cubicBezTo>
                  <a:cubicBezTo>
                    <a:pt x="113" y="29"/>
                    <a:pt x="100" y="4"/>
                    <a:pt x="63" y="4"/>
                  </a:cubicBezTo>
                  <a:cubicBezTo>
                    <a:pt x="58" y="2"/>
                    <a:pt x="54" y="1"/>
                    <a:pt x="49"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6" name="Google Shape;526;p31"/>
            <p:cNvSpPr/>
            <p:nvPr/>
          </p:nvSpPr>
          <p:spPr>
            <a:xfrm>
              <a:off x="3988350" y="3139825"/>
              <a:ext cx="2825" cy="2850"/>
            </a:xfrm>
            <a:custGeom>
              <a:avLst/>
              <a:gdLst/>
              <a:ahLst/>
              <a:cxnLst/>
              <a:rect l="l" t="t" r="r" b="b"/>
              <a:pathLst>
                <a:path w="113" h="114" extrusionOk="0">
                  <a:moveTo>
                    <a:pt x="75" y="1"/>
                  </a:moveTo>
                  <a:cubicBezTo>
                    <a:pt x="38" y="1"/>
                    <a:pt x="13" y="13"/>
                    <a:pt x="0" y="51"/>
                  </a:cubicBezTo>
                  <a:cubicBezTo>
                    <a:pt x="0" y="76"/>
                    <a:pt x="13" y="101"/>
                    <a:pt x="50" y="114"/>
                  </a:cubicBezTo>
                  <a:cubicBezTo>
                    <a:pt x="75" y="114"/>
                    <a:pt x="113" y="101"/>
                    <a:pt x="113" y="64"/>
                  </a:cubicBezTo>
                  <a:cubicBezTo>
                    <a:pt x="113" y="39"/>
                    <a:pt x="100" y="1"/>
                    <a:pt x="75"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7" name="Google Shape;527;p31"/>
            <p:cNvSpPr/>
            <p:nvPr/>
          </p:nvSpPr>
          <p:spPr>
            <a:xfrm>
              <a:off x="3999950" y="3147050"/>
              <a:ext cx="2850" cy="2850"/>
            </a:xfrm>
            <a:custGeom>
              <a:avLst/>
              <a:gdLst/>
              <a:ahLst/>
              <a:cxnLst/>
              <a:rect l="l" t="t" r="r" b="b"/>
              <a:pathLst>
                <a:path w="114" h="114" extrusionOk="0">
                  <a:moveTo>
                    <a:pt x="63" y="1"/>
                  </a:moveTo>
                  <a:cubicBezTo>
                    <a:pt x="38" y="1"/>
                    <a:pt x="13" y="13"/>
                    <a:pt x="0" y="51"/>
                  </a:cubicBezTo>
                  <a:cubicBezTo>
                    <a:pt x="0" y="76"/>
                    <a:pt x="13" y="101"/>
                    <a:pt x="51" y="114"/>
                  </a:cubicBezTo>
                  <a:cubicBezTo>
                    <a:pt x="76" y="114"/>
                    <a:pt x="101" y="101"/>
                    <a:pt x="113" y="63"/>
                  </a:cubicBezTo>
                  <a:cubicBezTo>
                    <a:pt x="113" y="38"/>
                    <a:pt x="101" y="1"/>
                    <a:pt x="63"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8" name="Google Shape;528;p31"/>
            <p:cNvSpPr/>
            <p:nvPr/>
          </p:nvSpPr>
          <p:spPr>
            <a:xfrm>
              <a:off x="3980500" y="3145175"/>
              <a:ext cx="7875" cy="5050"/>
            </a:xfrm>
            <a:custGeom>
              <a:avLst/>
              <a:gdLst/>
              <a:ahLst/>
              <a:cxnLst/>
              <a:rect l="l" t="t" r="r" b="b"/>
              <a:pathLst>
                <a:path w="315" h="202" extrusionOk="0">
                  <a:moveTo>
                    <a:pt x="301" y="0"/>
                  </a:moveTo>
                  <a:cubicBezTo>
                    <a:pt x="201" y="63"/>
                    <a:pt x="101" y="113"/>
                    <a:pt x="13" y="189"/>
                  </a:cubicBezTo>
                  <a:cubicBezTo>
                    <a:pt x="0" y="189"/>
                    <a:pt x="13" y="201"/>
                    <a:pt x="25" y="201"/>
                  </a:cubicBezTo>
                  <a:cubicBezTo>
                    <a:pt x="126" y="151"/>
                    <a:pt x="214" y="88"/>
                    <a:pt x="301" y="25"/>
                  </a:cubicBezTo>
                  <a:cubicBezTo>
                    <a:pt x="314" y="13"/>
                    <a:pt x="314" y="0"/>
                    <a:pt x="301"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9" name="Google Shape;529;p31"/>
            <p:cNvSpPr/>
            <p:nvPr/>
          </p:nvSpPr>
          <p:spPr>
            <a:xfrm>
              <a:off x="3972750" y="3135750"/>
              <a:ext cx="4000" cy="4250"/>
            </a:xfrm>
            <a:custGeom>
              <a:avLst/>
              <a:gdLst/>
              <a:ahLst/>
              <a:cxnLst/>
              <a:rect l="l" t="t" r="r" b="b"/>
              <a:pathLst>
                <a:path w="160" h="170" extrusionOk="0">
                  <a:moveTo>
                    <a:pt x="147" y="1"/>
                  </a:moveTo>
                  <a:cubicBezTo>
                    <a:pt x="97" y="51"/>
                    <a:pt x="47" y="101"/>
                    <a:pt x="9" y="164"/>
                  </a:cubicBezTo>
                  <a:cubicBezTo>
                    <a:pt x="1" y="164"/>
                    <a:pt x="4" y="170"/>
                    <a:pt x="10" y="170"/>
                  </a:cubicBezTo>
                  <a:cubicBezTo>
                    <a:pt x="13" y="170"/>
                    <a:pt x="18" y="168"/>
                    <a:pt x="22" y="164"/>
                  </a:cubicBezTo>
                  <a:cubicBezTo>
                    <a:pt x="72" y="126"/>
                    <a:pt x="110" y="76"/>
                    <a:pt x="160" y="13"/>
                  </a:cubicBezTo>
                  <a:cubicBezTo>
                    <a:pt x="160" y="13"/>
                    <a:pt x="147" y="1"/>
                    <a:pt x="14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0" name="Google Shape;530;p31"/>
            <p:cNvSpPr/>
            <p:nvPr/>
          </p:nvSpPr>
          <p:spPr>
            <a:xfrm>
              <a:off x="3970775" y="3131675"/>
              <a:ext cx="5350" cy="6300"/>
            </a:xfrm>
            <a:custGeom>
              <a:avLst/>
              <a:gdLst/>
              <a:ahLst/>
              <a:cxnLst/>
              <a:rect l="l" t="t" r="r" b="b"/>
              <a:pathLst>
                <a:path w="214" h="252" extrusionOk="0">
                  <a:moveTo>
                    <a:pt x="201" y="1"/>
                  </a:moveTo>
                  <a:cubicBezTo>
                    <a:pt x="138" y="76"/>
                    <a:pt x="63" y="151"/>
                    <a:pt x="0" y="227"/>
                  </a:cubicBezTo>
                  <a:cubicBezTo>
                    <a:pt x="0" y="239"/>
                    <a:pt x="13" y="252"/>
                    <a:pt x="25" y="252"/>
                  </a:cubicBezTo>
                  <a:cubicBezTo>
                    <a:pt x="88" y="176"/>
                    <a:pt x="151" y="101"/>
                    <a:pt x="214" y="13"/>
                  </a:cubicBezTo>
                  <a:cubicBezTo>
                    <a:pt x="214" y="13"/>
                    <a:pt x="214" y="1"/>
                    <a:pt x="201"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1" name="Google Shape;531;p31"/>
            <p:cNvSpPr/>
            <p:nvPr/>
          </p:nvSpPr>
          <p:spPr>
            <a:xfrm>
              <a:off x="3956975" y="3125275"/>
              <a:ext cx="5975" cy="6750"/>
            </a:xfrm>
            <a:custGeom>
              <a:avLst/>
              <a:gdLst/>
              <a:ahLst/>
              <a:cxnLst/>
              <a:rect l="l" t="t" r="r" b="b"/>
              <a:pathLst>
                <a:path w="239" h="270" extrusionOk="0">
                  <a:moveTo>
                    <a:pt x="229" y="0"/>
                  </a:moveTo>
                  <a:cubicBezTo>
                    <a:pt x="227" y="0"/>
                    <a:pt x="226" y="2"/>
                    <a:pt x="226" y="6"/>
                  </a:cubicBezTo>
                  <a:cubicBezTo>
                    <a:pt x="163" y="81"/>
                    <a:pt x="75" y="169"/>
                    <a:pt x="13" y="244"/>
                  </a:cubicBezTo>
                  <a:cubicBezTo>
                    <a:pt x="0" y="257"/>
                    <a:pt x="25" y="269"/>
                    <a:pt x="25" y="269"/>
                  </a:cubicBezTo>
                  <a:cubicBezTo>
                    <a:pt x="113" y="194"/>
                    <a:pt x="176" y="106"/>
                    <a:pt x="239" y="18"/>
                  </a:cubicBezTo>
                  <a:cubicBezTo>
                    <a:pt x="239" y="9"/>
                    <a:pt x="232" y="0"/>
                    <a:pt x="229"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2" name="Google Shape;532;p31"/>
            <p:cNvSpPr/>
            <p:nvPr/>
          </p:nvSpPr>
          <p:spPr>
            <a:xfrm>
              <a:off x="3944725" y="3119625"/>
              <a:ext cx="4325" cy="9250"/>
            </a:xfrm>
            <a:custGeom>
              <a:avLst/>
              <a:gdLst/>
              <a:ahLst/>
              <a:cxnLst/>
              <a:rect l="l" t="t" r="r" b="b"/>
              <a:pathLst>
                <a:path w="173" h="370" extrusionOk="0">
                  <a:moveTo>
                    <a:pt x="162" y="1"/>
                  </a:moveTo>
                  <a:cubicBezTo>
                    <a:pt x="159" y="1"/>
                    <a:pt x="155" y="2"/>
                    <a:pt x="151" y="6"/>
                  </a:cubicBezTo>
                  <a:cubicBezTo>
                    <a:pt x="89" y="106"/>
                    <a:pt x="1" y="232"/>
                    <a:pt x="1" y="357"/>
                  </a:cubicBezTo>
                  <a:cubicBezTo>
                    <a:pt x="1" y="370"/>
                    <a:pt x="13" y="370"/>
                    <a:pt x="13" y="370"/>
                  </a:cubicBezTo>
                  <a:cubicBezTo>
                    <a:pt x="51" y="244"/>
                    <a:pt x="114" y="131"/>
                    <a:pt x="164" y="18"/>
                  </a:cubicBezTo>
                  <a:cubicBezTo>
                    <a:pt x="173" y="9"/>
                    <a:pt x="169" y="1"/>
                    <a:pt x="162"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3" name="Google Shape;533;p31"/>
            <p:cNvSpPr/>
            <p:nvPr/>
          </p:nvSpPr>
          <p:spPr>
            <a:xfrm>
              <a:off x="3987700" y="3154900"/>
              <a:ext cx="6625" cy="2525"/>
            </a:xfrm>
            <a:custGeom>
              <a:avLst/>
              <a:gdLst/>
              <a:ahLst/>
              <a:cxnLst/>
              <a:rect l="l" t="t" r="r" b="b"/>
              <a:pathLst>
                <a:path w="265" h="101" extrusionOk="0">
                  <a:moveTo>
                    <a:pt x="252" y="0"/>
                  </a:moveTo>
                  <a:cubicBezTo>
                    <a:pt x="177" y="38"/>
                    <a:pt x="89" y="50"/>
                    <a:pt x="1" y="88"/>
                  </a:cubicBezTo>
                  <a:cubicBezTo>
                    <a:pt x="1" y="88"/>
                    <a:pt x="1" y="101"/>
                    <a:pt x="13" y="101"/>
                  </a:cubicBezTo>
                  <a:cubicBezTo>
                    <a:pt x="101" y="88"/>
                    <a:pt x="177" y="63"/>
                    <a:pt x="264" y="25"/>
                  </a:cubicBezTo>
                  <a:cubicBezTo>
                    <a:pt x="264" y="25"/>
                    <a:pt x="264" y="0"/>
                    <a:pt x="252"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4" name="Google Shape;534;p31"/>
            <p:cNvSpPr/>
            <p:nvPr/>
          </p:nvSpPr>
          <p:spPr>
            <a:xfrm>
              <a:off x="3988350" y="3158650"/>
              <a:ext cx="9100" cy="2550"/>
            </a:xfrm>
            <a:custGeom>
              <a:avLst/>
              <a:gdLst/>
              <a:ahLst/>
              <a:cxnLst/>
              <a:rect l="l" t="t" r="r" b="b"/>
              <a:pathLst>
                <a:path w="364" h="102" extrusionOk="0">
                  <a:moveTo>
                    <a:pt x="339" y="1"/>
                  </a:moveTo>
                  <a:cubicBezTo>
                    <a:pt x="226" y="39"/>
                    <a:pt x="113" y="51"/>
                    <a:pt x="13" y="89"/>
                  </a:cubicBezTo>
                  <a:cubicBezTo>
                    <a:pt x="0" y="89"/>
                    <a:pt x="0" y="101"/>
                    <a:pt x="13" y="101"/>
                  </a:cubicBezTo>
                  <a:cubicBezTo>
                    <a:pt x="126" y="101"/>
                    <a:pt x="238" y="64"/>
                    <a:pt x="351" y="26"/>
                  </a:cubicBezTo>
                  <a:cubicBezTo>
                    <a:pt x="364" y="26"/>
                    <a:pt x="351" y="1"/>
                    <a:pt x="339"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5" name="Google Shape;535;p31"/>
            <p:cNvSpPr/>
            <p:nvPr/>
          </p:nvSpPr>
          <p:spPr>
            <a:xfrm>
              <a:off x="3931875" y="3127275"/>
              <a:ext cx="59950" cy="47100"/>
            </a:xfrm>
            <a:custGeom>
              <a:avLst/>
              <a:gdLst/>
              <a:ahLst/>
              <a:cxnLst/>
              <a:rect l="l" t="t" r="r" b="b"/>
              <a:pathLst>
                <a:path w="2398" h="1884" extrusionOk="0">
                  <a:moveTo>
                    <a:pt x="590" y="1"/>
                  </a:moveTo>
                  <a:cubicBezTo>
                    <a:pt x="465" y="1"/>
                    <a:pt x="352" y="14"/>
                    <a:pt x="239" y="51"/>
                  </a:cubicBezTo>
                  <a:cubicBezTo>
                    <a:pt x="138" y="76"/>
                    <a:pt x="38" y="152"/>
                    <a:pt x="13" y="252"/>
                  </a:cubicBezTo>
                  <a:cubicBezTo>
                    <a:pt x="0" y="302"/>
                    <a:pt x="13" y="340"/>
                    <a:pt x="13" y="377"/>
                  </a:cubicBezTo>
                  <a:cubicBezTo>
                    <a:pt x="38" y="515"/>
                    <a:pt x="126" y="641"/>
                    <a:pt x="214" y="754"/>
                  </a:cubicBezTo>
                  <a:cubicBezTo>
                    <a:pt x="402" y="980"/>
                    <a:pt x="628" y="1155"/>
                    <a:pt x="879" y="1268"/>
                  </a:cubicBezTo>
                  <a:lnTo>
                    <a:pt x="1594" y="1883"/>
                  </a:lnTo>
                  <a:cubicBezTo>
                    <a:pt x="1757" y="1883"/>
                    <a:pt x="1933" y="1871"/>
                    <a:pt x="2083" y="1795"/>
                  </a:cubicBezTo>
                  <a:cubicBezTo>
                    <a:pt x="2246" y="1720"/>
                    <a:pt x="2385" y="1570"/>
                    <a:pt x="2397" y="1381"/>
                  </a:cubicBezTo>
                  <a:cubicBezTo>
                    <a:pt x="2397" y="1206"/>
                    <a:pt x="2284" y="1055"/>
                    <a:pt x="2171" y="917"/>
                  </a:cubicBezTo>
                  <a:cubicBezTo>
                    <a:pt x="1958" y="679"/>
                    <a:pt x="1732" y="453"/>
                    <a:pt x="1468" y="290"/>
                  </a:cubicBezTo>
                  <a:cubicBezTo>
                    <a:pt x="1205" y="126"/>
                    <a:pt x="904" y="14"/>
                    <a:pt x="590"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6" name="Google Shape;536;p31"/>
            <p:cNvSpPr/>
            <p:nvPr/>
          </p:nvSpPr>
          <p:spPr>
            <a:xfrm>
              <a:off x="3967625" y="3158025"/>
              <a:ext cx="42700" cy="18550"/>
            </a:xfrm>
            <a:custGeom>
              <a:avLst/>
              <a:gdLst/>
              <a:ahLst/>
              <a:cxnLst/>
              <a:rect l="l" t="t" r="r" b="b"/>
              <a:pathLst>
                <a:path w="1708" h="742" extrusionOk="0">
                  <a:moveTo>
                    <a:pt x="1370" y="0"/>
                  </a:moveTo>
                  <a:cubicBezTo>
                    <a:pt x="1285" y="0"/>
                    <a:pt x="1199" y="14"/>
                    <a:pt x="1118" y="38"/>
                  </a:cubicBezTo>
                  <a:cubicBezTo>
                    <a:pt x="992" y="76"/>
                    <a:pt x="879" y="126"/>
                    <a:pt x="754" y="189"/>
                  </a:cubicBezTo>
                  <a:cubicBezTo>
                    <a:pt x="503" y="314"/>
                    <a:pt x="252" y="427"/>
                    <a:pt x="1" y="553"/>
                  </a:cubicBezTo>
                  <a:lnTo>
                    <a:pt x="490" y="741"/>
                  </a:lnTo>
                  <a:cubicBezTo>
                    <a:pt x="666" y="641"/>
                    <a:pt x="854" y="616"/>
                    <a:pt x="1055" y="578"/>
                  </a:cubicBezTo>
                  <a:cubicBezTo>
                    <a:pt x="1243" y="540"/>
                    <a:pt x="1444" y="490"/>
                    <a:pt x="1582" y="365"/>
                  </a:cubicBezTo>
                  <a:cubicBezTo>
                    <a:pt x="1657" y="302"/>
                    <a:pt x="1707" y="214"/>
                    <a:pt x="1682" y="139"/>
                  </a:cubicBezTo>
                  <a:cubicBezTo>
                    <a:pt x="1657" y="64"/>
                    <a:pt x="1582" y="38"/>
                    <a:pt x="1507" y="13"/>
                  </a:cubicBezTo>
                  <a:cubicBezTo>
                    <a:pt x="1462" y="4"/>
                    <a:pt x="1416" y="0"/>
                    <a:pt x="1370" y="0"/>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7" name="Google Shape;537;p31"/>
            <p:cNvSpPr/>
            <p:nvPr/>
          </p:nvSpPr>
          <p:spPr>
            <a:xfrm>
              <a:off x="3962925" y="3145475"/>
              <a:ext cx="34850" cy="27025"/>
            </a:xfrm>
            <a:custGeom>
              <a:avLst/>
              <a:gdLst/>
              <a:ahLst/>
              <a:cxnLst/>
              <a:rect l="l" t="t" r="r" b="b"/>
              <a:pathLst>
                <a:path w="1394" h="1081" extrusionOk="0">
                  <a:moveTo>
                    <a:pt x="1306" y="1"/>
                  </a:moveTo>
                  <a:cubicBezTo>
                    <a:pt x="1268" y="1"/>
                    <a:pt x="1230" y="1"/>
                    <a:pt x="1193" y="13"/>
                  </a:cubicBezTo>
                  <a:cubicBezTo>
                    <a:pt x="1067" y="38"/>
                    <a:pt x="904" y="101"/>
                    <a:pt x="804" y="164"/>
                  </a:cubicBezTo>
                  <a:cubicBezTo>
                    <a:pt x="503" y="352"/>
                    <a:pt x="226" y="578"/>
                    <a:pt x="1" y="842"/>
                  </a:cubicBezTo>
                  <a:lnTo>
                    <a:pt x="277" y="1080"/>
                  </a:lnTo>
                  <a:cubicBezTo>
                    <a:pt x="339" y="1067"/>
                    <a:pt x="402" y="1030"/>
                    <a:pt x="465" y="992"/>
                  </a:cubicBezTo>
                  <a:cubicBezTo>
                    <a:pt x="703" y="854"/>
                    <a:pt x="942" y="704"/>
                    <a:pt x="1155" y="515"/>
                  </a:cubicBezTo>
                  <a:cubicBezTo>
                    <a:pt x="1268" y="402"/>
                    <a:pt x="1381" y="277"/>
                    <a:pt x="1393" y="126"/>
                  </a:cubicBezTo>
                  <a:cubicBezTo>
                    <a:pt x="1393" y="101"/>
                    <a:pt x="1393" y="89"/>
                    <a:pt x="1393" y="64"/>
                  </a:cubicBezTo>
                  <a:cubicBezTo>
                    <a:pt x="1381" y="38"/>
                    <a:pt x="1343" y="13"/>
                    <a:pt x="1306" y="1"/>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8" name="Google Shape;538;p31"/>
            <p:cNvSpPr/>
            <p:nvPr/>
          </p:nvSpPr>
          <p:spPr>
            <a:xfrm>
              <a:off x="3951950" y="3133825"/>
              <a:ext cx="36100" cy="32700"/>
            </a:xfrm>
            <a:custGeom>
              <a:avLst/>
              <a:gdLst/>
              <a:ahLst/>
              <a:cxnLst/>
              <a:rect l="l" t="t" r="r" b="b"/>
              <a:pathLst>
                <a:path w="1444" h="1308" extrusionOk="0">
                  <a:moveTo>
                    <a:pt x="1315" y="1"/>
                  </a:moveTo>
                  <a:cubicBezTo>
                    <a:pt x="1288" y="1"/>
                    <a:pt x="1259" y="8"/>
                    <a:pt x="1230" y="15"/>
                  </a:cubicBezTo>
                  <a:cubicBezTo>
                    <a:pt x="1105" y="53"/>
                    <a:pt x="992" y="128"/>
                    <a:pt x="891" y="216"/>
                  </a:cubicBezTo>
                  <a:cubicBezTo>
                    <a:pt x="565" y="454"/>
                    <a:pt x="276" y="730"/>
                    <a:pt x="0" y="1019"/>
                  </a:cubicBezTo>
                  <a:lnTo>
                    <a:pt x="502" y="1308"/>
                  </a:lnTo>
                  <a:cubicBezTo>
                    <a:pt x="665" y="1132"/>
                    <a:pt x="816" y="994"/>
                    <a:pt x="992" y="818"/>
                  </a:cubicBezTo>
                  <a:cubicBezTo>
                    <a:pt x="1167" y="643"/>
                    <a:pt x="1331" y="442"/>
                    <a:pt x="1406" y="216"/>
                  </a:cubicBezTo>
                  <a:cubicBezTo>
                    <a:pt x="1431" y="141"/>
                    <a:pt x="1443" y="40"/>
                    <a:pt x="1368" y="15"/>
                  </a:cubicBezTo>
                  <a:cubicBezTo>
                    <a:pt x="1352" y="4"/>
                    <a:pt x="1334" y="1"/>
                    <a:pt x="1315" y="1"/>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9" name="Google Shape;539;p31"/>
            <p:cNvSpPr/>
            <p:nvPr/>
          </p:nvSpPr>
          <p:spPr>
            <a:xfrm>
              <a:off x="3942225" y="3124950"/>
              <a:ext cx="33600" cy="34350"/>
            </a:xfrm>
            <a:custGeom>
              <a:avLst/>
              <a:gdLst/>
              <a:ahLst/>
              <a:cxnLst/>
              <a:rect l="l" t="t" r="r" b="b"/>
              <a:pathLst>
                <a:path w="1344" h="1374" extrusionOk="0">
                  <a:moveTo>
                    <a:pt x="1169" y="1"/>
                  </a:moveTo>
                  <a:cubicBezTo>
                    <a:pt x="1081" y="1"/>
                    <a:pt x="992" y="50"/>
                    <a:pt x="916" y="107"/>
                  </a:cubicBezTo>
                  <a:cubicBezTo>
                    <a:pt x="553" y="345"/>
                    <a:pt x="276" y="696"/>
                    <a:pt x="0" y="1035"/>
                  </a:cubicBezTo>
                  <a:lnTo>
                    <a:pt x="389" y="1374"/>
                  </a:lnTo>
                  <a:cubicBezTo>
                    <a:pt x="703" y="1123"/>
                    <a:pt x="967" y="834"/>
                    <a:pt x="1180" y="521"/>
                  </a:cubicBezTo>
                  <a:cubicBezTo>
                    <a:pt x="1255" y="395"/>
                    <a:pt x="1318" y="270"/>
                    <a:pt x="1331" y="132"/>
                  </a:cubicBezTo>
                  <a:cubicBezTo>
                    <a:pt x="1343" y="119"/>
                    <a:pt x="1343" y="94"/>
                    <a:pt x="1331" y="69"/>
                  </a:cubicBezTo>
                  <a:cubicBezTo>
                    <a:pt x="1318" y="44"/>
                    <a:pt x="1293" y="19"/>
                    <a:pt x="1255" y="19"/>
                  </a:cubicBezTo>
                  <a:cubicBezTo>
                    <a:pt x="1227" y="6"/>
                    <a:pt x="1198" y="1"/>
                    <a:pt x="1169" y="1"/>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0" name="Google Shape;540;p31"/>
            <p:cNvSpPr/>
            <p:nvPr/>
          </p:nvSpPr>
          <p:spPr>
            <a:xfrm>
              <a:off x="3936575" y="3114975"/>
              <a:ext cx="23550" cy="35550"/>
            </a:xfrm>
            <a:custGeom>
              <a:avLst/>
              <a:gdLst/>
              <a:ahLst/>
              <a:cxnLst/>
              <a:rect l="l" t="t" r="r" b="b"/>
              <a:pathLst>
                <a:path w="942" h="1422" extrusionOk="0">
                  <a:moveTo>
                    <a:pt x="826" y="0"/>
                  </a:moveTo>
                  <a:cubicBezTo>
                    <a:pt x="792" y="0"/>
                    <a:pt x="751" y="24"/>
                    <a:pt x="716" y="41"/>
                  </a:cubicBezTo>
                  <a:cubicBezTo>
                    <a:pt x="640" y="91"/>
                    <a:pt x="565" y="167"/>
                    <a:pt x="515" y="229"/>
                  </a:cubicBezTo>
                  <a:cubicBezTo>
                    <a:pt x="289" y="493"/>
                    <a:pt x="113" y="794"/>
                    <a:pt x="0" y="1108"/>
                  </a:cubicBezTo>
                  <a:lnTo>
                    <a:pt x="226" y="1422"/>
                  </a:lnTo>
                  <a:cubicBezTo>
                    <a:pt x="377" y="1258"/>
                    <a:pt x="528" y="1095"/>
                    <a:pt x="653" y="920"/>
                  </a:cubicBezTo>
                  <a:cubicBezTo>
                    <a:pt x="779" y="744"/>
                    <a:pt x="879" y="543"/>
                    <a:pt x="929" y="330"/>
                  </a:cubicBezTo>
                  <a:cubicBezTo>
                    <a:pt x="942" y="255"/>
                    <a:pt x="942" y="179"/>
                    <a:pt x="929" y="104"/>
                  </a:cubicBezTo>
                  <a:cubicBezTo>
                    <a:pt x="917" y="66"/>
                    <a:pt x="904" y="29"/>
                    <a:pt x="866" y="16"/>
                  </a:cubicBezTo>
                  <a:cubicBezTo>
                    <a:pt x="855" y="5"/>
                    <a:pt x="841" y="0"/>
                    <a:pt x="826" y="0"/>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1" name="Google Shape;541;p31"/>
            <p:cNvSpPr/>
            <p:nvPr/>
          </p:nvSpPr>
          <p:spPr>
            <a:xfrm>
              <a:off x="3930625" y="3105300"/>
              <a:ext cx="16325" cy="37700"/>
            </a:xfrm>
            <a:custGeom>
              <a:avLst/>
              <a:gdLst/>
              <a:ahLst/>
              <a:cxnLst/>
              <a:rect l="l" t="t" r="r" b="b"/>
              <a:pathLst>
                <a:path w="653" h="1508" extrusionOk="0">
                  <a:moveTo>
                    <a:pt x="462" y="0"/>
                  </a:moveTo>
                  <a:cubicBezTo>
                    <a:pt x="425" y="0"/>
                    <a:pt x="387" y="11"/>
                    <a:pt x="364" y="27"/>
                  </a:cubicBezTo>
                  <a:cubicBezTo>
                    <a:pt x="314" y="64"/>
                    <a:pt x="289" y="102"/>
                    <a:pt x="251" y="152"/>
                  </a:cubicBezTo>
                  <a:cubicBezTo>
                    <a:pt x="63" y="491"/>
                    <a:pt x="25" y="893"/>
                    <a:pt x="0" y="1294"/>
                  </a:cubicBezTo>
                  <a:lnTo>
                    <a:pt x="251" y="1507"/>
                  </a:lnTo>
                  <a:cubicBezTo>
                    <a:pt x="364" y="1269"/>
                    <a:pt x="477" y="1031"/>
                    <a:pt x="552" y="780"/>
                  </a:cubicBezTo>
                  <a:cubicBezTo>
                    <a:pt x="615" y="579"/>
                    <a:pt x="653" y="353"/>
                    <a:pt x="602" y="152"/>
                  </a:cubicBezTo>
                  <a:cubicBezTo>
                    <a:pt x="590" y="102"/>
                    <a:pt x="565" y="39"/>
                    <a:pt x="527" y="14"/>
                  </a:cubicBezTo>
                  <a:cubicBezTo>
                    <a:pt x="508" y="5"/>
                    <a:pt x="485" y="0"/>
                    <a:pt x="462" y="0"/>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2" name="Google Shape;542;p31"/>
            <p:cNvSpPr/>
            <p:nvPr/>
          </p:nvSpPr>
          <p:spPr>
            <a:xfrm>
              <a:off x="3934075" y="3116500"/>
              <a:ext cx="6600" cy="17950"/>
            </a:xfrm>
            <a:custGeom>
              <a:avLst/>
              <a:gdLst/>
              <a:ahLst/>
              <a:cxnLst/>
              <a:rect l="l" t="t" r="r" b="b"/>
              <a:pathLst>
                <a:path w="264" h="718" extrusionOk="0">
                  <a:moveTo>
                    <a:pt x="174" y="0"/>
                  </a:moveTo>
                  <a:cubicBezTo>
                    <a:pt x="161" y="0"/>
                    <a:pt x="143" y="9"/>
                    <a:pt x="126" y="18"/>
                  </a:cubicBezTo>
                  <a:cubicBezTo>
                    <a:pt x="113" y="30"/>
                    <a:pt x="88" y="56"/>
                    <a:pt x="75" y="81"/>
                  </a:cubicBezTo>
                  <a:cubicBezTo>
                    <a:pt x="0" y="319"/>
                    <a:pt x="50" y="507"/>
                    <a:pt x="75" y="708"/>
                  </a:cubicBezTo>
                  <a:cubicBezTo>
                    <a:pt x="75" y="714"/>
                    <a:pt x="82" y="717"/>
                    <a:pt x="89" y="717"/>
                  </a:cubicBezTo>
                  <a:cubicBezTo>
                    <a:pt x="97" y="717"/>
                    <a:pt x="107" y="714"/>
                    <a:pt x="113" y="708"/>
                  </a:cubicBezTo>
                  <a:cubicBezTo>
                    <a:pt x="163" y="583"/>
                    <a:pt x="264" y="294"/>
                    <a:pt x="264" y="118"/>
                  </a:cubicBezTo>
                  <a:cubicBezTo>
                    <a:pt x="251" y="68"/>
                    <a:pt x="239" y="5"/>
                    <a:pt x="188" y="5"/>
                  </a:cubicBezTo>
                  <a:cubicBezTo>
                    <a:pt x="185" y="2"/>
                    <a:pt x="180" y="0"/>
                    <a:pt x="174"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3" name="Google Shape;543;p31"/>
            <p:cNvSpPr/>
            <p:nvPr/>
          </p:nvSpPr>
          <p:spPr>
            <a:xfrm>
              <a:off x="3982075" y="3162600"/>
              <a:ext cx="17900" cy="8325"/>
            </a:xfrm>
            <a:custGeom>
              <a:avLst/>
              <a:gdLst/>
              <a:ahLst/>
              <a:cxnLst/>
              <a:rect l="l" t="t" r="r" b="b"/>
              <a:pathLst>
                <a:path w="716" h="333" extrusionOk="0">
                  <a:moveTo>
                    <a:pt x="599" y="1"/>
                  </a:moveTo>
                  <a:cubicBezTo>
                    <a:pt x="592" y="1"/>
                    <a:pt x="585" y="2"/>
                    <a:pt x="577" y="6"/>
                  </a:cubicBezTo>
                  <a:cubicBezTo>
                    <a:pt x="314" y="44"/>
                    <a:pt x="176" y="182"/>
                    <a:pt x="13" y="307"/>
                  </a:cubicBezTo>
                  <a:cubicBezTo>
                    <a:pt x="0" y="320"/>
                    <a:pt x="13" y="332"/>
                    <a:pt x="25" y="332"/>
                  </a:cubicBezTo>
                  <a:cubicBezTo>
                    <a:pt x="151" y="320"/>
                    <a:pt x="477" y="282"/>
                    <a:pt x="627" y="182"/>
                  </a:cubicBezTo>
                  <a:cubicBezTo>
                    <a:pt x="665" y="157"/>
                    <a:pt x="715" y="119"/>
                    <a:pt x="703" y="69"/>
                  </a:cubicBezTo>
                  <a:cubicBezTo>
                    <a:pt x="690" y="44"/>
                    <a:pt x="678" y="31"/>
                    <a:pt x="653" y="19"/>
                  </a:cubicBezTo>
                  <a:cubicBezTo>
                    <a:pt x="635" y="10"/>
                    <a:pt x="617" y="1"/>
                    <a:pt x="599" y="1"/>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4" name="Google Shape;544;p31"/>
            <p:cNvSpPr/>
            <p:nvPr/>
          </p:nvSpPr>
          <p:spPr>
            <a:xfrm>
              <a:off x="3971400" y="3151825"/>
              <a:ext cx="20100" cy="13125"/>
            </a:xfrm>
            <a:custGeom>
              <a:avLst/>
              <a:gdLst/>
              <a:ahLst/>
              <a:cxnLst/>
              <a:rect l="l" t="t" r="r" b="b"/>
              <a:pathLst>
                <a:path w="804" h="525" extrusionOk="0">
                  <a:moveTo>
                    <a:pt x="673" y="1"/>
                  </a:moveTo>
                  <a:cubicBezTo>
                    <a:pt x="656" y="1"/>
                    <a:pt x="640" y="4"/>
                    <a:pt x="628" y="10"/>
                  </a:cubicBezTo>
                  <a:cubicBezTo>
                    <a:pt x="327" y="123"/>
                    <a:pt x="189" y="312"/>
                    <a:pt x="13" y="500"/>
                  </a:cubicBezTo>
                  <a:cubicBezTo>
                    <a:pt x="0" y="512"/>
                    <a:pt x="13" y="525"/>
                    <a:pt x="25" y="525"/>
                  </a:cubicBezTo>
                  <a:cubicBezTo>
                    <a:pt x="151" y="487"/>
                    <a:pt x="565" y="349"/>
                    <a:pt x="728" y="199"/>
                  </a:cubicBezTo>
                  <a:cubicBezTo>
                    <a:pt x="766" y="161"/>
                    <a:pt x="804" y="111"/>
                    <a:pt x="791" y="61"/>
                  </a:cubicBezTo>
                  <a:cubicBezTo>
                    <a:pt x="791" y="35"/>
                    <a:pt x="753" y="10"/>
                    <a:pt x="728" y="10"/>
                  </a:cubicBezTo>
                  <a:cubicBezTo>
                    <a:pt x="709" y="4"/>
                    <a:pt x="691" y="1"/>
                    <a:pt x="673" y="1"/>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5" name="Google Shape;545;p31"/>
            <p:cNvSpPr/>
            <p:nvPr/>
          </p:nvSpPr>
          <p:spPr>
            <a:xfrm>
              <a:off x="3944425" y="3122700"/>
              <a:ext cx="11625" cy="20200"/>
            </a:xfrm>
            <a:custGeom>
              <a:avLst/>
              <a:gdLst/>
              <a:ahLst/>
              <a:cxnLst/>
              <a:rect l="l" t="t" r="r" b="b"/>
              <a:pathLst>
                <a:path w="465" h="808" extrusionOk="0">
                  <a:moveTo>
                    <a:pt x="375" y="0"/>
                  </a:moveTo>
                  <a:cubicBezTo>
                    <a:pt x="362" y="0"/>
                    <a:pt x="349" y="3"/>
                    <a:pt x="339" y="8"/>
                  </a:cubicBezTo>
                  <a:cubicBezTo>
                    <a:pt x="301" y="21"/>
                    <a:pt x="264" y="33"/>
                    <a:pt x="251" y="59"/>
                  </a:cubicBezTo>
                  <a:cubicBezTo>
                    <a:pt x="63" y="309"/>
                    <a:pt x="50" y="548"/>
                    <a:pt x="0" y="786"/>
                  </a:cubicBezTo>
                  <a:cubicBezTo>
                    <a:pt x="0" y="801"/>
                    <a:pt x="9" y="807"/>
                    <a:pt x="18" y="807"/>
                  </a:cubicBezTo>
                  <a:cubicBezTo>
                    <a:pt x="25" y="807"/>
                    <a:pt x="33" y="804"/>
                    <a:pt x="38" y="799"/>
                  </a:cubicBezTo>
                  <a:cubicBezTo>
                    <a:pt x="126" y="686"/>
                    <a:pt x="389" y="372"/>
                    <a:pt x="439" y="159"/>
                  </a:cubicBezTo>
                  <a:cubicBezTo>
                    <a:pt x="452" y="109"/>
                    <a:pt x="465" y="59"/>
                    <a:pt x="427" y="21"/>
                  </a:cubicBezTo>
                  <a:cubicBezTo>
                    <a:pt x="412" y="6"/>
                    <a:pt x="393" y="0"/>
                    <a:pt x="375"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6" name="Google Shape;546;p31"/>
            <p:cNvSpPr/>
            <p:nvPr/>
          </p:nvSpPr>
          <p:spPr>
            <a:xfrm>
              <a:off x="3961100" y="3141025"/>
              <a:ext cx="22550" cy="16500"/>
            </a:xfrm>
            <a:custGeom>
              <a:avLst/>
              <a:gdLst/>
              <a:ahLst/>
              <a:cxnLst/>
              <a:rect l="l" t="t" r="r" b="b"/>
              <a:pathLst>
                <a:path w="902" h="660" extrusionOk="0">
                  <a:moveTo>
                    <a:pt x="702" y="0"/>
                  </a:moveTo>
                  <a:cubicBezTo>
                    <a:pt x="553" y="0"/>
                    <a:pt x="418" y="136"/>
                    <a:pt x="337" y="229"/>
                  </a:cubicBezTo>
                  <a:cubicBezTo>
                    <a:pt x="212" y="355"/>
                    <a:pt x="124" y="505"/>
                    <a:pt x="11" y="643"/>
                  </a:cubicBezTo>
                  <a:cubicBezTo>
                    <a:pt x="1" y="643"/>
                    <a:pt x="7" y="659"/>
                    <a:pt x="22" y="659"/>
                  </a:cubicBezTo>
                  <a:cubicBezTo>
                    <a:pt x="26" y="659"/>
                    <a:pt x="31" y="658"/>
                    <a:pt x="36" y="656"/>
                  </a:cubicBezTo>
                  <a:cubicBezTo>
                    <a:pt x="161" y="593"/>
                    <a:pt x="525" y="405"/>
                    <a:pt x="701" y="267"/>
                  </a:cubicBezTo>
                  <a:cubicBezTo>
                    <a:pt x="764" y="216"/>
                    <a:pt x="902" y="28"/>
                    <a:pt x="739" y="3"/>
                  </a:cubicBezTo>
                  <a:cubicBezTo>
                    <a:pt x="726" y="1"/>
                    <a:pt x="714" y="0"/>
                    <a:pt x="702"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7" name="Google Shape;547;p31"/>
            <p:cNvSpPr/>
            <p:nvPr/>
          </p:nvSpPr>
          <p:spPr>
            <a:xfrm>
              <a:off x="3953600" y="3130750"/>
              <a:ext cx="18450" cy="19100"/>
            </a:xfrm>
            <a:custGeom>
              <a:avLst/>
              <a:gdLst/>
              <a:ahLst/>
              <a:cxnLst/>
              <a:rect l="l" t="t" r="r" b="b"/>
              <a:pathLst>
                <a:path w="738" h="764" extrusionOk="0">
                  <a:moveTo>
                    <a:pt x="562" y="0"/>
                  </a:moveTo>
                  <a:cubicBezTo>
                    <a:pt x="399" y="13"/>
                    <a:pt x="286" y="188"/>
                    <a:pt x="210" y="314"/>
                  </a:cubicBezTo>
                  <a:cubicBezTo>
                    <a:pt x="135" y="439"/>
                    <a:pt x="72" y="590"/>
                    <a:pt x="10" y="728"/>
                  </a:cubicBezTo>
                  <a:cubicBezTo>
                    <a:pt x="1" y="746"/>
                    <a:pt x="17" y="763"/>
                    <a:pt x="32" y="763"/>
                  </a:cubicBezTo>
                  <a:cubicBezTo>
                    <a:pt x="38" y="763"/>
                    <a:pt x="44" y="760"/>
                    <a:pt x="47" y="753"/>
                  </a:cubicBezTo>
                  <a:cubicBezTo>
                    <a:pt x="185" y="653"/>
                    <a:pt x="449" y="427"/>
                    <a:pt x="574" y="264"/>
                  </a:cubicBezTo>
                  <a:cubicBezTo>
                    <a:pt x="637" y="201"/>
                    <a:pt x="737" y="0"/>
                    <a:pt x="562"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8" name="Google Shape;548;p31"/>
            <p:cNvSpPr/>
            <p:nvPr/>
          </p:nvSpPr>
          <p:spPr>
            <a:xfrm>
              <a:off x="3983625" y="3172375"/>
              <a:ext cx="4100" cy="1050"/>
            </a:xfrm>
            <a:custGeom>
              <a:avLst/>
              <a:gdLst/>
              <a:ahLst/>
              <a:cxnLst/>
              <a:rect l="l" t="t" r="r" b="b"/>
              <a:pathLst>
                <a:path w="164" h="42" extrusionOk="0">
                  <a:moveTo>
                    <a:pt x="157" y="1"/>
                  </a:moveTo>
                  <a:cubicBezTo>
                    <a:pt x="156" y="1"/>
                    <a:pt x="154" y="2"/>
                    <a:pt x="151" y="4"/>
                  </a:cubicBezTo>
                  <a:cubicBezTo>
                    <a:pt x="101" y="4"/>
                    <a:pt x="51" y="17"/>
                    <a:pt x="1" y="29"/>
                  </a:cubicBezTo>
                  <a:cubicBezTo>
                    <a:pt x="1" y="29"/>
                    <a:pt x="1" y="42"/>
                    <a:pt x="13" y="42"/>
                  </a:cubicBezTo>
                  <a:cubicBezTo>
                    <a:pt x="51" y="42"/>
                    <a:pt x="101" y="29"/>
                    <a:pt x="151" y="17"/>
                  </a:cubicBezTo>
                  <a:cubicBezTo>
                    <a:pt x="161" y="17"/>
                    <a:pt x="163" y="1"/>
                    <a:pt x="157"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9" name="Google Shape;549;p31"/>
            <p:cNvSpPr/>
            <p:nvPr/>
          </p:nvSpPr>
          <p:spPr>
            <a:xfrm>
              <a:off x="3980500" y="3171075"/>
              <a:ext cx="3700" cy="1425"/>
            </a:xfrm>
            <a:custGeom>
              <a:avLst/>
              <a:gdLst/>
              <a:ahLst/>
              <a:cxnLst/>
              <a:rect l="l" t="t" r="r" b="b"/>
              <a:pathLst>
                <a:path w="148" h="57" extrusionOk="0">
                  <a:moveTo>
                    <a:pt x="136" y="1"/>
                  </a:moveTo>
                  <a:cubicBezTo>
                    <a:pt x="133" y="1"/>
                    <a:pt x="129" y="2"/>
                    <a:pt x="126" y="6"/>
                  </a:cubicBezTo>
                  <a:cubicBezTo>
                    <a:pt x="88" y="18"/>
                    <a:pt x="51" y="31"/>
                    <a:pt x="13" y="43"/>
                  </a:cubicBezTo>
                  <a:cubicBezTo>
                    <a:pt x="0" y="43"/>
                    <a:pt x="0" y="56"/>
                    <a:pt x="13" y="56"/>
                  </a:cubicBezTo>
                  <a:cubicBezTo>
                    <a:pt x="63" y="56"/>
                    <a:pt x="101" y="31"/>
                    <a:pt x="138" y="18"/>
                  </a:cubicBezTo>
                  <a:cubicBezTo>
                    <a:pt x="147" y="9"/>
                    <a:pt x="144" y="1"/>
                    <a:pt x="13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0" name="Google Shape;550;p31"/>
            <p:cNvSpPr/>
            <p:nvPr/>
          </p:nvSpPr>
          <p:spPr>
            <a:xfrm>
              <a:off x="3977350" y="3169825"/>
              <a:ext cx="3700" cy="1725"/>
            </a:xfrm>
            <a:custGeom>
              <a:avLst/>
              <a:gdLst/>
              <a:ahLst/>
              <a:cxnLst/>
              <a:rect l="l" t="t" r="r" b="b"/>
              <a:pathLst>
                <a:path w="148" h="69" extrusionOk="0">
                  <a:moveTo>
                    <a:pt x="141" y="0"/>
                  </a:moveTo>
                  <a:lnTo>
                    <a:pt x="141" y="0"/>
                  </a:lnTo>
                  <a:cubicBezTo>
                    <a:pt x="140" y="0"/>
                    <a:pt x="139" y="2"/>
                    <a:pt x="139" y="6"/>
                  </a:cubicBezTo>
                  <a:cubicBezTo>
                    <a:pt x="89" y="18"/>
                    <a:pt x="51" y="31"/>
                    <a:pt x="1" y="43"/>
                  </a:cubicBezTo>
                  <a:cubicBezTo>
                    <a:pt x="1" y="56"/>
                    <a:pt x="1" y="68"/>
                    <a:pt x="1" y="68"/>
                  </a:cubicBezTo>
                  <a:cubicBezTo>
                    <a:pt x="51" y="56"/>
                    <a:pt x="101" y="43"/>
                    <a:pt x="139" y="18"/>
                  </a:cubicBezTo>
                  <a:cubicBezTo>
                    <a:pt x="148" y="9"/>
                    <a:pt x="144" y="0"/>
                    <a:pt x="14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1" name="Google Shape;551;p31"/>
            <p:cNvSpPr/>
            <p:nvPr/>
          </p:nvSpPr>
          <p:spPr>
            <a:xfrm>
              <a:off x="3974850" y="3168375"/>
              <a:ext cx="3475" cy="1925"/>
            </a:xfrm>
            <a:custGeom>
              <a:avLst/>
              <a:gdLst/>
              <a:ahLst/>
              <a:cxnLst/>
              <a:rect l="l" t="t" r="r" b="b"/>
              <a:pathLst>
                <a:path w="139" h="77" extrusionOk="0">
                  <a:moveTo>
                    <a:pt x="126" y="1"/>
                  </a:moveTo>
                  <a:cubicBezTo>
                    <a:pt x="88" y="13"/>
                    <a:pt x="51" y="39"/>
                    <a:pt x="13" y="64"/>
                  </a:cubicBezTo>
                  <a:cubicBezTo>
                    <a:pt x="0" y="64"/>
                    <a:pt x="0" y="76"/>
                    <a:pt x="13" y="76"/>
                  </a:cubicBezTo>
                  <a:cubicBezTo>
                    <a:pt x="51" y="51"/>
                    <a:pt x="88" y="39"/>
                    <a:pt x="138" y="13"/>
                  </a:cubicBezTo>
                  <a:cubicBezTo>
                    <a:pt x="138" y="1"/>
                    <a:pt x="138" y="1"/>
                    <a:pt x="1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2" name="Google Shape;552;p31"/>
            <p:cNvSpPr/>
            <p:nvPr/>
          </p:nvSpPr>
          <p:spPr>
            <a:xfrm>
              <a:off x="3972975" y="3167125"/>
              <a:ext cx="3150" cy="2550"/>
            </a:xfrm>
            <a:custGeom>
              <a:avLst/>
              <a:gdLst/>
              <a:ahLst/>
              <a:cxnLst/>
              <a:rect l="l" t="t" r="r" b="b"/>
              <a:pathLst>
                <a:path w="126" h="102" extrusionOk="0">
                  <a:moveTo>
                    <a:pt x="113" y="1"/>
                  </a:moveTo>
                  <a:cubicBezTo>
                    <a:pt x="75" y="38"/>
                    <a:pt x="38" y="51"/>
                    <a:pt x="13" y="89"/>
                  </a:cubicBezTo>
                  <a:cubicBezTo>
                    <a:pt x="0" y="89"/>
                    <a:pt x="13" y="101"/>
                    <a:pt x="13" y="101"/>
                  </a:cubicBezTo>
                  <a:cubicBezTo>
                    <a:pt x="63" y="76"/>
                    <a:pt x="88" y="51"/>
                    <a:pt x="126" y="26"/>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3" name="Google Shape;553;p31"/>
            <p:cNvSpPr/>
            <p:nvPr/>
          </p:nvSpPr>
          <p:spPr>
            <a:xfrm>
              <a:off x="3969825" y="3164925"/>
              <a:ext cx="4725" cy="3175"/>
            </a:xfrm>
            <a:custGeom>
              <a:avLst/>
              <a:gdLst/>
              <a:ahLst/>
              <a:cxnLst/>
              <a:rect l="l" t="t" r="r" b="b"/>
              <a:pathLst>
                <a:path w="189" h="127" extrusionOk="0">
                  <a:moveTo>
                    <a:pt x="176" y="1"/>
                  </a:moveTo>
                  <a:cubicBezTo>
                    <a:pt x="114" y="26"/>
                    <a:pt x="51" y="64"/>
                    <a:pt x="1" y="114"/>
                  </a:cubicBezTo>
                  <a:cubicBezTo>
                    <a:pt x="1" y="114"/>
                    <a:pt x="1" y="126"/>
                    <a:pt x="13" y="126"/>
                  </a:cubicBezTo>
                  <a:cubicBezTo>
                    <a:pt x="76" y="89"/>
                    <a:pt x="126" y="51"/>
                    <a:pt x="189" y="13"/>
                  </a:cubicBezTo>
                  <a:cubicBezTo>
                    <a:pt x="189" y="13"/>
                    <a:pt x="189" y="1"/>
                    <a:pt x="17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4" name="Google Shape;554;p31"/>
            <p:cNvSpPr/>
            <p:nvPr/>
          </p:nvSpPr>
          <p:spPr>
            <a:xfrm>
              <a:off x="3966075" y="3163375"/>
              <a:ext cx="5350" cy="2850"/>
            </a:xfrm>
            <a:custGeom>
              <a:avLst/>
              <a:gdLst/>
              <a:ahLst/>
              <a:cxnLst/>
              <a:rect l="l" t="t" r="r" b="b"/>
              <a:pathLst>
                <a:path w="214" h="114" extrusionOk="0">
                  <a:moveTo>
                    <a:pt x="201" y="0"/>
                  </a:moveTo>
                  <a:cubicBezTo>
                    <a:pt x="138" y="38"/>
                    <a:pt x="75" y="63"/>
                    <a:pt x="0" y="100"/>
                  </a:cubicBezTo>
                  <a:cubicBezTo>
                    <a:pt x="0" y="100"/>
                    <a:pt x="0" y="113"/>
                    <a:pt x="13" y="113"/>
                  </a:cubicBezTo>
                  <a:cubicBezTo>
                    <a:pt x="88" y="88"/>
                    <a:pt x="151" y="50"/>
                    <a:pt x="213" y="13"/>
                  </a:cubicBezTo>
                  <a:cubicBezTo>
                    <a:pt x="213" y="13"/>
                    <a:pt x="213" y="0"/>
                    <a:pt x="20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5" name="Google Shape;555;p31"/>
            <p:cNvSpPr/>
            <p:nvPr/>
          </p:nvSpPr>
          <p:spPr>
            <a:xfrm>
              <a:off x="3962925" y="3161975"/>
              <a:ext cx="4100" cy="2975"/>
            </a:xfrm>
            <a:custGeom>
              <a:avLst/>
              <a:gdLst/>
              <a:ahLst/>
              <a:cxnLst/>
              <a:rect l="l" t="t" r="r" b="b"/>
              <a:pathLst>
                <a:path w="164" h="119" extrusionOk="0">
                  <a:moveTo>
                    <a:pt x="151" y="0"/>
                  </a:moveTo>
                  <a:cubicBezTo>
                    <a:pt x="147" y="0"/>
                    <a:pt x="143" y="2"/>
                    <a:pt x="139" y="6"/>
                  </a:cubicBezTo>
                  <a:cubicBezTo>
                    <a:pt x="114" y="44"/>
                    <a:pt x="51" y="69"/>
                    <a:pt x="1" y="94"/>
                  </a:cubicBezTo>
                  <a:cubicBezTo>
                    <a:pt x="1" y="106"/>
                    <a:pt x="1" y="119"/>
                    <a:pt x="13" y="119"/>
                  </a:cubicBezTo>
                  <a:cubicBezTo>
                    <a:pt x="63" y="81"/>
                    <a:pt x="126" y="56"/>
                    <a:pt x="164" y="6"/>
                  </a:cubicBezTo>
                  <a:cubicBezTo>
                    <a:pt x="164" y="6"/>
                    <a:pt x="158" y="0"/>
                    <a:pt x="15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6" name="Google Shape;556;p31"/>
            <p:cNvSpPr/>
            <p:nvPr/>
          </p:nvSpPr>
          <p:spPr>
            <a:xfrm>
              <a:off x="3960725" y="3159475"/>
              <a:ext cx="4650" cy="3925"/>
            </a:xfrm>
            <a:custGeom>
              <a:avLst/>
              <a:gdLst/>
              <a:ahLst/>
              <a:cxnLst/>
              <a:rect l="l" t="t" r="r" b="b"/>
              <a:pathLst>
                <a:path w="186" h="157" extrusionOk="0">
                  <a:moveTo>
                    <a:pt x="174" y="0"/>
                  </a:moveTo>
                  <a:cubicBezTo>
                    <a:pt x="171" y="0"/>
                    <a:pt x="168" y="2"/>
                    <a:pt x="164" y="6"/>
                  </a:cubicBezTo>
                  <a:cubicBezTo>
                    <a:pt x="114" y="56"/>
                    <a:pt x="63" y="93"/>
                    <a:pt x="13" y="144"/>
                  </a:cubicBezTo>
                  <a:cubicBezTo>
                    <a:pt x="1" y="144"/>
                    <a:pt x="13" y="156"/>
                    <a:pt x="26" y="156"/>
                  </a:cubicBezTo>
                  <a:cubicBezTo>
                    <a:pt x="89" y="118"/>
                    <a:pt x="139" y="68"/>
                    <a:pt x="176" y="18"/>
                  </a:cubicBezTo>
                  <a:cubicBezTo>
                    <a:pt x="185" y="9"/>
                    <a:pt x="182" y="0"/>
                    <a:pt x="17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7" name="Google Shape;557;p31"/>
            <p:cNvSpPr/>
            <p:nvPr/>
          </p:nvSpPr>
          <p:spPr>
            <a:xfrm>
              <a:off x="3957900" y="3158350"/>
              <a:ext cx="4100" cy="3150"/>
            </a:xfrm>
            <a:custGeom>
              <a:avLst/>
              <a:gdLst/>
              <a:ahLst/>
              <a:cxnLst/>
              <a:rect l="l" t="t" r="r" b="b"/>
              <a:pathLst>
                <a:path w="164" h="126" extrusionOk="0">
                  <a:moveTo>
                    <a:pt x="139" y="0"/>
                  </a:moveTo>
                  <a:cubicBezTo>
                    <a:pt x="101" y="38"/>
                    <a:pt x="64" y="76"/>
                    <a:pt x="13" y="101"/>
                  </a:cubicBezTo>
                  <a:cubicBezTo>
                    <a:pt x="1" y="113"/>
                    <a:pt x="13" y="126"/>
                    <a:pt x="26" y="126"/>
                  </a:cubicBezTo>
                  <a:cubicBezTo>
                    <a:pt x="76" y="101"/>
                    <a:pt x="114" y="63"/>
                    <a:pt x="151" y="13"/>
                  </a:cubicBezTo>
                  <a:cubicBezTo>
                    <a:pt x="164" y="13"/>
                    <a:pt x="151" y="0"/>
                    <a:pt x="13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8" name="Google Shape;558;p31"/>
            <p:cNvSpPr/>
            <p:nvPr/>
          </p:nvSpPr>
          <p:spPr>
            <a:xfrm>
              <a:off x="3955400" y="3155400"/>
              <a:ext cx="4950" cy="4350"/>
            </a:xfrm>
            <a:custGeom>
              <a:avLst/>
              <a:gdLst/>
              <a:ahLst/>
              <a:cxnLst/>
              <a:rect l="l" t="t" r="r" b="b"/>
              <a:pathLst>
                <a:path w="198" h="174" extrusionOk="0">
                  <a:moveTo>
                    <a:pt x="186" y="0"/>
                  </a:moveTo>
                  <a:cubicBezTo>
                    <a:pt x="183" y="0"/>
                    <a:pt x="180" y="2"/>
                    <a:pt x="176" y="5"/>
                  </a:cubicBezTo>
                  <a:cubicBezTo>
                    <a:pt x="113" y="56"/>
                    <a:pt x="51" y="106"/>
                    <a:pt x="0" y="156"/>
                  </a:cubicBezTo>
                  <a:cubicBezTo>
                    <a:pt x="0" y="165"/>
                    <a:pt x="0" y="174"/>
                    <a:pt x="5" y="174"/>
                  </a:cubicBezTo>
                  <a:cubicBezTo>
                    <a:pt x="7" y="174"/>
                    <a:pt x="9" y="172"/>
                    <a:pt x="13" y="169"/>
                  </a:cubicBezTo>
                  <a:cubicBezTo>
                    <a:pt x="76" y="131"/>
                    <a:pt x="126" y="68"/>
                    <a:pt x="189" y="18"/>
                  </a:cubicBezTo>
                  <a:cubicBezTo>
                    <a:pt x="198" y="9"/>
                    <a:pt x="194" y="0"/>
                    <a:pt x="18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9" name="Google Shape;559;p31"/>
            <p:cNvSpPr/>
            <p:nvPr/>
          </p:nvSpPr>
          <p:spPr>
            <a:xfrm>
              <a:off x="3952250" y="3152575"/>
              <a:ext cx="6300" cy="5175"/>
            </a:xfrm>
            <a:custGeom>
              <a:avLst/>
              <a:gdLst/>
              <a:ahLst/>
              <a:cxnLst/>
              <a:rect l="l" t="t" r="r" b="b"/>
              <a:pathLst>
                <a:path w="252" h="207" extrusionOk="0">
                  <a:moveTo>
                    <a:pt x="247" y="0"/>
                  </a:moveTo>
                  <a:cubicBezTo>
                    <a:pt x="246" y="0"/>
                    <a:pt x="243" y="2"/>
                    <a:pt x="239" y="5"/>
                  </a:cubicBezTo>
                  <a:cubicBezTo>
                    <a:pt x="164" y="68"/>
                    <a:pt x="76" y="118"/>
                    <a:pt x="1" y="194"/>
                  </a:cubicBezTo>
                  <a:cubicBezTo>
                    <a:pt x="1" y="194"/>
                    <a:pt x="13" y="206"/>
                    <a:pt x="13" y="206"/>
                  </a:cubicBezTo>
                  <a:cubicBezTo>
                    <a:pt x="101" y="143"/>
                    <a:pt x="177" y="81"/>
                    <a:pt x="252" y="18"/>
                  </a:cubicBezTo>
                  <a:cubicBezTo>
                    <a:pt x="252" y="9"/>
                    <a:pt x="252" y="0"/>
                    <a:pt x="247"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0" name="Google Shape;560;p31"/>
            <p:cNvSpPr/>
            <p:nvPr/>
          </p:nvSpPr>
          <p:spPr>
            <a:xfrm>
              <a:off x="3950375" y="3153200"/>
              <a:ext cx="4025" cy="3300"/>
            </a:xfrm>
            <a:custGeom>
              <a:avLst/>
              <a:gdLst/>
              <a:ahLst/>
              <a:cxnLst/>
              <a:rect l="l" t="t" r="r" b="b"/>
              <a:pathLst>
                <a:path w="161" h="132" extrusionOk="0">
                  <a:moveTo>
                    <a:pt x="144" y="0"/>
                  </a:moveTo>
                  <a:cubicBezTo>
                    <a:pt x="141" y="0"/>
                    <a:pt x="139" y="2"/>
                    <a:pt x="139" y="6"/>
                  </a:cubicBezTo>
                  <a:cubicBezTo>
                    <a:pt x="101" y="43"/>
                    <a:pt x="51" y="81"/>
                    <a:pt x="13" y="118"/>
                  </a:cubicBezTo>
                  <a:cubicBezTo>
                    <a:pt x="1" y="118"/>
                    <a:pt x="13" y="131"/>
                    <a:pt x="26" y="131"/>
                  </a:cubicBezTo>
                  <a:cubicBezTo>
                    <a:pt x="76" y="93"/>
                    <a:pt x="114" y="56"/>
                    <a:pt x="151" y="18"/>
                  </a:cubicBezTo>
                  <a:cubicBezTo>
                    <a:pt x="160" y="9"/>
                    <a:pt x="150" y="0"/>
                    <a:pt x="14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1" name="Google Shape;561;p31"/>
            <p:cNvSpPr/>
            <p:nvPr/>
          </p:nvSpPr>
          <p:spPr>
            <a:xfrm>
              <a:off x="3948800" y="3151325"/>
              <a:ext cx="3175" cy="3725"/>
            </a:xfrm>
            <a:custGeom>
              <a:avLst/>
              <a:gdLst/>
              <a:ahLst/>
              <a:cxnLst/>
              <a:rect l="l" t="t" r="r" b="b"/>
              <a:pathLst>
                <a:path w="127" h="149" extrusionOk="0">
                  <a:moveTo>
                    <a:pt x="116" y="0"/>
                  </a:moveTo>
                  <a:cubicBezTo>
                    <a:pt x="115" y="0"/>
                    <a:pt x="114" y="2"/>
                    <a:pt x="114" y="5"/>
                  </a:cubicBezTo>
                  <a:cubicBezTo>
                    <a:pt x="76" y="55"/>
                    <a:pt x="39" y="93"/>
                    <a:pt x="1" y="131"/>
                  </a:cubicBezTo>
                  <a:cubicBezTo>
                    <a:pt x="1" y="140"/>
                    <a:pt x="1" y="148"/>
                    <a:pt x="5" y="148"/>
                  </a:cubicBezTo>
                  <a:cubicBezTo>
                    <a:pt x="7" y="148"/>
                    <a:pt x="10" y="147"/>
                    <a:pt x="13" y="143"/>
                  </a:cubicBezTo>
                  <a:cubicBezTo>
                    <a:pt x="64" y="106"/>
                    <a:pt x="89" y="68"/>
                    <a:pt x="126" y="18"/>
                  </a:cubicBezTo>
                  <a:cubicBezTo>
                    <a:pt x="126" y="9"/>
                    <a:pt x="120" y="0"/>
                    <a:pt x="11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2" name="Google Shape;562;p31"/>
            <p:cNvSpPr/>
            <p:nvPr/>
          </p:nvSpPr>
          <p:spPr>
            <a:xfrm>
              <a:off x="3946625" y="3148500"/>
              <a:ext cx="4000" cy="4225"/>
            </a:xfrm>
            <a:custGeom>
              <a:avLst/>
              <a:gdLst/>
              <a:ahLst/>
              <a:cxnLst/>
              <a:rect l="l" t="t" r="r" b="b"/>
              <a:pathLst>
                <a:path w="160" h="169" extrusionOk="0">
                  <a:moveTo>
                    <a:pt x="148" y="0"/>
                  </a:moveTo>
                  <a:cubicBezTo>
                    <a:pt x="145" y="0"/>
                    <a:pt x="142" y="2"/>
                    <a:pt x="138" y="5"/>
                  </a:cubicBezTo>
                  <a:cubicBezTo>
                    <a:pt x="100" y="56"/>
                    <a:pt x="50" y="106"/>
                    <a:pt x="13" y="156"/>
                  </a:cubicBezTo>
                  <a:cubicBezTo>
                    <a:pt x="0" y="156"/>
                    <a:pt x="13" y="168"/>
                    <a:pt x="25" y="168"/>
                  </a:cubicBezTo>
                  <a:cubicBezTo>
                    <a:pt x="75" y="118"/>
                    <a:pt x="113" y="68"/>
                    <a:pt x="151" y="18"/>
                  </a:cubicBezTo>
                  <a:cubicBezTo>
                    <a:pt x="159" y="9"/>
                    <a:pt x="156" y="0"/>
                    <a:pt x="148"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3" name="Google Shape;563;p31"/>
            <p:cNvSpPr/>
            <p:nvPr/>
          </p:nvSpPr>
          <p:spPr>
            <a:xfrm>
              <a:off x="3945150" y="3145800"/>
              <a:ext cx="4625" cy="5500"/>
            </a:xfrm>
            <a:custGeom>
              <a:avLst/>
              <a:gdLst/>
              <a:ahLst/>
              <a:cxnLst/>
              <a:rect l="l" t="t" r="r" b="b"/>
              <a:pathLst>
                <a:path w="185" h="220" extrusionOk="0">
                  <a:moveTo>
                    <a:pt x="172" y="0"/>
                  </a:moveTo>
                  <a:cubicBezTo>
                    <a:pt x="109" y="63"/>
                    <a:pt x="59" y="138"/>
                    <a:pt x="9" y="214"/>
                  </a:cubicBezTo>
                  <a:cubicBezTo>
                    <a:pt x="0" y="214"/>
                    <a:pt x="3" y="219"/>
                    <a:pt x="10" y="219"/>
                  </a:cubicBezTo>
                  <a:cubicBezTo>
                    <a:pt x="13" y="219"/>
                    <a:pt x="17" y="218"/>
                    <a:pt x="21" y="214"/>
                  </a:cubicBezTo>
                  <a:cubicBezTo>
                    <a:pt x="72" y="151"/>
                    <a:pt x="122" y="76"/>
                    <a:pt x="185" y="13"/>
                  </a:cubicBezTo>
                  <a:cubicBezTo>
                    <a:pt x="185" y="13"/>
                    <a:pt x="185" y="0"/>
                    <a:pt x="172"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4" name="Google Shape;564;p31"/>
            <p:cNvSpPr/>
            <p:nvPr/>
          </p:nvSpPr>
          <p:spPr>
            <a:xfrm>
              <a:off x="3943150" y="3146425"/>
              <a:ext cx="3500" cy="3925"/>
            </a:xfrm>
            <a:custGeom>
              <a:avLst/>
              <a:gdLst/>
              <a:ahLst/>
              <a:cxnLst/>
              <a:rect l="l" t="t" r="r" b="b"/>
              <a:pathLst>
                <a:path w="140" h="157" extrusionOk="0">
                  <a:moveTo>
                    <a:pt x="114" y="0"/>
                  </a:moveTo>
                  <a:cubicBezTo>
                    <a:pt x="76" y="51"/>
                    <a:pt x="39" y="101"/>
                    <a:pt x="1" y="151"/>
                  </a:cubicBezTo>
                  <a:cubicBezTo>
                    <a:pt x="1" y="151"/>
                    <a:pt x="7" y="157"/>
                    <a:pt x="10" y="157"/>
                  </a:cubicBezTo>
                  <a:cubicBezTo>
                    <a:pt x="12" y="157"/>
                    <a:pt x="14" y="155"/>
                    <a:pt x="14" y="151"/>
                  </a:cubicBezTo>
                  <a:cubicBezTo>
                    <a:pt x="64" y="113"/>
                    <a:pt x="101" y="63"/>
                    <a:pt x="126" y="13"/>
                  </a:cubicBezTo>
                  <a:cubicBezTo>
                    <a:pt x="139" y="0"/>
                    <a:pt x="114" y="0"/>
                    <a:pt x="11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5" name="Google Shape;565;p31"/>
            <p:cNvSpPr/>
            <p:nvPr/>
          </p:nvSpPr>
          <p:spPr>
            <a:xfrm>
              <a:off x="3941600" y="3144225"/>
              <a:ext cx="3150" cy="4725"/>
            </a:xfrm>
            <a:custGeom>
              <a:avLst/>
              <a:gdLst/>
              <a:ahLst/>
              <a:cxnLst/>
              <a:rect l="l" t="t" r="r" b="b"/>
              <a:pathLst>
                <a:path w="126" h="189" extrusionOk="0">
                  <a:moveTo>
                    <a:pt x="113" y="1"/>
                  </a:moveTo>
                  <a:cubicBezTo>
                    <a:pt x="76" y="63"/>
                    <a:pt x="25" y="114"/>
                    <a:pt x="0" y="176"/>
                  </a:cubicBezTo>
                  <a:cubicBezTo>
                    <a:pt x="0" y="189"/>
                    <a:pt x="0" y="189"/>
                    <a:pt x="13" y="189"/>
                  </a:cubicBezTo>
                  <a:cubicBezTo>
                    <a:pt x="50" y="126"/>
                    <a:pt x="88" y="63"/>
                    <a:pt x="126" y="13"/>
                  </a:cubicBezTo>
                  <a:cubicBezTo>
                    <a:pt x="126" y="1"/>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6" name="Google Shape;566;p31"/>
            <p:cNvSpPr/>
            <p:nvPr/>
          </p:nvSpPr>
          <p:spPr>
            <a:xfrm>
              <a:off x="3940350" y="3143775"/>
              <a:ext cx="2425" cy="3625"/>
            </a:xfrm>
            <a:custGeom>
              <a:avLst/>
              <a:gdLst/>
              <a:ahLst/>
              <a:cxnLst/>
              <a:rect l="l" t="t" r="r" b="b"/>
              <a:pathLst>
                <a:path w="97" h="145" extrusionOk="0">
                  <a:moveTo>
                    <a:pt x="86" y="1"/>
                  </a:moveTo>
                  <a:cubicBezTo>
                    <a:pt x="83" y="1"/>
                    <a:pt x="79" y="2"/>
                    <a:pt x="75" y="6"/>
                  </a:cubicBezTo>
                  <a:cubicBezTo>
                    <a:pt x="50" y="56"/>
                    <a:pt x="25" y="94"/>
                    <a:pt x="0" y="132"/>
                  </a:cubicBezTo>
                  <a:cubicBezTo>
                    <a:pt x="0" y="132"/>
                    <a:pt x="0" y="144"/>
                    <a:pt x="13" y="144"/>
                  </a:cubicBezTo>
                  <a:cubicBezTo>
                    <a:pt x="50" y="106"/>
                    <a:pt x="75" y="69"/>
                    <a:pt x="88" y="19"/>
                  </a:cubicBezTo>
                  <a:cubicBezTo>
                    <a:pt x="97" y="10"/>
                    <a:pt x="93" y="1"/>
                    <a:pt x="8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7" name="Google Shape;567;p31"/>
            <p:cNvSpPr/>
            <p:nvPr/>
          </p:nvSpPr>
          <p:spPr>
            <a:xfrm>
              <a:off x="3938450" y="3138975"/>
              <a:ext cx="3175" cy="6350"/>
            </a:xfrm>
            <a:custGeom>
              <a:avLst/>
              <a:gdLst/>
              <a:ahLst/>
              <a:cxnLst/>
              <a:rect l="l" t="t" r="r" b="b"/>
              <a:pathLst>
                <a:path w="127" h="254" extrusionOk="0">
                  <a:moveTo>
                    <a:pt x="120" y="0"/>
                  </a:moveTo>
                  <a:cubicBezTo>
                    <a:pt x="117" y="0"/>
                    <a:pt x="114" y="4"/>
                    <a:pt x="114" y="10"/>
                  </a:cubicBezTo>
                  <a:cubicBezTo>
                    <a:pt x="89" y="85"/>
                    <a:pt x="38" y="160"/>
                    <a:pt x="1" y="236"/>
                  </a:cubicBezTo>
                  <a:cubicBezTo>
                    <a:pt x="1" y="245"/>
                    <a:pt x="7" y="253"/>
                    <a:pt x="11" y="253"/>
                  </a:cubicBezTo>
                  <a:cubicBezTo>
                    <a:pt x="12" y="253"/>
                    <a:pt x="13" y="252"/>
                    <a:pt x="13" y="248"/>
                  </a:cubicBezTo>
                  <a:cubicBezTo>
                    <a:pt x="76" y="173"/>
                    <a:pt x="101" y="98"/>
                    <a:pt x="126" y="10"/>
                  </a:cubicBezTo>
                  <a:cubicBezTo>
                    <a:pt x="126" y="4"/>
                    <a:pt x="123" y="0"/>
                    <a:pt x="120"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8" name="Google Shape;568;p31"/>
            <p:cNvSpPr/>
            <p:nvPr/>
          </p:nvSpPr>
          <p:spPr>
            <a:xfrm>
              <a:off x="3937525" y="3138650"/>
              <a:ext cx="2200" cy="5600"/>
            </a:xfrm>
            <a:custGeom>
              <a:avLst/>
              <a:gdLst/>
              <a:ahLst/>
              <a:cxnLst/>
              <a:rect l="l" t="t" r="r" b="b"/>
              <a:pathLst>
                <a:path w="88" h="224" extrusionOk="0">
                  <a:moveTo>
                    <a:pt x="82" y="1"/>
                  </a:moveTo>
                  <a:cubicBezTo>
                    <a:pt x="79" y="1"/>
                    <a:pt x="75" y="4"/>
                    <a:pt x="75" y="10"/>
                  </a:cubicBezTo>
                  <a:cubicBezTo>
                    <a:pt x="50" y="73"/>
                    <a:pt x="13" y="148"/>
                    <a:pt x="0" y="211"/>
                  </a:cubicBezTo>
                  <a:cubicBezTo>
                    <a:pt x="0" y="224"/>
                    <a:pt x="13" y="224"/>
                    <a:pt x="13" y="224"/>
                  </a:cubicBezTo>
                  <a:cubicBezTo>
                    <a:pt x="38" y="148"/>
                    <a:pt x="63" y="86"/>
                    <a:pt x="88" y="10"/>
                  </a:cubicBezTo>
                  <a:cubicBezTo>
                    <a:pt x="88" y="4"/>
                    <a:pt x="85" y="1"/>
                    <a:pt x="82"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9" name="Google Shape;569;p31"/>
            <p:cNvSpPr/>
            <p:nvPr/>
          </p:nvSpPr>
          <p:spPr>
            <a:xfrm>
              <a:off x="3935625" y="3135750"/>
              <a:ext cx="2850" cy="6450"/>
            </a:xfrm>
            <a:custGeom>
              <a:avLst/>
              <a:gdLst/>
              <a:ahLst/>
              <a:cxnLst/>
              <a:rect l="l" t="t" r="r" b="b"/>
              <a:pathLst>
                <a:path w="114" h="258" extrusionOk="0">
                  <a:moveTo>
                    <a:pt x="89" y="1"/>
                  </a:moveTo>
                  <a:cubicBezTo>
                    <a:pt x="64" y="89"/>
                    <a:pt x="26" y="164"/>
                    <a:pt x="1" y="252"/>
                  </a:cubicBezTo>
                  <a:cubicBezTo>
                    <a:pt x="1" y="252"/>
                    <a:pt x="6" y="257"/>
                    <a:pt x="10" y="257"/>
                  </a:cubicBezTo>
                  <a:cubicBezTo>
                    <a:pt x="12" y="257"/>
                    <a:pt x="13" y="256"/>
                    <a:pt x="13" y="252"/>
                  </a:cubicBezTo>
                  <a:cubicBezTo>
                    <a:pt x="51" y="176"/>
                    <a:pt x="76" y="89"/>
                    <a:pt x="114" y="13"/>
                  </a:cubicBezTo>
                  <a:cubicBezTo>
                    <a:pt x="114" y="1"/>
                    <a:pt x="101" y="1"/>
                    <a:pt x="8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0" name="Google Shape;570;p31"/>
            <p:cNvSpPr/>
            <p:nvPr/>
          </p:nvSpPr>
          <p:spPr>
            <a:xfrm>
              <a:off x="3933750" y="3136075"/>
              <a:ext cx="1900" cy="4550"/>
            </a:xfrm>
            <a:custGeom>
              <a:avLst/>
              <a:gdLst/>
              <a:ahLst/>
              <a:cxnLst/>
              <a:rect l="l" t="t" r="r" b="b"/>
              <a:pathLst>
                <a:path w="76" h="182" extrusionOk="0">
                  <a:moveTo>
                    <a:pt x="63" y="0"/>
                  </a:moveTo>
                  <a:cubicBezTo>
                    <a:pt x="38" y="63"/>
                    <a:pt x="13" y="113"/>
                    <a:pt x="1" y="176"/>
                  </a:cubicBezTo>
                  <a:cubicBezTo>
                    <a:pt x="1" y="176"/>
                    <a:pt x="6" y="182"/>
                    <a:pt x="10" y="182"/>
                  </a:cubicBezTo>
                  <a:cubicBezTo>
                    <a:pt x="12" y="182"/>
                    <a:pt x="13" y="180"/>
                    <a:pt x="13" y="176"/>
                  </a:cubicBezTo>
                  <a:cubicBezTo>
                    <a:pt x="38" y="126"/>
                    <a:pt x="63" y="63"/>
                    <a:pt x="76" y="13"/>
                  </a:cubicBezTo>
                  <a:cubicBezTo>
                    <a:pt x="76" y="0"/>
                    <a:pt x="63" y="0"/>
                    <a:pt x="63"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1" name="Google Shape;571;p31"/>
            <p:cNvSpPr/>
            <p:nvPr/>
          </p:nvSpPr>
          <p:spPr>
            <a:xfrm>
              <a:off x="3931875" y="3133425"/>
              <a:ext cx="1900" cy="5000"/>
            </a:xfrm>
            <a:custGeom>
              <a:avLst/>
              <a:gdLst/>
              <a:ahLst/>
              <a:cxnLst/>
              <a:rect l="l" t="t" r="r" b="b"/>
              <a:pathLst>
                <a:path w="76" h="200" extrusionOk="0">
                  <a:moveTo>
                    <a:pt x="66" y="0"/>
                  </a:moveTo>
                  <a:cubicBezTo>
                    <a:pt x="64" y="0"/>
                    <a:pt x="63" y="2"/>
                    <a:pt x="63" y="6"/>
                  </a:cubicBezTo>
                  <a:cubicBezTo>
                    <a:pt x="38" y="69"/>
                    <a:pt x="13" y="119"/>
                    <a:pt x="0" y="194"/>
                  </a:cubicBezTo>
                  <a:cubicBezTo>
                    <a:pt x="0" y="194"/>
                    <a:pt x="0" y="200"/>
                    <a:pt x="4" y="200"/>
                  </a:cubicBezTo>
                  <a:cubicBezTo>
                    <a:pt x="6" y="200"/>
                    <a:pt x="9" y="198"/>
                    <a:pt x="13" y="194"/>
                  </a:cubicBezTo>
                  <a:cubicBezTo>
                    <a:pt x="38" y="131"/>
                    <a:pt x="50" y="69"/>
                    <a:pt x="76" y="6"/>
                  </a:cubicBezTo>
                  <a:cubicBezTo>
                    <a:pt x="76" y="6"/>
                    <a:pt x="70" y="0"/>
                    <a:pt x="6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2" name="Google Shape;572;p31"/>
            <p:cNvSpPr/>
            <p:nvPr/>
          </p:nvSpPr>
          <p:spPr>
            <a:xfrm>
              <a:off x="3927175" y="3135125"/>
              <a:ext cx="59925" cy="48700"/>
            </a:xfrm>
            <a:custGeom>
              <a:avLst/>
              <a:gdLst/>
              <a:ahLst/>
              <a:cxnLst/>
              <a:rect l="l" t="t" r="r" b="b"/>
              <a:pathLst>
                <a:path w="2397" h="1948" extrusionOk="0">
                  <a:moveTo>
                    <a:pt x="138" y="1"/>
                  </a:moveTo>
                  <a:cubicBezTo>
                    <a:pt x="63" y="252"/>
                    <a:pt x="0" y="515"/>
                    <a:pt x="25" y="779"/>
                  </a:cubicBezTo>
                  <a:cubicBezTo>
                    <a:pt x="50" y="1105"/>
                    <a:pt x="151" y="1431"/>
                    <a:pt x="389" y="1657"/>
                  </a:cubicBezTo>
                  <a:cubicBezTo>
                    <a:pt x="622" y="1860"/>
                    <a:pt x="970" y="1948"/>
                    <a:pt x="1293" y="1948"/>
                  </a:cubicBezTo>
                  <a:cubicBezTo>
                    <a:pt x="1370" y="1948"/>
                    <a:pt x="1446" y="1943"/>
                    <a:pt x="1518" y="1933"/>
                  </a:cubicBezTo>
                  <a:cubicBezTo>
                    <a:pt x="1857" y="1883"/>
                    <a:pt x="2108" y="1745"/>
                    <a:pt x="2397" y="1557"/>
                  </a:cubicBezTo>
                  <a:cubicBezTo>
                    <a:pt x="1506" y="1406"/>
                    <a:pt x="515" y="553"/>
                    <a:pt x="138" y="1"/>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3" name="Google Shape;573;p31"/>
            <p:cNvSpPr/>
            <p:nvPr/>
          </p:nvSpPr>
          <p:spPr>
            <a:xfrm>
              <a:off x="3929350" y="3138975"/>
              <a:ext cx="54625" cy="36975"/>
            </a:xfrm>
            <a:custGeom>
              <a:avLst/>
              <a:gdLst/>
              <a:ahLst/>
              <a:cxnLst/>
              <a:rect l="l" t="t" r="r" b="b"/>
              <a:pathLst>
                <a:path w="2185" h="1479" extrusionOk="0">
                  <a:moveTo>
                    <a:pt x="7" y="0"/>
                  </a:moveTo>
                  <a:cubicBezTo>
                    <a:pt x="4" y="0"/>
                    <a:pt x="1" y="4"/>
                    <a:pt x="1" y="10"/>
                  </a:cubicBezTo>
                  <a:cubicBezTo>
                    <a:pt x="121" y="357"/>
                    <a:pt x="458" y="613"/>
                    <a:pt x="750" y="821"/>
                  </a:cubicBezTo>
                  <a:lnTo>
                    <a:pt x="750" y="821"/>
                  </a:lnTo>
                  <a:cubicBezTo>
                    <a:pt x="443" y="593"/>
                    <a:pt x="180" y="318"/>
                    <a:pt x="13" y="10"/>
                  </a:cubicBezTo>
                  <a:cubicBezTo>
                    <a:pt x="13" y="4"/>
                    <a:pt x="10" y="0"/>
                    <a:pt x="7" y="0"/>
                  </a:cubicBezTo>
                  <a:close/>
                  <a:moveTo>
                    <a:pt x="750" y="821"/>
                  </a:moveTo>
                  <a:lnTo>
                    <a:pt x="750" y="821"/>
                  </a:lnTo>
                  <a:cubicBezTo>
                    <a:pt x="771" y="837"/>
                    <a:pt x="793" y="852"/>
                    <a:pt x="814" y="868"/>
                  </a:cubicBezTo>
                  <a:lnTo>
                    <a:pt x="814" y="868"/>
                  </a:lnTo>
                  <a:cubicBezTo>
                    <a:pt x="806" y="862"/>
                    <a:pt x="799" y="856"/>
                    <a:pt x="791" y="851"/>
                  </a:cubicBezTo>
                  <a:cubicBezTo>
                    <a:pt x="778" y="841"/>
                    <a:pt x="764" y="831"/>
                    <a:pt x="750" y="821"/>
                  </a:cubicBezTo>
                  <a:close/>
                  <a:moveTo>
                    <a:pt x="814" y="868"/>
                  </a:moveTo>
                  <a:cubicBezTo>
                    <a:pt x="1221" y="1173"/>
                    <a:pt x="1654" y="1404"/>
                    <a:pt x="2172" y="1478"/>
                  </a:cubicBezTo>
                  <a:cubicBezTo>
                    <a:pt x="2184" y="1478"/>
                    <a:pt x="2184" y="1466"/>
                    <a:pt x="2172" y="1466"/>
                  </a:cubicBezTo>
                  <a:cubicBezTo>
                    <a:pt x="1725" y="1375"/>
                    <a:pt x="1233" y="1164"/>
                    <a:pt x="814" y="868"/>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4" name="Google Shape;574;p31"/>
            <p:cNvSpPr/>
            <p:nvPr/>
          </p:nvSpPr>
          <p:spPr>
            <a:xfrm>
              <a:off x="3930400" y="3135000"/>
              <a:ext cx="56700" cy="39050"/>
            </a:xfrm>
            <a:custGeom>
              <a:avLst/>
              <a:gdLst/>
              <a:ahLst/>
              <a:cxnLst/>
              <a:rect l="l" t="t" r="r" b="b"/>
              <a:pathLst>
                <a:path w="2268" h="1562" extrusionOk="0">
                  <a:moveTo>
                    <a:pt x="10" y="0"/>
                  </a:moveTo>
                  <a:cubicBezTo>
                    <a:pt x="3" y="0"/>
                    <a:pt x="1" y="6"/>
                    <a:pt x="9" y="6"/>
                  </a:cubicBezTo>
                  <a:cubicBezTo>
                    <a:pt x="398" y="796"/>
                    <a:pt x="1427" y="1386"/>
                    <a:pt x="2255" y="1562"/>
                  </a:cubicBezTo>
                  <a:cubicBezTo>
                    <a:pt x="2268" y="1562"/>
                    <a:pt x="2268" y="1549"/>
                    <a:pt x="2255" y="1549"/>
                  </a:cubicBezTo>
                  <a:cubicBezTo>
                    <a:pt x="1389" y="1311"/>
                    <a:pt x="524" y="771"/>
                    <a:pt x="22" y="6"/>
                  </a:cubicBezTo>
                  <a:cubicBezTo>
                    <a:pt x="17" y="2"/>
                    <a:pt x="13" y="0"/>
                    <a:pt x="10"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5" name="Google Shape;575;p31"/>
            <p:cNvSpPr/>
            <p:nvPr/>
          </p:nvSpPr>
          <p:spPr>
            <a:xfrm>
              <a:off x="3974525" y="3176225"/>
              <a:ext cx="3175" cy="2925"/>
            </a:xfrm>
            <a:custGeom>
              <a:avLst/>
              <a:gdLst/>
              <a:ahLst/>
              <a:cxnLst/>
              <a:rect l="l" t="t" r="r" b="b"/>
              <a:pathLst>
                <a:path w="127" h="117" extrusionOk="0">
                  <a:moveTo>
                    <a:pt x="76" y="1"/>
                  </a:moveTo>
                  <a:cubicBezTo>
                    <a:pt x="39" y="1"/>
                    <a:pt x="13" y="26"/>
                    <a:pt x="1" y="51"/>
                  </a:cubicBezTo>
                  <a:cubicBezTo>
                    <a:pt x="1" y="76"/>
                    <a:pt x="26"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6" name="Google Shape;576;p31"/>
            <p:cNvSpPr/>
            <p:nvPr/>
          </p:nvSpPr>
          <p:spPr>
            <a:xfrm>
              <a:off x="3965425" y="3172475"/>
              <a:ext cx="3175" cy="2925"/>
            </a:xfrm>
            <a:custGeom>
              <a:avLst/>
              <a:gdLst/>
              <a:ahLst/>
              <a:cxnLst/>
              <a:rect l="l" t="t" r="r" b="b"/>
              <a:pathLst>
                <a:path w="127" h="117" extrusionOk="0">
                  <a:moveTo>
                    <a:pt x="76" y="0"/>
                  </a:moveTo>
                  <a:cubicBezTo>
                    <a:pt x="39" y="0"/>
                    <a:pt x="14" y="25"/>
                    <a:pt x="1" y="50"/>
                  </a:cubicBezTo>
                  <a:cubicBezTo>
                    <a:pt x="1" y="88"/>
                    <a:pt x="26" y="113"/>
                    <a:pt x="51" y="113"/>
                  </a:cubicBezTo>
                  <a:cubicBezTo>
                    <a:pt x="56" y="115"/>
                    <a:pt x="61" y="116"/>
                    <a:pt x="66" y="116"/>
                  </a:cubicBezTo>
                  <a:cubicBezTo>
                    <a:pt x="89" y="116"/>
                    <a:pt x="114" y="96"/>
                    <a:pt x="114" y="75"/>
                  </a:cubicBezTo>
                  <a:cubicBezTo>
                    <a:pt x="126" y="38"/>
                    <a:pt x="101" y="13"/>
                    <a:pt x="7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7" name="Google Shape;577;p31"/>
            <p:cNvSpPr/>
            <p:nvPr/>
          </p:nvSpPr>
          <p:spPr>
            <a:xfrm>
              <a:off x="3954450" y="3166500"/>
              <a:ext cx="3175" cy="2925"/>
            </a:xfrm>
            <a:custGeom>
              <a:avLst/>
              <a:gdLst/>
              <a:ahLst/>
              <a:cxnLst/>
              <a:rect l="l" t="t" r="r" b="b"/>
              <a:pathLst>
                <a:path w="127" h="117" extrusionOk="0">
                  <a:moveTo>
                    <a:pt x="76" y="1"/>
                  </a:moveTo>
                  <a:cubicBezTo>
                    <a:pt x="38" y="1"/>
                    <a:pt x="13" y="26"/>
                    <a:pt x="1" y="51"/>
                  </a:cubicBezTo>
                  <a:cubicBezTo>
                    <a:pt x="1" y="88"/>
                    <a:pt x="13"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8" name="Google Shape;578;p31"/>
            <p:cNvSpPr/>
            <p:nvPr/>
          </p:nvSpPr>
          <p:spPr>
            <a:xfrm>
              <a:off x="3944425" y="3159925"/>
              <a:ext cx="3150" cy="2925"/>
            </a:xfrm>
            <a:custGeom>
              <a:avLst/>
              <a:gdLst/>
              <a:ahLst/>
              <a:cxnLst/>
              <a:rect l="l" t="t" r="r" b="b"/>
              <a:pathLst>
                <a:path w="126" h="117" extrusionOk="0">
                  <a:moveTo>
                    <a:pt x="75" y="0"/>
                  </a:moveTo>
                  <a:cubicBezTo>
                    <a:pt x="38" y="0"/>
                    <a:pt x="13" y="13"/>
                    <a:pt x="13" y="50"/>
                  </a:cubicBezTo>
                  <a:cubicBezTo>
                    <a:pt x="0" y="75"/>
                    <a:pt x="25" y="113"/>
                    <a:pt x="50" y="113"/>
                  </a:cubicBezTo>
                  <a:cubicBezTo>
                    <a:pt x="57" y="115"/>
                    <a:pt x="63" y="116"/>
                    <a:pt x="69" y="116"/>
                  </a:cubicBezTo>
                  <a:cubicBezTo>
                    <a:pt x="96" y="116"/>
                    <a:pt x="113" y="94"/>
                    <a:pt x="113" y="63"/>
                  </a:cubicBezTo>
                  <a:cubicBezTo>
                    <a:pt x="126" y="38"/>
                    <a:pt x="101" y="13"/>
                    <a:pt x="75"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9" name="Google Shape;579;p31"/>
            <p:cNvSpPr/>
            <p:nvPr/>
          </p:nvSpPr>
          <p:spPr>
            <a:xfrm>
              <a:off x="3935325" y="3152000"/>
              <a:ext cx="3150" cy="2925"/>
            </a:xfrm>
            <a:custGeom>
              <a:avLst/>
              <a:gdLst/>
              <a:ahLst/>
              <a:cxnLst/>
              <a:rect l="l" t="t" r="r" b="b"/>
              <a:pathLst>
                <a:path w="126" h="117" extrusionOk="0">
                  <a:moveTo>
                    <a:pt x="61" y="0"/>
                  </a:moveTo>
                  <a:cubicBezTo>
                    <a:pt x="38" y="0"/>
                    <a:pt x="13" y="21"/>
                    <a:pt x="13" y="41"/>
                  </a:cubicBezTo>
                  <a:cubicBezTo>
                    <a:pt x="0" y="79"/>
                    <a:pt x="25" y="104"/>
                    <a:pt x="50" y="116"/>
                  </a:cubicBezTo>
                  <a:cubicBezTo>
                    <a:pt x="88" y="116"/>
                    <a:pt x="113" y="104"/>
                    <a:pt x="126" y="66"/>
                  </a:cubicBezTo>
                  <a:cubicBezTo>
                    <a:pt x="126" y="41"/>
                    <a:pt x="101" y="3"/>
                    <a:pt x="76" y="3"/>
                  </a:cubicBezTo>
                  <a:cubicBezTo>
                    <a:pt x="71" y="1"/>
                    <a:pt x="66" y="0"/>
                    <a:pt x="6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0" name="Google Shape;580;p31"/>
            <p:cNvSpPr/>
            <p:nvPr/>
          </p:nvSpPr>
          <p:spPr>
            <a:xfrm>
              <a:off x="3928100" y="3145075"/>
              <a:ext cx="3175" cy="2950"/>
            </a:xfrm>
            <a:custGeom>
              <a:avLst/>
              <a:gdLst/>
              <a:ahLst/>
              <a:cxnLst/>
              <a:rect l="l" t="t" r="r" b="b"/>
              <a:pathLst>
                <a:path w="127" h="118" extrusionOk="0">
                  <a:moveTo>
                    <a:pt x="57" y="1"/>
                  </a:moveTo>
                  <a:cubicBezTo>
                    <a:pt x="30" y="1"/>
                    <a:pt x="13" y="21"/>
                    <a:pt x="13" y="42"/>
                  </a:cubicBezTo>
                  <a:cubicBezTo>
                    <a:pt x="1" y="80"/>
                    <a:pt x="26" y="105"/>
                    <a:pt x="51" y="117"/>
                  </a:cubicBezTo>
                  <a:cubicBezTo>
                    <a:pt x="88" y="117"/>
                    <a:pt x="114" y="105"/>
                    <a:pt x="126" y="67"/>
                  </a:cubicBezTo>
                  <a:cubicBezTo>
                    <a:pt x="126" y="42"/>
                    <a:pt x="101" y="4"/>
                    <a:pt x="76" y="4"/>
                  </a:cubicBezTo>
                  <a:cubicBezTo>
                    <a:pt x="69" y="2"/>
                    <a:pt x="63" y="1"/>
                    <a:pt x="57"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1" name="Google Shape;581;p31"/>
            <p:cNvSpPr/>
            <p:nvPr/>
          </p:nvSpPr>
          <p:spPr>
            <a:xfrm>
              <a:off x="3971075" y="3175600"/>
              <a:ext cx="975" cy="1275"/>
            </a:xfrm>
            <a:custGeom>
              <a:avLst/>
              <a:gdLst/>
              <a:ahLst/>
              <a:cxnLst/>
              <a:rect l="l" t="t" r="r" b="b"/>
              <a:pathLst>
                <a:path w="39" h="51" extrusionOk="0">
                  <a:moveTo>
                    <a:pt x="26" y="1"/>
                  </a:moveTo>
                  <a:cubicBezTo>
                    <a:pt x="13" y="1"/>
                    <a:pt x="1" y="13"/>
                    <a:pt x="1" y="26"/>
                  </a:cubicBezTo>
                  <a:cubicBezTo>
                    <a:pt x="1" y="26"/>
                    <a:pt x="1" y="38"/>
                    <a:pt x="13" y="51"/>
                  </a:cubicBezTo>
                  <a:cubicBezTo>
                    <a:pt x="26" y="51"/>
                    <a:pt x="38" y="38"/>
                    <a:pt x="38" y="26"/>
                  </a:cubicBezTo>
                  <a:cubicBezTo>
                    <a:pt x="38" y="13"/>
                    <a:pt x="38" y="1"/>
                    <a:pt x="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2" name="Google Shape;582;p31"/>
            <p:cNvSpPr/>
            <p:nvPr/>
          </p:nvSpPr>
          <p:spPr>
            <a:xfrm>
              <a:off x="3959800" y="3170450"/>
              <a:ext cx="1275" cy="1100"/>
            </a:xfrm>
            <a:custGeom>
              <a:avLst/>
              <a:gdLst/>
              <a:ahLst/>
              <a:cxnLst/>
              <a:rect l="l" t="t" r="r" b="b"/>
              <a:pathLst>
                <a:path w="51" h="44" extrusionOk="0">
                  <a:moveTo>
                    <a:pt x="27" y="1"/>
                  </a:moveTo>
                  <a:cubicBezTo>
                    <a:pt x="19" y="1"/>
                    <a:pt x="13" y="9"/>
                    <a:pt x="13" y="18"/>
                  </a:cubicBezTo>
                  <a:cubicBezTo>
                    <a:pt x="0" y="31"/>
                    <a:pt x="13" y="43"/>
                    <a:pt x="25" y="43"/>
                  </a:cubicBezTo>
                  <a:cubicBezTo>
                    <a:pt x="38" y="43"/>
                    <a:pt x="50" y="31"/>
                    <a:pt x="50" y="18"/>
                  </a:cubicBezTo>
                  <a:cubicBezTo>
                    <a:pt x="50" y="18"/>
                    <a:pt x="38" y="6"/>
                    <a:pt x="38" y="6"/>
                  </a:cubicBezTo>
                  <a:cubicBezTo>
                    <a:pt x="34" y="2"/>
                    <a:pt x="30" y="1"/>
                    <a:pt x="27"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3" name="Google Shape;583;p31"/>
            <p:cNvSpPr/>
            <p:nvPr/>
          </p:nvSpPr>
          <p:spPr>
            <a:xfrm>
              <a:off x="3940650" y="3156775"/>
              <a:ext cx="975" cy="975"/>
            </a:xfrm>
            <a:custGeom>
              <a:avLst/>
              <a:gdLst/>
              <a:ahLst/>
              <a:cxnLst/>
              <a:rect l="l" t="t" r="r" b="b"/>
              <a:pathLst>
                <a:path w="39" h="39" extrusionOk="0">
                  <a:moveTo>
                    <a:pt x="26" y="1"/>
                  </a:moveTo>
                  <a:cubicBezTo>
                    <a:pt x="13" y="1"/>
                    <a:pt x="1" y="1"/>
                    <a:pt x="1" y="13"/>
                  </a:cubicBezTo>
                  <a:cubicBezTo>
                    <a:pt x="1" y="26"/>
                    <a:pt x="1" y="38"/>
                    <a:pt x="13" y="38"/>
                  </a:cubicBezTo>
                  <a:cubicBezTo>
                    <a:pt x="26" y="38"/>
                    <a:pt x="38" y="38"/>
                    <a:pt x="38" y="26"/>
                  </a:cubicBezTo>
                  <a:cubicBezTo>
                    <a:pt x="38" y="13"/>
                    <a:pt x="26" y="1"/>
                    <a:pt x="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4" name="Google Shape;584;p31"/>
            <p:cNvSpPr/>
            <p:nvPr/>
          </p:nvSpPr>
          <p:spPr>
            <a:xfrm>
              <a:off x="3931875" y="3148925"/>
              <a:ext cx="1275" cy="1100"/>
            </a:xfrm>
            <a:custGeom>
              <a:avLst/>
              <a:gdLst/>
              <a:ahLst/>
              <a:cxnLst/>
              <a:rect l="l" t="t" r="r" b="b"/>
              <a:pathLst>
                <a:path w="51" h="44" extrusionOk="0">
                  <a:moveTo>
                    <a:pt x="25" y="1"/>
                  </a:moveTo>
                  <a:cubicBezTo>
                    <a:pt x="13" y="1"/>
                    <a:pt x="13" y="13"/>
                    <a:pt x="0" y="26"/>
                  </a:cubicBezTo>
                  <a:cubicBezTo>
                    <a:pt x="0" y="26"/>
                    <a:pt x="13" y="39"/>
                    <a:pt x="25" y="39"/>
                  </a:cubicBezTo>
                  <a:cubicBezTo>
                    <a:pt x="29" y="42"/>
                    <a:pt x="32" y="44"/>
                    <a:pt x="34" y="44"/>
                  </a:cubicBezTo>
                  <a:cubicBezTo>
                    <a:pt x="39" y="44"/>
                    <a:pt x="42" y="35"/>
                    <a:pt x="50" y="26"/>
                  </a:cubicBezTo>
                  <a:cubicBezTo>
                    <a:pt x="50" y="13"/>
                    <a:pt x="38" y="1"/>
                    <a:pt x="25"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5" name="Google Shape;585;p31"/>
            <p:cNvSpPr/>
            <p:nvPr/>
          </p:nvSpPr>
          <p:spPr>
            <a:xfrm>
              <a:off x="3950375" y="3164000"/>
              <a:ext cx="975" cy="1275"/>
            </a:xfrm>
            <a:custGeom>
              <a:avLst/>
              <a:gdLst/>
              <a:ahLst/>
              <a:cxnLst/>
              <a:rect l="l" t="t" r="r" b="b"/>
              <a:pathLst>
                <a:path w="39" h="51" extrusionOk="0">
                  <a:moveTo>
                    <a:pt x="26" y="0"/>
                  </a:moveTo>
                  <a:cubicBezTo>
                    <a:pt x="13" y="0"/>
                    <a:pt x="1" y="13"/>
                    <a:pt x="1" y="25"/>
                  </a:cubicBezTo>
                  <a:cubicBezTo>
                    <a:pt x="1" y="38"/>
                    <a:pt x="1" y="50"/>
                    <a:pt x="13" y="50"/>
                  </a:cubicBezTo>
                  <a:cubicBezTo>
                    <a:pt x="26" y="50"/>
                    <a:pt x="38" y="38"/>
                    <a:pt x="38" y="25"/>
                  </a:cubicBezTo>
                  <a:cubicBezTo>
                    <a:pt x="38" y="13"/>
                    <a:pt x="38" y="13"/>
                    <a:pt x="2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6" name="Google Shape;586;p31"/>
            <p:cNvSpPr/>
            <p:nvPr/>
          </p:nvSpPr>
          <p:spPr>
            <a:xfrm>
              <a:off x="3957600" y="3181475"/>
              <a:ext cx="4400" cy="750"/>
            </a:xfrm>
            <a:custGeom>
              <a:avLst/>
              <a:gdLst/>
              <a:ahLst/>
              <a:cxnLst/>
              <a:rect l="l" t="t" r="r" b="b"/>
              <a:pathLst>
                <a:path w="176" h="30" extrusionOk="0">
                  <a:moveTo>
                    <a:pt x="169" y="0"/>
                  </a:moveTo>
                  <a:cubicBezTo>
                    <a:pt x="168" y="0"/>
                    <a:pt x="166" y="1"/>
                    <a:pt x="163" y="4"/>
                  </a:cubicBezTo>
                  <a:cubicBezTo>
                    <a:pt x="113" y="4"/>
                    <a:pt x="63" y="4"/>
                    <a:pt x="13" y="16"/>
                  </a:cubicBezTo>
                  <a:cubicBezTo>
                    <a:pt x="0" y="16"/>
                    <a:pt x="0" y="29"/>
                    <a:pt x="13" y="29"/>
                  </a:cubicBezTo>
                  <a:cubicBezTo>
                    <a:pt x="63" y="29"/>
                    <a:pt x="113" y="29"/>
                    <a:pt x="163" y="16"/>
                  </a:cubicBezTo>
                  <a:cubicBezTo>
                    <a:pt x="173" y="16"/>
                    <a:pt x="175" y="0"/>
                    <a:pt x="16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7" name="Google Shape;587;p31"/>
            <p:cNvSpPr/>
            <p:nvPr/>
          </p:nvSpPr>
          <p:spPr>
            <a:xfrm>
              <a:off x="3958525" y="3176150"/>
              <a:ext cx="5050" cy="1675"/>
            </a:xfrm>
            <a:custGeom>
              <a:avLst/>
              <a:gdLst/>
              <a:ahLst/>
              <a:cxnLst/>
              <a:rect l="l" t="t" r="r" b="b"/>
              <a:pathLst>
                <a:path w="202" h="67" extrusionOk="0">
                  <a:moveTo>
                    <a:pt x="195" y="0"/>
                  </a:moveTo>
                  <a:cubicBezTo>
                    <a:pt x="194" y="0"/>
                    <a:pt x="192" y="1"/>
                    <a:pt x="189" y="4"/>
                  </a:cubicBezTo>
                  <a:cubicBezTo>
                    <a:pt x="126" y="16"/>
                    <a:pt x="76" y="29"/>
                    <a:pt x="13" y="41"/>
                  </a:cubicBezTo>
                  <a:cubicBezTo>
                    <a:pt x="1" y="54"/>
                    <a:pt x="1" y="66"/>
                    <a:pt x="13" y="66"/>
                  </a:cubicBezTo>
                  <a:cubicBezTo>
                    <a:pt x="76" y="54"/>
                    <a:pt x="139" y="41"/>
                    <a:pt x="189" y="16"/>
                  </a:cubicBezTo>
                  <a:cubicBezTo>
                    <a:pt x="199" y="16"/>
                    <a:pt x="201" y="0"/>
                    <a:pt x="195"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8" name="Google Shape;588;p31"/>
            <p:cNvSpPr/>
            <p:nvPr/>
          </p:nvSpPr>
          <p:spPr>
            <a:xfrm>
              <a:off x="3953200" y="3179050"/>
              <a:ext cx="4425" cy="1275"/>
            </a:xfrm>
            <a:custGeom>
              <a:avLst/>
              <a:gdLst/>
              <a:ahLst/>
              <a:cxnLst/>
              <a:rect l="l" t="t" r="r" b="b"/>
              <a:pathLst>
                <a:path w="177" h="51" extrusionOk="0">
                  <a:moveTo>
                    <a:pt x="164" y="1"/>
                  </a:moveTo>
                  <a:cubicBezTo>
                    <a:pt x="114" y="13"/>
                    <a:pt x="63" y="26"/>
                    <a:pt x="13" y="38"/>
                  </a:cubicBezTo>
                  <a:cubicBezTo>
                    <a:pt x="1" y="38"/>
                    <a:pt x="1" y="51"/>
                    <a:pt x="13" y="51"/>
                  </a:cubicBezTo>
                  <a:cubicBezTo>
                    <a:pt x="63" y="51"/>
                    <a:pt x="114" y="38"/>
                    <a:pt x="164" y="13"/>
                  </a:cubicBezTo>
                  <a:cubicBezTo>
                    <a:pt x="176" y="13"/>
                    <a:pt x="176" y="1"/>
                    <a:pt x="164"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9" name="Google Shape;589;p31"/>
            <p:cNvSpPr/>
            <p:nvPr/>
          </p:nvSpPr>
          <p:spPr>
            <a:xfrm>
              <a:off x="3951325" y="3172475"/>
              <a:ext cx="4100" cy="1575"/>
            </a:xfrm>
            <a:custGeom>
              <a:avLst/>
              <a:gdLst/>
              <a:ahLst/>
              <a:cxnLst/>
              <a:rect l="l" t="t" r="r" b="b"/>
              <a:pathLst>
                <a:path w="164" h="63" extrusionOk="0">
                  <a:moveTo>
                    <a:pt x="151" y="0"/>
                  </a:moveTo>
                  <a:cubicBezTo>
                    <a:pt x="101" y="25"/>
                    <a:pt x="50" y="38"/>
                    <a:pt x="13" y="50"/>
                  </a:cubicBezTo>
                  <a:cubicBezTo>
                    <a:pt x="0" y="50"/>
                    <a:pt x="0" y="63"/>
                    <a:pt x="13" y="63"/>
                  </a:cubicBezTo>
                  <a:cubicBezTo>
                    <a:pt x="63" y="50"/>
                    <a:pt x="113" y="38"/>
                    <a:pt x="151" y="25"/>
                  </a:cubicBezTo>
                  <a:cubicBezTo>
                    <a:pt x="163" y="25"/>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0" name="Google Shape;590;p31"/>
            <p:cNvSpPr/>
            <p:nvPr/>
          </p:nvSpPr>
          <p:spPr>
            <a:xfrm>
              <a:off x="3952250" y="3175275"/>
              <a:ext cx="3800" cy="1600"/>
            </a:xfrm>
            <a:custGeom>
              <a:avLst/>
              <a:gdLst/>
              <a:ahLst/>
              <a:cxnLst/>
              <a:rect l="l" t="t" r="r" b="b"/>
              <a:pathLst>
                <a:path w="152" h="64" extrusionOk="0">
                  <a:moveTo>
                    <a:pt x="126" y="1"/>
                  </a:moveTo>
                  <a:cubicBezTo>
                    <a:pt x="89" y="26"/>
                    <a:pt x="51" y="39"/>
                    <a:pt x="13" y="51"/>
                  </a:cubicBezTo>
                  <a:cubicBezTo>
                    <a:pt x="1" y="51"/>
                    <a:pt x="1" y="64"/>
                    <a:pt x="13" y="64"/>
                  </a:cubicBezTo>
                  <a:cubicBezTo>
                    <a:pt x="64" y="64"/>
                    <a:pt x="101" y="39"/>
                    <a:pt x="139" y="14"/>
                  </a:cubicBezTo>
                  <a:cubicBezTo>
                    <a:pt x="152" y="14"/>
                    <a:pt x="139" y="1"/>
                    <a:pt x="1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1" name="Google Shape;591;p31"/>
            <p:cNvSpPr/>
            <p:nvPr/>
          </p:nvSpPr>
          <p:spPr>
            <a:xfrm>
              <a:off x="3948500" y="3177800"/>
              <a:ext cx="3475" cy="1275"/>
            </a:xfrm>
            <a:custGeom>
              <a:avLst/>
              <a:gdLst/>
              <a:ahLst/>
              <a:cxnLst/>
              <a:rect l="l" t="t" r="r" b="b"/>
              <a:pathLst>
                <a:path w="139" h="51" extrusionOk="0">
                  <a:moveTo>
                    <a:pt x="126" y="0"/>
                  </a:moveTo>
                  <a:cubicBezTo>
                    <a:pt x="88" y="13"/>
                    <a:pt x="51" y="25"/>
                    <a:pt x="0" y="38"/>
                  </a:cubicBezTo>
                  <a:cubicBezTo>
                    <a:pt x="0" y="38"/>
                    <a:pt x="0" y="51"/>
                    <a:pt x="13" y="51"/>
                  </a:cubicBezTo>
                  <a:cubicBezTo>
                    <a:pt x="51" y="51"/>
                    <a:pt x="88" y="38"/>
                    <a:pt x="138" y="13"/>
                  </a:cubicBezTo>
                  <a:cubicBezTo>
                    <a:pt x="138" y="13"/>
                    <a:pt x="138" y="0"/>
                    <a:pt x="12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2" name="Google Shape;592;p31"/>
            <p:cNvSpPr/>
            <p:nvPr/>
          </p:nvSpPr>
          <p:spPr>
            <a:xfrm>
              <a:off x="3945975" y="3174975"/>
              <a:ext cx="4425" cy="1600"/>
            </a:xfrm>
            <a:custGeom>
              <a:avLst/>
              <a:gdLst/>
              <a:ahLst/>
              <a:cxnLst/>
              <a:rect l="l" t="t" r="r" b="b"/>
              <a:pathLst>
                <a:path w="177" h="64" extrusionOk="0">
                  <a:moveTo>
                    <a:pt x="164" y="0"/>
                  </a:moveTo>
                  <a:cubicBezTo>
                    <a:pt x="114" y="26"/>
                    <a:pt x="64" y="26"/>
                    <a:pt x="13" y="51"/>
                  </a:cubicBezTo>
                  <a:cubicBezTo>
                    <a:pt x="1" y="51"/>
                    <a:pt x="1" y="63"/>
                    <a:pt x="13" y="63"/>
                  </a:cubicBezTo>
                  <a:cubicBezTo>
                    <a:pt x="64" y="63"/>
                    <a:pt x="114" y="38"/>
                    <a:pt x="164" y="26"/>
                  </a:cubicBezTo>
                  <a:cubicBezTo>
                    <a:pt x="177" y="26"/>
                    <a:pt x="177" y="0"/>
                    <a:pt x="16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3" name="Google Shape;593;p31"/>
            <p:cNvSpPr/>
            <p:nvPr/>
          </p:nvSpPr>
          <p:spPr>
            <a:xfrm>
              <a:off x="3947325" y="3167450"/>
              <a:ext cx="3700" cy="2650"/>
            </a:xfrm>
            <a:custGeom>
              <a:avLst/>
              <a:gdLst/>
              <a:ahLst/>
              <a:cxnLst/>
              <a:rect l="l" t="t" r="r" b="b"/>
              <a:pathLst>
                <a:path w="148" h="106" extrusionOk="0">
                  <a:moveTo>
                    <a:pt x="123" y="0"/>
                  </a:moveTo>
                  <a:cubicBezTo>
                    <a:pt x="85" y="38"/>
                    <a:pt x="47" y="63"/>
                    <a:pt x="10" y="88"/>
                  </a:cubicBezTo>
                  <a:cubicBezTo>
                    <a:pt x="1" y="97"/>
                    <a:pt x="4" y="106"/>
                    <a:pt x="12" y="106"/>
                  </a:cubicBezTo>
                  <a:cubicBezTo>
                    <a:pt x="15" y="106"/>
                    <a:pt x="19" y="104"/>
                    <a:pt x="22" y="101"/>
                  </a:cubicBezTo>
                  <a:cubicBezTo>
                    <a:pt x="60" y="76"/>
                    <a:pt x="98" y="50"/>
                    <a:pt x="135" y="25"/>
                  </a:cubicBezTo>
                  <a:cubicBezTo>
                    <a:pt x="148" y="13"/>
                    <a:pt x="135" y="0"/>
                    <a:pt x="123"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4" name="Google Shape;594;p31"/>
            <p:cNvSpPr/>
            <p:nvPr/>
          </p:nvSpPr>
          <p:spPr>
            <a:xfrm>
              <a:off x="3949425" y="3170500"/>
              <a:ext cx="2800" cy="1675"/>
            </a:xfrm>
            <a:custGeom>
              <a:avLst/>
              <a:gdLst/>
              <a:ahLst/>
              <a:cxnLst/>
              <a:rect l="l" t="t" r="r" b="b"/>
              <a:pathLst>
                <a:path w="112" h="67" extrusionOk="0">
                  <a:moveTo>
                    <a:pt x="96" y="0"/>
                  </a:moveTo>
                  <a:cubicBezTo>
                    <a:pt x="94" y="0"/>
                    <a:pt x="91" y="1"/>
                    <a:pt x="89" y="4"/>
                  </a:cubicBezTo>
                  <a:cubicBezTo>
                    <a:pt x="64" y="16"/>
                    <a:pt x="39" y="29"/>
                    <a:pt x="14" y="54"/>
                  </a:cubicBezTo>
                  <a:cubicBezTo>
                    <a:pt x="1" y="54"/>
                    <a:pt x="14" y="66"/>
                    <a:pt x="14" y="66"/>
                  </a:cubicBezTo>
                  <a:cubicBezTo>
                    <a:pt x="51" y="54"/>
                    <a:pt x="76" y="29"/>
                    <a:pt x="101" y="16"/>
                  </a:cubicBezTo>
                  <a:cubicBezTo>
                    <a:pt x="111" y="16"/>
                    <a:pt x="105" y="0"/>
                    <a:pt x="9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5" name="Google Shape;595;p31"/>
            <p:cNvSpPr/>
            <p:nvPr/>
          </p:nvSpPr>
          <p:spPr>
            <a:xfrm>
              <a:off x="3962625" y="3177800"/>
              <a:ext cx="4725" cy="950"/>
            </a:xfrm>
            <a:custGeom>
              <a:avLst/>
              <a:gdLst/>
              <a:ahLst/>
              <a:cxnLst/>
              <a:rect l="l" t="t" r="r" b="b"/>
              <a:pathLst>
                <a:path w="189" h="38" extrusionOk="0">
                  <a:moveTo>
                    <a:pt x="163" y="0"/>
                  </a:moveTo>
                  <a:cubicBezTo>
                    <a:pt x="113" y="13"/>
                    <a:pt x="63" y="13"/>
                    <a:pt x="13" y="25"/>
                  </a:cubicBezTo>
                  <a:cubicBezTo>
                    <a:pt x="0" y="25"/>
                    <a:pt x="0" y="38"/>
                    <a:pt x="13" y="38"/>
                  </a:cubicBezTo>
                  <a:cubicBezTo>
                    <a:pt x="63" y="38"/>
                    <a:pt x="126" y="38"/>
                    <a:pt x="176" y="25"/>
                  </a:cubicBezTo>
                  <a:cubicBezTo>
                    <a:pt x="188" y="13"/>
                    <a:pt x="176" y="0"/>
                    <a:pt x="163"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6" name="Google Shape;596;p31"/>
            <p:cNvSpPr/>
            <p:nvPr/>
          </p:nvSpPr>
          <p:spPr>
            <a:xfrm>
              <a:off x="3948175" y="3181250"/>
              <a:ext cx="4425" cy="650"/>
            </a:xfrm>
            <a:custGeom>
              <a:avLst/>
              <a:gdLst/>
              <a:ahLst/>
              <a:cxnLst/>
              <a:rect l="l" t="t" r="r" b="b"/>
              <a:pathLst>
                <a:path w="177" h="26" extrusionOk="0">
                  <a:moveTo>
                    <a:pt x="13" y="0"/>
                  </a:moveTo>
                  <a:cubicBezTo>
                    <a:pt x="13" y="0"/>
                    <a:pt x="1" y="13"/>
                    <a:pt x="13" y="13"/>
                  </a:cubicBezTo>
                  <a:cubicBezTo>
                    <a:pt x="64" y="25"/>
                    <a:pt x="114" y="25"/>
                    <a:pt x="164" y="25"/>
                  </a:cubicBezTo>
                  <a:cubicBezTo>
                    <a:pt x="176" y="25"/>
                    <a:pt x="176" y="13"/>
                    <a:pt x="164" y="13"/>
                  </a:cubicBezTo>
                  <a:cubicBezTo>
                    <a:pt x="114" y="0"/>
                    <a:pt x="64" y="0"/>
                    <a:pt x="13"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7" name="Google Shape;597;p31"/>
            <p:cNvSpPr/>
            <p:nvPr/>
          </p:nvSpPr>
          <p:spPr>
            <a:xfrm>
              <a:off x="3944100" y="3171700"/>
              <a:ext cx="2750" cy="2050"/>
            </a:xfrm>
            <a:custGeom>
              <a:avLst/>
              <a:gdLst/>
              <a:ahLst/>
              <a:cxnLst/>
              <a:rect l="l" t="t" r="r" b="b"/>
              <a:pathLst>
                <a:path w="110" h="82" extrusionOk="0">
                  <a:moveTo>
                    <a:pt x="99" y="1"/>
                  </a:moveTo>
                  <a:cubicBezTo>
                    <a:pt x="96" y="1"/>
                    <a:pt x="92" y="2"/>
                    <a:pt x="88" y="6"/>
                  </a:cubicBezTo>
                  <a:cubicBezTo>
                    <a:pt x="63" y="31"/>
                    <a:pt x="38" y="44"/>
                    <a:pt x="13" y="69"/>
                  </a:cubicBezTo>
                  <a:cubicBezTo>
                    <a:pt x="1" y="69"/>
                    <a:pt x="1" y="81"/>
                    <a:pt x="13" y="81"/>
                  </a:cubicBezTo>
                  <a:cubicBezTo>
                    <a:pt x="51" y="69"/>
                    <a:pt x="76" y="44"/>
                    <a:pt x="101" y="18"/>
                  </a:cubicBezTo>
                  <a:cubicBezTo>
                    <a:pt x="110" y="10"/>
                    <a:pt x="106" y="1"/>
                    <a:pt x="9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8" name="Google Shape;598;p31"/>
            <p:cNvSpPr/>
            <p:nvPr/>
          </p:nvSpPr>
          <p:spPr>
            <a:xfrm>
              <a:off x="3942850" y="3163675"/>
              <a:ext cx="2525" cy="3175"/>
            </a:xfrm>
            <a:custGeom>
              <a:avLst/>
              <a:gdLst/>
              <a:ahLst/>
              <a:cxnLst/>
              <a:rect l="l" t="t" r="r" b="b"/>
              <a:pathLst>
                <a:path w="101" h="127" extrusionOk="0">
                  <a:moveTo>
                    <a:pt x="88" y="1"/>
                  </a:moveTo>
                  <a:cubicBezTo>
                    <a:pt x="51" y="38"/>
                    <a:pt x="26" y="63"/>
                    <a:pt x="0" y="114"/>
                  </a:cubicBezTo>
                  <a:cubicBezTo>
                    <a:pt x="0" y="126"/>
                    <a:pt x="13" y="126"/>
                    <a:pt x="13" y="126"/>
                  </a:cubicBezTo>
                  <a:cubicBezTo>
                    <a:pt x="38" y="88"/>
                    <a:pt x="63" y="51"/>
                    <a:pt x="88" y="13"/>
                  </a:cubicBezTo>
                  <a:cubicBezTo>
                    <a:pt x="101" y="1"/>
                    <a:pt x="88" y="1"/>
                    <a:pt x="8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9" name="Google Shape;599;p31"/>
            <p:cNvSpPr/>
            <p:nvPr/>
          </p:nvSpPr>
          <p:spPr>
            <a:xfrm>
              <a:off x="3945050" y="3166050"/>
              <a:ext cx="2125" cy="2175"/>
            </a:xfrm>
            <a:custGeom>
              <a:avLst/>
              <a:gdLst/>
              <a:ahLst/>
              <a:cxnLst/>
              <a:rect l="l" t="t" r="r" b="b"/>
              <a:pathLst>
                <a:path w="85" h="87" extrusionOk="0">
                  <a:moveTo>
                    <a:pt x="68" y="1"/>
                  </a:moveTo>
                  <a:cubicBezTo>
                    <a:pt x="65" y="1"/>
                    <a:pt x="63" y="2"/>
                    <a:pt x="63" y="6"/>
                  </a:cubicBezTo>
                  <a:cubicBezTo>
                    <a:pt x="38" y="31"/>
                    <a:pt x="25" y="56"/>
                    <a:pt x="0" y="69"/>
                  </a:cubicBezTo>
                  <a:cubicBezTo>
                    <a:pt x="0" y="78"/>
                    <a:pt x="7" y="87"/>
                    <a:pt x="10" y="87"/>
                  </a:cubicBezTo>
                  <a:cubicBezTo>
                    <a:pt x="12" y="87"/>
                    <a:pt x="13" y="85"/>
                    <a:pt x="13" y="81"/>
                  </a:cubicBezTo>
                  <a:cubicBezTo>
                    <a:pt x="38" y="69"/>
                    <a:pt x="63" y="44"/>
                    <a:pt x="76" y="19"/>
                  </a:cubicBezTo>
                  <a:cubicBezTo>
                    <a:pt x="84" y="10"/>
                    <a:pt x="75" y="1"/>
                    <a:pt x="6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0" name="Google Shape;600;p31"/>
            <p:cNvSpPr/>
            <p:nvPr/>
          </p:nvSpPr>
          <p:spPr>
            <a:xfrm>
              <a:off x="3942225" y="3169100"/>
              <a:ext cx="1900" cy="2450"/>
            </a:xfrm>
            <a:custGeom>
              <a:avLst/>
              <a:gdLst/>
              <a:ahLst/>
              <a:cxnLst/>
              <a:rect l="l" t="t" r="r" b="b"/>
              <a:pathLst>
                <a:path w="76" h="98" extrusionOk="0">
                  <a:moveTo>
                    <a:pt x="69" y="0"/>
                  </a:moveTo>
                  <a:cubicBezTo>
                    <a:pt x="66" y="0"/>
                    <a:pt x="63" y="3"/>
                    <a:pt x="63" y="10"/>
                  </a:cubicBezTo>
                  <a:cubicBezTo>
                    <a:pt x="38" y="35"/>
                    <a:pt x="25" y="60"/>
                    <a:pt x="0" y="85"/>
                  </a:cubicBezTo>
                  <a:cubicBezTo>
                    <a:pt x="0" y="97"/>
                    <a:pt x="13" y="97"/>
                    <a:pt x="13" y="97"/>
                  </a:cubicBezTo>
                  <a:cubicBezTo>
                    <a:pt x="38" y="72"/>
                    <a:pt x="51" y="47"/>
                    <a:pt x="76" y="10"/>
                  </a:cubicBezTo>
                  <a:cubicBezTo>
                    <a:pt x="76" y="3"/>
                    <a:pt x="73" y="0"/>
                    <a:pt x="6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1" name="Google Shape;601;p31"/>
            <p:cNvSpPr/>
            <p:nvPr/>
          </p:nvSpPr>
          <p:spPr>
            <a:xfrm>
              <a:off x="3939075" y="3166375"/>
              <a:ext cx="1300" cy="3300"/>
            </a:xfrm>
            <a:custGeom>
              <a:avLst/>
              <a:gdLst/>
              <a:ahLst/>
              <a:cxnLst/>
              <a:rect l="l" t="t" r="r" b="b"/>
              <a:pathLst>
                <a:path w="52" h="132" extrusionOk="0">
                  <a:moveTo>
                    <a:pt x="38" y="0"/>
                  </a:moveTo>
                  <a:cubicBezTo>
                    <a:pt x="34" y="0"/>
                    <a:pt x="30" y="1"/>
                    <a:pt x="26" y="6"/>
                  </a:cubicBezTo>
                  <a:cubicBezTo>
                    <a:pt x="13" y="43"/>
                    <a:pt x="13" y="81"/>
                    <a:pt x="1" y="119"/>
                  </a:cubicBezTo>
                  <a:cubicBezTo>
                    <a:pt x="1" y="131"/>
                    <a:pt x="13" y="131"/>
                    <a:pt x="26" y="131"/>
                  </a:cubicBezTo>
                  <a:cubicBezTo>
                    <a:pt x="39" y="93"/>
                    <a:pt x="39" y="56"/>
                    <a:pt x="51" y="6"/>
                  </a:cubicBezTo>
                  <a:cubicBezTo>
                    <a:pt x="51" y="6"/>
                    <a:pt x="45" y="0"/>
                    <a:pt x="38"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2" name="Google Shape;602;p31"/>
            <p:cNvSpPr/>
            <p:nvPr/>
          </p:nvSpPr>
          <p:spPr>
            <a:xfrm>
              <a:off x="3941275" y="3162100"/>
              <a:ext cx="1275" cy="2475"/>
            </a:xfrm>
            <a:custGeom>
              <a:avLst/>
              <a:gdLst/>
              <a:ahLst/>
              <a:cxnLst/>
              <a:rect l="l" t="t" r="r" b="b"/>
              <a:pathLst>
                <a:path w="51" h="99" extrusionOk="0">
                  <a:moveTo>
                    <a:pt x="38" y="1"/>
                  </a:moveTo>
                  <a:cubicBezTo>
                    <a:pt x="26" y="26"/>
                    <a:pt x="13" y="64"/>
                    <a:pt x="1" y="89"/>
                  </a:cubicBezTo>
                  <a:cubicBezTo>
                    <a:pt x="1" y="95"/>
                    <a:pt x="4" y="98"/>
                    <a:pt x="7" y="98"/>
                  </a:cubicBezTo>
                  <a:cubicBezTo>
                    <a:pt x="10" y="98"/>
                    <a:pt x="13" y="95"/>
                    <a:pt x="13" y="89"/>
                  </a:cubicBezTo>
                  <a:cubicBezTo>
                    <a:pt x="26" y="64"/>
                    <a:pt x="38" y="39"/>
                    <a:pt x="51" y="13"/>
                  </a:cubicBezTo>
                  <a:cubicBezTo>
                    <a:pt x="51" y="1"/>
                    <a:pt x="38" y="1"/>
                    <a:pt x="3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3" name="Google Shape;603;p31"/>
            <p:cNvSpPr/>
            <p:nvPr/>
          </p:nvSpPr>
          <p:spPr>
            <a:xfrm>
              <a:off x="3936900" y="3159050"/>
              <a:ext cx="1425" cy="3625"/>
            </a:xfrm>
            <a:custGeom>
              <a:avLst/>
              <a:gdLst/>
              <a:ahLst/>
              <a:cxnLst/>
              <a:rect l="l" t="t" r="r" b="b"/>
              <a:pathLst>
                <a:path w="57" h="145" extrusionOk="0">
                  <a:moveTo>
                    <a:pt x="49" y="1"/>
                  </a:moveTo>
                  <a:cubicBezTo>
                    <a:pt x="44" y="1"/>
                    <a:pt x="38" y="4"/>
                    <a:pt x="38" y="10"/>
                  </a:cubicBezTo>
                  <a:cubicBezTo>
                    <a:pt x="25" y="48"/>
                    <a:pt x="13" y="85"/>
                    <a:pt x="0" y="135"/>
                  </a:cubicBezTo>
                  <a:cubicBezTo>
                    <a:pt x="0" y="142"/>
                    <a:pt x="3" y="145"/>
                    <a:pt x="8" y="145"/>
                  </a:cubicBezTo>
                  <a:cubicBezTo>
                    <a:pt x="13" y="145"/>
                    <a:pt x="19" y="142"/>
                    <a:pt x="25" y="135"/>
                  </a:cubicBezTo>
                  <a:cubicBezTo>
                    <a:pt x="38" y="98"/>
                    <a:pt x="50" y="48"/>
                    <a:pt x="50" y="10"/>
                  </a:cubicBezTo>
                  <a:cubicBezTo>
                    <a:pt x="56" y="4"/>
                    <a:pt x="53" y="1"/>
                    <a:pt x="4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4" name="Google Shape;604;p31"/>
            <p:cNvSpPr/>
            <p:nvPr/>
          </p:nvSpPr>
          <p:spPr>
            <a:xfrm>
              <a:off x="3937525" y="3163750"/>
              <a:ext cx="1275" cy="3950"/>
            </a:xfrm>
            <a:custGeom>
              <a:avLst/>
              <a:gdLst/>
              <a:ahLst/>
              <a:cxnLst/>
              <a:rect l="l" t="t" r="r" b="b"/>
              <a:pathLst>
                <a:path w="51" h="158" extrusionOk="0">
                  <a:moveTo>
                    <a:pt x="44" y="1"/>
                  </a:moveTo>
                  <a:cubicBezTo>
                    <a:pt x="41" y="1"/>
                    <a:pt x="38" y="4"/>
                    <a:pt x="38" y="10"/>
                  </a:cubicBezTo>
                  <a:cubicBezTo>
                    <a:pt x="25" y="60"/>
                    <a:pt x="13" y="98"/>
                    <a:pt x="0" y="148"/>
                  </a:cubicBezTo>
                  <a:cubicBezTo>
                    <a:pt x="0" y="155"/>
                    <a:pt x="3" y="158"/>
                    <a:pt x="8" y="158"/>
                  </a:cubicBezTo>
                  <a:cubicBezTo>
                    <a:pt x="13" y="158"/>
                    <a:pt x="19" y="155"/>
                    <a:pt x="25" y="148"/>
                  </a:cubicBezTo>
                  <a:cubicBezTo>
                    <a:pt x="38" y="111"/>
                    <a:pt x="38" y="60"/>
                    <a:pt x="50" y="10"/>
                  </a:cubicBezTo>
                  <a:cubicBezTo>
                    <a:pt x="50" y="4"/>
                    <a:pt x="47" y="1"/>
                    <a:pt x="44"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5" name="Google Shape;605;p31"/>
            <p:cNvSpPr/>
            <p:nvPr/>
          </p:nvSpPr>
          <p:spPr>
            <a:xfrm>
              <a:off x="3933125" y="3164800"/>
              <a:ext cx="1275" cy="4075"/>
            </a:xfrm>
            <a:custGeom>
              <a:avLst/>
              <a:gdLst/>
              <a:ahLst/>
              <a:cxnLst/>
              <a:rect l="l" t="t" r="r" b="b"/>
              <a:pathLst>
                <a:path w="51" h="163" extrusionOk="0">
                  <a:moveTo>
                    <a:pt x="15" y="1"/>
                  </a:moveTo>
                  <a:cubicBezTo>
                    <a:pt x="7" y="1"/>
                    <a:pt x="0" y="10"/>
                    <a:pt x="0" y="18"/>
                  </a:cubicBezTo>
                  <a:cubicBezTo>
                    <a:pt x="13" y="69"/>
                    <a:pt x="13" y="106"/>
                    <a:pt x="38" y="156"/>
                  </a:cubicBezTo>
                  <a:cubicBezTo>
                    <a:pt x="38" y="161"/>
                    <a:pt x="39" y="162"/>
                    <a:pt x="41" y="162"/>
                  </a:cubicBezTo>
                  <a:cubicBezTo>
                    <a:pt x="45" y="162"/>
                    <a:pt x="51" y="156"/>
                    <a:pt x="51" y="156"/>
                  </a:cubicBezTo>
                  <a:cubicBezTo>
                    <a:pt x="38" y="106"/>
                    <a:pt x="26" y="56"/>
                    <a:pt x="26" y="6"/>
                  </a:cubicBezTo>
                  <a:cubicBezTo>
                    <a:pt x="22"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6" name="Google Shape;606;p31"/>
            <p:cNvSpPr/>
            <p:nvPr/>
          </p:nvSpPr>
          <p:spPr>
            <a:xfrm>
              <a:off x="3934375" y="3159150"/>
              <a:ext cx="975" cy="3225"/>
            </a:xfrm>
            <a:custGeom>
              <a:avLst/>
              <a:gdLst/>
              <a:ahLst/>
              <a:cxnLst/>
              <a:rect l="l" t="t" r="r" b="b"/>
              <a:pathLst>
                <a:path w="39" h="129" extrusionOk="0">
                  <a:moveTo>
                    <a:pt x="28" y="1"/>
                  </a:moveTo>
                  <a:cubicBezTo>
                    <a:pt x="27" y="1"/>
                    <a:pt x="26" y="2"/>
                    <a:pt x="26" y="6"/>
                  </a:cubicBezTo>
                  <a:cubicBezTo>
                    <a:pt x="13" y="44"/>
                    <a:pt x="1" y="81"/>
                    <a:pt x="1" y="119"/>
                  </a:cubicBezTo>
                  <a:cubicBezTo>
                    <a:pt x="1" y="125"/>
                    <a:pt x="7" y="128"/>
                    <a:pt x="13" y="128"/>
                  </a:cubicBezTo>
                  <a:cubicBezTo>
                    <a:pt x="19" y="128"/>
                    <a:pt x="26" y="125"/>
                    <a:pt x="26" y="119"/>
                  </a:cubicBezTo>
                  <a:cubicBezTo>
                    <a:pt x="26" y="81"/>
                    <a:pt x="38" y="44"/>
                    <a:pt x="38" y="19"/>
                  </a:cubicBezTo>
                  <a:cubicBezTo>
                    <a:pt x="38" y="10"/>
                    <a:pt x="32" y="1"/>
                    <a:pt x="2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7" name="Google Shape;607;p31"/>
            <p:cNvSpPr/>
            <p:nvPr/>
          </p:nvSpPr>
          <p:spPr>
            <a:xfrm>
              <a:off x="3929675" y="3156550"/>
              <a:ext cx="975" cy="4250"/>
            </a:xfrm>
            <a:custGeom>
              <a:avLst/>
              <a:gdLst/>
              <a:ahLst/>
              <a:cxnLst/>
              <a:rect l="l" t="t" r="r" b="b"/>
              <a:pathLst>
                <a:path w="39" h="170" extrusionOk="0">
                  <a:moveTo>
                    <a:pt x="32" y="0"/>
                  </a:moveTo>
                  <a:cubicBezTo>
                    <a:pt x="29" y="0"/>
                    <a:pt x="25" y="3"/>
                    <a:pt x="25" y="10"/>
                  </a:cubicBezTo>
                  <a:cubicBezTo>
                    <a:pt x="13" y="60"/>
                    <a:pt x="0" y="110"/>
                    <a:pt x="25" y="160"/>
                  </a:cubicBezTo>
                  <a:cubicBezTo>
                    <a:pt x="25" y="166"/>
                    <a:pt x="29" y="170"/>
                    <a:pt x="32" y="170"/>
                  </a:cubicBezTo>
                  <a:cubicBezTo>
                    <a:pt x="35" y="170"/>
                    <a:pt x="38" y="166"/>
                    <a:pt x="38" y="160"/>
                  </a:cubicBezTo>
                  <a:cubicBezTo>
                    <a:pt x="25" y="110"/>
                    <a:pt x="25" y="60"/>
                    <a:pt x="38" y="10"/>
                  </a:cubicBezTo>
                  <a:cubicBezTo>
                    <a:pt x="38" y="3"/>
                    <a:pt x="35" y="0"/>
                    <a:pt x="32"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8" name="Google Shape;608;p31"/>
            <p:cNvSpPr/>
            <p:nvPr/>
          </p:nvSpPr>
          <p:spPr>
            <a:xfrm>
              <a:off x="3930775" y="3164075"/>
              <a:ext cx="1425" cy="4475"/>
            </a:xfrm>
            <a:custGeom>
              <a:avLst/>
              <a:gdLst/>
              <a:ahLst/>
              <a:cxnLst/>
              <a:rect l="l" t="t" r="r" b="b"/>
              <a:pathLst>
                <a:path w="57" h="179" extrusionOk="0">
                  <a:moveTo>
                    <a:pt x="8" y="0"/>
                  </a:moveTo>
                  <a:cubicBezTo>
                    <a:pt x="3" y="0"/>
                    <a:pt x="0" y="3"/>
                    <a:pt x="7" y="10"/>
                  </a:cubicBezTo>
                  <a:cubicBezTo>
                    <a:pt x="7" y="60"/>
                    <a:pt x="19" y="123"/>
                    <a:pt x="44" y="173"/>
                  </a:cubicBezTo>
                  <a:cubicBezTo>
                    <a:pt x="44" y="177"/>
                    <a:pt x="46" y="178"/>
                    <a:pt x="47" y="178"/>
                  </a:cubicBezTo>
                  <a:cubicBezTo>
                    <a:pt x="51" y="178"/>
                    <a:pt x="57" y="173"/>
                    <a:pt x="57" y="173"/>
                  </a:cubicBezTo>
                  <a:cubicBezTo>
                    <a:pt x="44" y="110"/>
                    <a:pt x="32" y="60"/>
                    <a:pt x="19" y="10"/>
                  </a:cubicBezTo>
                  <a:cubicBezTo>
                    <a:pt x="19" y="3"/>
                    <a:pt x="13" y="0"/>
                    <a:pt x="8"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9" name="Google Shape;609;p31"/>
            <p:cNvSpPr/>
            <p:nvPr/>
          </p:nvSpPr>
          <p:spPr>
            <a:xfrm>
              <a:off x="3943800" y="3177475"/>
              <a:ext cx="3150" cy="650"/>
            </a:xfrm>
            <a:custGeom>
              <a:avLst/>
              <a:gdLst/>
              <a:ahLst/>
              <a:cxnLst/>
              <a:rect l="l" t="t" r="r" b="b"/>
              <a:pathLst>
                <a:path w="126" h="26" extrusionOk="0">
                  <a:moveTo>
                    <a:pt x="113" y="1"/>
                  </a:moveTo>
                  <a:cubicBezTo>
                    <a:pt x="88" y="1"/>
                    <a:pt x="38" y="13"/>
                    <a:pt x="13" y="13"/>
                  </a:cubicBezTo>
                  <a:cubicBezTo>
                    <a:pt x="0" y="13"/>
                    <a:pt x="0" y="26"/>
                    <a:pt x="13" y="26"/>
                  </a:cubicBezTo>
                  <a:cubicBezTo>
                    <a:pt x="50" y="26"/>
                    <a:pt x="75" y="26"/>
                    <a:pt x="113" y="13"/>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0" name="Google Shape;610;p31"/>
            <p:cNvSpPr/>
            <p:nvPr/>
          </p:nvSpPr>
          <p:spPr>
            <a:xfrm>
              <a:off x="3943800" y="3179675"/>
              <a:ext cx="4100" cy="975"/>
            </a:xfrm>
            <a:custGeom>
              <a:avLst/>
              <a:gdLst/>
              <a:ahLst/>
              <a:cxnLst/>
              <a:rect l="l" t="t" r="r" b="b"/>
              <a:pathLst>
                <a:path w="164" h="39" extrusionOk="0">
                  <a:moveTo>
                    <a:pt x="13" y="1"/>
                  </a:moveTo>
                  <a:cubicBezTo>
                    <a:pt x="0" y="1"/>
                    <a:pt x="0" y="13"/>
                    <a:pt x="13" y="13"/>
                  </a:cubicBezTo>
                  <a:cubicBezTo>
                    <a:pt x="63" y="38"/>
                    <a:pt x="100" y="38"/>
                    <a:pt x="163" y="38"/>
                  </a:cubicBezTo>
                  <a:cubicBezTo>
                    <a:pt x="163" y="38"/>
                    <a:pt x="163" y="13"/>
                    <a:pt x="163" y="13"/>
                  </a:cubicBezTo>
                  <a:cubicBezTo>
                    <a:pt x="113" y="13"/>
                    <a:pt x="63" y="13"/>
                    <a:pt x="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1" name="Google Shape;611;p31"/>
            <p:cNvSpPr/>
            <p:nvPr/>
          </p:nvSpPr>
          <p:spPr>
            <a:xfrm>
              <a:off x="3940975" y="3171375"/>
              <a:ext cx="2850" cy="3125"/>
            </a:xfrm>
            <a:custGeom>
              <a:avLst/>
              <a:gdLst/>
              <a:ahLst/>
              <a:cxnLst/>
              <a:rect l="l" t="t" r="r" b="b"/>
              <a:pathLst>
                <a:path w="114" h="125" extrusionOk="0">
                  <a:moveTo>
                    <a:pt x="104" y="1"/>
                  </a:moveTo>
                  <a:cubicBezTo>
                    <a:pt x="102" y="1"/>
                    <a:pt x="101" y="2"/>
                    <a:pt x="101" y="6"/>
                  </a:cubicBezTo>
                  <a:cubicBezTo>
                    <a:pt x="75" y="44"/>
                    <a:pt x="38" y="69"/>
                    <a:pt x="0" y="107"/>
                  </a:cubicBezTo>
                  <a:cubicBezTo>
                    <a:pt x="0" y="116"/>
                    <a:pt x="0" y="125"/>
                    <a:pt x="5" y="125"/>
                  </a:cubicBezTo>
                  <a:cubicBezTo>
                    <a:pt x="6" y="125"/>
                    <a:pt x="9" y="123"/>
                    <a:pt x="13" y="119"/>
                  </a:cubicBezTo>
                  <a:cubicBezTo>
                    <a:pt x="50" y="94"/>
                    <a:pt x="88" y="57"/>
                    <a:pt x="113" y="6"/>
                  </a:cubicBezTo>
                  <a:cubicBezTo>
                    <a:pt x="113" y="6"/>
                    <a:pt x="108" y="1"/>
                    <a:pt x="104"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2" name="Google Shape;612;p31"/>
            <p:cNvSpPr/>
            <p:nvPr/>
          </p:nvSpPr>
          <p:spPr>
            <a:xfrm>
              <a:off x="3939400" y="3168550"/>
              <a:ext cx="2125" cy="4075"/>
            </a:xfrm>
            <a:custGeom>
              <a:avLst/>
              <a:gdLst/>
              <a:ahLst/>
              <a:cxnLst/>
              <a:rect l="l" t="t" r="r" b="b"/>
              <a:pathLst>
                <a:path w="85" h="163" extrusionOk="0">
                  <a:moveTo>
                    <a:pt x="75" y="1"/>
                  </a:moveTo>
                  <a:cubicBezTo>
                    <a:pt x="72" y="1"/>
                    <a:pt x="67" y="2"/>
                    <a:pt x="63" y="6"/>
                  </a:cubicBezTo>
                  <a:cubicBezTo>
                    <a:pt x="38" y="57"/>
                    <a:pt x="26" y="107"/>
                    <a:pt x="0" y="157"/>
                  </a:cubicBezTo>
                  <a:cubicBezTo>
                    <a:pt x="0" y="157"/>
                    <a:pt x="6" y="163"/>
                    <a:pt x="10" y="163"/>
                  </a:cubicBezTo>
                  <a:cubicBezTo>
                    <a:pt x="12" y="163"/>
                    <a:pt x="13" y="161"/>
                    <a:pt x="13" y="157"/>
                  </a:cubicBezTo>
                  <a:cubicBezTo>
                    <a:pt x="38" y="107"/>
                    <a:pt x="63" y="57"/>
                    <a:pt x="76" y="6"/>
                  </a:cubicBezTo>
                  <a:cubicBezTo>
                    <a:pt x="84" y="6"/>
                    <a:pt x="81" y="1"/>
                    <a:pt x="75"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3" name="Google Shape;613;p31"/>
            <p:cNvSpPr/>
            <p:nvPr/>
          </p:nvSpPr>
          <p:spPr>
            <a:xfrm>
              <a:off x="3935625" y="3166575"/>
              <a:ext cx="975" cy="5825"/>
            </a:xfrm>
            <a:custGeom>
              <a:avLst/>
              <a:gdLst/>
              <a:ahLst/>
              <a:cxnLst/>
              <a:rect l="l" t="t" r="r" b="b"/>
              <a:pathLst>
                <a:path w="39" h="233" extrusionOk="0">
                  <a:moveTo>
                    <a:pt x="13" y="1"/>
                  </a:moveTo>
                  <a:cubicBezTo>
                    <a:pt x="7" y="1"/>
                    <a:pt x="1" y="4"/>
                    <a:pt x="1" y="10"/>
                  </a:cubicBezTo>
                  <a:cubicBezTo>
                    <a:pt x="1" y="85"/>
                    <a:pt x="1" y="161"/>
                    <a:pt x="13" y="223"/>
                  </a:cubicBezTo>
                  <a:cubicBezTo>
                    <a:pt x="20" y="230"/>
                    <a:pt x="26" y="233"/>
                    <a:pt x="31" y="233"/>
                  </a:cubicBezTo>
                  <a:cubicBezTo>
                    <a:pt x="35" y="233"/>
                    <a:pt x="38" y="230"/>
                    <a:pt x="38" y="223"/>
                  </a:cubicBezTo>
                  <a:cubicBezTo>
                    <a:pt x="26" y="148"/>
                    <a:pt x="13" y="85"/>
                    <a:pt x="26" y="10"/>
                  </a:cubicBezTo>
                  <a:cubicBezTo>
                    <a:pt x="26" y="4"/>
                    <a:pt x="20" y="1"/>
                    <a:pt x="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4" name="Google Shape;614;p31"/>
            <p:cNvSpPr/>
            <p:nvPr/>
          </p:nvSpPr>
          <p:spPr>
            <a:xfrm>
              <a:off x="3507100" y="2693375"/>
              <a:ext cx="66825" cy="57675"/>
            </a:xfrm>
            <a:custGeom>
              <a:avLst/>
              <a:gdLst/>
              <a:ahLst/>
              <a:cxnLst/>
              <a:rect l="l" t="t" r="r" b="b"/>
              <a:pathLst>
                <a:path w="2673" h="2307" extrusionOk="0">
                  <a:moveTo>
                    <a:pt x="1313" y="0"/>
                  </a:moveTo>
                  <a:cubicBezTo>
                    <a:pt x="1192" y="0"/>
                    <a:pt x="1071" y="47"/>
                    <a:pt x="991" y="140"/>
                  </a:cubicBezTo>
                  <a:cubicBezTo>
                    <a:pt x="841" y="316"/>
                    <a:pt x="828" y="554"/>
                    <a:pt x="1004" y="880"/>
                  </a:cubicBezTo>
                  <a:cubicBezTo>
                    <a:pt x="849" y="702"/>
                    <a:pt x="649" y="591"/>
                    <a:pt x="404" y="591"/>
                  </a:cubicBezTo>
                  <a:cubicBezTo>
                    <a:pt x="390" y="591"/>
                    <a:pt x="377" y="591"/>
                    <a:pt x="364" y="592"/>
                  </a:cubicBezTo>
                  <a:cubicBezTo>
                    <a:pt x="113" y="604"/>
                    <a:pt x="0" y="943"/>
                    <a:pt x="126" y="1169"/>
                  </a:cubicBezTo>
                  <a:cubicBezTo>
                    <a:pt x="251" y="1382"/>
                    <a:pt x="866" y="1395"/>
                    <a:pt x="866" y="1395"/>
                  </a:cubicBezTo>
                  <a:cubicBezTo>
                    <a:pt x="866" y="1395"/>
                    <a:pt x="565" y="1495"/>
                    <a:pt x="414" y="1709"/>
                  </a:cubicBezTo>
                  <a:cubicBezTo>
                    <a:pt x="326" y="1847"/>
                    <a:pt x="289" y="1997"/>
                    <a:pt x="439" y="2160"/>
                  </a:cubicBezTo>
                  <a:cubicBezTo>
                    <a:pt x="508" y="2242"/>
                    <a:pt x="606" y="2276"/>
                    <a:pt x="703" y="2276"/>
                  </a:cubicBezTo>
                  <a:cubicBezTo>
                    <a:pt x="800" y="2276"/>
                    <a:pt x="897" y="2242"/>
                    <a:pt x="966" y="2185"/>
                  </a:cubicBezTo>
                  <a:cubicBezTo>
                    <a:pt x="1167" y="2010"/>
                    <a:pt x="1268" y="1734"/>
                    <a:pt x="1268" y="1734"/>
                  </a:cubicBezTo>
                  <a:cubicBezTo>
                    <a:pt x="1268" y="1734"/>
                    <a:pt x="1352" y="2307"/>
                    <a:pt x="1716" y="2307"/>
                  </a:cubicBezTo>
                  <a:cubicBezTo>
                    <a:pt x="1773" y="2307"/>
                    <a:pt x="1836" y="2293"/>
                    <a:pt x="1908" y="2261"/>
                  </a:cubicBezTo>
                  <a:cubicBezTo>
                    <a:pt x="2196" y="2123"/>
                    <a:pt x="2108" y="1633"/>
                    <a:pt x="1757" y="1395"/>
                  </a:cubicBezTo>
                  <a:lnTo>
                    <a:pt x="1757" y="1395"/>
                  </a:lnTo>
                  <a:cubicBezTo>
                    <a:pt x="1775" y="1396"/>
                    <a:pt x="1795" y="1397"/>
                    <a:pt x="1815" y="1397"/>
                  </a:cubicBezTo>
                  <a:cubicBezTo>
                    <a:pt x="1996" y="1397"/>
                    <a:pt x="2262" y="1349"/>
                    <a:pt x="2397" y="1282"/>
                  </a:cubicBezTo>
                  <a:cubicBezTo>
                    <a:pt x="2560" y="1194"/>
                    <a:pt x="2673" y="993"/>
                    <a:pt x="2585" y="843"/>
                  </a:cubicBezTo>
                  <a:cubicBezTo>
                    <a:pt x="2535" y="742"/>
                    <a:pt x="2422" y="680"/>
                    <a:pt x="2309" y="655"/>
                  </a:cubicBezTo>
                  <a:cubicBezTo>
                    <a:pt x="2266" y="644"/>
                    <a:pt x="2224" y="640"/>
                    <a:pt x="2182" y="640"/>
                  </a:cubicBezTo>
                  <a:cubicBezTo>
                    <a:pt x="1968" y="640"/>
                    <a:pt x="1768" y="761"/>
                    <a:pt x="1569" y="855"/>
                  </a:cubicBezTo>
                  <a:cubicBezTo>
                    <a:pt x="1682" y="629"/>
                    <a:pt x="1769" y="291"/>
                    <a:pt x="1606" y="115"/>
                  </a:cubicBezTo>
                  <a:cubicBezTo>
                    <a:pt x="1529" y="38"/>
                    <a:pt x="1421" y="0"/>
                    <a:pt x="1313" y="0"/>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5" name="Google Shape;615;p31"/>
            <p:cNvSpPr/>
            <p:nvPr/>
          </p:nvSpPr>
          <p:spPr>
            <a:xfrm>
              <a:off x="3544100" y="2720275"/>
              <a:ext cx="7725" cy="4850"/>
            </a:xfrm>
            <a:custGeom>
              <a:avLst/>
              <a:gdLst/>
              <a:ahLst/>
              <a:cxnLst/>
              <a:rect l="l" t="t" r="r" b="b"/>
              <a:pathLst>
                <a:path w="309" h="194" extrusionOk="0">
                  <a:moveTo>
                    <a:pt x="257" y="1"/>
                  </a:moveTo>
                  <a:cubicBezTo>
                    <a:pt x="251" y="1"/>
                    <a:pt x="246" y="2"/>
                    <a:pt x="239" y="5"/>
                  </a:cubicBezTo>
                  <a:cubicBezTo>
                    <a:pt x="151" y="18"/>
                    <a:pt x="13" y="55"/>
                    <a:pt x="1" y="156"/>
                  </a:cubicBezTo>
                  <a:cubicBezTo>
                    <a:pt x="1" y="181"/>
                    <a:pt x="13" y="193"/>
                    <a:pt x="38" y="193"/>
                  </a:cubicBezTo>
                  <a:cubicBezTo>
                    <a:pt x="126" y="193"/>
                    <a:pt x="189" y="118"/>
                    <a:pt x="264" y="80"/>
                  </a:cubicBezTo>
                  <a:cubicBezTo>
                    <a:pt x="308" y="69"/>
                    <a:pt x="295" y="1"/>
                    <a:pt x="2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6" name="Google Shape;616;p31"/>
            <p:cNvSpPr/>
            <p:nvPr/>
          </p:nvSpPr>
          <p:spPr>
            <a:xfrm>
              <a:off x="3540350" y="2717350"/>
              <a:ext cx="5825" cy="8300"/>
            </a:xfrm>
            <a:custGeom>
              <a:avLst/>
              <a:gdLst/>
              <a:ahLst/>
              <a:cxnLst/>
              <a:rect l="l" t="t" r="r" b="b"/>
              <a:pathLst>
                <a:path w="233" h="332" extrusionOk="0">
                  <a:moveTo>
                    <a:pt x="184" y="1"/>
                  </a:moveTo>
                  <a:cubicBezTo>
                    <a:pt x="176" y="1"/>
                    <a:pt x="169" y="3"/>
                    <a:pt x="163" y="9"/>
                  </a:cubicBezTo>
                  <a:cubicBezTo>
                    <a:pt x="88" y="72"/>
                    <a:pt x="0" y="248"/>
                    <a:pt x="88" y="323"/>
                  </a:cubicBezTo>
                  <a:cubicBezTo>
                    <a:pt x="99" y="328"/>
                    <a:pt x="107" y="331"/>
                    <a:pt x="114" y="331"/>
                  </a:cubicBezTo>
                  <a:cubicBezTo>
                    <a:pt x="124" y="331"/>
                    <a:pt x="131" y="325"/>
                    <a:pt x="138" y="310"/>
                  </a:cubicBezTo>
                  <a:cubicBezTo>
                    <a:pt x="163" y="285"/>
                    <a:pt x="151" y="260"/>
                    <a:pt x="163" y="210"/>
                  </a:cubicBezTo>
                  <a:cubicBezTo>
                    <a:pt x="163" y="147"/>
                    <a:pt x="188" y="97"/>
                    <a:pt x="214" y="47"/>
                  </a:cubicBezTo>
                  <a:cubicBezTo>
                    <a:pt x="233" y="28"/>
                    <a:pt x="208" y="1"/>
                    <a:pt x="18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7" name="Google Shape;617;p31"/>
            <p:cNvSpPr/>
            <p:nvPr/>
          </p:nvSpPr>
          <p:spPr>
            <a:xfrm>
              <a:off x="3538150" y="2709475"/>
              <a:ext cx="3775" cy="9400"/>
            </a:xfrm>
            <a:custGeom>
              <a:avLst/>
              <a:gdLst/>
              <a:ahLst/>
              <a:cxnLst/>
              <a:rect l="l" t="t" r="r" b="b"/>
              <a:pathLst>
                <a:path w="151" h="376" extrusionOk="0">
                  <a:moveTo>
                    <a:pt x="60" y="0"/>
                  </a:moveTo>
                  <a:cubicBezTo>
                    <a:pt x="38" y="0"/>
                    <a:pt x="13" y="14"/>
                    <a:pt x="13" y="36"/>
                  </a:cubicBezTo>
                  <a:cubicBezTo>
                    <a:pt x="26" y="136"/>
                    <a:pt x="0" y="261"/>
                    <a:pt x="51" y="362"/>
                  </a:cubicBezTo>
                  <a:cubicBezTo>
                    <a:pt x="55" y="371"/>
                    <a:pt x="64" y="376"/>
                    <a:pt x="73" y="376"/>
                  </a:cubicBezTo>
                  <a:cubicBezTo>
                    <a:pt x="88" y="376"/>
                    <a:pt x="106" y="365"/>
                    <a:pt x="113" y="349"/>
                  </a:cubicBezTo>
                  <a:cubicBezTo>
                    <a:pt x="151" y="261"/>
                    <a:pt x="113" y="123"/>
                    <a:pt x="88" y="23"/>
                  </a:cubicBezTo>
                  <a:cubicBezTo>
                    <a:pt x="88" y="7"/>
                    <a:pt x="75" y="0"/>
                    <a:pt x="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8" name="Google Shape;618;p31"/>
            <p:cNvSpPr/>
            <p:nvPr/>
          </p:nvSpPr>
          <p:spPr>
            <a:xfrm>
              <a:off x="3535175" y="2716300"/>
              <a:ext cx="8650" cy="10400"/>
            </a:xfrm>
            <a:custGeom>
              <a:avLst/>
              <a:gdLst/>
              <a:ahLst/>
              <a:cxnLst/>
              <a:rect l="l" t="t" r="r" b="b"/>
              <a:pathLst>
                <a:path w="346" h="416" extrusionOk="0">
                  <a:moveTo>
                    <a:pt x="64" y="0"/>
                  </a:moveTo>
                  <a:cubicBezTo>
                    <a:pt x="31" y="0"/>
                    <a:pt x="0" y="38"/>
                    <a:pt x="19" y="76"/>
                  </a:cubicBezTo>
                  <a:cubicBezTo>
                    <a:pt x="69" y="139"/>
                    <a:pt x="107" y="214"/>
                    <a:pt x="157" y="290"/>
                  </a:cubicBezTo>
                  <a:cubicBezTo>
                    <a:pt x="182" y="340"/>
                    <a:pt x="195" y="390"/>
                    <a:pt x="257" y="415"/>
                  </a:cubicBezTo>
                  <a:cubicBezTo>
                    <a:pt x="270" y="415"/>
                    <a:pt x="295" y="403"/>
                    <a:pt x="295" y="390"/>
                  </a:cubicBezTo>
                  <a:cubicBezTo>
                    <a:pt x="345" y="265"/>
                    <a:pt x="170" y="101"/>
                    <a:pt x="94" y="14"/>
                  </a:cubicBezTo>
                  <a:cubicBezTo>
                    <a:pt x="85" y="4"/>
                    <a:pt x="74" y="0"/>
                    <a:pt x="6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9" name="Google Shape;619;p31"/>
            <p:cNvSpPr/>
            <p:nvPr/>
          </p:nvSpPr>
          <p:spPr>
            <a:xfrm>
              <a:off x="3527025" y="2717400"/>
              <a:ext cx="5675" cy="4800"/>
            </a:xfrm>
            <a:custGeom>
              <a:avLst/>
              <a:gdLst/>
              <a:ahLst/>
              <a:cxnLst/>
              <a:rect l="l" t="t" r="r" b="b"/>
              <a:pathLst>
                <a:path w="227" h="192" extrusionOk="0">
                  <a:moveTo>
                    <a:pt x="64" y="0"/>
                  </a:moveTo>
                  <a:cubicBezTo>
                    <a:pt x="36" y="0"/>
                    <a:pt x="1" y="37"/>
                    <a:pt x="31" y="57"/>
                  </a:cubicBezTo>
                  <a:cubicBezTo>
                    <a:pt x="69" y="108"/>
                    <a:pt x="107" y="158"/>
                    <a:pt x="157" y="183"/>
                  </a:cubicBezTo>
                  <a:cubicBezTo>
                    <a:pt x="165" y="189"/>
                    <a:pt x="174" y="191"/>
                    <a:pt x="182" y="191"/>
                  </a:cubicBezTo>
                  <a:cubicBezTo>
                    <a:pt x="208" y="191"/>
                    <a:pt x="226" y="162"/>
                    <a:pt x="207" y="133"/>
                  </a:cubicBezTo>
                  <a:cubicBezTo>
                    <a:pt x="182" y="70"/>
                    <a:pt x="144" y="32"/>
                    <a:pt x="82" y="7"/>
                  </a:cubicBezTo>
                  <a:cubicBezTo>
                    <a:pt x="77" y="2"/>
                    <a:pt x="71" y="0"/>
                    <a:pt x="6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0" name="Google Shape;620;p31"/>
            <p:cNvSpPr/>
            <p:nvPr/>
          </p:nvSpPr>
          <p:spPr>
            <a:xfrm>
              <a:off x="3532175" y="2723075"/>
              <a:ext cx="9675" cy="7500"/>
            </a:xfrm>
            <a:custGeom>
              <a:avLst/>
              <a:gdLst/>
              <a:ahLst/>
              <a:cxnLst/>
              <a:rect l="l" t="t" r="r" b="b"/>
              <a:pathLst>
                <a:path w="387" h="300" extrusionOk="0">
                  <a:moveTo>
                    <a:pt x="84" y="0"/>
                  </a:moveTo>
                  <a:cubicBezTo>
                    <a:pt x="69" y="0"/>
                    <a:pt x="53" y="2"/>
                    <a:pt x="39" y="6"/>
                  </a:cubicBezTo>
                  <a:cubicBezTo>
                    <a:pt x="1" y="19"/>
                    <a:pt x="1" y="94"/>
                    <a:pt x="51" y="94"/>
                  </a:cubicBezTo>
                  <a:cubicBezTo>
                    <a:pt x="56" y="93"/>
                    <a:pt x="61" y="93"/>
                    <a:pt x="66" y="93"/>
                  </a:cubicBezTo>
                  <a:cubicBezTo>
                    <a:pt x="181" y="93"/>
                    <a:pt x="230" y="234"/>
                    <a:pt x="315" y="295"/>
                  </a:cubicBezTo>
                  <a:cubicBezTo>
                    <a:pt x="321" y="298"/>
                    <a:pt x="329" y="299"/>
                    <a:pt x="337" y="299"/>
                  </a:cubicBezTo>
                  <a:cubicBezTo>
                    <a:pt x="361" y="299"/>
                    <a:pt x="387" y="285"/>
                    <a:pt x="377" y="257"/>
                  </a:cubicBezTo>
                  <a:cubicBezTo>
                    <a:pt x="377" y="134"/>
                    <a:pt x="217" y="0"/>
                    <a:pt x="8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1" name="Google Shape;621;p31"/>
            <p:cNvSpPr/>
            <p:nvPr/>
          </p:nvSpPr>
          <p:spPr>
            <a:xfrm>
              <a:off x="3539725" y="2722575"/>
              <a:ext cx="7325" cy="8825"/>
            </a:xfrm>
            <a:custGeom>
              <a:avLst/>
              <a:gdLst/>
              <a:ahLst/>
              <a:cxnLst/>
              <a:rect l="l" t="t" r="r" b="b"/>
              <a:pathLst>
                <a:path w="293" h="353" extrusionOk="0">
                  <a:moveTo>
                    <a:pt x="231" y="0"/>
                  </a:moveTo>
                  <a:cubicBezTo>
                    <a:pt x="221" y="0"/>
                    <a:pt x="210" y="4"/>
                    <a:pt x="201" y="14"/>
                  </a:cubicBezTo>
                  <a:cubicBezTo>
                    <a:pt x="113" y="76"/>
                    <a:pt x="0" y="202"/>
                    <a:pt x="38" y="315"/>
                  </a:cubicBezTo>
                  <a:cubicBezTo>
                    <a:pt x="38" y="339"/>
                    <a:pt x="54" y="353"/>
                    <a:pt x="71" y="353"/>
                  </a:cubicBezTo>
                  <a:cubicBezTo>
                    <a:pt x="81" y="353"/>
                    <a:pt x="92" y="349"/>
                    <a:pt x="101" y="340"/>
                  </a:cubicBezTo>
                  <a:cubicBezTo>
                    <a:pt x="126" y="302"/>
                    <a:pt x="138" y="277"/>
                    <a:pt x="151" y="227"/>
                  </a:cubicBezTo>
                  <a:cubicBezTo>
                    <a:pt x="176" y="164"/>
                    <a:pt x="213" y="114"/>
                    <a:pt x="264" y="76"/>
                  </a:cubicBezTo>
                  <a:cubicBezTo>
                    <a:pt x="292" y="38"/>
                    <a:pt x="263" y="0"/>
                    <a:pt x="23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2" name="Google Shape;622;p31"/>
            <p:cNvSpPr/>
            <p:nvPr/>
          </p:nvSpPr>
          <p:spPr>
            <a:xfrm>
              <a:off x="3541650" y="2724475"/>
              <a:ext cx="10650" cy="7000"/>
            </a:xfrm>
            <a:custGeom>
              <a:avLst/>
              <a:gdLst/>
              <a:ahLst/>
              <a:cxnLst/>
              <a:rect l="l" t="t" r="r" b="b"/>
              <a:pathLst>
                <a:path w="426" h="280" extrusionOk="0">
                  <a:moveTo>
                    <a:pt x="387" y="0"/>
                  </a:moveTo>
                  <a:cubicBezTo>
                    <a:pt x="249" y="13"/>
                    <a:pt x="49" y="76"/>
                    <a:pt x="11" y="226"/>
                  </a:cubicBezTo>
                  <a:cubicBezTo>
                    <a:pt x="1" y="257"/>
                    <a:pt x="24" y="280"/>
                    <a:pt x="54" y="280"/>
                  </a:cubicBezTo>
                  <a:cubicBezTo>
                    <a:pt x="60" y="280"/>
                    <a:pt x="67" y="279"/>
                    <a:pt x="74" y="276"/>
                  </a:cubicBezTo>
                  <a:cubicBezTo>
                    <a:pt x="124" y="239"/>
                    <a:pt x="149" y="189"/>
                    <a:pt x="199" y="151"/>
                  </a:cubicBezTo>
                  <a:cubicBezTo>
                    <a:pt x="262" y="101"/>
                    <a:pt x="325" y="76"/>
                    <a:pt x="400" y="63"/>
                  </a:cubicBezTo>
                  <a:cubicBezTo>
                    <a:pt x="425" y="63"/>
                    <a:pt x="425" y="0"/>
                    <a:pt x="3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3" name="Google Shape;623;p31"/>
            <p:cNvSpPr/>
            <p:nvPr/>
          </p:nvSpPr>
          <p:spPr>
            <a:xfrm>
              <a:off x="3447475" y="2503125"/>
              <a:ext cx="41125" cy="39300"/>
            </a:xfrm>
            <a:custGeom>
              <a:avLst/>
              <a:gdLst/>
              <a:ahLst/>
              <a:cxnLst/>
              <a:rect l="l" t="t" r="r" b="b"/>
              <a:pathLst>
                <a:path w="1645" h="1572" extrusionOk="0">
                  <a:moveTo>
                    <a:pt x="664" y="1"/>
                  </a:moveTo>
                  <a:cubicBezTo>
                    <a:pt x="548" y="1"/>
                    <a:pt x="430" y="86"/>
                    <a:pt x="390" y="196"/>
                  </a:cubicBezTo>
                  <a:cubicBezTo>
                    <a:pt x="352" y="346"/>
                    <a:pt x="415" y="484"/>
                    <a:pt x="603" y="635"/>
                  </a:cubicBezTo>
                  <a:cubicBezTo>
                    <a:pt x="524" y="602"/>
                    <a:pt x="442" y="583"/>
                    <a:pt x="360" y="583"/>
                  </a:cubicBezTo>
                  <a:cubicBezTo>
                    <a:pt x="285" y="583"/>
                    <a:pt x="211" y="599"/>
                    <a:pt x="139" y="635"/>
                  </a:cubicBezTo>
                  <a:cubicBezTo>
                    <a:pt x="1" y="710"/>
                    <a:pt x="26" y="949"/>
                    <a:pt x="151" y="1036"/>
                  </a:cubicBezTo>
                  <a:cubicBezTo>
                    <a:pt x="184" y="1060"/>
                    <a:pt x="229" y="1069"/>
                    <a:pt x="279" y="1069"/>
                  </a:cubicBezTo>
                  <a:cubicBezTo>
                    <a:pt x="441" y="1069"/>
                    <a:pt x="653" y="974"/>
                    <a:pt x="653" y="974"/>
                  </a:cubicBezTo>
                  <a:lnTo>
                    <a:pt x="653" y="974"/>
                  </a:lnTo>
                  <a:cubicBezTo>
                    <a:pt x="653" y="974"/>
                    <a:pt x="503" y="1124"/>
                    <a:pt x="478" y="1287"/>
                  </a:cubicBezTo>
                  <a:cubicBezTo>
                    <a:pt x="453" y="1400"/>
                    <a:pt x="478" y="1488"/>
                    <a:pt x="603" y="1551"/>
                  </a:cubicBezTo>
                  <a:cubicBezTo>
                    <a:pt x="635" y="1565"/>
                    <a:pt x="667" y="1572"/>
                    <a:pt x="698" y="1572"/>
                  </a:cubicBezTo>
                  <a:cubicBezTo>
                    <a:pt x="800" y="1572"/>
                    <a:pt x="891" y="1500"/>
                    <a:pt x="929" y="1413"/>
                  </a:cubicBezTo>
                  <a:cubicBezTo>
                    <a:pt x="1005" y="1262"/>
                    <a:pt x="980" y="1074"/>
                    <a:pt x="980" y="1074"/>
                  </a:cubicBezTo>
                  <a:lnTo>
                    <a:pt x="980" y="1074"/>
                  </a:lnTo>
                  <a:cubicBezTo>
                    <a:pt x="980" y="1074"/>
                    <a:pt x="1141" y="1312"/>
                    <a:pt x="1322" y="1312"/>
                  </a:cubicBezTo>
                  <a:cubicBezTo>
                    <a:pt x="1383" y="1312"/>
                    <a:pt x="1446" y="1285"/>
                    <a:pt x="1507" y="1212"/>
                  </a:cubicBezTo>
                  <a:cubicBezTo>
                    <a:pt x="1645" y="1049"/>
                    <a:pt x="1456" y="785"/>
                    <a:pt x="1180" y="735"/>
                  </a:cubicBezTo>
                  <a:cubicBezTo>
                    <a:pt x="1293" y="698"/>
                    <a:pt x="1469" y="585"/>
                    <a:pt x="1532" y="497"/>
                  </a:cubicBezTo>
                  <a:cubicBezTo>
                    <a:pt x="1607" y="409"/>
                    <a:pt x="1620" y="258"/>
                    <a:pt x="1532" y="183"/>
                  </a:cubicBezTo>
                  <a:cubicBezTo>
                    <a:pt x="1490" y="150"/>
                    <a:pt x="1443" y="138"/>
                    <a:pt x="1393" y="138"/>
                  </a:cubicBezTo>
                  <a:cubicBezTo>
                    <a:pt x="1369" y="138"/>
                    <a:pt x="1344" y="141"/>
                    <a:pt x="1318" y="145"/>
                  </a:cubicBezTo>
                  <a:cubicBezTo>
                    <a:pt x="1143" y="183"/>
                    <a:pt x="1042" y="334"/>
                    <a:pt x="929" y="472"/>
                  </a:cubicBezTo>
                  <a:cubicBezTo>
                    <a:pt x="942" y="309"/>
                    <a:pt x="904" y="70"/>
                    <a:pt x="754" y="20"/>
                  </a:cubicBezTo>
                  <a:cubicBezTo>
                    <a:pt x="725" y="7"/>
                    <a:pt x="694" y="1"/>
                    <a:pt x="664" y="1"/>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4" name="Google Shape;624;p31"/>
            <p:cNvSpPr/>
            <p:nvPr/>
          </p:nvSpPr>
          <p:spPr>
            <a:xfrm>
              <a:off x="3471000" y="2516625"/>
              <a:ext cx="5500" cy="5200"/>
            </a:xfrm>
            <a:custGeom>
              <a:avLst/>
              <a:gdLst/>
              <a:ahLst/>
              <a:cxnLst/>
              <a:rect l="l" t="t" r="r" b="b"/>
              <a:pathLst>
                <a:path w="220" h="208" extrusionOk="0">
                  <a:moveTo>
                    <a:pt x="149" y="0"/>
                  </a:moveTo>
                  <a:cubicBezTo>
                    <a:pt x="141" y="0"/>
                    <a:pt x="134" y="2"/>
                    <a:pt x="126" y="7"/>
                  </a:cubicBezTo>
                  <a:cubicBezTo>
                    <a:pt x="64" y="57"/>
                    <a:pt x="1" y="107"/>
                    <a:pt x="26" y="183"/>
                  </a:cubicBezTo>
                  <a:cubicBezTo>
                    <a:pt x="39" y="195"/>
                    <a:pt x="51" y="208"/>
                    <a:pt x="76" y="208"/>
                  </a:cubicBezTo>
                  <a:cubicBezTo>
                    <a:pt x="139" y="183"/>
                    <a:pt x="139" y="120"/>
                    <a:pt x="189" y="70"/>
                  </a:cubicBezTo>
                  <a:cubicBezTo>
                    <a:pt x="220" y="39"/>
                    <a:pt x="184" y="0"/>
                    <a:pt x="14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5" name="Google Shape;625;p31"/>
            <p:cNvSpPr/>
            <p:nvPr/>
          </p:nvSpPr>
          <p:spPr>
            <a:xfrm>
              <a:off x="3469125" y="2516300"/>
              <a:ext cx="3475" cy="6150"/>
            </a:xfrm>
            <a:custGeom>
              <a:avLst/>
              <a:gdLst/>
              <a:ahLst/>
              <a:cxnLst/>
              <a:rect l="l" t="t" r="r" b="b"/>
              <a:pathLst>
                <a:path w="139" h="246" extrusionOk="0">
                  <a:moveTo>
                    <a:pt x="67" y="1"/>
                  </a:moveTo>
                  <a:cubicBezTo>
                    <a:pt x="54" y="1"/>
                    <a:pt x="43" y="6"/>
                    <a:pt x="38" y="20"/>
                  </a:cubicBezTo>
                  <a:cubicBezTo>
                    <a:pt x="1" y="95"/>
                    <a:pt x="1" y="208"/>
                    <a:pt x="89" y="246"/>
                  </a:cubicBezTo>
                  <a:cubicBezTo>
                    <a:pt x="114" y="246"/>
                    <a:pt x="126" y="233"/>
                    <a:pt x="126" y="221"/>
                  </a:cubicBezTo>
                  <a:cubicBezTo>
                    <a:pt x="139" y="158"/>
                    <a:pt x="101" y="108"/>
                    <a:pt x="114" y="33"/>
                  </a:cubicBezTo>
                  <a:cubicBezTo>
                    <a:pt x="114" y="17"/>
                    <a:pt x="89" y="1"/>
                    <a:pt x="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6" name="Google Shape;626;p31"/>
            <p:cNvSpPr/>
            <p:nvPr/>
          </p:nvSpPr>
          <p:spPr>
            <a:xfrm>
              <a:off x="3464325" y="2513200"/>
              <a:ext cx="4525" cy="6150"/>
            </a:xfrm>
            <a:custGeom>
              <a:avLst/>
              <a:gdLst/>
              <a:ahLst/>
              <a:cxnLst/>
              <a:rect l="l" t="t" r="r" b="b"/>
              <a:pathLst>
                <a:path w="181" h="246" extrusionOk="0">
                  <a:moveTo>
                    <a:pt x="47" y="0"/>
                  </a:moveTo>
                  <a:cubicBezTo>
                    <a:pt x="23" y="0"/>
                    <a:pt x="0" y="23"/>
                    <a:pt x="17" y="56"/>
                  </a:cubicBezTo>
                  <a:cubicBezTo>
                    <a:pt x="42" y="119"/>
                    <a:pt x="67" y="194"/>
                    <a:pt x="117" y="232"/>
                  </a:cubicBezTo>
                  <a:cubicBezTo>
                    <a:pt x="127" y="241"/>
                    <a:pt x="138" y="246"/>
                    <a:pt x="149" y="246"/>
                  </a:cubicBezTo>
                  <a:cubicBezTo>
                    <a:pt x="166" y="246"/>
                    <a:pt x="180" y="235"/>
                    <a:pt x="180" y="219"/>
                  </a:cubicBezTo>
                  <a:cubicBezTo>
                    <a:pt x="168" y="131"/>
                    <a:pt x="130" y="81"/>
                    <a:pt x="80" y="18"/>
                  </a:cubicBezTo>
                  <a:cubicBezTo>
                    <a:pt x="71" y="6"/>
                    <a:pt x="59" y="0"/>
                    <a:pt x="4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7" name="Google Shape;627;p31"/>
            <p:cNvSpPr/>
            <p:nvPr/>
          </p:nvSpPr>
          <p:spPr>
            <a:xfrm>
              <a:off x="3464275" y="2517925"/>
              <a:ext cx="7700" cy="5500"/>
            </a:xfrm>
            <a:custGeom>
              <a:avLst/>
              <a:gdLst/>
              <a:ahLst/>
              <a:cxnLst/>
              <a:rect l="l" t="t" r="r" b="b"/>
              <a:pathLst>
                <a:path w="308" h="220" extrusionOk="0">
                  <a:moveTo>
                    <a:pt x="50" y="0"/>
                  </a:moveTo>
                  <a:cubicBezTo>
                    <a:pt x="13" y="0"/>
                    <a:pt x="1" y="61"/>
                    <a:pt x="44" y="93"/>
                  </a:cubicBezTo>
                  <a:cubicBezTo>
                    <a:pt x="103" y="128"/>
                    <a:pt x="173" y="220"/>
                    <a:pt x="255" y="220"/>
                  </a:cubicBezTo>
                  <a:cubicBezTo>
                    <a:pt x="260" y="220"/>
                    <a:pt x="265" y="219"/>
                    <a:pt x="270" y="219"/>
                  </a:cubicBezTo>
                  <a:cubicBezTo>
                    <a:pt x="283" y="219"/>
                    <a:pt x="308" y="206"/>
                    <a:pt x="308" y="193"/>
                  </a:cubicBezTo>
                  <a:cubicBezTo>
                    <a:pt x="295" y="80"/>
                    <a:pt x="157" y="43"/>
                    <a:pt x="69" y="5"/>
                  </a:cubicBezTo>
                  <a:cubicBezTo>
                    <a:pt x="62" y="2"/>
                    <a:pt x="56" y="0"/>
                    <a:pt x="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8" name="Google Shape;628;p31"/>
            <p:cNvSpPr/>
            <p:nvPr/>
          </p:nvSpPr>
          <p:spPr>
            <a:xfrm>
              <a:off x="3459400" y="2520550"/>
              <a:ext cx="5675" cy="3175"/>
            </a:xfrm>
            <a:custGeom>
              <a:avLst/>
              <a:gdLst/>
              <a:ahLst/>
              <a:cxnLst/>
              <a:rect l="l" t="t" r="r" b="b"/>
              <a:pathLst>
                <a:path w="227" h="127" extrusionOk="0">
                  <a:moveTo>
                    <a:pt x="89" y="1"/>
                  </a:moveTo>
                  <a:cubicBezTo>
                    <a:pt x="38" y="1"/>
                    <a:pt x="1" y="63"/>
                    <a:pt x="51" y="88"/>
                  </a:cubicBezTo>
                  <a:cubicBezTo>
                    <a:pt x="89" y="114"/>
                    <a:pt x="126" y="126"/>
                    <a:pt x="164" y="126"/>
                  </a:cubicBezTo>
                  <a:cubicBezTo>
                    <a:pt x="201" y="126"/>
                    <a:pt x="227" y="76"/>
                    <a:pt x="201" y="51"/>
                  </a:cubicBezTo>
                  <a:cubicBezTo>
                    <a:pt x="164" y="26"/>
                    <a:pt x="139" y="13"/>
                    <a:pt x="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9" name="Google Shape;629;p31"/>
            <p:cNvSpPr/>
            <p:nvPr/>
          </p:nvSpPr>
          <p:spPr>
            <a:xfrm>
              <a:off x="3464175" y="2522200"/>
              <a:ext cx="8750" cy="4025"/>
            </a:xfrm>
            <a:custGeom>
              <a:avLst/>
              <a:gdLst/>
              <a:ahLst/>
              <a:cxnLst/>
              <a:rect l="l" t="t" r="r" b="b"/>
              <a:pathLst>
                <a:path w="350" h="161" extrusionOk="0">
                  <a:moveTo>
                    <a:pt x="141" y="1"/>
                  </a:moveTo>
                  <a:cubicBezTo>
                    <a:pt x="98" y="1"/>
                    <a:pt x="55" y="12"/>
                    <a:pt x="23" y="35"/>
                  </a:cubicBezTo>
                  <a:cubicBezTo>
                    <a:pt x="1" y="69"/>
                    <a:pt x="28" y="112"/>
                    <a:pt x="61" y="112"/>
                  </a:cubicBezTo>
                  <a:cubicBezTo>
                    <a:pt x="65" y="112"/>
                    <a:pt x="69" y="112"/>
                    <a:pt x="73" y="110"/>
                  </a:cubicBezTo>
                  <a:cubicBezTo>
                    <a:pt x="86" y="106"/>
                    <a:pt x="98" y="104"/>
                    <a:pt x="109" y="104"/>
                  </a:cubicBezTo>
                  <a:cubicBezTo>
                    <a:pt x="169" y="104"/>
                    <a:pt x="222" y="150"/>
                    <a:pt x="274" y="160"/>
                  </a:cubicBezTo>
                  <a:cubicBezTo>
                    <a:pt x="312" y="160"/>
                    <a:pt x="349" y="135"/>
                    <a:pt x="324" y="98"/>
                  </a:cubicBezTo>
                  <a:cubicBezTo>
                    <a:pt x="292" y="34"/>
                    <a:pt x="215" y="1"/>
                    <a:pt x="14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0" name="Google Shape;630;p31"/>
            <p:cNvSpPr/>
            <p:nvPr/>
          </p:nvSpPr>
          <p:spPr>
            <a:xfrm>
              <a:off x="3469750" y="2519150"/>
              <a:ext cx="4325" cy="7200"/>
            </a:xfrm>
            <a:custGeom>
              <a:avLst/>
              <a:gdLst/>
              <a:ahLst/>
              <a:cxnLst/>
              <a:rect l="l" t="t" r="r" b="b"/>
              <a:pathLst>
                <a:path w="173" h="288" extrusionOk="0">
                  <a:moveTo>
                    <a:pt x="113" y="1"/>
                  </a:moveTo>
                  <a:cubicBezTo>
                    <a:pt x="98" y="1"/>
                    <a:pt x="84" y="6"/>
                    <a:pt x="76" y="19"/>
                  </a:cubicBezTo>
                  <a:cubicBezTo>
                    <a:pt x="38" y="94"/>
                    <a:pt x="1" y="195"/>
                    <a:pt x="64" y="270"/>
                  </a:cubicBezTo>
                  <a:cubicBezTo>
                    <a:pt x="69" y="281"/>
                    <a:pt x="80" y="287"/>
                    <a:pt x="91" y="287"/>
                  </a:cubicBezTo>
                  <a:cubicBezTo>
                    <a:pt x="105" y="287"/>
                    <a:pt x="119" y="278"/>
                    <a:pt x="126" y="257"/>
                  </a:cubicBezTo>
                  <a:cubicBezTo>
                    <a:pt x="151" y="195"/>
                    <a:pt x="139" y="132"/>
                    <a:pt x="164" y="57"/>
                  </a:cubicBezTo>
                  <a:cubicBezTo>
                    <a:pt x="172" y="23"/>
                    <a:pt x="142" y="1"/>
                    <a:pt x="1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1" name="Google Shape;631;p31"/>
            <p:cNvSpPr/>
            <p:nvPr/>
          </p:nvSpPr>
          <p:spPr>
            <a:xfrm>
              <a:off x="3471325" y="2518925"/>
              <a:ext cx="6475" cy="7100"/>
            </a:xfrm>
            <a:custGeom>
              <a:avLst/>
              <a:gdLst/>
              <a:ahLst/>
              <a:cxnLst/>
              <a:rect l="l" t="t" r="r" b="b"/>
              <a:pathLst>
                <a:path w="259" h="284" extrusionOk="0">
                  <a:moveTo>
                    <a:pt x="204" y="0"/>
                  </a:moveTo>
                  <a:cubicBezTo>
                    <a:pt x="199" y="0"/>
                    <a:pt x="194" y="1"/>
                    <a:pt x="189" y="3"/>
                  </a:cubicBezTo>
                  <a:cubicBezTo>
                    <a:pt x="101" y="53"/>
                    <a:pt x="1" y="141"/>
                    <a:pt x="26" y="254"/>
                  </a:cubicBezTo>
                  <a:cubicBezTo>
                    <a:pt x="26" y="275"/>
                    <a:pt x="41" y="284"/>
                    <a:pt x="59" y="284"/>
                  </a:cubicBezTo>
                  <a:cubicBezTo>
                    <a:pt x="73" y="284"/>
                    <a:pt x="90" y="278"/>
                    <a:pt x="101" y="266"/>
                  </a:cubicBezTo>
                  <a:cubicBezTo>
                    <a:pt x="151" y="191"/>
                    <a:pt x="164" y="116"/>
                    <a:pt x="226" y="53"/>
                  </a:cubicBezTo>
                  <a:cubicBezTo>
                    <a:pt x="259" y="31"/>
                    <a:pt x="235" y="0"/>
                    <a:pt x="2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2" name="Google Shape;632;p31"/>
            <p:cNvSpPr/>
            <p:nvPr/>
          </p:nvSpPr>
          <p:spPr>
            <a:xfrm>
              <a:off x="3477275" y="2620000"/>
              <a:ext cx="75950" cy="67875"/>
            </a:xfrm>
            <a:custGeom>
              <a:avLst/>
              <a:gdLst/>
              <a:ahLst/>
              <a:cxnLst/>
              <a:rect l="l" t="t" r="r" b="b"/>
              <a:pathLst>
                <a:path w="3038" h="2715" extrusionOk="0">
                  <a:moveTo>
                    <a:pt x="1409" y="1"/>
                  </a:moveTo>
                  <a:cubicBezTo>
                    <a:pt x="1240" y="1"/>
                    <a:pt x="1067" y="83"/>
                    <a:pt x="980" y="226"/>
                  </a:cubicBezTo>
                  <a:cubicBezTo>
                    <a:pt x="829" y="465"/>
                    <a:pt x="879" y="728"/>
                    <a:pt x="1130" y="1067"/>
                  </a:cubicBezTo>
                  <a:cubicBezTo>
                    <a:pt x="950" y="917"/>
                    <a:pt x="746" y="839"/>
                    <a:pt x="518" y="839"/>
                  </a:cubicBezTo>
                  <a:cubicBezTo>
                    <a:pt x="460" y="839"/>
                    <a:pt x="401" y="844"/>
                    <a:pt x="340" y="854"/>
                  </a:cubicBezTo>
                  <a:cubicBezTo>
                    <a:pt x="64" y="904"/>
                    <a:pt x="1" y="1318"/>
                    <a:pt x="177" y="1544"/>
                  </a:cubicBezTo>
                  <a:cubicBezTo>
                    <a:pt x="270" y="1664"/>
                    <a:pt x="514" y="1692"/>
                    <a:pt x="723" y="1692"/>
                  </a:cubicBezTo>
                  <a:cubicBezTo>
                    <a:pt x="909" y="1692"/>
                    <a:pt x="1068" y="1670"/>
                    <a:pt x="1068" y="1670"/>
                  </a:cubicBezTo>
                  <a:lnTo>
                    <a:pt x="1068" y="1670"/>
                  </a:lnTo>
                  <a:cubicBezTo>
                    <a:pt x="1068" y="1670"/>
                    <a:pt x="729" y="1845"/>
                    <a:pt x="603" y="2109"/>
                  </a:cubicBezTo>
                  <a:cubicBezTo>
                    <a:pt x="528" y="2284"/>
                    <a:pt x="515" y="2460"/>
                    <a:pt x="704" y="2623"/>
                  </a:cubicBezTo>
                  <a:cubicBezTo>
                    <a:pt x="782" y="2687"/>
                    <a:pt x="872" y="2714"/>
                    <a:pt x="960" y="2714"/>
                  </a:cubicBezTo>
                  <a:cubicBezTo>
                    <a:pt x="1099" y="2714"/>
                    <a:pt x="1234" y="2647"/>
                    <a:pt x="1319" y="2548"/>
                  </a:cubicBezTo>
                  <a:cubicBezTo>
                    <a:pt x="1507" y="2322"/>
                    <a:pt x="1570" y="1983"/>
                    <a:pt x="1570" y="1983"/>
                  </a:cubicBezTo>
                  <a:cubicBezTo>
                    <a:pt x="1570" y="1983"/>
                    <a:pt x="1757" y="2563"/>
                    <a:pt x="2125" y="2563"/>
                  </a:cubicBezTo>
                  <a:cubicBezTo>
                    <a:pt x="2204" y="2563"/>
                    <a:pt x="2290" y="2537"/>
                    <a:pt x="2385" y="2473"/>
                  </a:cubicBezTo>
                  <a:cubicBezTo>
                    <a:pt x="2699" y="2272"/>
                    <a:pt x="2511" y="1732"/>
                    <a:pt x="2072" y="1519"/>
                  </a:cubicBezTo>
                  <a:cubicBezTo>
                    <a:pt x="2272" y="1494"/>
                    <a:pt x="2611" y="1381"/>
                    <a:pt x="2774" y="1268"/>
                  </a:cubicBezTo>
                  <a:cubicBezTo>
                    <a:pt x="2950" y="1155"/>
                    <a:pt x="3038" y="904"/>
                    <a:pt x="2912" y="741"/>
                  </a:cubicBezTo>
                  <a:cubicBezTo>
                    <a:pt x="2837" y="628"/>
                    <a:pt x="2699" y="590"/>
                    <a:pt x="2561" y="578"/>
                  </a:cubicBezTo>
                  <a:cubicBezTo>
                    <a:pt x="2545" y="576"/>
                    <a:pt x="2528" y="576"/>
                    <a:pt x="2512" y="576"/>
                  </a:cubicBezTo>
                  <a:cubicBezTo>
                    <a:pt x="2232" y="576"/>
                    <a:pt x="1995" y="775"/>
                    <a:pt x="1758" y="929"/>
                  </a:cubicBezTo>
                  <a:cubicBezTo>
                    <a:pt x="1858" y="666"/>
                    <a:pt x="1896" y="252"/>
                    <a:pt x="1682" y="88"/>
                  </a:cubicBezTo>
                  <a:cubicBezTo>
                    <a:pt x="1604" y="29"/>
                    <a:pt x="1507" y="1"/>
                    <a:pt x="1409" y="1"/>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3" name="Google Shape;633;p31"/>
            <p:cNvSpPr/>
            <p:nvPr/>
          </p:nvSpPr>
          <p:spPr>
            <a:xfrm>
              <a:off x="3520275" y="2649050"/>
              <a:ext cx="8300" cy="6425"/>
            </a:xfrm>
            <a:custGeom>
              <a:avLst/>
              <a:gdLst/>
              <a:ahLst/>
              <a:cxnLst/>
              <a:rect l="l" t="t" r="r" b="b"/>
              <a:pathLst>
                <a:path w="332" h="257" extrusionOk="0">
                  <a:moveTo>
                    <a:pt x="271" y="1"/>
                  </a:moveTo>
                  <a:cubicBezTo>
                    <a:pt x="265" y="1"/>
                    <a:pt x="258" y="2"/>
                    <a:pt x="251" y="6"/>
                  </a:cubicBezTo>
                  <a:cubicBezTo>
                    <a:pt x="163" y="43"/>
                    <a:pt x="0" y="119"/>
                    <a:pt x="13" y="231"/>
                  </a:cubicBezTo>
                  <a:cubicBezTo>
                    <a:pt x="25" y="244"/>
                    <a:pt x="38" y="257"/>
                    <a:pt x="50" y="257"/>
                  </a:cubicBezTo>
                  <a:cubicBezTo>
                    <a:pt x="101" y="257"/>
                    <a:pt x="113" y="244"/>
                    <a:pt x="138" y="206"/>
                  </a:cubicBezTo>
                  <a:cubicBezTo>
                    <a:pt x="188" y="156"/>
                    <a:pt x="239" y="119"/>
                    <a:pt x="289" y="81"/>
                  </a:cubicBezTo>
                  <a:cubicBezTo>
                    <a:pt x="332" y="59"/>
                    <a:pt x="310" y="1"/>
                    <a:pt x="2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4" name="Google Shape;634;p31"/>
            <p:cNvSpPr/>
            <p:nvPr/>
          </p:nvSpPr>
          <p:spPr>
            <a:xfrm>
              <a:off x="3516200" y="2646600"/>
              <a:ext cx="5475" cy="9625"/>
            </a:xfrm>
            <a:custGeom>
              <a:avLst/>
              <a:gdLst/>
              <a:ahLst/>
              <a:cxnLst/>
              <a:rect l="l" t="t" r="r" b="b"/>
              <a:pathLst>
                <a:path w="219" h="385" extrusionOk="0">
                  <a:moveTo>
                    <a:pt x="167" y="0"/>
                  </a:moveTo>
                  <a:cubicBezTo>
                    <a:pt x="156" y="0"/>
                    <a:pt x="145" y="5"/>
                    <a:pt x="138" y="16"/>
                  </a:cubicBezTo>
                  <a:cubicBezTo>
                    <a:pt x="75" y="104"/>
                    <a:pt x="0" y="304"/>
                    <a:pt x="125" y="380"/>
                  </a:cubicBezTo>
                  <a:cubicBezTo>
                    <a:pt x="129" y="383"/>
                    <a:pt x="134" y="385"/>
                    <a:pt x="139" y="385"/>
                  </a:cubicBezTo>
                  <a:cubicBezTo>
                    <a:pt x="151" y="385"/>
                    <a:pt x="163" y="376"/>
                    <a:pt x="163" y="367"/>
                  </a:cubicBezTo>
                  <a:cubicBezTo>
                    <a:pt x="176" y="317"/>
                    <a:pt x="163" y="292"/>
                    <a:pt x="163" y="242"/>
                  </a:cubicBezTo>
                  <a:cubicBezTo>
                    <a:pt x="151" y="179"/>
                    <a:pt x="176" y="116"/>
                    <a:pt x="201" y="53"/>
                  </a:cubicBezTo>
                  <a:cubicBezTo>
                    <a:pt x="219" y="27"/>
                    <a:pt x="192" y="0"/>
                    <a:pt x="16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5" name="Google Shape;635;p31"/>
            <p:cNvSpPr/>
            <p:nvPr/>
          </p:nvSpPr>
          <p:spPr>
            <a:xfrm>
              <a:off x="3511800" y="2638775"/>
              <a:ext cx="4400" cy="10550"/>
            </a:xfrm>
            <a:custGeom>
              <a:avLst/>
              <a:gdLst/>
              <a:ahLst/>
              <a:cxnLst/>
              <a:rect l="l" t="t" r="r" b="b"/>
              <a:pathLst>
                <a:path w="176" h="422" extrusionOk="0">
                  <a:moveTo>
                    <a:pt x="46" y="0"/>
                  </a:moveTo>
                  <a:cubicBezTo>
                    <a:pt x="24" y="0"/>
                    <a:pt x="0" y="22"/>
                    <a:pt x="0" y="53"/>
                  </a:cubicBezTo>
                  <a:cubicBezTo>
                    <a:pt x="25" y="153"/>
                    <a:pt x="25" y="304"/>
                    <a:pt x="88" y="404"/>
                  </a:cubicBezTo>
                  <a:cubicBezTo>
                    <a:pt x="94" y="415"/>
                    <a:pt x="107" y="422"/>
                    <a:pt x="120" y="422"/>
                  </a:cubicBezTo>
                  <a:cubicBezTo>
                    <a:pt x="136" y="422"/>
                    <a:pt x="151" y="412"/>
                    <a:pt x="151" y="391"/>
                  </a:cubicBezTo>
                  <a:cubicBezTo>
                    <a:pt x="176" y="279"/>
                    <a:pt x="113" y="141"/>
                    <a:pt x="76" y="28"/>
                  </a:cubicBezTo>
                  <a:cubicBezTo>
                    <a:pt x="71" y="8"/>
                    <a:pt x="59" y="0"/>
                    <a:pt x="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6" name="Google Shape;636;p31"/>
            <p:cNvSpPr/>
            <p:nvPr/>
          </p:nvSpPr>
          <p:spPr>
            <a:xfrm>
              <a:off x="3509250" y="2647325"/>
              <a:ext cx="10100" cy="10350"/>
            </a:xfrm>
            <a:custGeom>
              <a:avLst/>
              <a:gdLst/>
              <a:ahLst/>
              <a:cxnLst/>
              <a:rect l="l" t="t" r="r" b="b"/>
              <a:pathLst>
                <a:path w="404" h="414" extrusionOk="0">
                  <a:moveTo>
                    <a:pt x="69" y="0"/>
                  </a:moveTo>
                  <a:cubicBezTo>
                    <a:pt x="30" y="0"/>
                    <a:pt x="0" y="45"/>
                    <a:pt x="40" y="75"/>
                  </a:cubicBezTo>
                  <a:cubicBezTo>
                    <a:pt x="102" y="137"/>
                    <a:pt x="153" y="200"/>
                    <a:pt x="203" y="275"/>
                  </a:cubicBezTo>
                  <a:cubicBezTo>
                    <a:pt x="253" y="326"/>
                    <a:pt x="278" y="388"/>
                    <a:pt x="353" y="413"/>
                  </a:cubicBezTo>
                  <a:cubicBezTo>
                    <a:pt x="366" y="413"/>
                    <a:pt x="391" y="401"/>
                    <a:pt x="391" y="376"/>
                  </a:cubicBezTo>
                  <a:cubicBezTo>
                    <a:pt x="403" y="238"/>
                    <a:pt x="190" y="87"/>
                    <a:pt x="102" y="12"/>
                  </a:cubicBezTo>
                  <a:cubicBezTo>
                    <a:pt x="91" y="4"/>
                    <a:pt x="80" y="0"/>
                    <a:pt x="6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7" name="Google Shape;637;p31"/>
            <p:cNvSpPr/>
            <p:nvPr/>
          </p:nvSpPr>
          <p:spPr>
            <a:xfrm>
              <a:off x="3500375" y="2649625"/>
              <a:ext cx="6650" cy="4650"/>
            </a:xfrm>
            <a:custGeom>
              <a:avLst/>
              <a:gdLst/>
              <a:ahLst/>
              <a:cxnLst/>
              <a:rect l="l" t="t" r="r" b="b"/>
              <a:pathLst>
                <a:path w="266" h="186" extrusionOk="0">
                  <a:moveTo>
                    <a:pt x="59" y="1"/>
                  </a:moveTo>
                  <a:cubicBezTo>
                    <a:pt x="28" y="1"/>
                    <a:pt x="0" y="40"/>
                    <a:pt x="31" y="70"/>
                  </a:cubicBezTo>
                  <a:cubicBezTo>
                    <a:pt x="81" y="121"/>
                    <a:pt x="131" y="171"/>
                    <a:pt x="194" y="183"/>
                  </a:cubicBezTo>
                  <a:cubicBezTo>
                    <a:pt x="199" y="185"/>
                    <a:pt x="204" y="186"/>
                    <a:pt x="209" y="186"/>
                  </a:cubicBezTo>
                  <a:cubicBezTo>
                    <a:pt x="241" y="186"/>
                    <a:pt x="266" y="155"/>
                    <a:pt x="244" y="133"/>
                  </a:cubicBezTo>
                  <a:cubicBezTo>
                    <a:pt x="206" y="70"/>
                    <a:pt x="144" y="33"/>
                    <a:pt x="81" y="8"/>
                  </a:cubicBezTo>
                  <a:cubicBezTo>
                    <a:pt x="74" y="3"/>
                    <a:pt x="66" y="1"/>
                    <a:pt x="5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8" name="Google Shape;638;p31"/>
            <p:cNvSpPr/>
            <p:nvPr/>
          </p:nvSpPr>
          <p:spPr>
            <a:xfrm>
              <a:off x="3506850" y="2655225"/>
              <a:ext cx="11875" cy="7100"/>
            </a:xfrm>
            <a:custGeom>
              <a:avLst/>
              <a:gdLst/>
              <a:ahLst/>
              <a:cxnLst/>
              <a:rect l="l" t="t" r="r" b="b"/>
              <a:pathLst>
                <a:path w="475" h="284" extrusionOk="0">
                  <a:moveTo>
                    <a:pt x="132" y="1"/>
                  </a:moveTo>
                  <a:cubicBezTo>
                    <a:pt x="97" y="1"/>
                    <a:pt x="64" y="7"/>
                    <a:pt x="35" y="22"/>
                  </a:cubicBezTo>
                  <a:cubicBezTo>
                    <a:pt x="0" y="34"/>
                    <a:pt x="19" y="99"/>
                    <a:pt x="62" y="99"/>
                  </a:cubicBezTo>
                  <a:cubicBezTo>
                    <a:pt x="65" y="99"/>
                    <a:pt x="69" y="98"/>
                    <a:pt x="73" y="97"/>
                  </a:cubicBezTo>
                  <a:cubicBezTo>
                    <a:pt x="87" y="94"/>
                    <a:pt x="100" y="92"/>
                    <a:pt x="114" y="92"/>
                  </a:cubicBezTo>
                  <a:cubicBezTo>
                    <a:pt x="229" y="92"/>
                    <a:pt x="310" y="228"/>
                    <a:pt x="412" y="273"/>
                  </a:cubicBezTo>
                  <a:cubicBezTo>
                    <a:pt x="419" y="280"/>
                    <a:pt x="427" y="283"/>
                    <a:pt x="435" y="283"/>
                  </a:cubicBezTo>
                  <a:cubicBezTo>
                    <a:pt x="455" y="283"/>
                    <a:pt x="474" y="263"/>
                    <a:pt x="474" y="235"/>
                  </a:cubicBezTo>
                  <a:cubicBezTo>
                    <a:pt x="444" y="114"/>
                    <a:pt x="275" y="1"/>
                    <a:pt x="1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9" name="Google Shape;639;p31"/>
            <p:cNvSpPr/>
            <p:nvPr/>
          </p:nvSpPr>
          <p:spPr>
            <a:xfrm>
              <a:off x="3516500" y="2652475"/>
              <a:ext cx="7000" cy="10500"/>
            </a:xfrm>
            <a:custGeom>
              <a:avLst/>
              <a:gdLst/>
              <a:ahLst/>
              <a:cxnLst/>
              <a:rect l="l" t="t" r="r" b="b"/>
              <a:pathLst>
                <a:path w="280" h="420" extrusionOk="0">
                  <a:moveTo>
                    <a:pt x="221" y="1"/>
                  </a:moveTo>
                  <a:cubicBezTo>
                    <a:pt x="210" y="1"/>
                    <a:pt x="199" y="6"/>
                    <a:pt x="189" y="19"/>
                  </a:cubicBezTo>
                  <a:cubicBezTo>
                    <a:pt x="113" y="107"/>
                    <a:pt x="1" y="270"/>
                    <a:pt x="51" y="396"/>
                  </a:cubicBezTo>
                  <a:cubicBezTo>
                    <a:pt x="58" y="409"/>
                    <a:pt x="72" y="419"/>
                    <a:pt x="86" y="419"/>
                  </a:cubicBezTo>
                  <a:cubicBezTo>
                    <a:pt x="97" y="419"/>
                    <a:pt x="108" y="413"/>
                    <a:pt x="113" y="396"/>
                  </a:cubicBezTo>
                  <a:cubicBezTo>
                    <a:pt x="139" y="358"/>
                    <a:pt x="139" y="308"/>
                    <a:pt x="151" y="258"/>
                  </a:cubicBezTo>
                  <a:cubicBezTo>
                    <a:pt x="176" y="195"/>
                    <a:pt x="201" y="132"/>
                    <a:pt x="252" y="82"/>
                  </a:cubicBezTo>
                  <a:cubicBezTo>
                    <a:pt x="279" y="45"/>
                    <a:pt x="252" y="1"/>
                    <a:pt x="2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0" name="Google Shape;640;p31"/>
            <p:cNvSpPr/>
            <p:nvPr/>
          </p:nvSpPr>
          <p:spPr>
            <a:xfrm>
              <a:off x="3519000" y="2653850"/>
              <a:ext cx="10925" cy="9100"/>
            </a:xfrm>
            <a:custGeom>
              <a:avLst/>
              <a:gdLst/>
              <a:ahLst/>
              <a:cxnLst/>
              <a:rect l="l" t="t" r="r" b="b"/>
              <a:pathLst>
                <a:path w="437" h="364" extrusionOk="0">
                  <a:moveTo>
                    <a:pt x="400" y="0"/>
                  </a:moveTo>
                  <a:cubicBezTo>
                    <a:pt x="397" y="0"/>
                    <a:pt x="393" y="1"/>
                    <a:pt x="390" y="2"/>
                  </a:cubicBezTo>
                  <a:cubicBezTo>
                    <a:pt x="239" y="27"/>
                    <a:pt x="26" y="140"/>
                    <a:pt x="1" y="303"/>
                  </a:cubicBezTo>
                  <a:cubicBezTo>
                    <a:pt x="1" y="340"/>
                    <a:pt x="21" y="363"/>
                    <a:pt x="47" y="363"/>
                  </a:cubicBezTo>
                  <a:cubicBezTo>
                    <a:pt x="56" y="363"/>
                    <a:pt x="66" y="360"/>
                    <a:pt x="76" y="353"/>
                  </a:cubicBezTo>
                  <a:cubicBezTo>
                    <a:pt x="126" y="303"/>
                    <a:pt x="152" y="240"/>
                    <a:pt x="202" y="190"/>
                  </a:cubicBezTo>
                  <a:cubicBezTo>
                    <a:pt x="252" y="127"/>
                    <a:pt x="327" y="90"/>
                    <a:pt x="403" y="65"/>
                  </a:cubicBezTo>
                  <a:cubicBezTo>
                    <a:pt x="437" y="53"/>
                    <a:pt x="429" y="0"/>
                    <a:pt x="40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1" name="Google Shape;641;p31"/>
            <p:cNvSpPr/>
            <p:nvPr/>
          </p:nvSpPr>
          <p:spPr>
            <a:xfrm>
              <a:off x="3424275" y="2699700"/>
              <a:ext cx="73750" cy="67850"/>
            </a:xfrm>
            <a:custGeom>
              <a:avLst/>
              <a:gdLst/>
              <a:ahLst/>
              <a:cxnLst/>
              <a:rect l="l" t="t" r="r" b="b"/>
              <a:pathLst>
                <a:path w="2950" h="2714" extrusionOk="0">
                  <a:moveTo>
                    <a:pt x="1678" y="0"/>
                  </a:moveTo>
                  <a:cubicBezTo>
                    <a:pt x="1595" y="0"/>
                    <a:pt x="1513" y="20"/>
                    <a:pt x="1443" y="63"/>
                  </a:cubicBezTo>
                  <a:cubicBezTo>
                    <a:pt x="1205" y="201"/>
                    <a:pt x="1117" y="452"/>
                    <a:pt x="1180" y="878"/>
                  </a:cubicBezTo>
                  <a:cubicBezTo>
                    <a:pt x="1067" y="602"/>
                    <a:pt x="879" y="414"/>
                    <a:pt x="590" y="326"/>
                  </a:cubicBezTo>
                  <a:cubicBezTo>
                    <a:pt x="560" y="317"/>
                    <a:pt x="530" y="312"/>
                    <a:pt x="501" y="312"/>
                  </a:cubicBezTo>
                  <a:cubicBezTo>
                    <a:pt x="265" y="312"/>
                    <a:pt x="81" y="609"/>
                    <a:pt x="126" y="866"/>
                  </a:cubicBezTo>
                  <a:cubicBezTo>
                    <a:pt x="176" y="1142"/>
                    <a:pt x="854" y="1380"/>
                    <a:pt x="854" y="1380"/>
                  </a:cubicBezTo>
                  <a:cubicBezTo>
                    <a:pt x="854" y="1380"/>
                    <a:pt x="477" y="1380"/>
                    <a:pt x="239" y="1556"/>
                  </a:cubicBezTo>
                  <a:cubicBezTo>
                    <a:pt x="88" y="1681"/>
                    <a:pt x="0" y="1832"/>
                    <a:pt x="88" y="2058"/>
                  </a:cubicBezTo>
                  <a:cubicBezTo>
                    <a:pt x="162" y="2234"/>
                    <a:pt x="338" y="2314"/>
                    <a:pt x="501" y="2314"/>
                  </a:cubicBezTo>
                  <a:cubicBezTo>
                    <a:pt x="559" y="2314"/>
                    <a:pt x="616" y="2304"/>
                    <a:pt x="665" y="2284"/>
                  </a:cubicBezTo>
                  <a:cubicBezTo>
                    <a:pt x="954" y="2171"/>
                    <a:pt x="1155" y="1895"/>
                    <a:pt x="1155" y="1895"/>
                  </a:cubicBezTo>
                  <a:lnTo>
                    <a:pt x="1155" y="1895"/>
                  </a:lnTo>
                  <a:cubicBezTo>
                    <a:pt x="1155" y="1895"/>
                    <a:pt x="1014" y="2714"/>
                    <a:pt x="1592" y="2714"/>
                  </a:cubicBezTo>
                  <a:cubicBezTo>
                    <a:pt x="1613" y="2714"/>
                    <a:pt x="1634" y="2713"/>
                    <a:pt x="1657" y="2710"/>
                  </a:cubicBezTo>
                  <a:cubicBezTo>
                    <a:pt x="2021" y="2673"/>
                    <a:pt x="2108" y="2096"/>
                    <a:pt x="1820" y="1707"/>
                  </a:cubicBezTo>
                  <a:lnTo>
                    <a:pt x="1820" y="1707"/>
                  </a:lnTo>
                  <a:cubicBezTo>
                    <a:pt x="1969" y="1770"/>
                    <a:pt x="2253" y="1825"/>
                    <a:pt x="2458" y="1825"/>
                  </a:cubicBezTo>
                  <a:cubicBezTo>
                    <a:pt x="2495" y="1825"/>
                    <a:pt x="2529" y="1823"/>
                    <a:pt x="2560" y="1820"/>
                  </a:cubicBezTo>
                  <a:cubicBezTo>
                    <a:pt x="2761" y="1794"/>
                    <a:pt x="2949" y="1619"/>
                    <a:pt x="2924" y="1418"/>
                  </a:cubicBezTo>
                  <a:cubicBezTo>
                    <a:pt x="2912" y="1280"/>
                    <a:pt x="2799" y="1180"/>
                    <a:pt x="2686" y="1104"/>
                  </a:cubicBezTo>
                  <a:cubicBezTo>
                    <a:pt x="2568" y="1028"/>
                    <a:pt x="2433" y="1004"/>
                    <a:pt x="2292" y="1004"/>
                  </a:cubicBezTo>
                  <a:cubicBezTo>
                    <a:pt x="2134" y="1004"/>
                    <a:pt x="1967" y="1034"/>
                    <a:pt x="1807" y="1054"/>
                  </a:cubicBezTo>
                  <a:cubicBezTo>
                    <a:pt x="2021" y="853"/>
                    <a:pt x="2234" y="514"/>
                    <a:pt x="2133" y="263"/>
                  </a:cubicBezTo>
                  <a:cubicBezTo>
                    <a:pt x="2056" y="99"/>
                    <a:pt x="1864" y="0"/>
                    <a:pt x="1678" y="0"/>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2" name="Google Shape;642;p31"/>
            <p:cNvSpPr/>
            <p:nvPr/>
          </p:nvSpPr>
          <p:spPr>
            <a:xfrm>
              <a:off x="3463475" y="2733550"/>
              <a:ext cx="9450" cy="3625"/>
            </a:xfrm>
            <a:custGeom>
              <a:avLst/>
              <a:gdLst/>
              <a:ahLst/>
              <a:cxnLst/>
              <a:rect l="l" t="t" r="r" b="b"/>
              <a:pathLst>
                <a:path w="378" h="145" extrusionOk="0">
                  <a:moveTo>
                    <a:pt x="261" y="1"/>
                  </a:moveTo>
                  <a:cubicBezTo>
                    <a:pt x="166" y="1"/>
                    <a:pt x="54" y="9"/>
                    <a:pt x="13" y="89"/>
                  </a:cubicBezTo>
                  <a:cubicBezTo>
                    <a:pt x="1" y="102"/>
                    <a:pt x="13" y="127"/>
                    <a:pt x="38" y="139"/>
                  </a:cubicBezTo>
                  <a:cubicBezTo>
                    <a:pt x="49" y="143"/>
                    <a:pt x="58" y="144"/>
                    <a:pt x="67" y="144"/>
                  </a:cubicBezTo>
                  <a:cubicBezTo>
                    <a:pt x="87" y="144"/>
                    <a:pt x="103" y="136"/>
                    <a:pt x="139" y="127"/>
                  </a:cubicBezTo>
                  <a:cubicBezTo>
                    <a:pt x="202" y="102"/>
                    <a:pt x="264" y="89"/>
                    <a:pt x="327" y="89"/>
                  </a:cubicBezTo>
                  <a:cubicBezTo>
                    <a:pt x="377" y="89"/>
                    <a:pt x="377" y="1"/>
                    <a:pt x="327" y="1"/>
                  </a:cubicBezTo>
                  <a:cubicBezTo>
                    <a:pt x="307" y="1"/>
                    <a:pt x="284" y="1"/>
                    <a:pt x="26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3" name="Google Shape;643;p31"/>
            <p:cNvSpPr/>
            <p:nvPr/>
          </p:nvSpPr>
          <p:spPr>
            <a:xfrm>
              <a:off x="3460025" y="2728400"/>
              <a:ext cx="8025" cy="8375"/>
            </a:xfrm>
            <a:custGeom>
              <a:avLst/>
              <a:gdLst/>
              <a:ahLst/>
              <a:cxnLst/>
              <a:rect l="l" t="t" r="r" b="b"/>
              <a:pathLst>
                <a:path w="321" h="335" extrusionOk="0">
                  <a:moveTo>
                    <a:pt x="274" y="1"/>
                  </a:moveTo>
                  <a:cubicBezTo>
                    <a:pt x="267" y="1"/>
                    <a:pt x="260" y="2"/>
                    <a:pt x="252" y="6"/>
                  </a:cubicBezTo>
                  <a:cubicBezTo>
                    <a:pt x="151" y="57"/>
                    <a:pt x="1" y="195"/>
                    <a:pt x="76" y="320"/>
                  </a:cubicBezTo>
                  <a:cubicBezTo>
                    <a:pt x="76" y="327"/>
                    <a:pt x="84" y="335"/>
                    <a:pt x="94" y="335"/>
                  </a:cubicBezTo>
                  <a:cubicBezTo>
                    <a:pt x="101" y="335"/>
                    <a:pt x="108" y="331"/>
                    <a:pt x="114" y="320"/>
                  </a:cubicBezTo>
                  <a:cubicBezTo>
                    <a:pt x="151" y="295"/>
                    <a:pt x="151" y="270"/>
                    <a:pt x="164" y="232"/>
                  </a:cubicBezTo>
                  <a:cubicBezTo>
                    <a:pt x="189" y="157"/>
                    <a:pt x="239" y="107"/>
                    <a:pt x="289" y="69"/>
                  </a:cubicBezTo>
                  <a:cubicBezTo>
                    <a:pt x="321" y="48"/>
                    <a:pt x="308" y="1"/>
                    <a:pt x="2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4" name="Google Shape;644;p31"/>
            <p:cNvSpPr/>
            <p:nvPr/>
          </p:nvSpPr>
          <p:spPr>
            <a:xfrm>
              <a:off x="3460350" y="2717825"/>
              <a:ext cx="4400" cy="10450"/>
            </a:xfrm>
            <a:custGeom>
              <a:avLst/>
              <a:gdLst/>
              <a:ahLst/>
              <a:cxnLst/>
              <a:rect l="l" t="t" r="r" b="b"/>
              <a:pathLst>
                <a:path w="176" h="418" extrusionOk="0">
                  <a:moveTo>
                    <a:pt x="131" y="1"/>
                  </a:moveTo>
                  <a:cubicBezTo>
                    <a:pt x="118" y="1"/>
                    <a:pt x="105" y="9"/>
                    <a:pt x="101" y="28"/>
                  </a:cubicBezTo>
                  <a:cubicBezTo>
                    <a:pt x="63" y="141"/>
                    <a:pt x="0" y="279"/>
                    <a:pt x="13" y="379"/>
                  </a:cubicBezTo>
                  <a:cubicBezTo>
                    <a:pt x="13" y="404"/>
                    <a:pt x="29" y="417"/>
                    <a:pt x="43" y="417"/>
                  </a:cubicBezTo>
                  <a:cubicBezTo>
                    <a:pt x="51" y="417"/>
                    <a:pt x="59" y="413"/>
                    <a:pt x="63" y="404"/>
                  </a:cubicBezTo>
                  <a:cubicBezTo>
                    <a:pt x="138" y="316"/>
                    <a:pt x="151" y="166"/>
                    <a:pt x="176" y="53"/>
                  </a:cubicBezTo>
                  <a:cubicBezTo>
                    <a:pt x="176" y="22"/>
                    <a:pt x="152" y="1"/>
                    <a:pt x="13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5" name="Google Shape;645;p31"/>
            <p:cNvSpPr/>
            <p:nvPr/>
          </p:nvSpPr>
          <p:spPr>
            <a:xfrm>
              <a:off x="3456675" y="2724500"/>
              <a:ext cx="5900" cy="12775"/>
            </a:xfrm>
            <a:custGeom>
              <a:avLst/>
              <a:gdLst/>
              <a:ahLst/>
              <a:cxnLst/>
              <a:rect l="l" t="t" r="r" b="b"/>
              <a:pathLst>
                <a:path w="236" h="511" extrusionOk="0">
                  <a:moveTo>
                    <a:pt x="60" y="1"/>
                  </a:moveTo>
                  <a:cubicBezTo>
                    <a:pt x="32" y="1"/>
                    <a:pt x="1" y="29"/>
                    <a:pt x="9" y="62"/>
                  </a:cubicBezTo>
                  <a:cubicBezTo>
                    <a:pt x="34" y="137"/>
                    <a:pt x="59" y="225"/>
                    <a:pt x="72" y="313"/>
                  </a:cubicBezTo>
                  <a:cubicBezTo>
                    <a:pt x="85" y="376"/>
                    <a:pt x="85" y="451"/>
                    <a:pt x="135" y="501"/>
                  </a:cubicBezTo>
                  <a:cubicBezTo>
                    <a:pt x="141" y="508"/>
                    <a:pt x="150" y="511"/>
                    <a:pt x="160" y="511"/>
                  </a:cubicBezTo>
                  <a:cubicBezTo>
                    <a:pt x="169" y="511"/>
                    <a:pt x="179" y="508"/>
                    <a:pt x="185" y="501"/>
                  </a:cubicBezTo>
                  <a:cubicBezTo>
                    <a:pt x="235" y="426"/>
                    <a:pt x="198" y="351"/>
                    <a:pt x="185" y="275"/>
                  </a:cubicBezTo>
                  <a:cubicBezTo>
                    <a:pt x="160" y="188"/>
                    <a:pt x="135" y="112"/>
                    <a:pt x="97" y="24"/>
                  </a:cubicBezTo>
                  <a:cubicBezTo>
                    <a:pt x="89" y="8"/>
                    <a:pt x="75" y="1"/>
                    <a:pt x="6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6" name="Google Shape;646;p31"/>
            <p:cNvSpPr/>
            <p:nvPr/>
          </p:nvSpPr>
          <p:spPr>
            <a:xfrm>
              <a:off x="3447575" y="2722450"/>
              <a:ext cx="4550" cy="6200"/>
            </a:xfrm>
            <a:custGeom>
              <a:avLst/>
              <a:gdLst/>
              <a:ahLst/>
              <a:cxnLst/>
              <a:rect l="l" t="t" r="r" b="b"/>
              <a:pathLst>
                <a:path w="182" h="248" extrusionOk="0">
                  <a:moveTo>
                    <a:pt x="55" y="0"/>
                  </a:moveTo>
                  <a:cubicBezTo>
                    <a:pt x="26" y="0"/>
                    <a:pt x="1" y="23"/>
                    <a:pt x="9" y="56"/>
                  </a:cubicBezTo>
                  <a:cubicBezTo>
                    <a:pt x="34" y="119"/>
                    <a:pt x="60" y="182"/>
                    <a:pt x="110" y="232"/>
                  </a:cubicBezTo>
                  <a:cubicBezTo>
                    <a:pt x="117" y="243"/>
                    <a:pt x="127" y="247"/>
                    <a:pt x="136" y="247"/>
                  </a:cubicBezTo>
                  <a:cubicBezTo>
                    <a:pt x="159" y="247"/>
                    <a:pt x="181" y="221"/>
                    <a:pt x="172" y="194"/>
                  </a:cubicBezTo>
                  <a:cubicBezTo>
                    <a:pt x="160" y="131"/>
                    <a:pt x="135" y="69"/>
                    <a:pt x="97" y="19"/>
                  </a:cubicBezTo>
                  <a:cubicBezTo>
                    <a:pt x="85" y="6"/>
                    <a:pt x="69" y="0"/>
                    <a:pt x="5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7" name="Google Shape;647;p31"/>
            <p:cNvSpPr/>
            <p:nvPr/>
          </p:nvSpPr>
          <p:spPr>
            <a:xfrm>
              <a:off x="3450625" y="2730750"/>
              <a:ext cx="9125" cy="10500"/>
            </a:xfrm>
            <a:custGeom>
              <a:avLst/>
              <a:gdLst/>
              <a:ahLst/>
              <a:cxnLst/>
              <a:rect l="l" t="t" r="r" b="b"/>
              <a:pathLst>
                <a:path w="365" h="420" extrusionOk="0">
                  <a:moveTo>
                    <a:pt x="50" y="0"/>
                  </a:moveTo>
                  <a:cubicBezTo>
                    <a:pt x="13" y="0"/>
                    <a:pt x="0" y="76"/>
                    <a:pt x="50" y="76"/>
                  </a:cubicBezTo>
                  <a:cubicBezTo>
                    <a:pt x="189" y="113"/>
                    <a:pt x="189" y="301"/>
                    <a:pt x="251" y="402"/>
                  </a:cubicBezTo>
                  <a:cubicBezTo>
                    <a:pt x="263" y="413"/>
                    <a:pt x="279" y="419"/>
                    <a:pt x="295" y="419"/>
                  </a:cubicBezTo>
                  <a:cubicBezTo>
                    <a:pt x="314" y="419"/>
                    <a:pt x="332" y="410"/>
                    <a:pt x="339" y="389"/>
                  </a:cubicBezTo>
                  <a:cubicBezTo>
                    <a:pt x="364" y="239"/>
                    <a:pt x="214" y="0"/>
                    <a:pt x="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8" name="Google Shape;648;p31"/>
            <p:cNvSpPr/>
            <p:nvPr/>
          </p:nvSpPr>
          <p:spPr>
            <a:xfrm>
              <a:off x="3457525" y="2734150"/>
              <a:ext cx="9350" cy="8025"/>
            </a:xfrm>
            <a:custGeom>
              <a:avLst/>
              <a:gdLst/>
              <a:ahLst/>
              <a:cxnLst/>
              <a:rect l="l" t="t" r="r" b="b"/>
              <a:pathLst>
                <a:path w="374" h="321" extrusionOk="0">
                  <a:moveTo>
                    <a:pt x="313" y="1"/>
                  </a:moveTo>
                  <a:cubicBezTo>
                    <a:pt x="309" y="1"/>
                    <a:pt x="305" y="1"/>
                    <a:pt x="302" y="2"/>
                  </a:cubicBezTo>
                  <a:cubicBezTo>
                    <a:pt x="189" y="53"/>
                    <a:pt x="13" y="140"/>
                    <a:pt x="0" y="278"/>
                  </a:cubicBezTo>
                  <a:cubicBezTo>
                    <a:pt x="0" y="307"/>
                    <a:pt x="22" y="321"/>
                    <a:pt x="43" y="321"/>
                  </a:cubicBezTo>
                  <a:cubicBezTo>
                    <a:pt x="50" y="321"/>
                    <a:pt x="57" y="319"/>
                    <a:pt x="63" y="316"/>
                  </a:cubicBezTo>
                  <a:cubicBezTo>
                    <a:pt x="113" y="291"/>
                    <a:pt x="138" y="241"/>
                    <a:pt x="176" y="203"/>
                  </a:cubicBezTo>
                  <a:cubicBezTo>
                    <a:pt x="214" y="153"/>
                    <a:pt x="276" y="115"/>
                    <a:pt x="339" y="90"/>
                  </a:cubicBezTo>
                  <a:cubicBezTo>
                    <a:pt x="374" y="67"/>
                    <a:pt x="355" y="1"/>
                    <a:pt x="3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9" name="Google Shape;649;p31"/>
            <p:cNvSpPr/>
            <p:nvPr/>
          </p:nvSpPr>
          <p:spPr>
            <a:xfrm>
              <a:off x="3458475" y="2738125"/>
              <a:ext cx="13500" cy="4875"/>
            </a:xfrm>
            <a:custGeom>
              <a:avLst/>
              <a:gdLst/>
              <a:ahLst/>
              <a:cxnLst/>
              <a:rect l="l" t="t" r="r" b="b"/>
              <a:pathLst>
                <a:path w="540" h="195" extrusionOk="0">
                  <a:moveTo>
                    <a:pt x="353" y="1"/>
                  </a:moveTo>
                  <a:cubicBezTo>
                    <a:pt x="225" y="1"/>
                    <a:pt x="95" y="36"/>
                    <a:pt x="25" y="132"/>
                  </a:cubicBezTo>
                  <a:cubicBezTo>
                    <a:pt x="0" y="157"/>
                    <a:pt x="38" y="195"/>
                    <a:pt x="75" y="195"/>
                  </a:cubicBezTo>
                  <a:cubicBezTo>
                    <a:pt x="138" y="170"/>
                    <a:pt x="201" y="119"/>
                    <a:pt x="264" y="107"/>
                  </a:cubicBezTo>
                  <a:cubicBezTo>
                    <a:pt x="351" y="82"/>
                    <a:pt x="427" y="82"/>
                    <a:pt x="502" y="82"/>
                  </a:cubicBezTo>
                  <a:cubicBezTo>
                    <a:pt x="505" y="83"/>
                    <a:pt x="508" y="83"/>
                    <a:pt x="511" y="83"/>
                  </a:cubicBezTo>
                  <a:cubicBezTo>
                    <a:pt x="539" y="83"/>
                    <a:pt x="537" y="30"/>
                    <a:pt x="515" y="19"/>
                  </a:cubicBezTo>
                  <a:cubicBezTo>
                    <a:pt x="465" y="8"/>
                    <a:pt x="409" y="1"/>
                    <a:pt x="3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0" name="Google Shape;650;p31"/>
            <p:cNvSpPr/>
            <p:nvPr/>
          </p:nvSpPr>
          <p:spPr>
            <a:xfrm>
              <a:off x="3407950" y="2621175"/>
              <a:ext cx="54625" cy="51675"/>
            </a:xfrm>
            <a:custGeom>
              <a:avLst/>
              <a:gdLst/>
              <a:ahLst/>
              <a:cxnLst/>
              <a:rect l="l" t="t" r="r" b="b"/>
              <a:pathLst>
                <a:path w="2185" h="2067" extrusionOk="0">
                  <a:moveTo>
                    <a:pt x="860" y="0"/>
                  </a:moveTo>
                  <a:cubicBezTo>
                    <a:pt x="692" y="0"/>
                    <a:pt x="531" y="114"/>
                    <a:pt x="490" y="280"/>
                  </a:cubicBezTo>
                  <a:cubicBezTo>
                    <a:pt x="440" y="481"/>
                    <a:pt x="540" y="656"/>
                    <a:pt x="791" y="845"/>
                  </a:cubicBezTo>
                  <a:cubicBezTo>
                    <a:pt x="697" y="803"/>
                    <a:pt x="603" y="781"/>
                    <a:pt x="509" y="781"/>
                  </a:cubicBezTo>
                  <a:cubicBezTo>
                    <a:pt x="402" y="781"/>
                    <a:pt x="296" y="810"/>
                    <a:pt x="189" y="870"/>
                  </a:cubicBezTo>
                  <a:cubicBezTo>
                    <a:pt x="1" y="970"/>
                    <a:pt x="51" y="1284"/>
                    <a:pt x="227" y="1397"/>
                  </a:cubicBezTo>
                  <a:cubicBezTo>
                    <a:pt x="262" y="1419"/>
                    <a:pt x="309" y="1428"/>
                    <a:pt x="363" y="1428"/>
                  </a:cubicBezTo>
                  <a:cubicBezTo>
                    <a:pt x="578" y="1428"/>
                    <a:pt x="892" y="1284"/>
                    <a:pt x="892" y="1284"/>
                  </a:cubicBezTo>
                  <a:lnTo>
                    <a:pt x="892" y="1284"/>
                  </a:lnTo>
                  <a:cubicBezTo>
                    <a:pt x="892" y="1284"/>
                    <a:pt x="691" y="1485"/>
                    <a:pt x="666" y="1710"/>
                  </a:cubicBezTo>
                  <a:cubicBezTo>
                    <a:pt x="641" y="1848"/>
                    <a:pt x="678" y="1974"/>
                    <a:pt x="854" y="2049"/>
                  </a:cubicBezTo>
                  <a:cubicBezTo>
                    <a:pt x="888" y="2061"/>
                    <a:pt x="922" y="2067"/>
                    <a:pt x="955" y="2067"/>
                  </a:cubicBezTo>
                  <a:cubicBezTo>
                    <a:pt x="1093" y="2067"/>
                    <a:pt x="1217" y="1970"/>
                    <a:pt x="1268" y="1848"/>
                  </a:cubicBezTo>
                  <a:cubicBezTo>
                    <a:pt x="1356" y="1648"/>
                    <a:pt x="1318" y="1397"/>
                    <a:pt x="1318" y="1397"/>
                  </a:cubicBezTo>
                  <a:lnTo>
                    <a:pt x="1318" y="1397"/>
                  </a:lnTo>
                  <a:cubicBezTo>
                    <a:pt x="1318" y="1397"/>
                    <a:pt x="1528" y="1688"/>
                    <a:pt x="1764" y="1688"/>
                  </a:cubicBezTo>
                  <a:cubicBezTo>
                    <a:pt x="1849" y="1688"/>
                    <a:pt x="1938" y="1650"/>
                    <a:pt x="2021" y="1547"/>
                  </a:cubicBezTo>
                  <a:cubicBezTo>
                    <a:pt x="2184" y="1334"/>
                    <a:pt x="1933" y="995"/>
                    <a:pt x="1569" y="945"/>
                  </a:cubicBezTo>
                  <a:cubicBezTo>
                    <a:pt x="1707" y="882"/>
                    <a:pt x="1921" y="719"/>
                    <a:pt x="2021" y="606"/>
                  </a:cubicBezTo>
                  <a:cubicBezTo>
                    <a:pt x="2109" y="481"/>
                    <a:pt x="2121" y="280"/>
                    <a:pt x="1996" y="192"/>
                  </a:cubicBezTo>
                  <a:cubicBezTo>
                    <a:pt x="1949" y="158"/>
                    <a:pt x="1894" y="146"/>
                    <a:pt x="1841" y="146"/>
                  </a:cubicBezTo>
                  <a:cubicBezTo>
                    <a:pt x="1794" y="146"/>
                    <a:pt x="1748" y="155"/>
                    <a:pt x="1707" y="167"/>
                  </a:cubicBezTo>
                  <a:cubicBezTo>
                    <a:pt x="1481" y="205"/>
                    <a:pt x="1356" y="418"/>
                    <a:pt x="1218" y="594"/>
                  </a:cubicBezTo>
                  <a:cubicBezTo>
                    <a:pt x="1218" y="380"/>
                    <a:pt x="1155" y="92"/>
                    <a:pt x="967" y="16"/>
                  </a:cubicBezTo>
                  <a:cubicBezTo>
                    <a:pt x="932" y="5"/>
                    <a:pt x="895" y="0"/>
                    <a:pt x="860" y="0"/>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1" name="Google Shape;651;p31"/>
            <p:cNvSpPr/>
            <p:nvPr/>
          </p:nvSpPr>
          <p:spPr>
            <a:xfrm>
              <a:off x="3439325" y="2638525"/>
              <a:ext cx="6100" cy="6425"/>
            </a:xfrm>
            <a:custGeom>
              <a:avLst/>
              <a:gdLst/>
              <a:ahLst/>
              <a:cxnLst/>
              <a:rect l="l" t="t" r="r" b="b"/>
              <a:pathLst>
                <a:path w="244" h="257" extrusionOk="0">
                  <a:moveTo>
                    <a:pt x="183" y="1"/>
                  </a:moveTo>
                  <a:cubicBezTo>
                    <a:pt x="173" y="1"/>
                    <a:pt x="162" y="4"/>
                    <a:pt x="151" y="12"/>
                  </a:cubicBezTo>
                  <a:cubicBezTo>
                    <a:pt x="101" y="63"/>
                    <a:pt x="1" y="151"/>
                    <a:pt x="38" y="238"/>
                  </a:cubicBezTo>
                  <a:cubicBezTo>
                    <a:pt x="47" y="247"/>
                    <a:pt x="56" y="256"/>
                    <a:pt x="65" y="256"/>
                  </a:cubicBezTo>
                  <a:cubicBezTo>
                    <a:pt x="68" y="256"/>
                    <a:pt x="72" y="255"/>
                    <a:pt x="76" y="251"/>
                  </a:cubicBezTo>
                  <a:cubicBezTo>
                    <a:pt x="151" y="238"/>
                    <a:pt x="176" y="138"/>
                    <a:pt x="214" y="75"/>
                  </a:cubicBezTo>
                  <a:cubicBezTo>
                    <a:pt x="243" y="46"/>
                    <a:pt x="219" y="1"/>
                    <a:pt x="18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2" name="Google Shape;652;p31"/>
            <p:cNvSpPr/>
            <p:nvPr/>
          </p:nvSpPr>
          <p:spPr>
            <a:xfrm>
              <a:off x="3436825" y="2638425"/>
              <a:ext cx="3775" cy="7650"/>
            </a:xfrm>
            <a:custGeom>
              <a:avLst/>
              <a:gdLst/>
              <a:ahLst/>
              <a:cxnLst/>
              <a:rect l="l" t="t" r="r" b="b"/>
              <a:pathLst>
                <a:path w="151" h="306" extrusionOk="0">
                  <a:moveTo>
                    <a:pt x="75" y="1"/>
                  </a:moveTo>
                  <a:cubicBezTo>
                    <a:pt x="62" y="1"/>
                    <a:pt x="48" y="9"/>
                    <a:pt x="38" y="29"/>
                  </a:cubicBezTo>
                  <a:cubicBezTo>
                    <a:pt x="13" y="117"/>
                    <a:pt x="0" y="267"/>
                    <a:pt x="113" y="305"/>
                  </a:cubicBezTo>
                  <a:cubicBezTo>
                    <a:pt x="138" y="305"/>
                    <a:pt x="151" y="293"/>
                    <a:pt x="151" y="267"/>
                  </a:cubicBezTo>
                  <a:cubicBezTo>
                    <a:pt x="151" y="192"/>
                    <a:pt x="101" y="129"/>
                    <a:pt x="113" y="42"/>
                  </a:cubicBezTo>
                  <a:cubicBezTo>
                    <a:pt x="113" y="19"/>
                    <a:pt x="95" y="1"/>
                    <a:pt x="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3" name="Google Shape;653;p31"/>
            <p:cNvSpPr/>
            <p:nvPr/>
          </p:nvSpPr>
          <p:spPr>
            <a:xfrm>
              <a:off x="3430125" y="2634600"/>
              <a:ext cx="5450" cy="7500"/>
            </a:xfrm>
            <a:custGeom>
              <a:avLst/>
              <a:gdLst/>
              <a:ahLst/>
              <a:cxnLst/>
              <a:rect l="l" t="t" r="r" b="b"/>
              <a:pathLst>
                <a:path w="218" h="300" extrusionOk="0">
                  <a:moveTo>
                    <a:pt x="51" y="1"/>
                  </a:moveTo>
                  <a:cubicBezTo>
                    <a:pt x="23" y="1"/>
                    <a:pt x="0" y="23"/>
                    <a:pt x="17" y="57"/>
                  </a:cubicBezTo>
                  <a:cubicBezTo>
                    <a:pt x="67" y="132"/>
                    <a:pt x="92" y="232"/>
                    <a:pt x="168" y="295"/>
                  </a:cubicBezTo>
                  <a:cubicBezTo>
                    <a:pt x="174" y="298"/>
                    <a:pt x="181" y="300"/>
                    <a:pt x="187" y="300"/>
                  </a:cubicBezTo>
                  <a:cubicBezTo>
                    <a:pt x="204" y="300"/>
                    <a:pt x="218" y="288"/>
                    <a:pt x="218" y="270"/>
                  </a:cubicBezTo>
                  <a:cubicBezTo>
                    <a:pt x="218" y="169"/>
                    <a:pt x="143" y="94"/>
                    <a:pt x="92" y="19"/>
                  </a:cubicBezTo>
                  <a:cubicBezTo>
                    <a:pt x="80" y="6"/>
                    <a:pt x="65" y="1"/>
                    <a:pt x="5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4" name="Google Shape;654;p31"/>
            <p:cNvSpPr/>
            <p:nvPr/>
          </p:nvSpPr>
          <p:spPr>
            <a:xfrm>
              <a:off x="3430650" y="2640900"/>
              <a:ext cx="9325" cy="6425"/>
            </a:xfrm>
            <a:custGeom>
              <a:avLst/>
              <a:gdLst/>
              <a:ahLst/>
              <a:cxnLst/>
              <a:rect l="l" t="t" r="r" b="b"/>
              <a:pathLst>
                <a:path w="373" h="257" extrusionOk="0">
                  <a:moveTo>
                    <a:pt x="54" y="1"/>
                  </a:moveTo>
                  <a:cubicBezTo>
                    <a:pt x="16" y="1"/>
                    <a:pt x="1" y="71"/>
                    <a:pt x="34" y="93"/>
                  </a:cubicBezTo>
                  <a:cubicBezTo>
                    <a:pt x="97" y="118"/>
                    <a:pt x="147" y="156"/>
                    <a:pt x="209" y="194"/>
                  </a:cubicBezTo>
                  <a:cubicBezTo>
                    <a:pt x="260" y="231"/>
                    <a:pt x="285" y="256"/>
                    <a:pt x="348" y="256"/>
                  </a:cubicBezTo>
                  <a:cubicBezTo>
                    <a:pt x="360" y="256"/>
                    <a:pt x="373" y="231"/>
                    <a:pt x="373" y="206"/>
                  </a:cubicBezTo>
                  <a:cubicBezTo>
                    <a:pt x="360" y="93"/>
                    <a:pt x="172" y="43"/>
                    <a:pt x="71" y="5"/>
                  </a:cubicBezTo>
                  <a:cubicBezTo>
                    <a:pt x="65" y="2"/>
                    <a:pt x="60" y="1"/>
                    <a:pt x="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5" name="Google Shape;655;p31"/>
            <p:cNvSpPr/>
            <p:nvPr/>
          </p:nvSpPr>
          <p:spPr>
            <a:xfrm>
              <a:off x="3424650" y="2644750"/>
              <a:ext cx="6225" cy="3200"/>
            </a:xfrm>
            <a:custGeom>
              <a:avLst/>
              <a:gdLst/>
              <a:ahLst/>
              <a:cxnLst/>
              <a:rect l="l" t="t" r="r" b="b"/>
              <a:pathLst>
                <a:path w="249" h="128" extrusionOk="0">
                  <a:moveTo>
                    <a:pt x="52" y="1"/>
                  </a:moveTo>
                  <a:cubicBezTo>
                    <a:pt x="19" y="1"/>
                    <a:pt x="1" y="67"/>
                    <a:pt x="35" y="90"/>
                  </a:cubicBezTo>
                  <a:cubicBezTo>
                    <a:pt x="86" y="115"/>
                    <a:pt x="136" y="127"/>
                    <a:pt x="199" y="127"/>
                  </a:cubicBezTo>
                  <a:cubicBezTo>
                    <a:pt x="236" y="127"/>
                    <a:pt x="249" y="77"/>
                    <a:pt x="211" y="52"/>
                  </a:cubicBezTo>
                  <a:cubicBezTo>
                    <a:pt x="173" y="14"/>
                    <a:pt x="123" y="2"/>
                    <a:pt x="60" y="2"/>
                  </a:cubicBezTo>
                  <a:cubicBezTo>
                    <a:pt x="58" y="1"/>
                    <a:pt x="55" y="1"/>
                    <a:pt x="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6" name="Google Shape;656;p31"/>
            <p:cNvSpPr/>
            <p:nvPr/>
          </p:nvSpPr>
          <p:spPr>
            <a:xfrm>
              <a:off x="3430700" y="2646400"/>
              <a:ext cx="10225" cy="4375"/>
            </a:xfrm>
            <a:custGeom>
              <a:avLst/>
              <a:gdLst/>
              <a:ahLst/>
              <a:cxnLst/>
              <a:rect l="l" t="t" r="r" b="b"/>
              <a:pathLst>
                <a:path w="409" h="175" extrusionOk="0">
                  <a:moveTo>
                    <a:pt x="171" y="0"/>
                  </a:moveTo>
                  <a:cubicBezTo>
                    <a:pt x="116" y="0"/>
                    <a:pt x="65" y="16"/>
                    <a:pt x="32" y="49"/>
                  </a:cubicBezTo>
                  <a:cubicBezTo>
                    <a:pt x="0" y="80"/>
                    <a:pt x="31" y="130"/>
                    <a:pt x="63" y="130"/>
                  </a:cubicBezTo>
                  <a:cubicBezTo>
                    <a:pt x="70" y="130"/>
                    <a:pt x="76" y="128"/>
                    <a:pt x="82" y="124"/>
                  </a:cubicBezTo>
                  <a:cubicBezTo>
                    <a:pt x="100" y="114"/>
                    <a:pt x="118" y="110"/>
                    <a:pt x="136" y="110"/>
                  </a:cubicBezTo>
                  <a:cubicBezTo>
                    <a:pt x="210" y="110"/>
                    <a:pt x="288" y="174"/>
                    <a:pt x="358" y="174"/>
                  </a:cubicBezTo>
                  <a:cubicBezTo>
                    <a:pt x="396" y="174"/>
                    <a:pt x="408" y="137"/>
                    <a:pt x="396" y="112"/>
                  </a:cubicBezTo>
                  <a:cubicBezTo>
                    <a:pt x="357" y="41"/>
                    <a:pt x="260" y="0"/>
                    <a:pt x="17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7" name="Google Shape;657;p31"/>
            <p:cNvSpPr/>
            <p:nvPr/>
          </p:nvSpPr>
          <p:spPr>
            <a:xfrm>
              <a:off x="3438075" y="2642125"/>
              <a:ext cx="4300" cy="9000"/>
            </a:xfrm>
            <a:custGeom>
              <a:avLst/>
              <a:gdLst/>
              <a:ahLst/>
              <a:cxnLst/>
              <a:rect l="l" t="t" r="r" b="b"/>
              <a:pathLst>
                <a:path w="172" h="360" extrusionOk="0">
                  <a:moveTo>
                    <a:pt x="116" y="1"/>
                  </a:moveTo>
                  <a:cubicBezTo>
                    <a:pt x="104" y="1"/>
                    <a:pt x="92" y="7"/>
                    <a:pt x="88" y="19"/>
                  </a:cubicBezTo>
                  <a:cubicBezTo>
                    <a:pt x="38" y="119"/>
                    <a:pt x="0" y="257"/>
                    <a:pt x="76" y="345"/>
                  </a:cubicBezTo>
                  <a:cubicBezTo>
                    <a:pt x="85" y="355"/>
                    <a:pt x="97" y="359"/>
                    <a:pt x="107" y="359"/>
                  </a:cubicBezTo>
                  <a:cubicBezTo>
                    <a:pt x="124" y="359"/>
                    <a:pt x="138" y="348"/>
                    <a:pt x="138" y="333"/>
                  </a:cubicBezTo>
                  <a:cubicBezTo>
                    <a:pt x="163" y="232"/>
                    <a:pt x="138" y="145"/>
                    <a:pt x="163" y="57"/>
                  </a:cubicBezTo>
                  <a:cubicBezTo>
                    <a:pt x="172" y="23"/>
                    <a:pt x="141" y="1"/>
                    <a:pt x="11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8" name="Google Shape;658;p31"/>
            <p:cNvSpPr/>
            <p:nvPr/>
          </p:nvSpPr>
          <p:spPr>
            <a:xfrm>
              <a:off x="3440275" y="2641575"/>
              <a:ext cx="7150" cy="9000"/>
            </a:xfrm>
            <a:custGeom>
              <a:avLst/>
              <a:gdLst/>
              <a:ahLst/>
              <a:cxnLst/>
              <a:rect l="l" t="t" r="r" b="b"/>
              <a:pathLst>
                <a:path w="286" h="360" extrusionOk="0">
                  <a:moveTo>
                    <a:pt x="237" y="1"/>
                  </a:moveTo>
                  <a:cubicBezTo>
                    <a:pt x="233" y="1"/>
                    <a:pt x="229" y="2"/>
                    <a:pt x="226" y="3"/>
                  </a:cubicBezTo>
                  <a:cubicBezTo>
                    <a:pt x="113" y="66"/>
                    <a:pt x="0" y="192"/>
                    <a:pt x="25" y="330"/>
                  </a:cubicBezTo>
                  <a:cubicBezTo>
                    <a:pt x="25" y="350"/>
                    <a:pt x="40" y="360"/>
                    <a:pt x="58" y="360"/>
                  </a:cubicBezTo>
                  <a:cubicBezTo>
                    <a:pt x="73" y="360"/>
                    <a:pt x="89" y="354"/>
                    <a:pt x="101" y="342"/>
                  </a:cubicBezTo>
                  <a:cubicBezTo>
                    <a:pt x="126" y="292"/>
                    <a:pt x="126" y="242"/>
                    <a:pt x="151" y="192"/>
                  </a:cubicBezTo>
                  <a:cubicBezTo>
                    <a:pt x="176" y="141"/>
                    <a:pt x="214" y="91"/>
                    <a:pt x="264" y="54"/>
                  </a:cubicBezTo>
                  <a:cubicBezTo>
                    <a:pt x="285" y="32"/>
                    <a:pt x="260" y="1"/>
                    <a:pt x="2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9" name="Google Shape;659;p31"/>
            <p:cNvSpPr/>
            <p:nvPr/>
          </p:nvSpPr>
          <p:spPr>
            <a:xfrm>
              <a:off x="3438075" y="2570050"/>
              <a:ext cx="46850" cy="45300"/>
            </a:xfrm>
            <a:custGeom>
              <a:avLst/>
              <a:gdLst/>
              <a:ahLst/>
              <a:cxnLst/>
              <a:rect l="l" t="t" r="r" b="b"/>
              <a:pathLst>
                <a:path w="1874" h="1812" extrusionOk="0">
                  <a:moveTo>
                    <a:pt x="1375" y="0"/>
                  </a:moveTo>
                  <a:cubicBezTo>
                    <a:pt x="1318" y="0"/>
                    <a:pt x="1258" y="27"/>
                    <a:pt x="1205" y="53"/>
                  </a:cubicBezTo>
                  <a:cubicBezTo>
                    <a:pt x="1029" y="154"/>
                    <a:pt x="979" y="355"/>
                    <a:pt x="904" y="530"/>
                  </a:cubicBezTo>
                  <a:cubicBezTo>
                    <a:pt x="866" y="355"/>
                    <a:pt x="728" y="129"/>
                    <a:pt x="552" y="129"/>
                  </a:cubicBezTo>
                  <a:cubicBezTo>
                    <a:pt x="547" y="128"/>
                    <a:pt x="541" y="128"/>
                    <a:pt x="535" y="128"/>
                  </a:cubicBezTo>
                  <a:cubicBezTo>
                    <a:pt x="378" y="128"/>
                    <a:pt x="227" y="286"/>
                    <a:pt x="239" y="455"/>
                  </a:cubicBezTo>
                  <a:cubicBezTo>
                    <a:pt x="251" y="618"/>
                    <a:pt x="364" y="744"/>
                    <a:pt x="628" y="844"/>
                  </a:cubicBezTo>
                  <a:cubicBezTo>
                    <a:pt x="597" y="840"/>
                    <a:pt x="566" y="838"/>
                    <a:pt x="536" y="838"/>
                  </a:cubicBezTo>
                  <a:cubicBezTo>
                    <a:pt x="383" y="838"/>
                    <a:pt x="241" y="892"/>
                    <a:pt x="126" y="1007"/>
                  </a:cubicBezTo>
                  <a:cubicBezTo>
                    <a:pt x="0" y="1145"/>
                    <a:pt x="126" y="1384"/>
                    <a:pt x="302" y="1434"/>
                  </a:cubicBezTo>
                  <a:cubicBezTo>
                    <a:pt x="314" y="1438"/>
                    <a:pt x="328" y="1439"/>
                    <a:pt x="342" y="1439"/>
                  </a:cubicBezTo>
                  <a:cubicBezTo>
                    <a:pt x="515" y="1439"/>
                    <a:pt x="803" y="1183"/>
                    <a:pt x="803" y="1183"/>
                  </a:cubicBezTo>
                  <a:lnTo>
                    <a:pt x="803" y="1183"/>
                  </a:lnTo>
                  <a:cubicBezTo>
                    <a:pt x="803" y="1183"/>
                    <a:pt x="691" y="1396"/>
                    <a:pt x="728" y="1584"/>
                  </a:cubicBezTo>
                  <a:cubicBezTo>
                    <a:pt x="753" y="1697"/>
                    <a:pt x="803" y="1798"/>
                    <a:pt x="967" y="1810"/>
                  </a:cubicBezTo>
                  <a:cubicBezTo>
                    <a:pt x="974" y="1811"/>
                    <a:pt x="980" y="1811"/>
                    <a:pt x="987" y="1811"/>
                  </a:cubicBezTo>
                  <a:cubicBezTo>
                    <a:pt x="1140" y="1811"/>
                    <a:pt x="1256" y="1679"/>
                    <a:pt x="1268" y="1547"/>
                  </a:cubicBezTo>
                  <a:cubicBezTo>
                    <a:pt x="1280" y="1359"/>
                    <a:pt x="1193" y="1158"/>
                    <a:pt x="1192" y="1158"/>
                  </a:cubicBezTo>
                  <a:lnTo>
                    <a:pt x="1192" y="1158"/>
                  </a:lnTo>
                  <a:cubicBezTo>
                    <a:pt x="1193" y="1158"/>
                    <a:pt x="1380" y="1303"/>
                    <a:pt x="1553" y="1303"/>
                  </a:cubicBezTo>
                  <a:cubicBezTo>
                    <a:pt x="1649" y="1303"/>
                    <a:pt x="1741" y="1259"/>
                    <a:pt x="1795" y="1120"/>
                  </a:cubicBezTo>
                  <a:cubicBezTo>
                    <a:pt x="1874" y="917"/>
                    <a:pt x="1648" y="724"/>
                    <a:pt x="1373" y="724"/>
                  </a:cubicBezTo>
                  <a:cubicBezTo>
                    <a:pt x="1343" y="724"/>
                    <a:pt x="1312" y="726"/>
                    <a:pt x="1280" y="731"/>
                  </a:cubicBezTo>
                  <a:cubicBezTo>
                    <a:pt x="1381" y="643"/>
                    <a:pt x="1519" y="468"/>
                    <a:pt x="1569" y="342"/>
                  </a:cubicBezTo>
                  <a:cubicBezTo>
                    <a:pt x="1607" y="217"/>
                    <a:pt x="1569" y="53"/>
                    <a:pt x="1443" y="16"/>
                  </a:cubicBezTo>
                  <a:cubicBezTo>
                    <a:pt x="1421" y="5"/>
                    <a:pt x="1398" y="0"/>
                    <a:pt x="1375" y="0"/>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0" name="Google Shape;660;p31"/>
            <p:cNvSpPr/>
            <p:nvPr/>
          </p:nvSpPr>
          <p:spPr>
            <a:xfrm>
              <a:off x="3463175" y="2583875"/>
              <a:ext cx="4475" cy="6275"/>
            </a:xfrm>
            <a:custGeom>
              <a:avLst/>
              <a:gdLst/>
              <a:ahLst/>
              <a:cxnLst/>
              <a:rect l="l" t="t" r="r" b="b"/>
              <a:pathLst>
                <a:path w="179" h="251" extrusionOk="0">
                  <a:moveTo>
                    <a:pt x="130" y="0"/>
                  </a:moveTo>
                  <a:cubicBezTo>
                    <a:pt x="115" y="0"/>
                    <a:pt x="98" y="8"/>
                    <a:pt x="88" y="28"/>
                  </a:cubicBezTo>
                  <a:cubicBezTo>
                    <a:pt x="50" y="90"/>
                    <a:pt x="0" y="166"/>
                    <a:pt x="50" y="241"/>
                  </a:cubicBezTo>
                  <a:cubicBezTo>
                    <a:pt x="50" y="247"/>
                    <a:pt x="60" y="250"/>
                    <a:pt x="71" y="250"/>
                  </a:cubicBezTo>
                  <a:cubicBezTo>
                    <a:pt x="82" y="250"/>
                    <a:pt x="94" y="247"/>
                    <a:pt x="101" y="241"/>
                  </a:cubicBezTo>
                  <a:cubicBezTo>
                    <a:pt x="151" y="191"/>
                    <a:pt x="138" y="128"/>
                    <a:pt x="163" y="53"/>
                  </a:cubicBezTo>
                  <a:cubicBezTo>
                    <a:pt x="179" y="22"/>
                    <a:pt x="156" y="0"/>
                    <a:pt x="13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1" name="Google Shape;661;p31"/>
            <p:cNvSpPr/>
            <p:nvPr/>
          </p:nvSpPr>
          <p:spPr>
            <a:xfrm>
              <a:off x="3460975" y="2584975"/>
              <a:ext cx="4100" cy="6200"/>
            </a:xfrm>
            <a:custGeom>
              <a:avLst/>
              <a:gdLst/>
              <a:ahLst/>
              <a:cxnLst/>
              <a:rect l="l" t="t" r="r" b="b"/>
              <a:pathLst>
                <a:path w="164" h="248" extrusionOk="0">
                  <a:moveTo>
                    <a:pt x="37" y="1"/>
                  </a:moveTo>
                  <a:cubicBezTo>
                    <a:pt x="18" y="1"/>
                    <a:pt x="0" y="14"/>
                    <a:pt x="0" y="34"/>
                  </a:cubicBezTo>
                  <a:cubicBezTo>
                    <a:pt x="0" y="118"/>
                    <a:pt x="23" y="248"/>
                    <a:pt x="124" y="248"/>
                  </a:cubicBezTo>
                  <a:cubicBezTo>
                    <a:pt x="129" y="248"/>
                    <a:pt x="134" y="248"/>
                    <a:pt x="138" y="247"/>
                  </a:cubicBezTo>
                  <a:cubicBezTo>
                    <a:pt x="151" y="247"/>
                    <a:pt x="164" y="235"/>
                    <a:pt x="164" y="209"/>
                  </a:cubicBezTo>
                  <a:cubicBezTo>
                    <a:pt x="151" y="147"/>
                    <a:pt x="88" y="109"/>
                    <a:pt x="76" y="34"/>
                  </a:cubicBezTo>
                  <a:cubicBezTo>
                    <a:pt x="70" y="10"/>
                    <a:pt x="53" y="1"/>
                    <a:pt x="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2" name="Google Shape;662;p31"/>
            <p:cNvSpPr/>
            <p:nvPr/>
          </p:nvSpPr>
          <p:spPr>
            <a:xfrm>
              <a:off x="3453650" y="2583625"/>
              <a:ext cx="6650" cy="5750"/>
            </a:xfrm>
            <a:custGeom>
              <a:avLst/>
              <a:gdLst/>
              <a:ahLst/>
              <a:cxnLst/>
              <a:rect l="l" t="t" r="r" b="b"/>
              <a:pathLst>
                <a:path w="266" h="230" extrusionOk="0">
                  <a:moveTo>
                    <a:pt x="54" y="1"/>
                  </a:moveTo>
                  <a:cubicBezTo>
                    <a:pt x="25" y="1"/>
                    <a:pt x="1" y="43"/>
                    <a:pt x="30" y="63"/>
                  </a:cubicBezTo>
                  <a:cubicBezTo>
                    <a:pt x="80" y="125"/>
                    <a:pt x="130" y="201"/>
                    <a:pt x="218" y="226"/>
                  </a:cubicBezTo>
                  <a:cubicBezTo>
                    <a:pt x="220" y="228"/>
                    <a:pt x="224" y="229"/>
                    <a:pt x="227" y="229"/>
                  </a:cubicBezTo>
                  <a:cubicBezTo>
                    <a:pt x="243" y="229"/>
                    <a:pt x="266" y="209"/>
                    <a:pt x="256" y="188"/>
                  </a:cubicBezTo>
                  <a:cubicBezTo>
                    <a:pt x="218" y="100"/>
                    <a:pt x="143" y="50"/>
                    <a:pt x="80" y="12"/>
                  </a:cubicBezTo>
                  <a:cubicBezTo>
                    <a:pt x="72" y="4"/>
                    <a:pt x="63" y="1"/>
                    <a:pt x="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3" name="Google Shape;663;p31"/>
            <p:cNvSpPr/>
            <p:nvPr/>
          </p:nvSpPr>
          <p:spPr>
            <a:xfrm>
              <a:off x="3455650" y="2588625"/>
              <a:ext cx="9425" cy="4050"/>
            </a:xfrm>
            <a:custGeom>
              <a:avLst/>
              <a:gdLst/>
              <a:ahLst/>
              <a:cxnLst/>
              <a:rect l="l" t="t" r="r" b="b"/>
              <a:pathLst>
                <a:path w="377" h="162" extrusionOk="0">
                  <a:moveTo>
                    <a:pt x="63" y="1"/>
                  </a:moveTo>
                  <a:cubicBezTo>
                    <a:pt x="13" y="1"/>
                    <a:pt x="0" y="89"/>
                    <a:pt x="50" y="89"/>
                  </a:cubicBezTo>
                  <a:cubicBezTo>
                    <a:pt x="121" y="109"/>
                    <a:pt x="216" y="162"/>
                    <a:pt x="297" y="162"/>
                  </a:cubicBezTo>
                  <a:cubicBezTo>
                    <a:pt x="316" y="162"/>
                    <a:pt x="334" y="159"/>
                    <a:pt x="351" y="151"/>
                  </a:cubicBezTo>
                  <a:cubicBezTo>
                    <a:pt x="364" y="139"/>
                    <a:pt x="377" y="126"/>
                    <a:pt x="364" y="114"/>
                  </a:cubicBezTo>
                  <a:cubicBezTo>
                    <a:pt x="326" y="13"/>
                    <a:pt x="163" y="13"/>
                    <a:pt x="6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4" name="Google Shape;664;p31"/>
            <p:cNvSpPr/>
            <p:nvPr/>
          </p:nvSpPr>
          <p:spPr>
            <a:xfrm>
              <a:off x="3451875" y="2593125"/>
              <a:ext cx="5675" cy="2675"/>
            </a:xfrm>
            <a:custGeom>
              <a:avLst/>
              <a:gdLst/>
              <a:ahLst/>
              <a:cxnLst/>
              <a:rect l="l" t="t" r="r" b="b"/>
              <a:pathLst>
                <a:path w="227" h="107" extrusionOk="0">
                  <a:moveTo>
                    <a:pt x="101" y="1"/>
                  </a:moveTo>
                  <a:cubicBezTo>
                    <a:pt x="80" y="1"/>
                    <a:pt x="59" y="4"/>
                    <a:pt x="38" y="9"/>
                  </a:cubicBezTo>
                  <a:cubicBezTo>
                    <a:pt x="0" y="21"/>
                    <a:pt x="0" y="84"/>
                    <a:pt x="38" y="97"/>
                  </a:cubicBezTo>
                  <a:cubicBezTo>
                    <a:pt x="63" y="103"/>
                    <a:pt x="88" y="106"/>
                    <a:pt x="113" y="106"/>
                  </a:cubicBezTo>
                  <a:cubicBezTo>
                    <a:pt x="139" y="106"/>
                    <a:pt x="164" y="103"/>
                    <a:pt x="189" y="97"/>
                  </a:cubicBezTo>
                  <a:cubicBezTo>
                    <a:pt x="226" y="84"/>
                    <a:pt x="214" y="21"/>
                    <a:pt x="189" y="21"/>
                  </a:cubicBezTo>
                  <a:cubicBezTo>
                    <a:pt x="159" y="7"/>
                    <a:pt x="130" y="1"/>
                    <a:pt x="1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5" name="Google Shape;665;p31"/>
            <p:cNvSpPr/>
            <p:nvPr/>
          </p:nvSpPr>
          <p:spPr>
            <a:xfrm>
              <a:off x="3457375" y="2592325"/>
              <a:ext cx="9275" cy="3875"/>
            </a:xfrm>
            <a:custGeom>
              <a:avLst/>
              <a:gdLst/>
              <a:ahLst/>
              <a:cxnLst/>
              <a:rect l="l" t="t" r="r" b="b"/>
              <a:pathLst>
                <a:path w="371" h="155" extrusionOk="0">
                  <a:moveTo>
                    <a:pt x="192" y="1"/>
                  </a:moveTo>
                  <a:cubicBezTo>
                    <a:pt x="122" y="1"/>
                    <a:pt x="53" y="29"/>
                    <a:pt x="19" y="91"/>
                  </a:cubicBezTo>
                  <a:cubicBezTo>
                    <a:pt x="0" y="119"/>
                    <a:pt x="31" y="155"/>
                    <a:pt x="58" y="155"/>
                  </a:cubicBezTo>
                  <a:cubicBezTo>
                    <a:pt x="67" y="155"/>
                    <a:pt x="75" y="151"/>
                    <a:pt x="82" y="141"/>
                  </a:cubicBezTo>
                  <a:cubicBezTo>
                    <a:pt x="107" y="116"/>
                    <a:pt x="141" y="109"/>
                    <a:pt x="177" y="109"/>
                  </a:cubicBezTo>
                  <a:cubicBezTo>
                    <a:pt x="219" y="109"/>
                    <a:pt x="265" y="118"/>
                    <a:pt x="304" y="118"/>
                  </a:cubicBezTo>
                  <a:cubicBezTo>
                    <a:pt x="314" y="118"/>
                    <a:pt x="324" y="118"/>
                    <a:pt x="333" y="116"/>
                  </a:cubicBezTo>
                  <a:cubicBezTo>
                    <a:pt x="358" y="116"/>
                    <a:pt x="370" y="66"/>
                    <a:pt x="345" y="53"/>
                  </a:cubicBezTo>
                  <a:cubicBezTo>
                    <a:pt x="306" y="20"/>
                    <a:pt x="248" y="1"/>
                    <a:pt x="19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6" name="Google Shape;666;p31"/>
            <p:cNvSpPr/>
            <p:nvPr/>
          </p:nvSpPr>
          <p:spPr>
            <a:xfrm>
              <a:off x="3463475" y="2587575"/>
              <a:ext cx="3800" cy="7750"/>
            </a:xfrm>
            <a:custGeom>
              <a:avLst/>
              <a:gdLst/>
              <a:ahLst/>
              <a:cxnLst/>
              <a:rect l="l" t="t" r="r" b="b"/>
              <a:pathLst>
                <a:path w="152" h="310" extrusionOk="0">
                  <a:moveTo>
                    <a:pt x="65" y="0"/>
                  </a:moveTo>
                  <a:cubicBezTo>
                    <a:pt x="44" y="0"/>
                    <a:pt x="20" y="16"/>
                    <a:pt x="13" y="43"/>
                  </a:cubicBezTo>
                  <a:cubicBezTo>
                    <a:pt x="1" y="131"/>
                    <a:pt x="1" y="243"/>
                    <a:pt x="89" y="306"/>
                  </a:cubicBezTo>
                  <a:cubicBezTo>
                    <a:pt x="93" y="308"/>
                    <a:pt x="98" y="310"/>
                    <a:pt x="103" y="310"/>
                  </a:cubicBezTo>
                  <a:cubicBezTo>
                    <a:pt x="126" y="310"/>
                    <a:pt x="151" y="289"/>
                    <a:pt x="151" y="269"/>
                  </a:cubicBezTo>
                  <a:cubicBezTo>
                    <a:pt x="139" y="193"/>
                    <a:pt x="101" y="131"/>
                    <a:pt x="101" y="43"/>
                  </a:cubicBezTo>
                  <a:cubicBezTo>
                    <a:pt x="101" y="13"/>
                    <a:pt x="84" y="0"/>
                    <a:pt x="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7" name="Google Shape;667;p31"/>
            <p:cNvSpPr/>
            <p:nvPr/>
          </p:nvSpPr>
          <p:spPr>
            <a:xfrm>
              <a:off x="3464725" y="2585875"/>
              <a:ext cx="5200" cy="8875"/>
            </a:xfrm>
            <a:custGeom>
              <a:avLst/>
              <a:gdLst/>
              <a:ahLst/>
              <a:cxnLst/>
              <a:rect l="l" t="t" r="r" b="b"/>
              <a:pathLst>
                <a:path w="208" h="355" extrusionOk="0">
                  <a:moveTo>
                    <a:pt x="164" y="0"/>
                  </a:moveTo>
                  <a:cubicBezTo>
                    <a:pt x="155" y="0"/>
                    <a:pt x="146" y="3"/>
                    <a:pt x="139" y="10"/>
                  </a:cubicBezTo>
                  <a:cubicBezTo>
                    <a:pt x="64" y="86"/>
                    <a:pt x="1" y="224"/>
                    <a:pt x="51" y="337"/>
                  </a:cubicBezTo>
                  <a:cubicBezTo>
                    <a:pt x="57" y="348"/>
                    <a:pt x="73" y="354"/>
                    <a:pt x="88" y="354"/>
                  </a:cubicBezTo>
                  <a:cubicBezTo>
                    <a:pt x="107" y="354"/>
                    <a:pt x="126" y="345"/>
                    <a:pt x="126" y="324"/>
                  </a:cubicBezTo>
                  <a:cubicBezTo>
                    <a:pt x="152" y="224"/>
                    <a:pt x="139" y="136"/>
                    <a:pt x="189" y="48"/>
                  </a:cubicBezTo>
                  <a:cubicBezTo>
                    <a:pt x="207" y="21"/>
                    <a:pt x="186" y="0"/>
                    <a:pt x="16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8" name="Google Shape;668;p31"/>
            <p:cNvSpPr/>
            <p:nvPr/>
          </p:nvSpPr>
          <p:spPr>
            <a:xfrm>
              <a:off x="3428025" y="2889800"/>
              <a:ext cx="627800" cy="382200"/>
            </a:xfrm>
            <a:custGeom>
              <a:avLst/>
              <a:gdLst/>
              <a:ahLst/>
              <a:cxnLst/>
              <a:rect l="l" t="t" r="r" b="b"/>
              <a:pathLst>
                <a:path w="25112" h="15288" extrusionOk="0">
                  <a:moveTo>
                    <a:pt x="19826" y="1"/>
                  </a:moveTo>
                  <a:cubicBezTo>
                    <a:pt x="15633" y="1"/>
                    <a:pt x="11592" y="1106"/>
                    <a:pt x="8082" y="3100"/>
                  </a:cubicBezTo>
                  <a:cubicBezTo>
                    <a:pt x="5974" y="4305"/>
                    <a:pt x="1682" y="10040"/>
                    <a:pt x="1" y="13327"/>
                  </a:cubicBezTo>
                  <a:cubicBezTo>
                    <a:pt x="2547" y="14669"/>
                    <a:pt x="5144" y="15288"/>
                    <a:pt x="7637" y="15288"/>
                  </a:cubicBezTo>
                  <a:cubicBezTo>
                    <a:pt x="10367" y="15288"/>
                    <a:pt x="12972" y="14546"/>
                    <a:pt x="15248" y="13202"/>
                  </a:cubicBezTo>
                  <a:cubicBezTo>
                    <a:pt x="19602" y="10617"/>
                    <a:pt x="22827" y="5974"/>
                    <a:pt x="25111" y="590"/>
                  </a:cubicBezTo>
                  <a:cubicBezTo>
                    <a:pt x="23341" y="192"/>
                    <a:pt x="21571" y="1"/>
                    <a:pt x="19826" y="1"/>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9" name="Google Shape;669;p31"/>
            <p:cNvSpPr/>
            <p:nvPr/>
          </p:nvSpPr>
          <p:spPr>
            <a:xfrm>
              <a:off x="3426775" y="2900475"/>
              <a:ext cx="631850" cy="327225"/>
            </a:xfrm>
            <a:custGeom>
              <a:avLst/>
              <a:gdLst/>
              <a:ahLst/>
              <a:cxnLst/>
              <a:rect l="l" t="t" r="r" b="b"/>
              <a:pathLst>
                <a:path w="25274" h="13089" extrusionOk="0">
                  <a:moveTo>
                    <a:pt x="25036" y="0"/>
                  </a:moveTo>
                  <a:cubicBezTo>
                    <a:pt x="24910" y="101"/>
                    <a:pt x="11558" y="9587"/>
                    <a:pt x="1" y="12712"/>
                  </a:cubicBezTo>
                  <a:lnTo>
                    <a:pt x="101" y="13089"/>
                  </a:lnTo>
                  <a:cubicBezTo>
                    <a:pt x="11734" y="9951"/>
                    <a:pt x="25136" y="414"/>
                    <a:pt x="25274" y="314"/>
                  </a:cubicBezTo>
                  <a:lnTo>
                    <a:pt x="25036" y="0"/>
                  </a:ln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0" name="Google Shape;670;p31"/>
            <p:cNvSpPr/>
            <p:nvPr/>
          </p:nvSpPr>
          <p:spPr>
            <a:xfrm>
              <a:off x="3970775" y="2894825"/>
              <a:ext cx="39550" cy="66225"/>
            </a:xfrm>
            <a:custGeom>
              <a:avLst/>
              <a:gdLst/>
              <a:ahLst/>
              <a:cxnLst/>
              <a:rect l="l" t="t" r="r" b="b"/>
              <a:pathLst>
                <a:path w="1582" h="2649" extrusionOk="0">
                  <a:moveTo>
                    <a:pt x="1180" y="0"/>
                  </a:moveTo>
                  <a:cubicBezTo>
                    <a:pt x="1117" y="126"/>
                    <a:pt x="1054" y="264"/>
                    <a:pt x="1004" y="389"/>
                  </a:cubicBezTo>
                  <a:cubicBezTo>
                    <a:pt x="678" y="1130"/>
                    <a:pt x="414" y="1707"/>
                    <a:pt x="0" y="2460"/>
                  </a:cubicBezTo>
                  <a:lnTo>
                    <a:pt x="339" y="2648"/>
                  </a:lnTo>
                  <a:cubicBezTo>
                    <a:pt x="352" y="2623"/>
                    <a:pt x="377" y="2598"/>
                    <a:pt x="389" y="2560"/>
                  </a:cubicBezTo>
                  <a:cubicBezTo>
                    <a:pt x="352" y="2548"/>
                    <a:pt x="327" y="2548"/>
                    <a:pt x="301" y="2535"/>
                  </a:cubicBezTo>
                  <a:lnTo>
                    <a:pt x="427" y="2159"/>
                  </a:lnTo>
                  <a:cubicBezTo>
                    <a:pt x="477" y="2184"/>
                    <a:pt x="527" y="2196"/>
                    <a:pt x="578" y="2209"/>
                  </a:cubicBezTo>
                  <a:cubicBezTo>
                    <a:pt x="879" y="1644"/>
                    <a:pt x="1105" y="1130"/>
                    <a:pt x="1356" y="540"/>
                  </a:cubicBezTo>
                  <a:cubicBezTo>
                    <a:pt x="1431" y="389"/>
                    <a:pt x="1506" y="226"/>
                    <a:pt x="1581" y="51"/>
                  </a:cubicBezTo>
                  <a:cubicBezTo>
                    <a:pt x="1443" y="38"/>
                    <a:pt x="1305" y="13"/>
                    <a:pt x="1180"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1" name="Google Shape;671;p31"/>
            <p:cNvSpPr/>
            <p:nvPr/>
          </p:nvSpPr>
          <p:spPr>
            <a:xfrm>
              <a:off x="3915875" y="2891375"/>
              <a:ext cx="59950" cy="104175"/>
            </a:xfrm>
            <a:custGeom>
              <a:avLst/>
              <a:gdLst/>
              <a:ahLst/>
              <a:cxnLst/>
              <a:rect l="l" t="t" r="r" b="b"/>
              <a:pathLst>
                <a:path w="2398" h="4167" extrusionOk="0">
                  <a:moveTo>
                    <a:pt x="1996" y="0"/>
                  </a:moveTo>
                  <a:cubicBezTo>
                    <a:pt x="1368" y="1607"/>
                    <a:pt x="791" y="2748"/>
                    <a:pt x="0" y="3966"/>
                  </a:cubicBezTo>
                  <a:lnTo>
                    <a:pt x="301" y="4166"/>
                  </a:lnTo>
                  <a:lnTo>
                    <a:pt x="377" y="3815"/>
                  </a:lnTo>
                  <a:cubicBezTo>
                    <a:pt x="439" y="3828"/>
                    <a:pt x="490" y="3840"/>
                    <a:pt x="540" y="3853"/>
                  </a:cubicBezTo>
                  <a:cubicBezTo>
                    <a:pt x="1255" y="2698"/>
                    <a:pt x="1807" y="1569"/>
                    <a:pt x="2397" y="25"/>
                  </a:cubicBezTo>
                  <a:cubicBezTo>
                    <a:pt x="2259" y="13"/>
                    <a:pt x="2121" y="13"/>
                    <a:pt x="1996"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2" name="Google Shape;672;p31"/>
            <p:cNvSpPr/>
            <p:nvPr/>
          </p:nvSpPr>
          <p:spPr>
            <a:xfrm>
              <a:off x="3869450" y="2889800"/>
              <a:ext cx="70275" cy="133050"/>
            </a:xfrm>
            <a:custGeom>
              <a:avLst/>
              <a:gdLst/>
              <a:ahLst/>
              <a:cxnLst/>
              <a:rect l="l" t="t" r="r" b="b"/>
              <a:pathLst>
                <a:path w="2811" h="5322" extrusionOk="0">
                  <a:moveTo>
                    <a:pt x="2397" y="1"/>
                  </a:moveTo>
                  <a:cubicBezTo>
                    <a:pt x="1769" y="1895"/>
                    <a:pt x="966" y="3640"/>
                    <a:pt x="0" y="5196"/>
                  </a:cubicBezTo>
                  <a:lnTo>
                    <a:pt x="188" y="5321"/>
                  </a:lnTo>
                  <a:lnTo>
                    <a:pt x="276" y="4982"/>
                  </a:lnTo>
                  <a:cubicBezTo>
                    <a:pt x="364" y="5008"/>
                    <a:pt x="452" y="5033"/>
                    <a:pt x="540" y="5045"/>
                  </a:cubicBezTo>
                  <a:cubicBezTo>
                    <a:pt x="1456" y="3527"/>
                    <a:pt x="2209" y="1833"/>
                    <a:pt x="2811" y="13"/>
                  </a:cubicBezTo>
                  <a:cubicBezTo>
                    <a:pt x="2673" y="1"/>
                    <a:pt x="2535" y="1"/>
                    <a:pt x="2397"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3" name="Google Shape;673;p31"/>
            <p:cNvSpPr/>
            <p:nvPr/>
          </p:nvSpPr>
          <p:spPr>
            <a:xfrm>
              <a:off x="3807000" y="2890750"/>
              <a:ext cx="84100" cy="164725"/>
            </a:xfrm>
            <a:custGeom>
              <a:avLst/>
              <a:gdLst/>
              <a:ahLst/>
              <a:cxnLst/>
              <a:rect l="l" t="t" r="r" b="b"/>
              <a:pathLst>
                <a:path w="3364" h="6589" extrusionOk="0">
                  <a:moveTo>
                    <a:pt x="3364" y="0"/>
                  </a:moveTo>
                  <a:cubicBezTo>
                    <a:pt x="3226" y="0"/>
                    <a:pt x="3088" y="13"/>
                    <a:pt x="2950" y="25"/>
                  </a:cubicBezTo>
                  <a:cubicBezTo>
                    <a:pt x="2260" y="2447"/>
                    <a:pt x="1281" y="4618"/>
                    <a:pt x="1" y="6500"/>
                  </a:cubicBezTo>
                  <a:lnTo>
                    <a:pt x="151" y="6588"/>
                  </a:lnTo>
                  <a:lnTo>
                    <a:pt x="227" y="6337"/>
                  </a:lnTo>
                  <a:cubicBezTo>
                    <a:pt x="327" y="6375"/>
                    <a:pt x="415" y="6400"/>
                    <a:pt x="515" y="6425"/>
                  </a:cubicBezTo>
                  <a:cubicBezTo>
                    <a:pt x="1745" y="4555"/>
                    <a:pt x="2699" y="2397"/>
                    <a:pt x="3364"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4" name="Google Shape;674;p31"/>
            <p:cNvSpPr/>
            <p:nvPr/>
          </p:nvSpPr>
          <p:spPr>
            <a:xfrm>
              <a:off x="3759625" y="2894825"/>
              <a:ext cx="86000" cy="189825"/>
            </a:xfrm>
            <a:custGeom>
              <a:avLst/>
              <a:gdLst/>
              <a:ahLst/>
              <a:cxnLst/>
              <a:rect l="l" t="t" r="r" b="b"/>
              <a:pathLst>
                <a:path w="3440" h="7593" extrusionOk="0">
                  <a:moveTo>
                    <a:pt x="3439" y="0"/>
                  </a:moveTo>
                  <a:lnTo>
                    <a:pt x="3439" y="0"/>
                  </a:lnTo>
                  <a:cubicBezTo>
                    <a:pt x="3289" y="25"/>
                    <a:pt x="3151" y="51"/>
                    <a:pt x="3000" y="63"/>
                  </a:cubicBezTo>
                  <a:cubicBezTo>
                    <a:pt x="2034" y="2899"/>
                    <a:pt x="1030" y="5409"/>
                    <a:pt x="1" y="7505"/>
                  </a:cubicBezTo>
                  <a:lnTo>
                    <a:pt x="177" y="7592"/>
                  </a:lnTo>
                  <a:lnTo>
                    <a:pt x="239" y="7404"/>
                  </a:lnTo>
                  <a:cubicBezTo>
                    <a:pt x="315" y="7429"/>
                    <a:pt x="377" y="7454"/>
                    <a:pt x="453" y="7479"/>
                  </a:cubicBezTo>
                  <a:cubicBezTo>
                    <a:pt x="1469" y="5359"/>
                    <a:pt x="2473" y="2849"/>
                    <a:pt x="3439"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5" name="Google Shape;675;p31"/>
            <p:cNvSpPr/>
            <p:nvPr/>
          </p:nvSpPr>
          <p:spPr>
            <a:xfrm>
              <a:off x="3698450" y="2902350"/>
              <a:ext cx="104500" cy="214300"/>
            </a:xfrm>
            <a:custGeom>
              <a:avLst/>
              <a:gdLst/>
              <a:ahLst/>
              <a:cxnLst/>
              <a:rect l="l" t="t" r="r" b="b"/>
              <a:pathLst>
                <a:path w="4180" h="8572" extrusionOk="0">
                  <a:moveTo>
                    <a:pt x="4180" y="0"/>
                  </a:moveTo>
                  <a:lnTo>
                    <a:pt x="4180" y="0"/>
                  </a:lnTo>
                  <a:cubicBezTo>
                    <a:pt x="4029" y="26"/>
                    <a:pt x="3878" y="63"/>
                    <a:pt x="3728" y="88"/>
                  </a:cubicBezTo>
                  <a:cubicBezTo>
                    <a:pt x="2711" y="3050"/>
                    <a:pt x="1469" y="5836"/>
                    <a:pt x="1" y="8371"/>
                  </a:cubicBezTo>
                  <a:lnTo>
                    <a:pt x="352" y="8571"/>
                  </a:lnTo>
                  <a:cubicBezTo>
                    <a:pt x="352" y="8559"/>
                    <a:pt x="365" y="8546"/>
                    <a:pt x="365" y="8534"/>
                  </a:cubicBezTo>
                  <a:cubicBezTo>
                    <a:pt x="315" y="8509"/>
                    <a:pt x="277" y="8483"/>
                    <a:pt x="227" y="8471"/>
                  </a:cubicBezTo>
                  <a:lnTo>
                    <a:pt x="390" y="8107"/>
                  </a:lnTo>
                  <a:cubicBezTo>
                    <a:pt x="440" y="8132"/>
                    <a:pt x="503" y="8157"/>
                    <a:pt x="553" y="8182"/>
                  </a:cubicBezTo>
                  <a:cubicBezTo>
                    <a:pt x="1971" y="5660"/>
                    <a:pt x="3188" y="2924"/>
                    <a:pt x="4180"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6" name="Google Shape;676;p31"/>
            <p:cNvSpPr/>
            <p:nvPr/>
          </p:nvSpPr>
          <p:spPr>
            <a:xfrm>
              <a:off x="3643875" y="2917400"/>
              <a:ext cx="100725" cy="223725"/>
            </a:xfrm>
            <a:custGeom>
              <a:avLst/>
              <a:gdLst/>
              <a:ahLst/>
              <a:cxnLst/>
              <a:rect l="l" t="t" r="r" b="b"/>
              <a:pathLst>
                <a:path w="4029" h="8949" extrusionOk="0">
                  <a:moveTo>
                    <a:pt x="4029" y="1"/>
                  </a:moveTo>
                  <a:lnTo>
                    <a:pt x="4029" y="1"/>
                  </a:lnTo>
                  <a:cubicBezTo>
                    <a:pt x="3865" y="51"/>
                    <a:pt x="3715" y="101"/>
                    <a:pt x="3552" y="151"/>
                  </a:cubicBezTo>
                  <a:cubicBezTo>
                    <a:pt x="2874" y="1933"/>
                    <a:pt x="2109" y="3753"/>
                    <a:pt x="1368" y="5522"/>
                  </a:cubicBezTo>
                  <a:cubicBezTo>
                    <a:pt x="916" y="6614"/>
                    <a:pt x="440" y="7756"/>
                    <a:pt x="0" y="8848"/>
                  </a:cubicBezTo>
                  <a:lnTo>
                    <a:pt x="251" y="8948"/>
                  </a:lnTo>
                  <a:lnTo>
                    <a:pt x="402" y="8622"/>
                  </a:lnTo>
                  <a:cubicBezTo>
                    <a:pt x="427" y="8647"/>
                    <a:pt x="465" y="8660"/>
                    <a:pt x="490" y="8672"/>
                  </a:cubicBezTo>
                  <a:cubicBezTo>
                    <a:pt x="904" y="7681"/>
                    <a:pt x="1318" y="6664"/>
                    <a:pt x="1732" y="5673"/>
                  </a:cubicBezTo>
                  <a:cubicBezTo>
                    <a:pt x="2523" y="3803"/>
                    <a:pt x="3326" y="1871"/>
                    <a:pt x="4029"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7" name="Google Shape;677;p31"/>
            <p:cNvSpPr/>
            <p:nvPr/>
          </p:nvSpPr>
          <p:spPr>
            <a:xfrm>
              <a:off x="3593675" y="2937175"/>
              <a:ext cx="97600" cy="224325"/>
            </a:xfrm>
            <a:custGeom>
              <a:avLst/>
              <a:gdLst/>
              <a:ahLst/>
              <a:cxnLst/>
              <a:rect l="l" t="t" r="r" b="b"/>
              <a:pathLst>
                <a:path w="3904" h="8973" extrusionOk="0">
                  <a:moveTo>
                    <a:pt x="3903" y="0"/>
                  </a:moveTo>
                  <a:lnTo>
                    <a:pt x="3903" y="0"/>
                  </a:lnTo>
                  <a:cubicBezTo>
                    <a:pt x="3740" y="63"/>
                    <a:pt x="3577" y="138"/>
                    <a:pt x="3426" y="201"/>
                  </a:cubicBezTo>
                  <a:cubicBezTo>
                    <a:pt x="2485" y="3263"/>
                    <a:pt x="1343" y="6162"/>
                    <a:pt x="1" y="8847"/>
                  </a:cubicBezTo>
                  <a:lnTo>
                    <a:pt x="26" y="8860"/>
                  </a:lnTo>
                  <a:lnTo>
                    <a:pt x="63" y="8797"/>
                  </a:lnTo>
                  <a:cubicBezTo>
                    <a:pt x="164" y="8860"/>
                    <a:pt x="277" y="8910"/>
                    <a:pt x="377" y="8973"/>
                  </a:cubicBezTo>
                  <a:cubicBezTo>
                    <a:pt x="1770" y="6187"/>
                    <a:pt x="2950" y="3175"/>
                    <a:pt x="3903"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8" name="Google Shape;678;p31"/>
            <p:cNvSpPr/>
            <p:nvPr/>
          </p:nvSpPr>
          <p:spPr>
            <a:xfrm>
              <a:off x="3533125" y="2968850"/>
              <a:ext cx="94450" cy="217450"/>
            </a:xfrm>
            <a:custGeom>
              <a:avLst/>
              <a:gdLst/>
              <a:ahLst/>
              <a:cxnLst/>
              <a:rect l="l" t="t" r="r" b="b"/>
              <a:pathLst>
                <a:path w="3778" h="8698" extrusionOk="0">
                  <a:moveTo>
                    <a:pt x="3778" y="1"/>
                  </a:moveTo>
                  <a:lnTo>
                    <a:pt x="3778" y="1"/>
                  </a:lnTo>
                  <a:cubicBezTo>
                    <a:pt x="3602" y="101"/>
                    <a:pt x="3426" y="239"/>
                    <a:pt x="3238" y="390"/>
                  </a:cubicBezTo>
                  <a:cubicBezTo>
                    <a:pt x="2310" y="3264"/>
                    <a:pt x="1230" y="6024"/>
                    <a:pt x="1" y="8609"/>
                  </a:cubicBezTo>
                  <a:lnTo>
                    <a:pt x="176" y="8697"/>
                  </a:lnTo>
                  <a:lnTo>
                    <a:pt x="302" y="8421"/>
                  </a:lnTo>
                  <a:cubicBezTo>
                    <a:pt x="365" y="8446"/>
                    <a:pt x="427" y="8471"/>
                    <a:pt x="490" y="8496"/>
                  </a:cubicBezTo>
                  <a:cubicBezTo>
                    <a:pt x="1745" y="5823"/>
                    <a:pt x="2849" y="2975"/>
                    <a:pt x="3778"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9" name="Google Shape;679;p31"/>
            <p:cNvSpPr/>
            <p:nvPr/>
          </p:nvSpPr>
          <p:spPr>
            <a:xfrm>
              <a:off x="3499550" y="3023125"/>
              <a:ext cx="69050" cy="174150"/>
            </a:xfrm>
            <a:custGeom>
              <a:avLst/>
              <a:gdLst/>
              <a:ahLst/>
              <a:cxnLst/>
              <a:rect l="l" t="t" r="r" b="b"/>
              <a:pathLst>
                <a:path w="2762" h="6966" extrusionOk="0">
                  <a:moveTo>
                    <a:pt x="2762" y="1"/>
                  </a:moveTo>
                  <a:cubicBezTo>
                    <a:pt x="2561" y="227"/>
                    <a:pt x="2348" y="465"/>
                    <a:pt x="2134" y="729"/>
                  </a:cubicBezTo>
                  <a:cubicBezTo>
                    <a:pt x="1482" y="2824"/>
                    <a:pt x="766" y="4882"/>
                    <a:pt x="1" y="6878"/>
                  </a:cubicBezTo>
                  <a:lnTo>
                    <a:pt x="227" y="6965"/>
                  </a:lnTo>
                  <a:lnTo>
                    <a:pt x="302" y="6815"/>
                  </a:lnTo>
                  <a:cubicBezTo>
                    <a:pt x="340" y="6840"/>
                    <a:pt x="390" y="6852"/>
                    <a:pt x="428" y="6878"/>
                  </a:cubicBezTo>
                  <a:cubicBezTo>
                    <a:pt x="1281" y="4656"/>
                    <a:pt x="2059" y="2347"/>
                    <a:pt x="2762"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0" name="Google Shape;680;p31"/>
            <p:cNvSpPr/>
            <p:nvPr/>
          </p:nvSpPr>
          <p:spPr>
            <a:xfrm>
              <a:off x="3461925" y="3084000"/>
              <a:ext cx="56800" cy="128025"/>
            </a:xfrm>
            <a:custGeom>
              <a:avLst/>
              <a:gdLst/>
              <a:ahLst/>
              <a:cxnLst/>
              <a:rect l="l" t="t" r="r" b="b"/>
              <a:pathLst>
                <a:path w="2272" h="5121" extrusionOk="0">
                  <a:moveTo>
                    <a:pt x="2271" y="0"/>
                  </a:moveTo>
                  <a:lnTo>
                    <a:pt x="2271" y="0"/>
                  </a:lnTo>
                  <a:cubicBezTo>
                    <a:pt x="2033" y="314"/>
                    <a:pt x="1795" y="628"/>
                    <a:pt x="1569" y="954"/>
                  </a:cubicBezTo>
                  <a:cubicBezTo>
                    <a:pt x="1104" y="2385"/>
                    <a:pt x="577" y="3765"/>
                    <a:pt x="0" y="5095"/>
                  </a:cubicBezTo>
                  <a:lnTo>
                    <a:pt x="63" y="5120"/>
                  </a:lnTo>
                  <a:lnTo>
                    <a:pt x="264" y="4832"/>
                  </a:lnTo>
                  <a:cubicBezTo>
                    <a:pt x="339" y="4882"/>
                    <a:pt x="402" y="4932"/>
                    <a:pt x="477" y="4982"/>
                  </a:cubicBezTo>
                  <a:cubicBezTo>
                    <a:pt x="1155" y="3388"/>
                    <a:pt x="1757" y="1732"/>
                    <a:pt x="2271"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1" name="Google Shape;681;p31"/>
            <p:cNvSpPr/>
            <p:nvPr/>
          </p:nvSpPr>
          <p:spPr>
            <a:xfrm>
              <a:off x="3999625" y="2897650"/>
              <a:ext cx="30150" cy="42050"/>
            </a:xfrm>
            <a:custGeom>
              <a:avLst/>
              <a:gdLst/>
              <a:ahLst/>
              <a:cxnLst/>
              <a:rect l="l" t="t" r="r" b="b"/>
              <a:pathLst>
                <a:path w="1206" h="1682" extrusionOk="0">
                  <a:moveTo>
                    <a:pt x="804" y="0"/>
                  </a:moveTo>
                  <a:lnTo>
                    <a:pt x="1" y="1594"/>
                  </a:lnTo>
                  <a:lnTo>
                    <a:pt x="176" y="1682"/>
                  </a:lnTo>
                  <a:lnTo>
                    <a:pt x="252" y="1494"/>
                  </a:lnTo>
                  <a:cubicBezTo>
                    <a:pt x="315" y="1519"/>
                    <a:pt x="390" y="1544"/>
                    <a:pt x="453" y="1556"/>
                  </a:cubicBezTo>
                  <a:lnTo>
                    <a:pt x="1205" y="63"/>
                  </a:lnTo>
                  <a:cubicBezTo>
                    <a:pt x="1067" y="38"/>
                    <a:pt x="929" y="13"/>
                    <a:pt x="804"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2" name="Google Shape;682;p31"/>
            <p:cNvSpPr/>
            <p:nvPr/>
          </p:nvSpPr>
          <p:spPr>
            <a:xfrm>
              <a:off x="4002450" y="2934975"/>
              <a:ext cx="36100" cy="17275"/>
            </a:xfrm>
            <a:custGeom>
              <a:avLst/>
              <a:gdLst/>
              <a:ahLst/>
              <a:cxnLst/>
              <a:rect l="l" t="t" r="r" b="b"/>
              <a:pathLst>
                <a:path w="1444" h="691" extrusionOk="0">
                  <a:moveTo>
                    <a:pt x="139" y="1"/>
                  </a:moveTo>
                  <a:lnTo>
                    <a:pt x="63" y="189"/>
                  </a:lnTo>
                  <a:lnTo>
                    <a:pt x="1" y="364"/>
                  </a:lnTo>
                  <a:cubicBezTo>
                    <a:pt x="365" y="503"/>
                    <a:pt x="842" y="603"/>
                    <a:pt x="1268" y="691"/>
                  </a:cubicBezTo>
                  <a:cubicBezTo>
                    <a:pt x="1331" y="565"/>
                    <a:pt x="1381" y="440"/>
                    <a:pt x="1444" y="314"/>
                  </a:cubicBezTo>
                  <a:cubicBezTo>
                    <a:pt x="1092" y="252"/>
                    <a:pt x="678" y="176"/>
                    <a:pt x="340" y="63"/>
                  </a:cubicBezTo>
                  <a:cubicBezTo>
                    <a:pt x="277" y="51"/>
                    <a:pt x="202" y="26"/>
                    <a:pt x="139"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3" name="Google Shape;683;p31"/>
            <p:cNvSpPr/>
            <p:nvPr/>
          </p:nvSpPr>
          <p:spPr>
            <a:xfrm>
              <a:off x="3978300" y="2948775"/>
              <a:ext cx="49900" cy="23875"/>
            </a:xfrm>
            <a:custGeom>
              <a:avLst/>
              <a:gdLst/>
              <a:ahLst/>
              <a:cxnLst/>
              <a:rect l="l" t="t" r="r" b="b"/>
              <a:pathLst>
                <a:path w="1996" h="955" extrusionOk="0">
                  <a:moveTo>
                    <a:pt x="126" y="1"/>
                  </a:moveTo>
                  <a:lnTo>
                    <a:pt x="0" y="377"/>
                  </a:lnTo>
                  <a:cubicBezTo>
                    <a:pt x="26" y="390"/>
                    <a:pt x="51" y="390"/>
                    <a:pt x="88" y="402"/>
                  </a:cubicBezTo>
                  <a:cubicBezTo>
                    <a:pt x="666" y="616"/>
                    <a:pt x="1243" y="804"/>
                    <a:pt x="1820" y="954"/>
                  </a:cubicBezTo>
                  <a:cubicBezTo>
                    <a:pt x="1883" y="841"/>
                    <a:pt x="1946" y="729"/>
                    <a:pt x="1996" y="603"/>
                  </a:cubicBezTo>
                  <a:cubicBezTo>
                    <a:pt x="1431" y="452"/>
                    <a:pt x="841" y="264"/>
                    <a:pt x="277" y="51"/>
                  </a:cubicBezTo>
                  <a:cubicBezTo>
                    <a:pt x="226" y="38"/>
                    <a:pt x="176" y="26"/>
                    <a:pt x="126"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4" name="Google Shape;684;p31"/>
            <p:cNvSpPr/>
            <p:nvPr/>
          </p:nvSpPr>
          <p:spPr>
            <a:xfrm>
              <a:off x="3923400" y="2986750"/>
              <a:ext cx="88175" cy="19150"/>
            </a:xfrm>
            <a:custGeom>
              <a:avLst/>
              <a:gdLst/>
              <a:ahLst/>
              <a:cxnLst/>
              <a:rect l="l" t="t" r="r" b="b"/>
              <a:pathLst>
                <a:path w="3527" h="766" extrusionOk="0">
                  <a:moveTo>
                    <a:pt x="76" y="0"/>
                  </a:moveTo>
                  <a:lnTo>
                    <a:pt x="0" y="351"/>
                  </a:lnTo>
                  <a:lnTo>
                    <a:pt x="0" y="389"/>
                  </a:lnTo>
                  <a:cubicBezTo>
                    <a:pt x="1105" y="628"/>
                    <a:pt x="2222" y="753"/>
                    <a:pt x="3301" y="766"/>
                  </a:cubicBezTo>
                  <a:cubicBezTo>
                    <a:pt x="3376" y="628"/>
                    <a:pt x="3451" y="502"/>
                    <a:pt x="3527" y="364"/>
                  </a:cubicBezTo>
                  <a:cubicBezTo>
                    <a:pt x="2447" y="364"/>
                    <a:pt x="1343" y="264"/>
                    <a:pt x="239" y="38"/>
                  </a:cubicBezTo>
                  <a:cubicBezTo>
                    <a:pt x="189" y="25"/>
                    <a:pt x="138" y="13"/>
                    <a:pt x="76"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5" name="Google Shape;685;p31"/>
            <p:cNvSpPr/>
            <p:nvPr/>
          </p:nvSpPr>
          <p:spPr>
            <a:xfrm>
              <a:off x="3873825" y="3014350"/>
              <a:ext cx="116725" cy="27000"/>
            </a:xfrm>
            <a:custGeom>
              <a:avLst/>
              <a:gdLst/>
              <a:ahLst/>
              <a:cxnLst/>
              <a:rect l="l" t="t" r="r" b="b"/>
              <a:pathLst>
                <a:path w="4669" h="1080" extrusionOk="0">
                  <a:moveTo>
                    <a:pt x="101" y="0"/>
                  </a:moveTo>
                  <a:lnTo>
                    <a:pt x="13" y="339"/>
                  </a:lnTo>
                  <a:lnTo>
                    <a:pt x="1" y="389"/>
                  </a:lnTo>
                  <a:cubicBezTo>
                    <a:pt x="1481" y="741"/>
                    <a:pt x="2975" y="979"/>
                    <a:pt x="4430" y="1080"/>
                  </a:cubicBezTo>
                  <a:cubicBezTo>
                    <a:pt x="4506" y="954"/>
                    <a:pt x="4581" y="829"/>
                    <a:pt x="4669" y="703"/>
                  </a:cubicBezTo>
                  <a:cubicBezTo>
                    <a:pt x="3251" y="615"/>
                    <a:pt x="1808" y="402"/>
                    <a:pt x="365" y="63"/>
                  </a:cubicBezTo>
                  <a:cubicBezTo>
                    <a:pt x="277" y="51"/>
                    <a:pt x="189" y="26"/>
                    <a:pt x="101"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6" name="Google Shape;686;p31"/>
            <p:cNvSpPr/>
            <p:nvPr/>
          </p:nvSpPr>
          <p:spPr>
            <a:xfrm>
              <a:off x="3809825" y="3049175"/>
              <a:ext cx="153125" cy="33600"/>
            </a:xfrm>
            <a:custGeom>
              <a:avLst/>
              <a:gdLst/>
              <a:ahLst/>
              <a:cxnLst/>
              <a:rect l="l" t="t" r="r" b="b"/>
              <a:pathLst>
                <a:path w="6125" h="1344" extrusionOk="0">
                  <a:moveTo>
                    <a:pt x="114" y="0"/>
                  </a:moveTo>
                  <a:lnTo>
                    <a:pt x="38" y="251"/>
                  </a:lnTo>
                  <a:lnTo>
                    <a:pt x="1" y="377"/>
                  </a:lnTo>
                  <a:cubicBezTo>
                    <a:pt x="1971" y="992"/>
                    <a:pt x="3929" y="1305"/>
                    <a:pt x="5849" y="1343"/>
                  </a:cubicBezTo>
                  <a:cubicBezTo>
                    <a:pt x="5949" y="1218"/>
                    <a:pt x="6037" y="1092"/>
                    <a:pt x="6125" y="967"/>
                  </a:cubicBezTo>
                  <a:cubicBezTo>
                    <a:pt x="4255" y="954"/>
                    <a:pt x="2335" y="653"/>
                    <a:pt x="402" y="88"/>
                  </a:cubicBezTo>
                  <a:cubicBezTo>
                    <a:pt x="302" y="63"/>
                    <a:pt x="214" y="38"/>
                    <a:pt x="114"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7" name="Google Shape;687;p31"/>
            <p:cNvSpPr/>
            <p:nvPr/>
          </p:nvSpPr>
          <p:spPr>
            <a:xfrm>
              <a:off x="3762450" y="3079925"/>
              <a:ext cx="170075" cy="42050"/>
            </a:xfrm>
            <a:custGeom>
              <a:avLst/>
              <a:gdLst/>
              <a:ahLst/>
              <a:cxnLst/>
              <a:rect l="l" t="t" r="r" b="b"/>
              <a:pathLst>
                <a:path w="6803" h="1682" extrusionOk="0">
                  <a:moveTo>
                    <a:pt x="126" y="0"/>
                  </a:moveTo>
                  <a:lnTo>
                    <a:pt x="64" y="188"/>
                  </a:lnTo>
                  <a:lnTo>
                    <a:pt x="1" y="377"/>
                  </a:lnTo>
                  <a:cubicBezTo>
                    <a:pt x="2172" y="1167"/>
                    <a:pt x="4355" y="1606"/>
                    <a:pt x="6489" y="1682"/>
                  </a:cubicBezTo>
                  <a:cubicBezTo>
                    <a:pt x="6589" y="1556"/>
                    <a:pt x="6702" y="1431"/>
                    <a:pt x="6802" y="1305"/>
                  </a:cubicBezTo>
                  <a:cubicBezTo>
                    <a:pt x="4694" y="1255"/>
                    <a:pt x="2511" y="841"/>
                    <a:pt x="340" y="75"/>
                  </a:cubicBezTo>
                  <a:cubicBezTo>
                    <a:pt x="264" y="50"/>
                    <a:pt x="202" y="25"/>
                    <a:pt x="126"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8" name="Google Shape;688;p31"/>
            <p:cNvSpPr/>
            <p:nvPr/>
          </p:nvSpPr>
          <p:spPr>
            <a:xfrm>
              <a:off x="3704100" y="3105025"/>
              <a:ext cx="188275" cy="59925"/>
            </a:xfrm>
            <a:custGeom>
              <a:avLst/>
              <a:gdLst/>
              <a:ahLst/>
              <a:cxnLst/>
              <a:rect l="l" t="t" r="r" b="b"/>
              <a:pathLst>
                <a:path w="7531" h="2397" extrusionOk="0">
                  <a:moveTo>
                    <a:pt x="164" y="0"/>
                  </a:moveTo>
                  <a:lnTo>
                    <a:pt x="1" y="364"/>
                  </a:lnTo>
                  <a:cubicBezTo>
                    <a:pt x="51" y="376"/>
                    <a:pt x="89" y="402"/>
                    <a:pt x="139" y="427"/>
                  </a:cubicBezTo>
                  <a:cubicBezTo>
                    <a:pt x="2485" y="1481"/>
                    <a:pt x="4832" y="2146"/>
                    <a:pt x="7141" y="2397"/>
                  </a:cubicBezTo>
                  <a:cubicBezTo>
                    <a:pt x="7279" y="2271"/>
                    <a:pt x="7405" y="2158"/>
                    <a:pt x="7530" y="2033"/>
                  </a:cubicBezTo>
                  <a:cubicBezTo>
                    <a:pt x="5158" y="1820"/>
                    <a:pt x="2736" y="1167"/>
                    <a:pt x="327" y="75"/>
                  </a:cubicBezTo>
                  <a:cubicBezTo>
                    <a:pt x="277" y="50"/>
                    <a:pt x="214" y="25"/>
                    <a:pt x="164"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9" name="Google Shape;689;p31"/>
            <p:cNvSpPr/>
            <p:nvPr/>
          </p:nvSpPr>
          <p:spPr>
            <a:xfrm>
              <a:off x="3649825" y="3132925"/>
              <a:ext cx="195475" cy="70300"/>
            </a:xfrm>
            <a:custGeom>
              <a:avLst/>
              <a:gdLst/>
              <a:ahLst/>
              <a:cxnLst/>
              <a:rect l="l" t="t" r="r" b="b"/>
              <a:pathLst>
                <a:path w="7819" h="2812" extrusionOk="0">
                  <a:moveTo>
                    <a:pt x="164" y="1"/>
                  </a:moveTo>
                  <a:lnTo>
                    <a:pt x="13" y="327"/>
                  </a:lnTo>
                  <a:lnTo>
                    <a:pt x="1" y="365"/>
                  </a:lnTo>
                  <a:cubicBezTo>
                    <a:pt x="2460" y="1431"/>
                    <a:pt x="4933" y="2247"/>
                    <a:pt x="7392" y="2812"/>
                  </a:cubicBezTo>
                  <a:cubicBezTo>
                    <a:pt x="7530" y="2711"/>
                    <a:pt x="7681" y="2611"/>
                    <a:pt x="7819" y="2511"/>
                  </a:cubicBezTo>
                  <a:cubicBezTo>
                    <a:pt x="5309" y="1958"/>
                    <a:pt x="2762" y="1130"/>
                    <a:pt x="252" y="51"/>
                  </a:cubicBezTo>
                  <a:cubicBezTo>
                    <a:pt x="227" y="39"/>
                    <a:pt x="189" y="26"/>
                    <a:pt x="164"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0" name="Google Shape;690;p31"/>
            <p:cNvSpPr/>
            <p:nvPr/>
          </p:nvSpPr>
          <p:spPr>
            <a:xfrm>
              <a:off x="3590550" y="3157100"/>
              <a:ext cx="213650" cy="73100"/>
            </a:xfrm>
            <a:custGeom>
              <a:avLst/>
              <a:gdLst/>
              <a:ahLst/>
              <a:cxnLst/>
              <a:rect l="l" t="t" r="r" b="b"/>
              <a:pathLst>
                <a:path w="8546" h="2924" extrusionOk="0">
                  <a:moveTo>
                    <a:pt x="188" y="0"/>
                  </a:moveTo>
                  <a:lnTo>
                    <a:pt x="151" y="63"/>
                  </a:lnTo>
                  <a:lnTo>
                    <a:pt x="0" y="351"/>
                  </a:lnTo>
                  <a:cubicBezTo>
                    <a:pt x="2660" y="1832"/>
                    <a:pt x="5333" y="2497"/>
                    <a:pt x="7981" y="2924"/>
                  </a:cubicBezTo>
                  <a:cubicBezTo>
                    <a:pt x="8169" y="2836"/>
                    <a:pt x="8358" y="2723"/>
                    <a:pt x="8546" y="2623"/>
                  </a:cubicBezTo>
                  <a:cubicBezTo>
                    <a:pt x="5873" y="2209"/>
                    <a:pt x="3175" y="1594"/>
                    <a:pt x="502" y="176"/>
                  </a:cubicBezTo>
                  <a:cubicBezTo>
                    <a:pt x="402" y="113"/>
                    <a:pt x="289" y="63"/>
                    <a:pt x="188"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1" name="Google Shape;691;p31"/>
            <p:cNvSpPr/>
            <p:nvPr/>
          </p:nvSpPr>
          <p:spPr>
            <a:xfrm>
              <a:off x="3536575" y="3179375"/>
              <a:ext cx="223075" cy="71850"/>
            </a:xfrm>
            <a:custGeom>
              <a:avLst/>
              <a:gdLst/>
              <a:ahLst/>
              <a:cxnLst/>
              <a:rect l="l" t="t" r="r" b="b"/>
              <a:pathLst>
                <a:path w="8923" h="2874" extrusionOk="0">
                  <a:moveTo>
                    <a:pt x="164" y="0"/>
                  </a:moveTo>
                  <a:lnTo>
                    <a:pt x="38" y="276"/>
                  </a:lnTo>
                  <a:lnTo>
                    <a:pt x="1" y="351"/>
                  </a:lnTo>
                  <a:cubicBezTo>
                    <a:pt x="2724" y="1569"/>
                    <a:pt x="5472" y="2409"/>
                    <a:pt x="8183" y="2874"/>
                  </a:cubicBezTo>
                  <a:cubicBezTo>
                    <a:pt x="8434" y="2786"/>
                    <a:pt x="8684" y="2698"/>
                    <a:pt x="8923" y="2598"/>
                  </a:cubicBezTo>
                  <a:cubicBezTo>
                    <a:pt x="6087" y="2171"/>
                    <a:pt x="3201" y="1330"/>
                    <a:pt x="352" y="75"/>
                  </a:cubicBezTo>
                  <a:cubicBezTo>
                    <a:pt x="289" y="50"/>
                    <a:pt x="227" y="25"/>
                    <a:pt x="164"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2" name="Google Shape;692;p31"/>
            <p:cNvSpPr/>
            <p:nvPr/>
          </p:nvSpPr>
          <p:spPr>
            <a:xfrm>
              <a:off x="3502375" y="3193475"/>
              <a:ext cx="187950" cy="75325"/>
            </a:xfrm>
            <a:custGeom>
              <a:avLst/>
              <a:gdLst/>
              <a:ahLst/>
              <a:cxnLst/>
              <a:rect l="l" t="t" r="r" b="b"/>
              <a:pathLst>
                <a:path w="7518" h="3013" extrusionOk="0">
                  <a:moveTo>
                    <a:pt x="189" y="1"/>
                  </a:moveTo>
                  <a:lnTo>
                    <a:pt x="114" y="151"/>
                  </a:lnTo>
                  <a:lnTo>
                    <a:pt x="1" y="340"/>
                  </a:lnTo>
                  <a:cubicBezTo>
                    <a:pt x="2172" y="1519"/>
                    <a:pt x="4368" y="2410"/>
                    <a:pt x="6551" y="3013"/>
                  </a:cubicBezTo>
                  <a:cubicBezTo>
                    <a:pt x="6878" y="2975"/>
                    <a:pt x="7204" y="2925"/>
                    <a:pt x="7518" y="2862"/>
                  </a:cubicBezTo>
                  <a:cubicBezTo>
                    <a:pt x="5121" y="2272"/>
                    <a:pt x="2699" y="1344"/>
                    <a:pt x="315" y="64"/>
                  </a:cubicBezTo>
                  <a:cubicBezTo>
                    <a:pt x="277" y="38"/>
                    <a:pt x="239" y="26"/>
                    <a:pt x="189"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3" name="Google Shape;693;p31"/>
            <p:cNvSpPr/>
            <p:nvPr/>
          </p:nvSpPr>
          <p:spPr>
            <a:xfrm>
              <a:off x="3462850" y="3204775"/>
              <a:ext cx="169450" cy="67150"/>
            </a:xfrm>
            <a:custGeom>
              <a:avLst/>
              <a:gdLst/>
              <a:ahLst/>
              <a:cxnLst/>
              <a:rect l="l" t="t" r="r" b="b"/>
              <a:pathLst>
                <a:path w="6778" h="2686" extrusionOk="0">
                  <a:moveTo>
                    <a:pt x="227" y="1"/>
                  </a:moveTo>
                  <a:lnTo>
                    <a:pt x="26" y="289"/>
                  </a:lnTo>
                  <a:lnTo>
                    <a:pt x="1" y="314"/>
                  </a:lnTo>
                  <a:cubicBezTo>
                    <a:pt x="1607" y="1506"/>
                    <a:pt x="3314" y="2171"/>
                    <a:pt x="4970" y="2623"/>
                  </a:cubicBezTo>
                  <a:cubicBezTo>
                    <a:pt x="5382" y="2666"/>
                    <a:pt x="5793" y="2686"/>
                    <a:pt x="6205" y="2686"/>
                  </a:cubicBezTo>
                  <a:cubicBezTo>
                    <a:pt x="6396" y="2686"/>
                    <a:pt x="6586" y="2681"/>
                    <a:pt x="6777" y="2673"/>
                  </a:cubicBezTo>
                  <a:cubicBezTo>
                    <a:pt x="4719" y="2209"/>
                    <a:pt x="2498" y="1594"/>
                    <a:pt x="440" y="151"/>
                  </a:cubicBezTo>
                  <a:cubicBezTo>
                    <a:pt x="365" y="101"/>
                    <a:pt x="302" y="51"/>
                    <a:pt x="227"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4" name="Google Shape;694;p31"/>
            <p:cNvSpPr/>
            <p:nvPr/>
          </p:nvSpPr>
          <p:spPr>
            <a:xfrm>
              <a:off x="3312900" y="2750825"/>
              <a:ext cx="215225" cy="529575"/>
            </a:xfrm>
            <a:custGeom>
              <a:avLst/>
              <a:gdLst/>
              <a:ahLst/>
              <a:cxnLst/>
              <a:rect l="l" t="t" r="r" b="b"/>
              <a:pathLst>
                <a:path w="8609" h="21183" extrusionOk="0">
                  <a:moveTo>
                    <a:pt x="4581" y="0"/>
                  </a:moveTo>
                  <a:cubicBezTo>
                    <a:pt x="1644" y="3451"/>
                    <a:pt x="113" y="7793"/>
                    <a:pt x="38" y="12097"/>
                  </a:cubicBezTo>
                  <a:cubicBezTo>
                    <a:pt x="0" y="13930"/>
                    <a:pt x="1908" y="18861"/>
                    <a:pt x="3263" y="21183"/>
                  </a:cubicBezTo>
                  <a:cubicBezTo>
                    <a:pt x="6827" y="18723"/>
                    <a:pt x="8584" y="14946"/>
                    <a:pt x="8596" y="11131"/>
                  </a:cubicBezTo>
                  <a:cubicBezTo>
                    <a:pt x="8609" y="7329"/>
                    <a:pt x="6990" y="3489"/>
                    <a:pt x="4581" y="0"/>
                  </a:cubicBezTo>
                  <a:close/>
                </a:path>
              </a:pathLst>
            </a:custGeom>
            <a:solidFill>
              <a:srgbClr val="095E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5" name="Google Shape;695;p31"/>
            <p:cNvSpPr/>
            <p:nvPr/>
          </p:nvSpPr>
          <p:spPr>
            <a:xfrm>
              <a:off x="3391650" y="2750500"/>
              <a:ext cx="61825" cy="530525"/>
            </a:xfrm>
            <a:custGeom>
              <a:avLst/>
              <a:gdLst/>
              <a:ahLst/>
              <a:cxnLst/>
              <a:rect l="l" t="t" r="r" b="b"/>
              <a:pathLst>
                <a:path w="2473" h="21221" extrusionOk="0">
                  <a:moveTo>
                    <a:pt x="1544" y="1"/>
                  </a:moveTo>
                  <a:lnTo>
                    <a:pt x="1318" y="26"/>
                  </a:lnTo>
                  <a:cubicBezTo>
                    <a:pt x="1330" y="151"/>
                    <a:pt x="2246" y="12424"/>
                    <a:pt x="0" y="21171"/>
                  </a:cubicBezTo>
                  <a:lnTo>
                    <a:pt x="226" y="21221"/>
                  </a:lnTo>
                  <a:cubicBezTo>
                    <a:pt x="2472" y="12437"/>
                    <a:pt x="1556" y="126"/>
                    <a:pt x="1544"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6" name="Google Shape;696;p31"/>
            <p:cNvSpPr/>
            <p:nvPr/>
          </p:nvSpPr>
          <p:spPr>
            <a:xfrm>
              <a:off x="3402300" y="2778125"/>
              <a:ext cx="31100" cy="47075"/>
            </a:xfrm>
            <a:custGeom>
              <a:avLst/>
              <a:gdLst/>
              <a:ahLst/>
              <a:cxnLst/>
              <a:rect l="l" t="t" r="r" b="b"/>
              <a:pathLst>
                <a:path w="1244" h="1883" extrusionOk="0">
                  <a:moveTo>
                    <a:pt x="139" y="0"/>
                  </a:moveTo>
                  <a:cubicBezTo>
                    <a:pt x="101" y="63"/>
                    <a:pt x="51" y="138"/>
                    <a:pt x="1" y="201"/>
                  </a:cubicBezTo>
                  <a:lnTo>
                    <a:pt x="176" y="452"/>
                  </a:lnTo>
                  <a:cubicBezTo>
                    <a:pt x="490" y="941"/>
                    <a:pt x="754" y="1330"/>
                    <a:pt x="1055" y="1882"/>
                  </a:cubicBezTo>
                  <a:lnTo>
                    <a:pt x="1243" y="1770"/>
                  </a:lnTo>
                  <a:cubicBezTo>
                    <a:pt x="1231" y="1744"/>
                    <a:pt x="1218" y="1719"/>
                    <a:pt x="1205" y="1682"/>
                  </a:cubicBezTo>
                  <a:cubicBezTo>
                    <a:pt x="1193" y="1694"/>
                    <a:pt x="1180" y="1694"/>
                    <a:pt x="1168" y="1707"/>
                  </a:cubicBezTo>
                  <a:lnTo>
                    <a:pt x="1017" y="1544"/>
                  </a:lnTo>
                  <a:cubicBezTo>
                    <a:pt x="1042" y="1519"/>
                    <a:pt x="1067" y="1506"/>
                    <a:pt x="1080" y="1481"/>
                  </a:cubicBezTo>
                  <a:cubicBezTo>
                    <a:pt x="842" y="1067"/>
                    <a:pt x="616" y="715"/>
                    <a:pt x="365" y="326"/>
                  </a:cubicBezTo>
                  <a:lnTo>
                    <a:pt x="139" y="0"/>
                  </a:ln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7" name="Google Shape;697;p31"/>
            <p:cNvSpPr/>
            <p:nvPr/>
          </p:nvSpPr>
          <p:spPr>
            <a:xfrm>
              <a:off x="3387875" y="2799450"/>
              <a:ext cx="46775" cy="74375"/>
            </a:xfrm>
            <a:custGeom>
              <a:avLst/>
              <a:gdLst/>
              <a:ahLst/>
              <a:cxnLst/>
              <a:rect l="l" t="t" r="r" b="b"/>
              <a:pathLst>
                <a:path w="1871" h="2975" extrusionOk="0">
                  <a:moveTo>
                    <a:pt x="139" y="0"/>
                  </a:moveTo>
                  <a:cubicBezTo>
                    <a:pt x="88" y="63"/>
                    <a:pt x="51" y="126"/>
                    <a:pt x="1" y="201"/>
                  </a:cubicBezTo>
                  <a:cubicBezTo>
                    <a:pt x="741" y="1205"/>
                    <a:pt x="1218" y="2008"/>
                    <a:pt x="1670" y="2975"/>
                  </a:cubicBezTo>
                  <a:lnTo>
                    <a:pt x="1870" y="2887"/>
                  </a:lnTo>
                  <a:cubicBezTo>
                    <a:pt x="1870" y="2874"/>
                    <a:pt x="1858" y="2849"/>
                    <a:pt x="1858" y="2837"/>
                  </a:cubicBezTo>
                  <a:lnTo>
                    <a:pt x="1707" y="2724"/>
                  </a:lnTo>
                  <a:cubicBezTo>
                    <a:pt x="1732" y="2698"/>
                    <a:pt x="1745" y="2673"/>
                    <a:pt x="1757" y="2648"/>
                  </a:cubicBezTo>
                  <a:cubicBezTo>
                    <a:pt x="1331" y="1745"/>
                    <a:pt x="854" y="954"/>
                    <a:pt x="139"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8" name="Google Shape;698;p31"/>
            <p:cNvSpPr/>
            <p:nvPr/>
          </p:nvSpPr>
          <p:spPr>
            <a:xfrm>
              <a:off x="3374375" y="2822350"/>
              <a:ext cx="59325" cy="92875"/>
            </a:xfrm>
            <a:custGeom>
              <a:avLst/>
              <a:gdLst/>
              <a:ahLst/>
              <a:cxnLst/>
              <a:rect l="l" t="t" r="r" b="b"/>
              <a:pathLst>
                <a:path w="2373" h="3715" extrusionOk="0">
                  <a:moveTo>
                    <a:pt x="114" y="1"/>
                  </a:moveTo>
                  <a:cubicBezTo>
                    <a:pt x="76" y="63"/>
                    <a:pt x="39" y="139"/>
                    <a:pt x="1" y="214"/>
                  </a:cubicBezTo>
                  <a:cubicBezTo>
                    <a:pt x="904" y="1318"/>
                    <a:pt x="1657" y="2498"/>
                    <a:pt x="2235" y="3715"/>
                  </a:cubicBezTo>
                  <a:lnTo>
                    <a:pt x="2373" y="3652"/>
                  </a:lnTo>
                  <a:lnTo>
                    <a:pt x="2210" y="3502"/>
                  </a:lnTo>
                  <a:cubicBezTo>
                    <a:pt x="2247" y="3464"/>
                    <a:pt x="2285" y="3414"/>
                    <a:pt x="2322" y="3364"/>
                  </a:cubicBezTo>
                  <a:cubicBezTo>
                    <a:pt x="1733" y="2197"/>
                    <a:pt x="992" y="1067"/>
                    <a:pt x="114"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9" name="Google Shape;699;p31"/>
            <p:cNvSpPr/>
            <p:nvPr/>
          </p:nvSpPr>
          <p:spPr>
            <a:xfrm>
              <a:off x="3434000" y="2912075"/>
              <a:ext cx="1575" cy="1275"/>
            </a:xfrm>
            <a:custGeom>
              <a:avLst/>
              <a:gdLst/>
              <a:ahLst/>
              <a:cxnLst/>
              <a:rect l="l" t="t" r="r" b="b"/>
              <a:pathLst>
                <a:path w="63" h="51" extrusionOk="0">
                  <a:moveTo>
                    <a:pt x="50" y="0"/>
                  </a:moveTo>
                  <a:cubicBezTo>
                    <a:pt x="25" y="13"/>
                    <a:pt x="13" y="38"/>
                    <a:pt x="0" y="51"/>
                  </a:cubicBezTo>
                  <a:lnTo>
                    <a:pt x="63" y="26"/>
                  </a:lnTo>
                  <a:cubicBezTo>
                    <a:pt x="50" y="13"/>
                    <a:pt x="50" y="13"/>
                    <a:pt x="50"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0" name="Google Shape;700;p31"/>
            <p:cNvSpPr/>
            <p:nvPr/>
          </p:nvSpPr>
          <p:spPr>
            <a:xfrm>
              <a:off x="3357750" y="2854350"/>
              <a:ext cx="73450" cy="113900"/>
            </a:xfrm>
            <a:custGeom>
              <a:avLst/>
              <a:gdLst/>
              <a:ahLst/>
              <a:cxnLst/>
              <a:rect l="l" t="t" r="r" b="b"/>
              <a:pathLst>
                <a:path w="2938" h="4556" extrusionOk="0">
                  <a:moveTo>
                    <a:pt x="114" y="1"/>
                  </a:moveTo>
                  <a:cubicBezTo>
                    <a:pt x="76" y="76"/>
                    <a:pt x="38" y="151"/>
                    <a:pt x="1" y="226"/>
                  </a:cubicBezTo>
                  <a:cubicBezTo>
                    <a:pt x="1206" y="1582"/>
                    <a:pt x="2159" y="3037"/>
                    <a:pt x="2824" y="4556"/>
                  </a:cubicBezTo>
                  <a:lnTo>
                    <a:pt x="2912" y="4518"/>
                  </a:lnTo>
                  <a:lnTo>
                    <a:pt x="2799" y="4405"/>
                  </a:lnTo>
                  <a:cubicBezTo>
                    <a:pt x="2849" y="4368"/>
                    <a:pt x="2887" y="4317"/>
                    <a:pt x="2937" y="4267"/>
                  </a:cubicBezTo>
                  <a:cubicBezTo>
                    <a:pt x="2247" y="2761"/>
                    <a:pt x="1306" y="1331"/>
                    <a:pt x="114"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1" name="Google Shape;701;p31"/>
            <p:cNvSpPr/>
            <p:nvPr/>
          </p:nvSpPr>
          <p:spPr>
            <a:xfrm>
              <a:off x="3344575" y="2886025"/>
              <a:ext cx="87250" cy="124275"/>
            </a:xfrm>
            <a:custGeom>
              <a:avLst/>
              <a:gdLst/>
              <a:ahLst/>
              <a:cxnLst/>
              <a:rect l="l" t="t" r="r" b="b"/>
              <a:pathLst>
                <a:path w="3490" h="4971" extrusionOk="0">
                  <a:moveTo>
                    <a:pt x="101" y="1"/>
                  </a:moveTo>
                  <a:cubicBezTo>
                    <a:pt x="64" y="76"/>
                    <a:pt x="26" y="164"/>
                    <a:pt x="1" y="239"/>
                  </a:cubicBezTo>
                  <a:cubicBezTo>
                    <a:pt x="1344" y="1933"/>
                    <a:pt x="2485" y="3515"/>
                    <a:pt x="3376" y="4970"/>
                  </a:cubicBezTo>
                  <a:lnTo>
                    <a:pt x="3464" y="4908"/>
                  </a:lnTo>
                  <a:lnTo>
                    <a:pt x="3389" y="4832"/>
                  </a:lnTo>
                  <a:cubicBezTo>
                    <a:pt x="3427" y="4795"/>
                    <a:pt x="3452" y="4769"/>
                    <a:pt x="3489" y="4732"/>
                  </a:cubicBezTo>
                  <a:cubicBezTo>
                    <a:pt x="2586" y="3276"/>
                    <a:pt x="1444" y="1682"/>
                    <a:pt x="101"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2" name="Google Shape;702;p31"/>
            <p:cNvSpPr/>
            <p:nvPr/>
          </p:nvSpPr>
          <p:spPr>
            <a:xfrm>
              <a:off x="3334225" y="2916775"/>
              <a:ext cx="95400" cy="144350"/>
            </a:xfrm>
            <a:custGeom>
              <a:avLst/>
              <a:gdLst/>
              <a:ahLst/>
              <a:cxnLst/>
              <a:rect l="l" t="t" r="r" b="b"/>
              <a:pathLst>
                <a:path w="3816" h="5774" extrusionOk="0">
                  <a:moveTo>
                    <a:pt x="76" y="1"/>
                  </a:moveTo>
                  <a:cubicBezTo>
                    <a:pt x="51" y="89"/>
                    <a:pt x="26" y="176"/>
                    <a:pt x="1" y="264"/>
                  </a:cubicBezTo>
                  <a:cubicBezTo>
                    <a:pt x="1406" y="2021"/>
                    <a:pt x="2623" y="3878"/>
                    <a:pt x="3615" y="5773"/>
                  </a:cubicBezTo>
                  <a:lnTo>
                    <a:pt x="3816" y="5673"/>
                  </a:lnTo>
                  <a:cubicBezTo>
                    <a:pt x="3803" y="5648"/>
                    <a:pt x="3790" y="5635"/>
                    <a:pt x="3790" y="5610"/>
                  </a:cubicBezTo>
                  <a:cubicBezTo>
                    <a:pt x="3765" y="5623"/>
                    <a:pt x="3740" y="5648"/>
                    <a:pt x="3728" y="5660"/>
                  </a:cubicBezTo>
                  <a:lnTo>
                    <a:pt x="3590" y="5485"/>
                  </a:lnTo>
                  <a:cubicBezTo>
                    <a:pt x="3615" y="5459"/>
                    <a:pt x="3640" y="5434"/>
                    <a:pt x="3677" y="5409"/>
                  </a:cubicBezTo>
                  <a:cubicBezTo>
                    <a:pt x="2674" y="3539"/>
                    <a:pt x="1469" y="1732"/>
                    <a:pt x="76"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3" name="Google Shape;703;p31"/>
            <p:cNvSpPr/>
            <p:nvPr/>
          </p:nvSpPr>
          <p:spPr>
            <a:xfrm>
              <a:off x="3322925" y="2960700"/>
              <a:ext cx="102925" cy="146225"/>
            </a:xfrm>
            <a:custGeom>
              <a:avLst/>
              <a:gdLst/>
              <a:ahLst/>
              <a:cxnLst/>
              <a:rect l="l" t="t" r="r" b="b"/>
              <a:pathLst>
                <a:path w="4117" h="5849" extrusionOk="0">
                  <a:moveTo>
                    <a:pt x="64" y="1"/>
                  </a:moveTo>
                  <a:cubicBezTo>
                    <a:pt x="51" y="101"/>
                    <a:pt x="26" y="201"/>
                    <a:pt x="1" y="302"/>
                  </a:cubicBezTo>
                  <a:cubicBezTo>
                    <a:pt x="829" y="1393"/>
                    <a:pt x="1645" y="2573"/>
                    <a:pt x="2435" y="3728"/>
                  </a:cubicBezTo>
                  <a:cubicBezTo>
                    <a:pt x="2925" y="4430"/>
                    <a:pt x="3439" y="5158"/>
                    <a:pt x="3929" y="5848"/>
                  </a:cubicBezTo>
                  <a:lnTo>
                    <a:pt x="4117" y="5723"/>
                  </a:lnTo>
                  <a:cubicBezTo>
                    <a:pt x="4117" y="5710"/>
                    <a:pt x="4117" y="5710"/>
                    <a:pt x="4104" y="5710"/>
                  </a:cubicBezTo>
                  <a:cubicBezTo>
                    <a:pt x="4104" y="5723"/>
                    <a:pt x="4092" y="5735"/>
                    <a:pt x="4079" y="5735"/>
                  </a:cubicBezTo>
                  <a:lnTo>
                    <a:pt x="3929" y="5560"/>
                  </a:lnTo>
                  <a:cubicBezTo>
                    <a:pt x="3954" y="5547"/>
                    <a:pt x="3966" y="5535"/>
                    <a:pt x="3979" y="5522"/>
                  </a:cubicBezTo>
                  <a:cubicBezTo>
                    <a:pt x="3527" y="4895"/>
                    <a:pt x="3075" y="4230"/>
                    <a:pt x="2624" y="3590"/>
                  </a:cubicBezTo>
                  <a:cubicBezTo>
                    <a:pt x="1783" y="2385"/>
                    <a:pt x="930" y="1155"/>
                    <a:pt x="64"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4" name="Google Shape;704;p31"/>
            <p:cNvSpPr/>
            <p:nvPr/>
          </p:nvSpPr>
          <p:spPr>
            <a:xfrm>
              <a:off x="3316650" y="3003050"/>
              <a:ext cx="103250" cy="144025"/>
            </a:xfrm>
            <a:custGeom>
              <a:avLst/>
              <a:gdLst/>
              <a:ahLst/>
              <a:cxnLst/>
              <a:rect l="l" t="t" r="r" b="b"/>
              <a:pathLst>
                <a:path w="4130" h="5761" extrusionOk="0">
                  <a:moveTo>
                    <a:pt x="39" y="1"/>
                  </a:moveTo>
                  <a:cubicBezTo>
                    <a:pt x="26" y="114"/>
                    <a:pt x="1" y="214"/>
                    <a:pt x="1" y="314"/>
                  </a:cubicBezTo>
                  <a:cubicBezTo>
                    <a:pt x="1482" y="2059"/>
                    <a:pt x="2812" y="3878"/>
                    <a:pt x="3941" y="5761"/>
                  </a:cubicBezTo>
                  <a:cubicBezTo>
                    <a:pt x="4004" y="5710"/>
                    <a:pt x="4067" y="5673"/>
                    <a:pt x="4130" y="5635"/>
                  </a:cubicBezTo>
                  <a:cubicBezTo>
                    <a:pt x="2962" y="3690"/>
                    <a:pt x="1582" y="1808"/>
                    <a:pt x="39"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5" name="Google Shape;705;p31"/>
            <p:cNvSpPr/>
            <p:nvPr/>
          </p:nvSpPr>
          <p:spPr>
            <a:xfrm>
              <a:off x="3313825" y="3056700"/>
              <a:ext cx="97925" cy="139950"/>
            </a:xfrm>
            <a:custGeom>
              <a:avLst/>
              <a:gdLst/>
              <a:ahLst/>
              <a:cxnLst/>
              <a:rect l="l" t="t" r="r" b="b"/>
              <a:pathLst>
                <a:path w="3917" h="5598" extrusionOk="0">
                  <a:moveTo>
                    <a:pt x="1" y="1"/>
                  </a:moveTo>
                  <a:cubicBezTo>
                    <a:pt x="1" y="126"/>
                    <a:pt x="14" y="251"/>
                    <a:pt x="39" y="402"/>
                  </a:cubicBezTo>
                  <a:cubicBezTo>
                    <a:pt x="1432" y="2071"/>
                    <a:pt x="2699" y="3815"/>
                    <a:pt x="3816" y="5597"/>
                  </a:cubicBezTo>
                  <a:lnTo>
                    <a:pt x="3916" y="5535"/>
                  </a:lnTo>
                  <a:lnTo>
                    <a:pt x="3791" y="5371"/>
                  </a:lnTo>
                  <a:cubicBezTo>
                    <a:pt x="3828" y="5346"/>
                    <a:pt x="3853" y="5321"/>
                    <a:pt x="3891" y="5296"/>
                  </a:cubicBezTo>
                  <a:cubicBezTo>
                    <a:pt x="2737" y="3489"/>
                    <a:pt x="1444" y="1707"/>
                    <a:pt x="1"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6" name="Google Shape;706;p31"/>
            <p:cNvSpPr/>
            <p:nvPr/>
          </p:nvSpPr>
          <p:spPr>
            <a:xfrm>
              <a:off x="3325750" y="3116000"/>
              <a:ext cx="81275" cy="106375"/>
            </a:xfrm>
            <a:custGeom>
              <a:avLst/>
              <a:gdLst/>
              <a:ahLst/>
              <a:cxnLst/>
              <a:rect l="l" t="t" r="r" b="b"/>
              <a:pathLst>
                <a:path w="3251" h="4255" extrusionOk="0">
                  <a:moveTo>
                    <a:pt x="1" y="0"/>
                  </a:moveTo>
                  <a:lnTo>
                    <a:pt x="1" y="0"/>
                  </a:lnTo>
                  <a:cubicBezTo>
                    <a:pt x="51" y="176"/>
                    <a:pt x="114" y="352"/>
                    <a:pt x="164" y="540"/>
                  </a:cubicBezTo>
                  <a:cubicBezTo>
                    <a:pt x="1206" y="1757"/>
                    <a:pt x="2197" y="2999"/>
                    <a:pt x="3126" y="4254"/>
                  </a:cubicBezTo>
                  <a:lnTo>
                    <a:pt x="3226" y="4179"/>
                  </a:lnTo>
                  <a:lnTo>
                    <a:pt x="3176" y="4091"/>
                  </a:lnTo>
                  <a:cubicBezTo>
                    <a:pt x="3201" y="4079"/>
                    <a:pt x="3226" y="4066"/>
                    <a:pt x="3251" y="4041"/>
                  </a:cubicBezTo>
                  <a:cubicBezTo>
                    <a:pt x="2235" y="2673"/>
                    <a:pt x="1143" y="1330"/>
                    <a:pt x="1"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7" name="Google Shape;707;p31"/>
            <p:cNvSpPr/>
            <p:nvPr/>
          </p:nvSpPr>
          <p:spPr>
            <a:xfrm>
              <a:off x="3344575" y="3171525"/>
              <a:ext cx="57450" cy="81600"/>
            </a:xfrm>
            <a:custGeom>
              <a:avLst/>
              <a:gdLst/>
              <a:ahLst/>
              <a:cxnLst/>
              <a:rect l="l" t="t" r="r" b="b"/>
              <a:pathLst>
                <a:path w="2298" h="3264" extrusionOk="0">
                  <a:moveTo>
                    <a:pt x="1" y="0"/>
                  </a:moveTo>
                  <a:cubicBezTo>
                    <a:pt x="76" y="214"/>
                    <a:pt x="164" y="427"/>
                    <a:pt x="252" y="653"/>
                  </a:cubicBezTo>
                  <a:cubicBezTo>
                    <a:pt x="954" y="1494"/>
                    <a:pt x="1620" y="2372"/>
                    <a:pt x="2222" y="3263"/>
                  </a:cubicBezTo>
                  <a:lnTo>
                    <a:pt x="2234" y="3251"/>
                  </a:lnTo>
                  <a:lnTo>
                    <a:pt x="2147" y="3062"/>
                  </a:lnTo>
                  <a:cubicBezTo>
                    <a:pt x="2197" y="3037"/>
                    <a:pt x="2247" y="3000"/>
                    <a:pt x="2297" y="2974"/>
                  </a:cubicBezTo>
                  <a:cubicBezTo>
                    <a:pt x="1607" y="1958"/>
                    <a:pt x="829" y="967"/>
                    <a:pt x="1"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8" name="Google Shape;708;p31"/>
            <p:cNvSpPr/>
            <p:nvPr/>
          </p:nvSpPr>
          <p:spPr>
            <a:xfrm>
              <a:off x="3411100" y="2766500"/>
              <a:ext cx="19475" cy="32650"/>
            </a:xfrm>
            <a:custGeom>
              <a:avLst/>
              <a:gdLst/>
              <a:ahLst/>
              <a:cxnLst/>
              <a:rect l="l" t="t" r="r" b="b"/>
              <a:pathLst>
                <a:path w="779" h="1306" extrusionOk="0">
                  <a:moveTo>
                    <a:pt x="138" y="1"/>
                  </a:moveTo>
                  <a:cubicBezTo>
                    <a:pt x="88" y="64"/>
                    <a:pt x="50" y="126"/>
                    <a:pt x="0" y="189"/>
                  </a:cubicBezTo>
                  <a:lnTo>
                    <a:pt x="665" y="1306"/>
                  </a:lnTo>
                  <a:lnTo>
                    <a:pt x="753" y="1243"/>
                  </a:lnTo>
                  <a:lnTo>
                    <a:pt x="678" y="1168"/>
                  </a:lnTo>
                  <a:cubicBezTo>
                    <a:pt x="715" y="1130"/>
                    <a:pt x="753" y="1105"/>
                    <a:pt x="778" y="1067"/>
                  </a:cubicBezTo>
                  <a:lnTo>
                    <a:pt x="138" y="1"/>
                  </a:ln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9" name="Google Shape;709;p31"/>
            <p:cNvSpPr/>
            <p:nvPr/>
          </p:nvSpPr>
          <p:spPr>
            <a:xfrm>
              <a:off x="3428025" y="2776850"/>
              <a:ext cx="19800" cy="22950"/>
            </a:xfrm>
            <a:custGeom>
              <a:avLst/>
              <a:gdLst/>
              <a:ahLst/>
              <a:cxnLst/>
              <a:rect l="l" t="t" r="r" b="b"/>
              <a:pathLst>
                <a:path w="792" h="918" extrusionOk="0">
                  <a:moveTo>
                    <a:pt x="666" y="1"/>
                  </a:moveTo>
                  <a:cubicBezTo>
                    <a:pt x="490" y="214"/>
                    <a:pt x="289" y="465"/>
                    <a:pt x="101" y="653"/>
                  </a:cubicBezTo>
                  <a:cubicBezTo>
                    <a:pt x="76" y="691"/>
                    <a:pt x="38" y="716"/>
                    <a:pt x="1" y="754"/>
                  </a:cubicBezTo>
                  <a:lnTo>
                    <a:pt x="76" y="829"/>
                  </a:lnTo>
                  <a:lnTo>
                    <a:pt x="151" y="917"/>
                  </a:lnTo>
                  <a:cubicBezTo>
                    <a:pt x="365" y="729"/>
                    <a:pt x="591" y="453"/>
                    <a:pt x="791" y="202"/>
                  </a:cubicBezTo>
                  <a:cubicBezTo>
                    <a:pt x="754" y="139"/>
                    <a:pt x="704" y="76"/>
                    <a:pt x="666"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0" name="Google Shape;710;p31"/>
            <p:cNvSpPr/>
            <p:nvPr/>
          </p:nvSpPr>
          <p:spPr>
            <a:xfrm>
              <a:off x="3427725" y="2791300"/>
              <a:ext cx="28575" cy="29500"/>
            </a:xfrm>
            <a:custGeom>
              <a:avLst/>
              <a:gdLst/>
              <a:ahLst/>
              <a:cxnLst/>
              <a:rect l="l" t="t" r="r" b="b"/>
              <a:pathLst>
                <a:path w="1143" h="1180" extrusionOk="0">
                  <a:moveTo>
                    <a:pt x="1029" y="0"/>
                  </a:moveTo>
                  <a:cubicBezTo>
                    <a:pt x="728" y="326"/>
                    <a:pt x="402" y="653"/>
                    <a:pt x="63" y="954"/>
                  </a:cubicBezTo>
                  <a:cubicBezTo>
                    <a:pt x="50" y="979"/>
                    <a:pt x="25" y="992"/>
                    <a:pt x="0" y="1017"/>
                  </a:cubicBezTo>
                  <a:lnTo>
                    <a:pt x="151" y="1180"/>
                  </a:lnTo>
                  <a:cubicBezTo>
                    <a:pt x="163" y="1167"/>
                    <a:pt x="176" y="1167"/>
                    <a:pt x="188" y="1155"/>
                  </a:cubicBezTo>
                  <a:cubicBezTo>
                    <a:pt x="515" y="854"/>
                    <a:pt x="841" y="527"/>
                    <a:pt x="1142" y="201"/>
                  </a:cubicBezTo>
                  <a:cubicBezTo>
                    <a:pt x="1105" y="138"/>
                    <a:pt x="1067" y="75"/>
                    <a:pt x="1029"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1" name="Google Shape;711;p31"/>
            <p:cNvSpPr/>
            <p:nvPr/>
          </p:nvSpPr>
          <p:spPr>
            <a:xfrm>
              <a:off x="3430550" y="2814200"/>
              <a:ext cx="39225" cy="56800"/>
            </a:xfrm>
            <a:custGeom>
              <a:avLst/>
              <a:gdLst/>
              <a:ahLst/>
              <a:cxnLst/>
              <a:rect l="l" t="t" r="r" b="b"/>
              <a:pathLst>
                <a:path w="1569" h="2272" extrusionOk="0">
                  <a:moveTo>
                    <a:pt x="1443" y="0"/>
                  </a:moveTo>
                  <a:cubicBezTo>
                    <a:pt x="1054" y="716"/>
                    <a:pt x="590" y="1406"/>
                    <a:pt x="50" y="2058"/>
                  </a:cubicBezTo>
                  <a:cubicBezTo>
                    <a:pt x="38" y="2083"/>
                    <a:pt x="25" y="2108"/>
                    <a:pt x="0" y="2134"/>
                  </a:cubicBezTo>
                  <a:lnTo>
                    <a:pt x="151" y="2247"/>
                  </a:lnTo>
                  <a:lnTo>
                    <a:pt x="176" y="2272"/>
                  </a:lnTo>
                  <a:cubicBezTo>
                    <a:pt x="715" y="1632"/>
                    <a:pt x="1180" y="941"/>
                    <a:pt x="1569" y="239"/>
                  </a:cubicBezTo>
                  <a:cubicBezTo>
                    <a:pt x="1531" y="163"/>
                    <a:pt x="1481" y="88"/>
                    <a:pt x="1443"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2" name="Google Shape;712;p31"/>
            <p:cNvSpPr/>
            <p:nvPr/>
          </p:nvSpPr>
          <p:spPr>
            <a:xfrm>
              <a:off x="3429600" y="2841500"/>
              <a:ext cx="53675" cy="72175"/>
            </a:xfrm>
            <a:custGeom>
              <a:avLst/>
              <a:gdLst/>
              <a:ahLst/>
              <a:cxnLst/>
              <a:rect l="l" t="t" r="r" b="b"/>
              <a:pathLst>
                <a:path w="2147" h="2887" extrusionOk="0">
                  <a:moveTo>
                    <a:pt x="2033" y="0"/>
                  </a:moveTo>
                  <a:cubicBezTo>
                    <a:pt x="1469" y="904"/>
                    <a:pt x="829" y="1769"/>
                    <a:pt x="113" y="2598"/>
                  </a:cubicBezTo>
                  <a:cubicBezTo>
                    <a:pt x="76" y="2648"/>
                    <a:pt x="38" y="2698"/>
                    <a:pt x="1" y="2736"/>
                  </a:cubicBezTo>
                  <a:lnTo>
                    <a:pt x="164" y="2886"/>
                  </a:lnTo>
                  <a:cubicBezTo>
                    <a:pt x="176" y="2886"/>
                    <a:pt x="176" y="2874"/>
                    <a:pt x="176" y="2874"/>
                  </a:cubicBezTo>
                  <a:cubicBezTo>
                    <a:pt x="189" y="2861"/>
                    <a:pt x="201" y="2836"/>
                    <a:pt x="226" y="2823"/>
                  </a:cubicBezTo>
                  <a:cubicBezTo>
                    <a:pt x="942" y="1995"/>
                    <a:pt x="1582" y="1129"/>
                    <a:pt x="2146" y="238"/>
                  </a:cubicBezTo>
                  <a:cubicBezTo>
                    <a:pt x="2109" y="151"/>
                    <a:pt x="2071" y="75"/>
                    <a:pt x="2033"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3" name="Google Shape;713;p31"/>
            <p:cNvSpPr/>
            <p:nvPr/>
          </p:nvSpPr>
          <p:spPr>
            <a:xfrm>
              <a:off x="3427725" y="2874750"/>
              <a:ext cx="70300" cy="93825"/>
            </a:xfrm>
            <a:custGeom>
              <a:avLst/>
              <a:gdLst/>
              <a:ahLst/>
              <a:cxnLst/>
              <a:rect l="l" t="t" r="r" b="b"/>
              <a:pathLst>
                <a:path w="2812" h="3753" extrusionOk="0">
                  <a:moveTo>
                    <a:pt x="2711" y="0"/>
                  </a:moveTo>
                  <a:cubicBezTo>
                    <a:pt x="2033" y="1230"/>
                    <a:pt x="1167" y="2384"/>
                    <a:pt x="138" y="3451"/>
                  </a:cubicBezTo>
                  <a:cubicBezTo>
                    <a:pt x="88" y="3501"/>
                    <a:pt x="50" y="3552"/>
                    <a:pt x="0" y="3589"/>
                  </a:cubicBezTo>
                  <a:lnTo>
                    <a:pt x="113" y="3702"/>
                  </a:lnTo>
                  <a:lnTo>
                    <a:pt x="163" y="3752"/>
                  </a:lnTo>
                  <a:cubicBezTo>
                    <a:pt x="1230" y="2686"/>
                    <a:pt x="2108" y="1519"/>
                    <a:pt x="2811" y="276"/>
                  </a:cubicBezTo>
                  <a:cubicBezTo>
                    <a:pt x="2774" y="176"/>
                    <a:pt x="2748" y="88"/>
                    <a:pt x="2711"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4" name="Google Shape;714;p31"/>
            <p:cNvSpPr/>
            <p:nvPr/>
          </p:nvSpPr>
          <p:spPr>
            <a:xfrm>
              <a:off x="3429275" y="2909250"/>
              <a:ext cx="80975" cy="101675"/>
            </a:xfrm>
            <a:custGeom>
              <a:avLst/>
              <a:gdLst/>
              <a:ahLst/>
              <a:cxnLst/>
              <a:rect l="l" t="t" r="r" b="b"/>
              <a:pathLst>
                <a:path w="3239" h="4067" extrusionOk="0">
                  <a:moveTo>
                    <a:pt x="3151" y="1"/>
                  </a:moveTo>
                  <a:cubicBezTo>
                    <a:pt x="2360" y="1381"/>
                    <a:pt x="1344" y="2661"/>
                    <a:pt x="101" y="3803"/>
                  </a:cubicBezTo>
                  <a:cubicBezTo>
                    <a:pt x="64" y="3840"/>
                    <a:pt x="39" y="3866"/>
                    <a:pt x="1" y="3903"/>
                  </a:cubicBezTo>
                  <a:lnTo>
                    <a:pt x="76" y="3979"/>
                  </a:lnTo>
                  <a:lnTo>
                    <a:pt x="152" y="4066"/>
                  </a:lnTo>
                  <a:cubicBezTo>
                    <a:pt x="1406" y="2924"/>
                    <a:pt x="2435" y="1657"/>
                    <a:pt x="3239" y="289"/>
                  </a:cubicBezTo>
                  <a:cubicBezTo>
                    <a:pt x="3213" y="201"/>
                    <a:pt x="3176" y="101"/>
                    <a:pt x="3151"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5" name="Google Shape;715;p31"/>
            <p:cNvSpPr/>
            <p:nvPr/>
          </p:nvSpPr>
          <p:spPr>
            <a:xfrm>
              <a:off x="3423950" y="2951925"/>
              <a:ext cx="96975" cy="106375"/>
            </a:xfrm>
            <a:custGeom>
              <a:avLst/>
              <a:gdLst/>
              <a:ahLst/>
              <a:cxnLst/>
              <a:rect l="l" t="t" r="r" b="b"/>
              <a:pathLst>
                <a:path w="3879" h="4255" extrusionOk="0">
                  <a:moveTo>
                    <a:pt x="3815" y="0"/>
                  </a:moveTo>
                  <a:cubicBezTo>
                    <a:pt x="2849" y="1481"/>
                    <a:pt x="1594" y="2824"/>
                    <a:pt x="88" y="4003"/>
                  </a:cubicBezTo>
                  <a:cubicBezTo>
                    <a:pt x="51" y="4028"/>
                    <a:pt x="26" y="4053"/>
                    <a:pt x="1" y="4079"/>
                  </a:cubicBezTo>
                  <a:lnTo>
                    <a:pt x="139" y="4254"/>
                  </a:lnTo>
                  <a:cubicBezTo>
                    <a:pt x="151" y="4242"/>
                    <a:pt x="176" y="4217"/>
                    <a:pt x="201" y="4204"/>
                  </a:cubicBezTo>
                  <a:cubicBezTo>
                    <a:pt x="1670" y="3050"/>
                    <a:pt x="2912" y="1744"/>
                    <a:pt x="3878" y="314"/>
                  </a:cubicBezTo>
                  <a:cubicBezTo>
                    <a:pt x="3866" y="201"/>
                    <a:pt x="3841" y="101"/>
                    <a:pt x="3815"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6" name="Google Shape;716;p31"/>
            <p:cNvSpPr/>
            <p:nvPr/>
          </p:nvSpPr>
          <p:spPr>
            <a:xfrm>
              <a:off x="3421125" y="2997725"/>
              <a:ext cx="105750" cy="106375"/>
            </a:xfrm>
            <a:custGeom>
              <a:avLst/>
              <a:gdLst/>
              <a:ahLst/>
              <a:cxnLst/>
              <a:rect l="l" t="t" r="r" b="b"/>
              <a:pathLst>
                <a:path w="4230" h="4255" extrusionOk="0">
                  <a:moveTo>
                    <a:pt x="4205" y="0"/>
                  </a:moveTo>
                  <a:cubicBezTo>
                    <a:pt x="2987" y="1443"/>
                    <a:pt x="1594" y="2799"/>
                    <a:pt x="51" y="4041"/>
                  </a:cubicBezTo>
                  <a:cubicBezTo>
                    <a:pt x="38" y="4054"/>
                    <a:pt x="26" y="4066"/>
                    <a:pt x="1" y="4079"/>
                  </a:cubicBezTo>
                  <a:lnTo>
                    <a:pt x="151" y="4254"/>
                  </a:lnTo>
                  <a:cubicBezTo>
                    <a:pt x="164" y="4254"/>
                    <a:pt x="176" y="4242"/>
                    <a:pt x="176" y="4229"/>
                  </a:cubicBezTo>
                  <a:cubicBezTo>
                    <a:pt x="1682" y="3025"/>
                    <a:pt x="3038" y="1707"/>
                    <a:pt x="4230" y="314"/>
                  </a:cubicBezTo>
                  <a:cubicBezTo>
                    <a:pt x="4230" y="201"/>
                    <a:pt x="4217" y="101"/>
                    <a:pt x="4205"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7" name="Google Shape;717;p31"/>
            <p:cNvSpPr/>
            <p:nvPr/>
          </p:nvSpPr>
          <p:spPr>
            <a:xfrm>
              <a:off x="3414850" y="3034750"/>
              <a:ext cx="112975" cy="117025"/>
            </a:xfrm>
            <a:custGeom>
              <a:avLst/>
              <a:gdLst/>
              <a:ahLst/>
              <a:cxnLst/>
              <a:rect l="l" t="t" r="r" b="b"/>
              <a:pathLst>
                <a:path w="4519" h="4681" extrusionOk="0">
                  <a:moveTo>
                    <a:pt x="4518" y="0"/>
                  </a:moveTo>
                  <a:lnTo>
                    <a:pt x="4518" y="0"/>
                  </a:lnTo>
                  <a:cubicBezTo>
                    <a:pt x="3326" y="1594"/>
                    <a:pt x="1996" y="3137"/>
                    <a:pt x="202" y="4367"/>
                  </a:cubicBezTo>
                  <a:cubicBezTo>
                    <a:pt x="139" y="4405"/>
                    <a:pt x="76" y="4442"/>
                    <a:pt x="13" y="4493"/>
                  </a:cubicBezTo>
                  <a:lnTo>
                    <a:pt x="1" y="4493"/>
                  </a:lnTo>
                  <a:lnTo>
                    <a:pt x="126" y="4681"/>
                  </a:lnTo>
                  <a:cubicBezTo>
                    <a:pt x="1958" y="3489"/>
                    <a:pt x="3301" y="1970"/>
                    <a:pt x="4506" y="389"/>
                  </a:cubicBezTo>
                  <a:cubicBezTo>
                    <a:pt x="4506" y="264"/>
                    <a:pt x="4506" y="138"/>
                    <a:pt x="4518"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8" name="Google Shape;718;p31"/>
            <p:cNvSpPr/>
            <p:nvPr/>
          </p:nvSpPr>
          <p:spPr>
            <a:xfrm>
              <a:off x="3408575" y="3072075"/>
              <a:ext cx="116100" cy="123325"/>
            </a:xfrm>
            <a:custGeom>
              <a:avLst/>
              <a:gdLst/>
              <a:ahLst/>
              <a:cxnLst/>
              <a:rect l="l" t="t" r="r" b="b"/>
              <a:pathLst>
                <a:path w="4644" h="4933" extrusionOk="0">
                  <a:moveTo>
                    <a:pt x="4644" y="0"/>
                  </a:moveTo>
                  <a:lnTo>
                    <a:pt x="4644" y="0"/>
                  </a:lnTo>
                  <a:cubicBezTo>
                    <a:pt x="3389" y="1707"/>
                    <a:pt x="1858" y="3276"/>
                    <a:pt x="101" y="4681"/>
                  </a:cubicBezTo>
                  <a:cubicBezTo>
                    <a:pt x="63" y="4706"/>
                    <a:pt x="38" y="4731"/>
                    <a:pt x="1" y="4756"/>
                  </a:cubicBezTo>
                  <a:lnTo>
                    <a:pt x="126" y="4920"/>
                  </a:lnTo>
                  <a:lnTo>
                    <a:pt x="151" y="4932"/>
                  </a:lnTo>
                  <a:cubicBezTo>
                    <a:pt x="1845" y="3589"/>
                    <a:pt x="3326" y="2096"/>
                    <a:pt x="4569" y="477"/>
                  </a:cubicBezTo>
                  <a:cubicBezTo>
                    <a:pt x="4594" y="314"/>
                    <a:pt x="4619" y="164"/>
                    <a:pt x="4644"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9" name="Google Shape;719;p31"/>
            <p:cNvSpPr/>
            <p:nvPr/>
          </p:nvSpPr>
          <p:spPr>
            <a:xfrm>
              <a:off x="3405125" y="3125725"/>
              <a:ext cx="106700" cy="97275"/>
            </a:xfrm>
            <a:custGeom>
              <a:avLst/>
              <a:gdLst/>
              <a:ahLst/>
              <a:cxnLst/>
              <a:rect l="l" t="t" r="r" b="b"/>
              <a:pathLst>
                <a:path w="4268" h="3891" extrusionOk="0">
                  <a:moveTo>
                    <a:pt x="4267" y="0"/>
                  </a:moveTo>
                  <a:cubicBezTo>
                    <a:pt x="3075" y="1343"/>
                    <a:pt x="1670" y="2573"/>
                    <a:pt x="76" y="3652"/>
                  </a:cubicBezTo>
                  <a:cubicBezTo>
                    <a:pt x="51" y="3677"/>
                    <a:pt x="26" y="3690"/>
                    <a:pt x="1" y="3702"/>
                  </a:cubicBezTo>
                  <a:lnTo>
                    <a:pt x="51" y="3790"/>
                  </a:lnTo>
                  <a:lnTo>
                    <a:pt x="126" y="3890"/>
                  </a:lnTo>
                  <a:cubicBezTo>
                    <a:pt x="1607" y="2899"/>
                    <a:pt x="2925" y="1782"/>
                    <a:pt x="4067" y="552"/>
                  </a:cubicBezTo>
                  <a:cubicBezTo>
                    <a:pt x="4142" y="364"/>
                    <a:pt x="4205" y="188"/>
                    <a:pt x="4267"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0" name="Google Shape;720;p31"/>
            <p:cNvSpPr/>
            <p:nvPr/>
          </p:nvSpPr>
          <p:spPr>
            <a:xfrm>
              <a:off x="3398225" y="3166825"/>
              <a:ext cx="96650" cy="86300"/>
            </a:xfrm>
            <a:custGeom>
              <a:avLst/>
              <a:gdLst/>
              <a:ahLst/>
              <a:cxnLst/>
              <a:rect l="l" t="t" r="r" b="b"/>
              <a:pathLst>
                <a:path w="3866" h="3452" extrusionOk="0">
                  <a:moveTo>
                    <a:pt x="3866" y="0"/>
                  </a:moveTo>
                  <a:cubicBezTo>
                    <a:pt x="2862" y="1167"/>
                    <a:pt x="1720" y="2372"/>
                    <a:pt x="151" y="3162"/>
                  </a:cubicBezTo>
                  <a:cubicBezTo>
                    <a:pt x="101" y="3188"/>
                    <a:pt x="51" y="3225"/>
                    <a:pt x="1" y="3250"/>
                  </a:cubicBezTo>
                  <a:lnTo>
                    <a:pt x="88" y="3439"/>
                  </a:lnTo>
                  <a:lnTo>
                    <a:pt x="101" y="3451"/>
                  </a:lnTo>
                  <a:cubicBezTo>
                    <a:pt x="1406" y="2811"/>
                    <a:pt x="2423" y="1908"/>
                    <a:pt x="3301" y="966"/>
                  </a:cubicBezTo>
                  <a:cubicBezTo>
                    <a:pt x="3502" y="653"/>
                    <a:pt x="3690" y="326"/>
                    <a:pt x="3866"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1" name="Google Shape;721;p31"/>
            <p:cNvSpPr/>
            <p:nvPr/>
          </p:nvSpPr>
          <p:spPr>
            <a:xfrm>
              <a:off x="3390375" y="2788150"/>
              <a:ext cx="15725" cy="15725"/>
            </a:xfrm>
            <a:custGeom>
              <a:avLst/>
              <a:gdLst/>
              <a:ahLst/>
              <a:cxnLst/>
              <a:rect l="l" t="t" r="r" b="b"/>
              <a:pathLst>
                <a:path w="629" h="629" extrusionOk="0">
                  <a:moveTo>
                    <a:pt x="315" y="1"/>
                  </a:moveTo>
                  <a:cubicBezTo>
                    <a:pt x="139" y="1"/>
                    <a:pt x="1" y="139"/>
                    <a:pt x="1" y="314"/>
                  </a:cubicBezTo>
                  <a:cubicBezTo>
                    <a:pt x="1" y="490"/>
                    <a:pt x="139" y="628"/>
                    <a:pt x="315" y="628"/>
                  </a:cubicBezTo>
                  <a:cubicBezTo>
                    <a:pt x="490" y="628"/>
                    <a:pt x="628" y="490"/>
                    <a:pt x="628" y="314"/>
                  </a:cubicBezTo>
                  <a:cubicBezTo>
                    <a:pt x="628" y="139"/>
                    <a:pt x="490" y="1"/>
                    <a:pt x="31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2" name="Google Shape;722;p31"/>
            <p:cNvSpPr/>
            <p:nvPr/>
          </p:nvSpPr>
          <p:spPr>
            <a:xfrm>
              <a:off x="3548175" y="2771850"/>
              <a:ext cx="16025" cy="15700"/>
            </a:xfrm>
            <a:custGeom>
              <a:avLst/>
              <a:gdLst/>
              <a:ahLst/>
              <a:cxnLst/>
              <a:rect l="l" t="t" r="r" b="b"/>
              <a:pathLst>
                <a:path w="641" h="628" extrusionOk="0">
                  <a:moveTo>
                    <a:pt x="327" y="0"/>
                  </a:moveTo>
                  <a:cubicBezTo>
                    <a:pt x="152" y="0"/>
                    <a:pt x="1" y="138"/>
                    <a:pt x="1" y="314"/>
                  </a:cubicBezTo>
                  <a:cubicBezTo>
                    <a:pt x="1" y="490"/>
                    <a:pt x="152" y="628"/>
                    <a:pt x="327" y="628"/>
                  </a:cubicBezTo>
                  <a:cubicBezTo>
                    <a:pt x="503" y="628"/>
                    <a:pt x="641" y="490"/>
                    <a:pt x="641" y="314"/>
                  </a:cubicBezTo>
                  <a:cubicBezTo>
                    <a:pt x="641" y="138"/>
                    <a:pt x="503" y="0"/>
                    <a:pt x="3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3" name="Google Shape;723;p31"/>
            <p:cNvSpPr/>
            <p:nvPr/>
          </p:nvSpPr>
          <p:spPr>
            <a:xfrm>
              <a:off x="3641675" y="2657950"/>
              <a:ext cx="16025" cy="16025"/>
            </a:xfrm>
            <a:custGeom>
              <a:avLst/>
              <a:gdLst/>
              <a:ahLst/>
              <a:cxnLst/>
              <a:rect l="l" t="t" r="r" b="b"/>
              <a:pathLst>
                <a:path w="641" h="641" extrusionOk="0">
                  <a:moveTo>
                    <a:pt x="327" y="1"/>
                  </a:moveTo>
                  <a:cubicBezTo>
                    <a:pt x="151" y="1"/>
                    <a:pt x="1" y="152"/>
                    <a:pt x="1" y="327"/>
                  </a:cubicBezTo>
                  <a:cubicBezTo>
                    <a:pt x="1" y="503"/>
                    <a:pt x="151" y="641"/>
                    <a:pt x="327" y="641"/>
                  </a:cubicBezTo>
                  <a:cubicBezTo>
                    <a:pt x="490" y="641"/>
                    <a:pt x="641" y="503"/>
                    <a:pt x="641" y="327"/>
                  </a:cubicBezTo>
                  <a:cubicBezTo>
                    <a:pt x="641" y="152"/>
                    <a:pt x="490" y="1"/>
                    <a:pt x="32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4" name="Google Shape;724;p31"/>
            <p:cNvSpPr/>
            <p:nvPr/>
          </p:nvSpPr>
          <p:spPr>
            <a:xfrm>
              <a:off x="3545050" y="2555375"/>
              <a:ext cx="16025" cy="16025"/>
            </a:xfrm>
            <a:custGeom>
              <a:avLst/>
              <a:gdLst/>
              <a:ahLst/>
              <a:cxnLst/>
              <a:rect l="l" t="t" r="r" b="b"/>
              <a:pathLst>
                <a:path w="641" h="641" extrusionOk="0">
                  <a:moveTo>
                    <a:pt x="314" y="0"/>
                  </a:moveTo>
                  <a:cubicBezTo>
                    <a:pt x="139" y="0"/>
                    <a:pt x="0" y="139"/>
                    <a:pt x="0" y="314"/>
                  </a:cubicBezTo>
                  <a:cubicBezTo>
                    <a:pt x="0" y="490"/>
                    <a:pt x="139" y="640"/>
                    <a:pt x="314" y="640"/>
                  </a:cubicBezTo>
                  <a:cubicBezTo>
                    <a:pt x="490" y="640"/>
                    <a:pt x="640" y="490"/>
                    <a:pt x="640" y="314"/>
                  </a:cubicBezTo>
                  <a:cubicBezTo>
                    <a:pt x="640" y="139"/>
                    <a:pt x="490" y="0"/>
                    <a:pt x="31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5" name="Google Shape;725;p31"/>
            <p:cNvSpPr/>
            <p:nvPr/>
          </p:nvSpPr>
          <p:spPr>
            <a:xfrm>
              <a:off x="3609050" y="2479150"/>
              <a:ext cx="9425" cy="9425"/>
            </a:xfrm>
            <a:custGeom>
              <a:avLst/>
              <a:gdLst/>
              <a:ahLst/>
              <a:cxnLst/>
              <a:rect l="l" t="t" r="r" b="b"/>
              <a:pathLst>
                <a:path w="377" h="377" extrusionOk="0">
                  <a:moveTo>
                    <a:pt x="189" y="0"/>
                  </a:moveTo>
                  <a:cubicBezTo>
                    <a:pt x="88" y="0"/>
                    <a:pt x="0" y="88"/>
                    <a:pt x="0" y="188"/>
                  </a:cubicBezTo>
                  <a:cubicBezTo>
                    <a:pt x="0" y="301"/>
                    <a:pt x="88" y="377"/>
                    <a:pt x="189" y="377"/>
                  </a:cubicBezTo>
                  <a:cubicBezTo>
                    <a:pt x="302" y="377"/>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6" name="Google Shape;726;p31"/>
            <p:cNvSpPr/>
            <p:nvPr/>
          </p:nvSpPr>
          <p:spPr>
            <a:xfrm>
              <a:off x="3831800" y="3010900"/>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9" y="302"/>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7" name="Google Shape;727;p31"/>
            <p:cNvSpPr/>
            <p:nvPr/>
          </p:nvSpPr>
          <p:spPr>
            <a:xfrm>
              <a:off x="3646375" y="2993650"/>
              <a:ext cx="7550" cy="7550"/>
            </a:xfrm>
            <a:custGeom>
              <a:avLst/>
              <a:gdLst/>
              <a:ahLst/>
              <a:cxnLst/>
              <a:rect l="l" t="t" r="r" b="b"/>
              <a:pathLst>
                <a:path w="302" h="302" extrusionOk="0">
                  <a:moveTo>
                    <a:pt x="151" y="0"/>
                  </a:moveTo>
                  <a:cubicBezTo>
                    <a:pt x="76" y="0"/>
                    <a:pt x="1" y="63"/>
                    <a:pt x="1" y="151"/>
                  </a:cubicBezTo>
                  <a:cubicBezTo>
                    <a:pt x="1" y="239"/>
                    <a:pt x="76" y="301"/>
                    <a:pt x="151" y="301"/>
                  </a:cubicBezTo>
                  <a:cubicBezTo>
                    <a:pt x="239" y="301"/>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8" name="Google Shape;728;p31"/>
            <p:cNvSpPr/>
            <p:nvPr/>
          </p:nvSpPr>
          <p:spPr>
            <a:xfrm>
              <a:off x="3453450" y="3137650"/>
              <a:ext cx="7550" cy="7550"/>
            </a:xfrm>
            <a:custGeom>
              <a:avLst/>
              <a:gdLst/>
              <a:ahLst/>
              <a:cxnLst/>
              <a:rect l="l" t="t" r="r" b="b"/>
              <a:pathLst>
                <a:path w="302" h="302" extrusionOk="0">
                  <a:moveTo>
                    <a:pt x="151" y="0"/>
                  </a:moveTo>
                  <a:cubicBezTo>
                    <a:pt x="63" y="0"/>
                    <a:pt x="0" y="63"/>
                    <a:pt x="0" y="151"/>
                  </a:cubicBezTo>
                  <a:cubicBezTo>
                    <a:pt x="0" y="239"/>
                    <a:pt x="63" y="301"/>
                    <a:pt x="151" y="301"/>
                  </a:cubicBezTo>
                  <a:cubicBezTo>
                    <a:pt x="239" y="301"/>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9" name="Google Shape;729;p31"/>
            <p:cNvSpPr/>
            <p:nvPr/>
          </p:nvSpPr>
          <p:spPr>
            <a:xfrm>
              <a:off x="3537525" y="3214500"/>
              <a:ext cx="7550" cy="7550"/>
            </a:xfrm>
            <a:custGeom>
              <a:avLst/>
              <a:gdLst/>
              <a:ahLst/>
              <a:cxnLst/>
              <a:rect l="l" t="t" r="r" b="b"/>
              <a:pathLst>
                <a:path w="302" h="302" extrusionOk="0">
                  <a:moveTo>
                    <a:pt x="151" y="1"/>
                  </a:moveTo>
                  <a:cubicBezTo>
                    <a:pt x="63" y="1"/>
                    <a:pt x="0" y="63"/>
                    <a:pt x="0" y="151"/>
                  </a:cubicBezTo>
                  <a:cubicBezTo>
                    <a:pt x="0" y="239"/>
                    <a:pt x="63" y="302"/>
                    <a:pt x="151" y="302"/>
                  </a:cubicBezTo>
                  <a:cubicBezTo>
                    <a:pt x="239" y="302"/>
                    <a:pt x="301" y="239"/>
                    <a:pt x="301" y="151"/>
                  </a:cubicBezTo>
                  <a:cubicBezTo>
                    <a:pt x="301" y="63"/>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0" name="Google Shape;730;p31"/>
            <p:cNvSpPr/>
            <p:nvPr/>
          </p:nvSpPr>
          <p:spPr>
            <a:xfrm>
              <a:off x="3391325" y="3223925"/>
              <a:ext cx="7550" cy="7550"/>
            </a:xfrm>
            <a:custGeom>
              <a:avLst/>
              <a:gdLst/>
              <a:ahLst/>
              <a:cxnLst/>
              <a:rect l="l" t="t" r="r" b="b"/>
              <a:pathLst>
                <a:path w="302" h="302" extrusionOk="0">
                  <a:moveTo>
                    <a:pt x="151" y="0"/>
                  </a:moveTo>
                  <a:cubicBezTo>
                    <a:pt x="63" y="0"/>
                    <a:pt x="1" y="75"/>
                    <a:pt x="1" y="151"/>
                  </a:cubicBezTo>
                  <a:cubicBezTo>
                    <a:pt x="1" y="238"/>
                    <a:pt x="63" y="301"/>
                    <a:pt x="151" y="301"/>
                  </a:cubicBezTo>
                  <a:cubicBezTo>
                    <a:pt x="239" y="301"/>
                    <a:pt x="302" y="238"/>
                    <a:pt x="302" y="151"/>
                  </a:cubicBezTo>
                  <a:cubicBezTo>
                    <a:pt x="302"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1" name="Google Shape;731;p31"/>
            <p:cNvSpPr/>
            <p:nvPr/>
          </p:nvSpPr>
          <p:spPr>
            <a:xfrm>
              <a:off x="3476025" y="265670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2" name="Google Shape;732;p31"/>
            <p:cNvSpPr/>
            <p:nvPr/>
          </p:nvSpPr>
          <p:spPr>
            <a:xfrm>
              <a:off x="3489525" y="2928400"/>
              <a:ext cx="9750" cy="9750"/>
            </a:xfrm>
            <a:custGeom>
              <a:avLst/>
              <a:gdLst/>
              <a:ahLst/>
              <a:cxnLst/>
              <a:rect l="l" t="t" r="r" b="b"/>
              <a:pathLst>
                <a:path w="390" h="390" extrusionOk="0">
                  <a:moveTo>
                    <a:pt x="189" y="0"/>
                  </a:moveTo>
                  <a:cubicBezTo>
                    <a:pt x="88" y="0"/>
                    <a:pt x="0" y="88"/>
                    <a:pt x="0" y="201"/>
                  </a:cubicBezTo>
                  <a:cubicBezTo>
                    <a:pt x="0" y="301"/>
                    <a:pt x="88" y="389"/>
                    <a:pt x="189" y="389"/>
                  </a:cubicBezTo>
                  <a:cubicBezTo>
                    <a:pt x="302" y="389"/>
                    <a:pt x="389" y="301"/>
                    <a:pt x="389" y="201"/>
                  </a:cubicBezTo>
                  <a:cubicBezTo>
                    <a:pt x="389"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3" name="Google Shape;733;p31"/>
            <p:cNvSpPr/>
            <p:nvPr/>
          </p:nvSpPr>
          <p:spPr>
            <a:xfrm>
              <a:off x="3385375" y="247570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4" name="Google Shape;734;p31"/>
            <p:cNvSpPr/>
            <p:nvPr/>
          </p:nvSpPr>
          <p:spPr>
            <a:xfrm>
              <a:off x="3964175" y="308775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5" name="Google Shape;735;p31"/>
            <p:cNvSpPr/>
            <p:nvPr/>
          </p:nvSpPr>
          <p:spPr>
            <a:xfrm>
              <a:off x="3767175" y="2817650"/>
              <a:ext cx="9750" cy="9750"/>
            </a:xfrm>
            <a:custGeom>
              <a:avLst/>
              <a:gdLst/>
              <a:ahLst/>
              <a:cxnLst/>
              <a:rect l="l" t="t" r="r" b="b"/>
              <a:pathLst>
                <a:path w="390" h="390" extrusionOk="0">
                  <a:moveTo>
                    <a:pt x="188" y="0"/>
                  </a:moveTo>
                  <a:cubicBezTo>
                    <a:pt x="88" y="0"/>
                    <a:pt x="0" y="88"/>
                    <a:pt x="0" y="201"/>
                  </a:cubicBezTo>
                  <a:cubicBezTo>
                    <a:pt x="0" y="301"/>
                    <a:pt x="88" y="389"/>
                    <a:pt x="188" y="389"/>
                  </a:cubicBezTo>
                  <a:cubicBezTo>
                    <a:pt x="301" y="389"/>
                    <a:pt x="389" y="301"/>
                    <a:pt x="389" y="201"/>
                  </a:cubicBezTo>
                  <a:cubicBezTo>
                    <a:pt x="389" y="88"/>
                    <a:pt x="301" y="0"/>
                    <a:pt x="1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6" name="Google Shape;736;p31"/>
            <p:cNvSpPr/>
            <p:nvPr/>
          </p:nvSpPr>
          <p:spPr>
            <a:xfrm>
              <a:off x="4299875" y="3137325"/>
              <a:ext cx="9750" cy="9750"/>
            </a:xfrm>
            <a:custGeom>
              <a:avLst/>
              <a:gdLst/>
              <a:ahLst/>
              <a:cxnLst/>
              <a:rect l="l" t="t" r="r" b="b"/>
              <a:pathLst>
                <a:path w="390" h="390" extrusionOk="0">
                  <a:moveTo>
                    <a:pt x="188" y="1"/>
                  </a:moveTo>
                  <a:cubicBezTo>
                    <a:pt x="88" y="1"/>
                    <a:pt x="0" y="88"/>
                    <a:pt x="0" y="201"/>
                  </a:cubicBezTo>
                  <a:cubicBezTo>
                    <a:pt x="0" y="302"/>
                    <a:pt x="88" y="390"/>
                    <a:pt x="188" y="390"/>
                  </a:cubicBezTo>
                  <a:cubicBezTo>
                    <a:pt x="301" y="390"/>
                    <a:pt x="389" y="302"/>
                    <a:pt x="389" y="201"/>
                  </a:cubicBezTo>
                  <a:cubicBezTo>
                    <a:pt x="389" y="88"/>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7" name="Google Shape;737;p31"/>
            <p:cNvSpPr/>
            <p:nvPr/>
          </p:nvSpPr>
          <p:spPr>
            <a:xfrm>
              <a:off x="3707550" y="3149250"/>
              <a:ext cx="9750" cy="9425"/>
            </a:xfrm>
            <a:custGeom>
              <a:avLst/>
              <a:gdLst/>
              <a:ahLst/>
              <a:cxnLst/>
              <a:rect l="l" t="t" r="r" b="b"/>
              <a:pathLst>
                <a:path w="390" h="377" extrusionOk="0">
                  <a:moveTo>
                    <a:pt x="202" y="0"/>
                  </a:moveTo>
                  <a:cubicBezTo>
                    <a:pt x="89" y="0"/>
                    <a:pt x="1" y="76"/>
                    <a:pt x="1" y="189"/>
                  </a:cubicBezTo>
                  <a:cubicBezTo>
                    <a:pt x="1" y="289"/>
                    <a:pt x="89" y="377"/>
                    <a:pt x="202" y="377"/>
                  </a:cubicBezTo>
                  <a:cubicBezTo>
                    <a:pt x="302" y="377"/>
                    <a:pt x="390" y="289"/>
                    <a:pt x="390" y="189"/>
                  </a:cubicBezTo>
                  <a:cubicBezTo>
                    <a:pt x="390" y="76"/>
                    <a:pt x="302" y="0"/>
                    <a:pt x="2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8" name="Google Shape;738;p31"/>
            <p:cNvSpPr/>
            <p:nvPr/>
          </p:nvSpPr>
          <p:spPr>
            <a:xfrm>
              <a:off x="4200100" y="2984850"/>
              <a:ext cx="9750" cy="9750"/>
            </a:xfrm>
            <a:custGeom>
              <a:avLst/>
              <a:gdLst/>
              <a:ahLst/>
              <a:cxnLst/>
              <a:rect l="l" t="t" r="r" b="b"/>
              <a:pathLst>
                <a:path w="390" h="390" extrusionOk="0">
                  <a:moveTo>
                    <a:pt x="189" y="1"/>
                  </a:moveTo>
                  <a:cubicBezTo>
                    <a:pt x="88" y="1"/>
                    <a:pt x="1" y="89"/>
                    <a:pt x="1" y="202"/>
                  </a:cubicBezTo>
                  <a:cubicBezTo>
                    <a:pt x="1" y="302"/>
                    <a:pt x="88" y="390"/>
                    <a:pt x="189" y="390"/>
                  </a:cubicBezTo>
                  <a:cubicBezTo>
                    <a:pt x="302" y="390"/>
                    <a:pt x="390" y="302"/>
                    <a:pt x="390" y="202"/>
                  </a:cubicBezTo>
                  <a:cubicBezTo>
                    <a:pt x="390"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9" name="Google Shape;739;p31"/>
            <p:cNvSpPr/>
            <p:nvPr/>
          </p:nvSpPr>
          <p:spPr>
            <a:xfrm>
              <a:off x="3928425" y="2855300"/>
              <a:ext cx="9750" cy="9750"/>
            </a:xfrm>
            <a:custGeom>
              <a:avLst/>
              <a:gdLst/>
              <a:ahLst/>
              <a:cxnLst/>
              <a:rect l="l" t="t" r="r" b="b"/>
              <a:pathLst>
                <a:path w="390" h="390" extrusionOk="0">
                  <a:moveTo>
                    <a:pt x="201" y="0"/>
                  </a:moveTo>
                  <a:cubicBezTo>
                    <a:pt x="88" y="0"/>
                    <a:pt x="0" y="88"/>
                    <a:pt x="0" y="188"/>
                  </a:cubicBezTo>
                  <a:cubicBezTo>
                    <a:pt x="0" y="301"/>
                    <a:pt x="88" y="389"/>
                    <a:pt x="201" y="389"/>
                  </a:cubicBezTo>
                  <a:cubicBezTo>
                    <a:pt x="301" y="389"/>
                    <a:pt x="389" y="301"/>
                    <a:pt x="389" y="188"/>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40" name="Google Shape;740;p31"/>
            <p:cNvSpPr/>
            <p:nvPr/>
          </p:nvSpPr>
          <p:spPr>
            <a:xfrm>
              <a:off x="4047950" y="293185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437915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4"/>
        <p:cNvGrpSpPr/>
        <p:nvPr/>
      </p:nvGrpSpPr>
      <p:grpSpPr>
        <a:xfrm>
          <a:off x="0" y="0"/>
          <a:ext cx="0" cy="0"/>
          <a:chOff x="0" y="0"/>
          <a:chExt cx="0" cy="0"/>
        </a:xfrm>
      </p:grpSpPr>
      <p:grpSp>
        <p:nvGrpSpPr>
          <p:cNvPr id="35" name="Google Shape;35;p4"/>
          <p:cNvGrpSpPr/>
          <p:nvPr/>
        </p:nvGrpSpPr>
        <p:grpSpPr>
          <a:xfrm>
            <a:off x="24" y="-9"/>
            <a:ext cx="12191977" cy="6860860"/>
            <a:chOff x="17" y="-7"/>
            <a:chExt cx="9143983" cy="5145645"/>
          </a:xfrm>
        </p:grpSpPr>
        <p:grpSp>
          <p:nvGrpSpPr>
            <p:cNvPr id="36" name="Google Shape;36;p4"/>
            <p:cNvGrpSpPr/>
            <p:nvPr/>
          </p:nvGrpSpPr>
          <p:grpSpPr>
            <a:xfrm flipH="1">
              <a:off x="5713554" y="-7"/>
              <a:ext cx="3430446" cy="1998576"/>
              <a:chOff x="2387099" y="3646800"/>
              <a:chExt cx="1386375" cy="807701"/>
            </a:xfrm>
          </p:grpSpPr>
          <p:sp>
            <p:nvSpPr>
              <p:cNvPr id="37" name="Google Shape;37;p4"/>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 name="Google Shape;38;p4"/>
              <p:cNvSpPr/>
              <p:nvPr/>
            </p:nvSpPr>
            <p:spPr>
              <a:xfrm>
                <a:off x="3596828" y="3646803"/>
                <a:ext cx="128325" cy="225902"/>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 name="Google Shape;39;p4"/>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 name="Google Shape;40;p4"/>
              <p:cNvSpPr/>
              <p:nvPr/>
            </p:nvSpPr>
            <p:spPr>
              <a:xfrm>
                <a:off x="2387099" y="3646803"/>
                <a:ext cx="1232950" cy="483564"/>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 name="Google Shape;41;p4"/>
              <p:cNvSpPr/>
              <p:nvPr/>
            </p:nvSpPr>
            <p:spPr>
              <a:xfrm>
                <a:off x="2387099" y="3646803"/>
                <a:ext cx="1386375" cy="807698"/>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 name="Google Shape;42;p4"/>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43" name="Google Shape;43;p4"/>
            <p:cNvSpPr/>
            <p:nvPr/>
          </p:nvSpPr>
          <p:spPr>
            <a:xfrm rot="10800000">
              <a:off x="17" y="4053222"/>
              <a:ext cx="2065033" cy="1092415"/>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44" name="Google Shape;44;p4"/>
          <p:cNvSpPr txBox="1">
            <a:spLocks noGrp="1"/>
          </p:cNvSpPr>
          <p:nvPr>
            <p:ph type="title"/>
          </p:nvPr>
        </p:nvSpPr>
        <p:spPr>
          <a:xfrm>
            <a:off x="950967" y="719333"/>
            <a:ext cx="7702000" cy="573200"/>
          </a:xfrm>
          <a:prstGeom prst="rect">
            <a:avLst/>
          </a:prstGeom>
        </p:spPr>
        <p:txBody>
          <a:bodyPr spcFirstLastPara="1" wrap="square" lIns="0" tIns="0" rIns="0" bIns="0" anchor="t" anchorCtr="0">
            <a:noAutofit/>
          </a:bodyPr>
          <a:lstStyle>
            <a:lvl1pPr lvl="0">
              <a:spcBef>
                <a:spcPts val="0"/>
              </a:spcBef>
              <a:spcAft>
                <a:spcPts val="0"/>
              </a:spcAft>
              <a:buSzPts val="2800"/>
              <a:buNone/>
              <a:defRPr sz="46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4"/>
          <p:cNvSpPr txBox="1">
            <a:spLocks noGrp="1"/>
          </p:cNvSpPr>
          <p:nvPr>
            <p:ph type="body" idx="1"/>
          </p:nvPr>
        </p:nvSpPr>
        <p:spPr>
          <a:xfrm>
            <a:off x="950967" y="1536633"/>
            <a:ext cx="10290000" cy="45552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chemeClr val="lt1"/>
              </a:buClr>
              <a:buSzPts val="1200"/>
              <a:buFont typeface="Livvic"/>
              <a:buChar char="●"/>
              <a:defRPr sz="1600"/>
            </a:lvl1pPr>
            <a:lvl2pPr marL="1219170" lvl="1" indent="-406390">
              <a:spcBef>
                <a:spcPts val="2133"/>
              </a:spcBef>
              <a:spcAft>
                <a:spcPts val="0"/>
              </a:spcAft>
              <a:buClr>
                <a:srgbClr val="434343"/>
              </a:buClr>
              <a:buSzPts val="1200"/>
              <a:buFont typeface="Roboto Condensed Light"/>
              <a:buChar char="○"/>
              <a:defRPr/>
            </a:lvl2pPr>
            <a:lvl3pPr marL="1828754" lvl="2" indent="-406390">
              <a:spcBef>
                <a:spcPts val="2133"/>
              </a:spcBef>
              <a:spcAft>
                <a:spcPts val="0"/>
              </a:spcAft>
              <a:buClr>
                <a:srgbClr val="434343"/>
              </a:buClr>
              <a:buSzPts val="1200"/>
              <a:buFont typeface="Roboto Condensed Light"/>
              <a:buChar char="■"/>
              <a:defRPr/>
            </a:lvl3pPr>
            <a:lvl4pPr marL="2438339" lvl="3" indent="-406390">
              <a:spcBef>
                <a:spcPts val="2133"/>
              </a:spcBef>
              <a:spcAft>
                <a:spcPts val="0"/>
              </a:spcAft>
              <a:buClr>
                <a:srgbClr val="434343"/>
              </a:buClr>
              <a:buSzPts val="1200"/>
              <a:buFont typeface="Roboto Condensed Light"/>
              <a:buChar char="●"/>
              <a:defRPr/>
            </a:lvl4pPr>
            <a:lvl5pPr marL="3047924" lvl="4" indent="-406390">
              <a:spcBef>
                <a:spcPts val="2133"/>
              </a:spcBef>
              <a:spcAft>
                <a:spcPts val="0"/>
              </a:spcAft>
              <a:buClr>
                <a:srgbClr val="434343"/>
              </a:buClr>
              <a:buSzPts val="1200"/>
              <a:buFont typeface="Roboto Condensed Light"/>
              <a:buChar char="○"/>
              <a:defRPr/>
            </a:lvl5pPr>
            <a:lvl6pPr marL="3657509" lvl="5" indent="-406390">
              <a:spcBef>
                <a:spcPts val="2133"/>
              </a:spcBef>
              <a:spcAft>
                <a:spcPts val="0"/>
              </a:spcAft>
              <a:buClr>
                <a:srgbClr val="434343"/>
              </a:buClr>
              <a:buSzPts val="1200"/>
              <a:buFont typeface="Roboto Condensed Light"/>
              <a:buChar char="■"/>
              <a:defRPr/>
            </a:lvl6pPr>
            <a:lvl7pPr marL="4267093" lvl="6" indent="-406390">
              <a:spcBef>
                <a:spcPts val="2133"/>
              </a:spcBef>
              <a:spcAft>
                <a:spcPts val="0"/>
              </a:spcAft>
              <a:buClr>
                <a:srgbClr val="434343"/>
              </a:buClr>
              <a:buSzPts val="1200"/>
              <a:buFont typeface="Roboto Condensed Light"/>
              <a:buChar char="●"/>
              <a:defRPr/>
            </a:lvl7pPr>
            <a:lvl8pPr marL="4876678" lvl="7" indent="-406390">
              <a:spcBef>
                <a:spcPts val="2133"/>
              </a:spcBef>
              <a:spcAft>
                <a:spcPts val="0"/>
              </a:spcAft>
              <a:buClr>
                <a:srgbClr val="434343"/>
              </a:buClr>
              <a:buSzPts val="1200"/>
              <a:buFont typeface="Roboto Condensed Light"/>
              <a:buChar char="○"/>
              <a:defRPr/>
            </a:lvl8pPr>
            <a:lvl9pPr marL="5486263" lvl="8" indent="-406390">
              <a:spcBef>
                <a:spcPts val="2133"/>
              </a:spcBef>
              <a:spcAft>
                <a:spcPts val="2133"/>
              </a:spcAft>
              <a:buClr>
                <a:srgbClr val="434343"/>
              </a:buClr>
              <a:buSzPts val="1200"/>
              <a:buFont typeface="Roboto Condensed Light"/>
              <a:buChar char="■"/>
              <a:defRPr/>
            </a:lvl9pPr>
          </a:lstStyle>
          <a:p>
            <a:endParaRPr/>
          </a:p>
        </p:txBody>
      </p:sp>
    </p:spTree>
    <p:extLst>
      <p:ext uri="{BB962C8B-B14F-4D97-AF65-F5344CB8AC3E}">
        <p14:creationId xmlns:p14="http://schemas.microsoft.com/office/powerpoint/2010/main" val="1263935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4E3D-BAE8-46BF-9436-4CC827C2478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ABF4EBE-B712-401B-8737-71F2C9545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5A3E5E7-2257-49B8-A34D-0ABAD17C07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09CBD-693A-4DC0-9D11-B438EAF54114}" type="datetimeFigureOut">
              <a:rPr kumimoji="0" 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17/02/2025</a:t>
            </a:fld>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6CC0879D-0B50-451B-AF68-05F9C24352F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A7E91CCB-DE47-4EA4-B260-4F54A5FA5F2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DABCDD-BD01-4FFC-B0A4-9874CF1A02AD}" type="slidenum">
              <a:rPr kumimoji="0" 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6168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4" y="-9"/>
            <a:ext cx="12192244" cy="6852024"/>
            <a:chOff x="-11" y="-7"/>
            <a:chExt cx="9144183" cy="5139018"/>
          </a:xfrm>
        </p:grpSpPr>
        <p:grpSp>
          <p:nvGrpSpPr>
            <p:cNvPr id="10" name="Google Shape;10;p2"/>
            <p:cNvGrpSpPr/>
            <p:nvPr/>
          </p:nvGrpSpPr>
          <p:grpSpPr>
            <a:xfrm>
              <a:off x="146748" y="2541651"/>
              <a:ext cx="8997424" cy="2597361"/>
              <a:chOff x="1213475" y="1281350"/>
              <a:chExt cx="3125625" cy="902300"/>
            </a:xfrm>
          </p:grpSpPr>
          <p:sp>
            <p:nvSpPr>
              <p:cNvPr id="11" name="Google Shape;11;p2"/>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2" name="Google Shape;12;p2"/>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3" name="Google Shape;13;p2"/>
            <p:cNvGrpSpPr/>
            <p:nvPr/>
          </p:nvGrpSpPr>
          <p:grpSpPr>
            <a:xfrm>
              <a:off x="-11" y="-7"/>
              <a:ext cx="3516067" cy="2211940"/>
              <a:chOff x="5223150" y="2771850"/>
              <a:chExt cx="1210350" cy="761425"/>
            </a:xfrm>
          </p:grpSpPr>
          <p:sp>
            <p:nvSpPr>
              <p:cNvPr id="14" name="Google Shape;14;p2"/>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5" name="Google Shape;15;p2"/>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pic>
        <p:nvPicPr>
          <p:cNvPr id="16" name="Google Shape;16;p2"/>
          <p:cNvPicPr preferRelativeResize="0"/>
          <p:nvPr/>
        </p:nvPicPr>
        <p:blipFill>
          <a:blip r:embed="rId2">
            <a:alphaModFix/>
          </a:blip>
          <a:stretch>
            <a:fillRect/>
          </a:stretch>
        </p:blipFill>
        <p:spPr>
          <a:xfrm>
            <a:off x="0" y="127"/>
            <a:ext cx="12192003" cy="6857748"/>
          </a:xfrm>
          <a:prstGeom prst="rect">
            <a:avLst/>
          </a:prstGeom>
          <a:noFill/>
          <a:ln>
            <a:noFill/>
          </a:ln>
        </p:spPr>
      </p:pic>
      <p:sp>
        <p:nvSpPr>
          <p:cNvPr id="17" name="Google Shape;17;p2"/>
          <p:cNvSpPr/>
          <p:nvPr/>
        </p:nvSpPr>
        <p:spPr>
          <a:xfrm>
            <a:off x="3042000" y="2042600"/>
            <a:ext cx="6108000" cy="27728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8" name="Google Shape;18;p2"/>
          <p:cNvSpPr txBox="1">
            <a:spLocks noGrp="1"/>
          </p:cNvSpPr>
          <p:nvPr>
            <p:ph type="ctrTitle"/>
          </p:nvPr>
        </p:nvSpPr>
        <p:spPr>
          <a:xfrm>
            <a:off x="3600000" y="2389417"/>
            <a:ext cx="4992000" cy="13692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FAF2DD"/>
              </a:buClr>
              <a:buSzPts val="5000"/>
              <a:buFont typeface="Amatic SC"/>
              <a:buNone/>
              <a:defRPr sz="7066" b="1">
                <a:solidFill>
                  <a:srgbClr val="FAF2DD"/>
                </a:solidFill>
                <a:latin typeface="Amatic SC"/>
                <a:ea typeface="Amatic SC"/>
                <a:cs typeface="Amatic SC"/>
                <a:sym typeface="Amatic SC"/>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9" name="Google Shape;19;p2"/>
          <p:cNvSpPr txBox="1">
            <a:spLocks noGrp="1"/>
          </p:cNvSpPr>
          <p:nvPr>
            <p:ph type="subTitle" idx="1"/>
          </p:nvPr>
        </p:nvSpPr>
        <p:spPr>
          <a:xfrm>
            <a:off x="3600000" y="3758617"/>
            <a:ext cx="4992000" cy="776800"/>
          </a:xfrm>
          <a:prstGeom prst="rect">
            <a:avLst/>
          </a:prstGeom>
        </p:spPr>
        <p:txBody>
          <a:bodyPr spcFirstLastPara="1" wrap="square" lIns="91425" tIns="0" rIns="91425" bIns="91425" anchor="t" anchorCtr="0">
            <a:noAutofit/>
          </a:bodyPr>
          <a:lstStyle>
            <a:lvl1pPr lvl="0" algn="ctr" rtl="0">
              <a:lnSpc>
                <a:spcPct val="100000"/>
              </a:lnSpc>
              <a:spcBef>
                <a:spcPts val="0"/>
              </a:spcBef>
              <a:spcAft>
                <a:spcPts val="0"/>
              </a:spcAft>
              <a:buClr>
                <a:srgbClr val="FAF2DD"/>
              </a:buClr>
              <a:buSzPts val="1100"/>
              <a:buFont typeface="Happy Monkey"/>
              <a:buNone/>
              <a:defRPr sz="2133">
                <a:solidFill>
                  <a:srgbClr val="FAF2DD"/>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537194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grpSp>
        <p:nvGrpSpPr>
          <p:cNvPr id="21" name="Google Shape;21;p3"/>
          <p:cNvGrpSpPr/>
          <p:nvPr/>
        </p:nvGrpSpPr>
        <p:grpSpPr>
          <a:xfrm>
            <a:off x="11" y="10"/>
            <a:ext cx="12192004" cy="6860124"/>
            <a:chOff x="8" y="7"/>
            <a:chExt cx="9144003" cy="5145093"/>
          </a:xfrm>
        </p:grpSpPr>
        <p:grpSp>
          <p:nvGrpSpPr>
            <p:cNvPr id="22" name="Google Shape;22;p3"/>
            <p:cNvGrpSpPr/>
            <p:nvPr/>
          </p:nvGrpSpPr>
          <p:grpSpPr>
            <a:xfrm rot="5400000" flipH="1">
              <a:off x="-525343" y="2297373"/>
              <a:ext cx="3366902" cy="2316200"/>
              <a:chOff x="529875" y="3526025"/>
              <a:chExt cx="1175225" cy="808475"/>
            </a:xfrm>
          </p:grpSpPr>
          <p:sp>
            <p:nvSpPr>
              <p:cNvPr id="23" name="Google Shape;23;p3"/>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4" name="Google Shape;24;p3"/>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5" name="Google Shape;25;p3"/>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6" name="Google Shape;26;p3"/>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7" name="Google Shape;27;p3"/>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8" name="Google Shape;28;p3"/>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29" name="Google Shape;29;p3"/>
            <p:cNvGrpSpPr/>
            <p:nvPr/>
          </p:nvGrpSpPr>
          <p:grpSpPr>
            <a:xfrm flipH="1">
              <a:off x="5671275" y="7"/>
              <a:ext cx="3472736" cy="2184757"/>
              <a:chOff x="5223150" y="2771850"/>
              <a:chExt cx="1210350" cy="761425"/>
            </a:xfrm>
          </p:grpSpPr>
          <p:sp>
            <p:nvSpPr>
              <p:cNvPr id="30" name="Google Shape;30;p3"/>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1" name="Google Shape;31;p3"/>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32" name="Google Shape;32;p3"/>
          <p:cNvSpPr txBox="1">
            <a:spLocks noGrp="1"/>
          </p:cNvSpPr>
          <p:nvPr>
            <p:ph type="ctrTitle"/>
          </p:nvPr>
        </p:nvSpPr>
        <p:spPr>
          <a:xfrm>
            <a:off x="2898400" y="719333"/>
            <a:ext cx="6395200" cy="3623200"/>
          </a:xfrm>
          <a:prstGeom prst="rect">
            <a:avLst/>
          </a:prstGeom>
        </p:spPr>
        <p:txBody>
          <a:bodyPr spcFirstLastPara="1" wrap="square" lIns="0" tIns="0" rIns="0" bIns="0" anchor="b" anchorCtr="0">
            <a:noAutofit/>
          </a:bodyPr>
          <a:lstStyle>
            <a:lvl1pPr lvl="0" algn="ctr" rtl="0">
              <a:spcBef>
                <a:spcPts val="0"/>
              </a:spcBef>
              <a:spcAft>
                <a:spcPts val="0"/>
              </a:spcAft>
              <a:buClr>
                <a:srgbClr val="EA8C6D"/>
              </a:buClr>
              <a:buSzPts val="8300"/>
              <a:buFont typeface="Amatic SC"/>
              <a:buNone/>
              <a:defRPr sz="8666" b="1">
                <a:solidFill>
                  <a:srgbClr val="EA8C6D"/>
                </a:solidFill>
                <a:latin typeface="Amatic SC"/>
                <a:ea typeface="Amatic SC"/>
                <a:cs typeface="Amatic SC"/>
                <a:sym typeface="Amatic SC"/>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3" name="Google Shape;33;p3"/>
          <p:cNvSpPr txBox="1">
            <a:spLocks noGrp="1"/>
          </p:cNvSpPr>
          <p:nvPr>
            <p:ph type="subTitle" idx="1"/>
          </p:nvPr>
        </p:nvSpPr>
        <p:spPr>
          <a:xfrm>
            <a:off x="3529600" y="4422567"/>
            <a:ext cx="5132800" cy="1710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500"/>
              <a:buFont typeface="Happy Monkey"/>
              <a:buNone/>
              <a:defRPr sz="3200">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221996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4"/>
        <p:cNvGrpSpPr/>
        <p:nvPr/>
      </p:nvGrpSpPr>
      <p:grpSpPr>
        <a:xfrm>
          <a:off x="0" y="0"/>
          <a:ext cx="0" cy="0"/>
          <a:chOff x="0" y="0"/>
          <a:chExt cx="0" cy="0"/>
        </a:xfrm>
      </p:grpSpPr>
      <p:grpSp>
        <p:nvGrpSpPr>
          <p:cNvPr id="35" name="Google Shape;35;p4"/>
          <p:cNvGrpSpPr/>
          <p:nvPr/>
        </p:nvGrpSpPr>
        <p:grpSpPr>
          <a:xfrm>
            <a:off x="24" y="-9"/>
            <a:ext cx="12191977" cy="6860860"/>
            <a:chOff x="17" y="-7"/>
            <a:chExt cx="9143983" cy="5145645"/>
          </a:xfrm>
        </p:grpSpPr>
        <p:grpSp>
          <p:nvGrpSpPr>
            <p:cNvPr id="36" name="Google Shape;36;p4"/>
            <p:cNvGrpSpPr/>
            <p:nvPr/>
          </p:nvGrpSpPr>
          <p:grpSpPr>
            <a:xfrm flipH="1">
              <a:off x="5713554" y="-7"/>
              <a:ext cx="3430446" cy="1998576"/>
              <a:chOff x="2387099" y="3646800"/>
              <a:chExt cx="1386375" cy="807701"/>
            </a:xfrm>
          </p:grpSpPr>
          <p:sp>
            <p:nvSpPr>
              <p:cNvPr id="37" name="Google Shape;37;p4"/>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 name="Google Shape;38;p4"/>
              <p:cNvSpPr/>
              <p:nvPr/>
            </p:nvSpPr>
            <p:spPr>
              <a:xfrm>
                <a:off x="3596828" y="3646803"/>
                <a:ext cx="128325" cy="225902"/>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 name="Google Shape;39;p4"/>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 name="Google Shape;40;p4"/>
              <p:cNvSpPr/>
              <p:nvPr/>
            </p:nvSpPr>
            <p:spPr>
              <a:xfrm>
                <a:off x="2387099" y="3646803"/>
                <a:ext cx="1232950" cy="483564"/>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 name="Google Shape;41;p4"/>
              <p:cNvSpPr/>
              <p:nvPr/>
            </p:nvSpPr>
            <p:spPr>
              <a:xfrm>
                <a:off x="2387099" y="3646803"/>
                <a:ext cx="1386375" cy="807698"/>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 name="Google Shape;42;p4"/>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43" name="Google Shape;43;p4"/>
            <p:cNvSpPr/>
            <p:nvPr/>
          </p:nvSpPr>
          <p:spPr>
            <a:xfrm rot="10800000">
              <a:off x="17" y="4053222"/>
              <a:ext cx="2065033" cy="1092415"/>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44" name="Google Shape;44;p4"/>
          <p:cNvSpPr txBox="1">
            <a:spLocks noGrp="1"/>
          </p:cNvSpPr>
          <p:nvPr>
            <p:ph type="title"/>
          </p:nvPr>
        </p:nvSpPr>
        <p:spPr>
          <a:xfrm>
            <a:off x="950967" y="719333"/>
            <a:ext cx="7702000" cy="573200"/>
          </a:xfrm>
          <a:prstGeom prst="rect">
            <a:avLst/>
          </a:prstGeom>
        </p:spPr>
        <p:txBody>
          <a:bodyPr spcFirstLastPara="1" wrap="square" lIns="0" tIns="0" rIns="0" bIns="0" anchor="t" anchorCtr="0">
            <a:noAutofit/>
          </a:bodyPr>
          <a:lstStyle>
            <a:lvl1pPr lvl="0">
              <a:spcBef>
                <a:spcPts val="0"/>
              </a:spcBef>
              <a:spcAft>
                <a:spcPts val="0"/>
              </a:spcAft>
              <a:buSzPts val="2800"/>
              <a:buNone/>
              <a:defRPr sz="46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4"/>
          <p:cNvSpPr txBox="1">
            <a:spLocks noGrp="1"/>
          </p:cNvSpPr>
          <p:nvPr>
            <p:ph type="body" idx="1"/>
          </p:nvPr>
        </p:nvSpPr>
        <p:spPr>
          <a:xfrm>
            <a:off x="950967" y="1536633"/>
            <a:ext cx="10290000" cy="45552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chemeClr val="lt1"/>
              </a:buClr>
              <a:buSzPts val="1200"/>
              <a:buFont typeface="Livvic"/>
              <a:buChar char="●"/>
              <a:defRPr sz="1600"/>
            </a:lvl1pPr>
            <a:lvl2pPr marL="1219170" lvl="1" indent="-406390">
              <a:spcBef>
                <a:spcPts val="2133"/>
              </a:spcBef>
              <a:spcAft>
                <a:spcPts val="0"/>
              </a:spcAft>
              <a:buClr>
                <a:srgbClr val="434343"/>
              </a:buClr>
              <a:buSzPts val="1200"/>
              <a:buFont typeface="Roboto Condensed Light"/>
              <a:buChar char="○"/>
              <a:defRPr/>
            </a:lvl2pPr>
            <a:lvl3pPr marL="1828754" lvl="2" indent="-406390">
              <a:spcBef>
                <a:spcPts val="2133"/>
              </a:spcBef>
              <a:spcAft>
                <a:spcPts val="0"/>
              </a:spcAft>
              <a:buClr>
                <a:srgbClr val="434343"/>
              </a:buClr>
              <a:buSzPts val="1200"/>
              <a:buFont typeface="Roboto Condensed Light"/>
              <a:buChar char="■"/>
              <a:defRPr/>
            </a:lvl3pPr>
            <a:lvl4pPr marL="2438339" lvl="3" indent="-406390">
              <a:spcBef>
                <a:spcPts val="2133"/>
              </a:spcBef>
              <a:spcAft>
                <a:spcPts val="0"/>
              </a:spcAft>
              <a:buClr>
                <a:srgbClr val="434343"/>
              </a:buClr>
              <a:buSzPts val="1200"/>
              <a:buFont typeface="Roboto Condensed Light"/>
              <a:buChar char="●"/>
              <a:defRPr/>
            </a:lvl4pPr>
            <a:lvl5pPr marL="3047924" lvl="4" indent="-406390">
              <a:spcBef>
                <a:spcPts val="2133"/>
              </a:spcBef>
              <a:spcAft>
                <a:spcPts val="0"/>
              </a:spcAft>
              <a:buClr>
                <a:srgbClr val="434343"/>
              </a:buClr>
              <a:buSzPts val="1200"/>
              <a:buFont typeface="Roboto Condensed Light"/>
              <a:buChar char="○"/>
              <a:defRPr/>
            </a:lvl5pPr>
            <a:lvl6pPr marL="3657509" lvl="5" indent="-406390">
              <a:spcBef>
                <a:spcPts val="2133"/>
              </a:spcBef>
              <a:spcAft>
                <a:spcPts val="0"/>
              </a:spcAft>
              <a:buClr>
                <a:srgbClr val="434343"/>
              </a:buClr>
              <a:buSzPts val="1200"/>
              <a:buFont typeface="Roboto Condensed Light"/>
              <a:buChar char="■"/>
              <a:defRPr/>
            </a:lvl6pPr>
            <a:lvl7pPr marL="4267093" lvl="6" indent="-406390">
              <a:spcBef>
                <a:spcPts val="2133"/>
              </a:spcBef>
              <a:spcAft>
                <a:spcPts val="0"/>
              </a:spcAft>
              <a:buClr>
                <a:srgbClr val="434343"/>
              </a:buClr>
              <a:buSzPts val="1200"/>
              <a:buFont typeface="Roboto Condensed Light"/>
              <a:buChar char="●"/>
              <a:defRPr/>
            </a:lvl7pPr>
            <a:lvl8pPr marL="4876678" lvl="7" indent="-406390">
              <a:spcBef>
                <a:spcPts val="2133"/>
              </a:spcBef>
              <a:spcAft>
                <a:spcPts val="0"/>
              </a:spcAft>
              <a:buClr>
                <a:srgbClr val="434343"/>
              </a:buClr>
              <a:buSzPts val="1200"/>
              <a:buFont typeface="Roboto Condensed Light"/>
              <a:buChar char="○"/>
              <a:defRPr/>
            </a:lvl8pPr>
            <a:lvl9pPr marL="5486263" lvl="8" indent="-406390">
              <a:spcBef>
                <a:spcPts val="2133"/>
              </a:spcBef>
              <a:spcAft>
                <a:spcPts val="2133"/>
              </a:spcAft>
              <a:buClr>
                <a:srgbClr val="434343"/>
              </a:buClr>
              <a:buSzPts val="1200"/>
              <a:buFont typeface="Roboto Condensed Light"/>
              <a:buChar char="■"/>
              <a:defRPr/>
            </a:lvl9pPr>
          </a:lstStyle>
          <a:p>
            <a:endParaRPr/>
          </a:p>
        </p:txBody>
      </p:sp>
    </p:spTree>
    <p:extLst>
      <p:ext uri="{BB962C8B-B14F-4D97-AF65-F5344CB8AC3E}">
        <p14:creationId xmlns:p14="http://schemas.microsoft.com/office/powerpoint/2010/main" val="874686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ítulo and text 1">
  <p:cSld name="Título and text 1">
    <p:spTree>
      <p:nvGrpSpPr>
        <p:cNvPr id="1" name="Shape 46"/>
        <p:cNvGrpSpPr/>
        <p:nvPr/>
      </p:nvGrpSpPr>
      <p:grpSpPr>
        <a:xfrm>
          <a:off x="0" y="0"/>
          <a:ext cx="0" cy="0"/>
          <a:chOff x="0" y="0"/>
          <a:chExt cx="0" cy="0"/>
        </a:xfrm>
      </p:grpSpPr>
      <p:grpSp>
        <p:nvGrpSpPr>
          <p:cNvPr id="47" name="Google Shape;47;p5"/>
          <p:cNvGrpSpPr/>
          <p:nvPr/>
        </p:nvGrpSpPr>
        <p:grpSpPr>
          <a:xfrm>
            <a:off x="24" y="-9"/>
            <a:ext cx="12191977" cy="6860860"/>
            <a:chOff x="17" y="-7"/>
            <a:chExt cx="9143983" cy="5145645"/>
          </a:xfrm>
        </p:grpSpPr>
        <p:grpSp>
          <p:nvGrpSpPr>
            <p:cNvPr id="48" name="Google Shape;48;p5"/>
            <p:cNvGrpSpPr/>
            <p:nvPr/>
          </p:nvGrpSpPr>
          <p:grpSpPr>
            <a:xfrm flipH="1">
              <a:off x="5713554" y="-7"/>
              <a:ext cx="3430446" cy="1998576"/>
              <a:chOff x="2387099" y="3646800"/>
              <a:chExt cx="1386375" cy="807701"/>
            </a:xfrm>
          </p:grpSpPr>
          <p:sp>
            <p:nvSpPr>
              <p:cNvPr id="49" name="Google Shape;49;p5"/>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 name="Google Shape;50;p5"/>
              <p:cNvSpPr/>
              <p:nvPr/>
            </p:nvSpPr>
            <p:spPr>
              <a:xfrm>
                <a:off x="3596828" y="3646803"/>
                <a:ext cx="128325" cy="225902"/>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 name="Google Shape;51;p5"/>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 name="Google Shape;52;p5"/>
              <p:cNvSpPr/>
              <p:nvPr/>
            </p:nvSpPr>
            <p:spPr>
              <a:xfrm>
                <a:off x="2387099" y="3646803"/>
                <a:ext cx="1232950" cy="483564"/>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 name="Google Shape;53;p5"/>
              <p:cNvSpPr/>
              <p:nvPr/>
            </p:nvSpPr>
            <p:spPr>
              <a:xfrm>
                <a:off x="2387099" y="3646803"/>
                <a:ext cx="1386375" cy="807698"/>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 name="Google Shape;54;p5"/>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55" name="Google Shape;55;p5"/>
            <p:cNvSpPr/>
            <p:nvPr/>
          </p:nvSpPr>
          <p:spPr>
            <a:xfrm rot="10800000">
              <a:off x="17" y="4053222"/>
              <a:ext cx="2065033" cy="1092415"/>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56" name="Google Shape;56;p5"/>
          <p:cNvSpPr txBox="1">
            <a:spLocks noGrp="1"/>
          </p:cNvSpPr>
          <p:nvPr>
            <p:ph type="title"/>
          </p:nvPr>
        </p:nvSpPr>
        <p:spPr>
          <a:xfrm>
            <a:off x="950967" y="719333"/>
            <a:ext cx="7702000" cy="5732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46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5"/>
          <p:cNvSpPr txBox="1">
            <a:spLocks noGrp="1"/>
          </p:cNvSpPr>
          <p:nvPr>
            <p:ph type="body" idx="1"/>
          </p:nvPr>
        </p:nvSpPr>
        <p:spPr>
          <a:xfrm>
            <a:off x="950967" y="1841433"/>
            <a:ext cx="5317600" cy="3730800"/>
          </a:xfrm>
          <a:prstGeom prst="rect">
            <a:avLst/>
          </a:prstGeom>
        </p:spPr>
        <p:txBody>
          <a:bodyPr spcFirstLastPara="1" wrap="square" lIns="91425" tIns="91425" rIns="91425" bIns="91425" anchor="t" anchorCtr="0">
            <a:noAutofit/>
          </a:bodyPr>
          <a:lstStyle>
            <a:lvl1pPr marL="609585" lvl="0" indent="-406390" rtl="0">
              <a:lnSpc>
                <a:spcPct val="92000"/>
              </a:lnSpc>
              <a:spcBef>
                <a:spcPts val="0"/>
              </a:spcBef>
              <a:spcAft>
                <a:spcPts val="0"/>
              </a:spcAft>
              <a:buClr>
                <a:schemeClr val="lt1"/>
              </a:buClr>
              <a:buSzPts val="1200"/>
              <a:buFont typeface="Livvic"/>
              <a:buChar char="●"/>
              <a:defRPr sz="1600"/>
            </a:lvl1pPr>
            <a:lvl2pPr marL="1219170" lvl="1" indent="-406390" rtl="0">
              <a:spcBef>
                <a:spcPts val="2133"/>
              </a:spcBef>
              <a:spcAft>
                <a:spcPts val="0"/>
              </a:spcAft>
              <a:buClr>
                <a:srgbClr val="434343"/>
              </a:buClr>
              <a:buSzPts val="1200"/>
              <a:buFont typeface="Roboto Condensed Light"/>
              <a:buChar char="○"/>
              <a:defRPr/>
            </a:lvl2pPr>
            <a:lvl3pPr marL="1828754" lvl="2" indent="-406390" rtl="0">
              <a:spcBef>
                <a:spcPts val="2133"/>
              </a:spcBef>
              <a:spcAft>
                <a:spcPts val="0"/>
              </a:spcAft>
              <a:buClr>
                <a:srgbClr val="434343"/>
              </a:buClr>
              <a:buSzPts val="1200"/>
              <a:buFont typeface="Roboto Condensed Light"/>
              <a:buChar char="■"/>
              <a:defRPr/>
            </a:lvl3pPr>
            <a:lvl4pPr marL="2438339" lvl="3" indent="-406390" rtl="0">
              <a:spcBef>
                <a:spcPts val="2133"/>
              </a:spcBef>
              <a:spcAft>
                <a:spcPts val="0"/>
              </a:spcAft>
              <a:buClr>
                <a:srgbClr val="434343"/>
              </a:buClr>
              <a:buSzPts val="1200"/>
              <a:buFont typeface="Roboto Condensed Light"/>
              <a:buChar char="●"/>
              <a:defRPr/>
            </a:lvl4pPr>
            <a:lvl5pPr marL="3047924" lvl="4" indent="-406390" rtl="0">
              <a:spcBef>
                <a:spcPts val="2133"/>
              </a:spcBef>
              <a:spcAft>
                <a:spcPts val="0"/>
              </a:spcAft>
              <a:buClr>
                <a:srgbClr val="434343"/>
              </a:buClr>
              <a:buSzPts val="1200"/>
              <a:buFont typeface="Roboto Condensed Light"/>
              <a:buChar char="○"/>
              <a:defRPr/>
            </a:lvl5pPr>
            <a:lvl6pPr marL="3657509" lvl="5" indent="-406390" rtl="0">
              <a:spcBef>
                <a:spcPts val="2133"/>
              </a:spcBef>
              <a:spcAft>
                <a:spcPts val="0"/>
              </a:spcAft>
              <a:buClr>
                <a:srgbClr val="434343"/>
              </a:buClr>
              <a:buSzPts val="1200"/>
              <a:buFont typeface="Roboto Condensed Light"/>
              <a:buChar char="■"/>
              <a:defRPr/>
            </a:lvl6pPr>
            <a:lvl7pPr marL="4267093" lvl="6" indent="-406390" rtl="0">
              <a:spcBef>
                <a:spcPts val="2133"/>
              </a:spcBef>
              <a:spcAft>
                <a:spcPts val="0"/>
              </a:spcAft>
              <a:buClr>
                <a:srgbClr val="434343"/>
              </a:buClr>
              <a:buSzPts val="1200"/>
              <a:buFont typeface="Roboto Condensed Light"/>
              <a:buChar char="●"/>
              <a:defRPr/>
            </a:lvl7pPr>
            <a:lvl8pPr marL="4876678" lvl="7" indent="-406390" rtl="0">
              <a:spcBef>
                <a:spcPts val="2133"/>
              </a:spcBef>
              <a:spcAft>
                <a:spcPts val="0"/>
              </a:spcAft>
              <a:buClr>
                <a:srgbClr val="434343"/>
              </a:buClr>
              <a:buSzPts val="1200"/>
              <a:buFont typeface="Roboto Condensed Light"/>
              <a:buChar char="○"/>
              <a:defRPr/>
            </a:lvl8pPr>
            <a:lvl9pPr marL="5486263" lvl="8" indent="-406390" rtl="0">
              <a:spcBef>
                <a:spcPts val="2133"/>
              </a:spcBef>
              <a:spcAft>
                <a:spcPts val="2133"/>
              </a:spcAft>
              <a:buClr>
                <a:srgbClr val="434343"/>
              </a:buClr>
              <a:buSzPts val="1200"/>
              <a:buFont typeface="Roboto Condensed Light"/>
              <a:buChar char="■"/>
              <a:defRPr/>
            </a:lvl9pPr>
          </a:lstStyle>
          <a:p>
            <a:endParaRPr/>
          </a:p>
        </p:txBody>
      </p:sp>
      <p:sp>
        <p:nvSpPr>
          <p:cNvPr id="58" name="Google Shape;58;p5"/>
          <p:cNvSpPr txBox="1">
            <a:spLocks noGrp="1"/>
          </p:cNvSpPr>
          <p:nvPr>
            <p:ph type="body" idx="2"/>
          </p:nvPr>
        </p:nvSpPr>
        <p:spPr>
          <a:xfrm>
            <a:off x="6429333" y="1841433"/>
            <a:ext cx="4206000" cy="3730800"/>
          </a:xfrm>
          <a:prstGeom prst="rect">
            <a:avLst/>
          </a:prstGeom>
        </p:spPr>
        <p:txBody>
          <a:bodyPr spcFirstLastPara="1" wrap="square" lIns="91425" tIns="91425" rIns="91425" bIns="91425" anchor="t" anchorCtr="0">
            <a:noAutofit/>
          </a:bodyPr>
          <a:lstStyle>
            <a:lvl1pPr marL="609585" lvl="0" indent="-406390" rtl="0">
              <a:lnSpc>
                <a:spcPct val="92000"/>
              </a:lnSpc>
              <a:spcBef>
                <a:spcPts val="0"/>
              </a:spcBef>
              <a:spcAft>
                <a:spcPts val="0"/>
              </a:spcAft>
              <a:buClr>
                <a:schemeClr val="lt1"/>
              </a:buClr>
              <a:buSzPts val="1200"/>
              <a:buFont typeface="Livvic"/>
              <a:buChar char="●"/>
              <a:defRPr sz="1600"/>
            </a:lvl1pPr>
            <a:lvl2pPr marL="1219170" lvl="1" indent="-406390" rtl="0">
              <a:spcBef>
                <a:spcPts val="2133"/>
              </a:spcBef>
              <a:spcAft>
                <a:spcPts val="0"/>
              </a:spcAft>
              <a:buClr>
                <a:srgbClr val="434343"/>
              </a:buClr>
              <a:buSzPts val="1200"/>
              <a:buFont typeface="Roboto Condensed Light"/>
              <a:buChar char="○"/>
              <a:defRPr/>
            </a:lvl2pPr>
            <a:lvl3pPr marL="1828754" lvl="2" indent="-406390" rtl="0">
              <a:spcBef>
                <a:spcPts val="2133"/>
              </a:spcBef>
              <a:spcAft>
                <a:spcPts val="0"/>
              </a:spcAft>
              <a:buClr>
                <a:srgbClr val="434343"/>
              </a:buClr>
              <a:buSzPts val="1200"/>
              <a:buFont typeface="Roboto Condensed Light"/>
              <a:buChar char="■"/>
              <a:defRPr/>
            </a:lvl3pPr>
            <a:lvl4pPr marL="2438339" lvl="3" indent="-406390" rtl="0">
              <a:spcBef>
                <a:spcPts val="2133"/>
              </a:spcBef>
              <a:spcAft>
                <a:spcPts val="0"/>
              </a:spcAft>
              <a:buClr>
                <a:srgbClr val="434343"/>
              </a:buClr>
              <a:buSzPts val="1200"/>
              <a:buFont typeface="Roboto Condensed Light"/>
              <a:buChar char="●"/>
              <a:defRPr/>
            </a:lvl4pPr>
            <a:lvl5pPr marL="3047924" lvl="4" indent="-406390" rtl="0">
              <a:spcBef>
                <a:spcPts val="2133"/>
              </a:spcBef>
              <a:spcAft>
                <a:spcPts val="0"/>
              </a:spcAft>
              <a:buClr>
                <a:srgbClr val="434343"/>
              </a:buClr>
              <a:buSzPts val="1200"/>
              <a:buFont typeface="Roboto Condensed Light"/>
              <a:buChar char="○"/>
              <a:defRPr/>
            </a:lvl5pPr>
            <a:lvl6pPr marL="3657509" lvl="5" indent="-406390" rtl="0">
              <a:spcBef>
                <a:spcPts val="2133"/>
              </a:spcBef>
              <a:spcAft>
                <a:spcPts val="0"/>
              </a:spcAft>
              <a:buClr>
                <a:srgbClr val="434343"/>
              </a:buClr>
              <a:buSzPts val="1200"/>
              <a:buFont typeface="Roboto Condensed Light"/>
              <a:buChar char="■"/>
              <a:defRPr/>
            </a:lvl6pPr>
            <a:lvl7pPr marL="4267093" lvl="6" indent="-406390" rtl="0">
              <a:spcBef>
                <a:spcPts val="2133"/>
              </a:spcBef>
              <a:spcAft>
                <a:spcPts val="0"/>
              </a:spcAft>
              <a:buClr>
                <a:srgbClr val="434343"/>
              </a:buClr>
              <a:buSzPts val="1200"/>
              <a:buFont typeface="Roboto Condensed Light"/>
              <a:buChar char="●"/>
              <a:defRPr/>
            </a:lvl7pPr>
            <a:lvl8pPr marL="4876678" lvl="7" indent="-406390" rtl="0">
              <a:spcBef>
                <a:spcPts val="2133"/>
              </a:spcBef>
              <a:spcAft>
                <a:spcPts val="0"/>
              </a:spcAft>
              <a:buClr>
                <a:srgbClr val="434343"/>
              </a:buClr>
              <a:buSzPts val="1200"/>
              <a:buFont typeface="Roboto Condensed Light"/>
              <a:buChar char="○"/>
              <a:defRPr/>
            </a:lvl8pPr>
            <a:lvl9pPr marL="5486263" lvl="8" indent="-406390" rtl="0">
              <a:spcBef>
                <a:spcPts val="2133"/>
              </a:spcBef>
              <a:spcAft>
                <a:spcPts val="2133"/>
              </a:spcAft>
              <a:buClr>
                <a:srgbClr val="434343"/>
              </a:buClr>
              <a:buSzPts val="1200"/>
              <a:buFont typeface="Roboto Condensed Light"/>
              <a:buChar char="■"/>
              <a:defRPr/>
            </a:lvl9pPr>
          </a:lstStyle>
          <a:p>
            <a:endParaRPr/>
          </a:p>
        </p:txBody>
      </p:sp>
    </p:spTree>
    <p:extLst>
      <p:ext uri="{BB962C8B-B14F-4D97-AF65-F5344CB8AC3E}">
        <p14:creationId xmlns:p14="http://schemas.microsoft.com/office/powerpoint/2010/main" val="3633790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9"/>
        <p:cNvGrpSpPr/>
        <p:nvPr/>
      </p:nvGrpSpPr>
      <p:grpSpPr>
        <a:xfrm>
          <a:off x="0" y="0"/>
          <a:ext cx="0" cy="0"/>
          <a:chOff x="0" y="0"/>
          <a:chExt cx="0" cy="0"/>
        </a:xfrm>
      </p:grpSpPr>
      <p:grpSp>
        <p:nvGrpSpPr>
          <p:cNvPr id="60" name="Google Shape;60;p6"/>
          <p:cNvGrpSpPr/>
          <p:nvPr/>
        </p:nvGrpSpPr>
        <p:grpSpPr>
          <a:xfrm flipH="1">
            <a:off x="-15" y="3388869"/>
            <a:ext cx="11996565" cy="3463148"/>
            <a:chOff x="1213475" y="1281350"/>
            <a:chExt cx="3125625" cy="902300"/>
          </a:xfrm>
        </p:grpSpPr>
        <p:sp>
          <p:nvSpPr>
            <p:cNvPr id="61" name="Google Shape;61;p6"/>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 name="Google Shape;62;p6"/>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pic>
        <p:nvPicPr>
          <p:cNvPr id="63" name="Google Shape;63;p6"/>
          <p:cNvPicPr preferRelativeResize="0"/>
          <p:nvPr/>
        </p:nvPicPr>
        <p:blipFill>
          <a:blip r:embed="rId2">
            <a:alphaModFix/>
          </a:blip>
          <a:stretch>
            <a:fillRect/>
          </a:stretch>
        </p:blipFill>
        <p:spPr>
          <a:xfrm>
            <a:off x="1" y="0"/>
            <a:ext cx="12191999" cy="6856371"/>
          </a:xfrm>
          <a:prstGeom prst="rect">
            <a:avLst/>
          </a:prstGeom>
          <a:noFill/>
          <a:ln>
            <a:noFill/>
          </a:ln>
        </p:spPr>
      </p:pic>
      <p:sp>
        <p:nvSpPr>
          <p:cNvPr id="64" name="Google Shape;64;p6"/>
          <p:cNvSpPr txBox="1">
            <a:spLocks noGrp="1"/>
          </p:cNvSpPr>
          <p:nvPr>
            <p:ph type="ctrTitle"/>
          </p:nvPr>
        </p:nvSpPr>
        <p:spPr>
          <a:xfrm>
            <a:off x="950967" y="719333"/>
            <a:ext cx="4599200" cy="14972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10666">
                <a:solidFill>
                  <a:srgbClr val="EA8C6D"/>
                </a:solidFill>
                <a:latin typeface="Amatic SC"/>
                <a:ea typeface="Amatic SC"/>
                <a:cs typeface="Amatic SC"/>
                <a:sym typeface="Amatic SC"/>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65" name="Google Shape;65;p6"/>
          <p:cNvSpPr txBox="1">
            <a:spLocks noGrp="1"/>
          </p:cNvSpPr>
          <p:nvPr>
            <p:ph type="subTitle" idx="1"/>
          </p:nvPr>
        </p:nvSpPr>
        <p:spPr>
          <a:xfrm>
            <a:off x="6268233" y="790267"/>
            <a:ext cx="4972800" cy="2638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500"/>
              <a:buFont typeface="Happy Monkey"/>
              <a:buNone/>
              <a:defRPr>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27557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6"/>
        <p:cNvGrpSpPr/>
        <p:nvPr/>
      </p:nvGrpSpPr>
      <p:grpSpPr>
        <a:xfrm>
          <a:off x="0" y="0"/>
          <a:ext cx="0" cy="0"/>
          <a:chOff x="0" y="0"/>
          <a:chExt cx="0" cy="0"/>
        </a:xfrm>
      </p:grpSpPr>
      <p:grpSp>
        <p:nvGrpSpPr>
          <p:cNvPr id="67" name="Google Shape;67;p7"/>
          <p:cNvGrpSpPr/>
          <p:nvPr/>
        </p:nvGrpSpPr>
        <p:grpSpPr>
          <a:xfrm>
            <a:off x="-914390" y="-101609"/>
            <a:ext cx="13106391" cy="6961743"/>
            <a:chOff x="-685793" y="-76207"/>
            <a:chExt cx="9829793" cy="5221307"/>
          </a:xfrm>
        </p:grpSpPr>
        <p:grpSp>
          <p:nvGrpSpPr>
            <p:cNvPr id="68" name="Google Shape;68;p7"/>
            <p:cNvGrpSpPr/>
            <p:nvPr/>
          </p:nvGrpSpPr>
          <p:grpSpPr>
            <a:xfrm>
              <a:off x="-685793" y="-76207"/>
              <a:ext cx="3430446" cy="2367692"/>
              <a:chOff x="2109942" y="3616005"/>
              <a:chExt cx="1386375" cy="956875"/>
            </a:xfrm>
          </p:grpSpPr>
          <p:sp>
            <p:nvSpPr>
              <p:cNvPr id="69" name="Google Shape;69;p7"/>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 name="Google Shape;70;p7"/>
              <p:cNvSpPr/>
              <p:nvPr/>
            </p:nvSpPr>
            <p:spPr>
              <a:xfrm>
                <a:off x="3319667" y="3616005"/>
                <a:ext cx="128325" cy="267625"/>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 name="Google Shape;71;p7"/>
              <p:cNvSpPr/>
              <p:nvPr/>
            </p:nvSpPr>
            <p:spPr>
              <a:xfrm>
                <a:off x="2109942" y="3616005"/>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 name="Google Shape;72;p7"/>
              <p:cNvSpPr/>
              <p:nvPr/>
            </p:nvSpPr>
            <p:spPr>
              <a:xfrm>
                <a:off x="2109942" y="3616005"/>
                <a:ext cx="1232950" cy="572875"/>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 name="Google Shape;73;p7"/>
              <p:cNvSpPr/>
              <p:nvPr/>
            </p:nvSpPr>
            <p:spPr>
              <a:xfrm>
                <a:off x="2109942" y="3616005"/>
                <a:ext cx="1386375" cy="956875"/>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4" name="Google Shape;74;p7"/>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75" name="Google Shape;75;p7"/>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76" name="Google Shape;76;p7"/>
          <p:cNvSpPr txBox="1">
            <a:spLocks noGrp="1"/>
          </p:cNvSpPr>
          <p:nvPr>
            <p:ph type="title"/>
          </p:nvPr>
        </p:nvSpPr>
        <p:spPr>
          <a:xfrm>
            <a:off x="2937567" y="2085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200"/>
              <a:buNone/>
              <a:defRPr sz="4267" b="1">
                <a:solidFill>
                  <a:srgbClr val="EA8C6D"/>
                </a:solidFill>
              </a:defRPr>
            </a:lvl2pPr>
            <a:lvl3pPr lvl="2" rtl="0">
              <a:spcBef>
                <a:spcPts val="0"/>
              </a:spcBef>
              <a:spcAft>
                <a:spcPts val="0"/>
              </a:spcAft>
              <a:buClr>
                <a:srgbClr val="EA8C6D"/>
              </a:buClr>
              <a:buSzPts val="3200"/>
              <a:buNone/>
              <a:defRPr sz="4267" b="1">
                <a:solidFill>
                  <a:srgbClr val="EA8C6D"/>
                </a:solidFill>
              </a:defRPr>
            </a:lvl3pPr>
            <a:lvl4pPr lvl="3" rtl="0">
              <a:spcBef>
                <a:spcPts val="0"/>
              </a:spcBef>
              <a:spcAft>
                <a:spcPts val="0"/>
              </a:spcAft>
              <a:buClr>
                <a:srgbClr val="EA8C6D"/>
              </a:buClr>
              <a:buSzPts val="3200"/>
              <a:buNone/>
              <a:defRPr sz="4267" b="1">
                <a:solidFill>
                  <a:srgbClr val="EA8C6D"/>
                </a:solidFill>
              </a:defRPr>
            </a:lvl4pPr>
            <a:lvl5pPr lvl="4" rtl="0">
              <a:spcBef>
                <a:spcPts val="0"/>
              </a:spcBef>
              <a:spcAft>
                <a:spcPts val="0"/>
              </a:spcAft>
              <a:buClr>
                <a:srgbClr val="EA8C6D"/>
              </a:buClr>
              <a:buSzPts val="3200"/>
              <a:buNone/>
              <a:defRPr sz="4267" b="1">
                <a:solidFill>
                  <a:srgbClr val="EA8C6D"/>
                </a:solidFill>
              </a:defRPr>
            </a:lvl5pPr>
            <a:lvl6pPr lvl="5" rtl="0">
              <a:spcBef>
                <a:spcPts val="0"/>
              </a:spcBef>
              <a:spcAft>
                <a:spcPts val="0"/>
              </a:spcAft>
              <a:buClr>
                <a:srgbClr val="EA8C6D"/>
              </a:buClr>
              <a:buSzPts val="3200"/>
              <a:buNone/>
              <a:defRPr sz="4267" b="1">
                <a:solidFill>
                  <a:srgbClr val="EA8C6D"/>
                </a:solidFill>
              </a:defRPr>
            </a:lvl6pPr>
            <a:lvl7pPr lvl="6" rtl="0">
              <a:spcBef>
                <a:spcPts val="0"/>
              </a:spcBef>
              <a:spcAft>
                <a:spcPts val="0"/>
              </a:spcAft>
              <a:buClr>
                <a:srgbClr val="EA8C6D"/>
              </a:buClr>
              <a:buSzPts val="3200"/>
              <a:buNone/>
              <a:defRPr sz="4267" b="1">
                <a:solidFill>
                  <a:srgbClr val="EA8C6D"/>
                </a:solidFill>
              </a:defRPr>
            </a:lvl7pPr>
            <a:lvl8pPr lvl="7" rtl="0">
              <a:spcBef>
                <a:spcPts val="0"/>
              </a:spcBef>
              <a:spcAft>
                <a:spcPts val="0"/>
              </a:spcAft>
              <a:buClr>
                <a:srgbClr val="EA8C6D"/>
              </a:buClr>
              <a:buSzPts val="3200"/>
              <a:buNone/>
              <a:defRPr sz="4267" b="1">
                <a:solidFill>
                  <a:srgbClr val="EA8C6D"/>
                </a:solidFill>
              </a:defRPr>
            </a:lvl8pPr>
            <a:lvl9pPr lvl="8" rtl="0">
              <a:spcBef>
                <a:spcPts val="0"/>
              </a:spcBef>
              <a:spcAft>
                <a:spcPts val="0"/>
              </a:spcAft>
              <a:buClr>
                <a:srgbClr val="EA8C6D"/>
              </a:buClr>
              <a:buSzPts val="3200"/>
              <a:buNone/>
              <a:defRPr sz="4267" b="1">
                <a:solidFill>
                  <a:srgbClr val="EA8C6D"/>
                </a:solidFill>
              </a:defRPr>
            </a:lvl9pPr>
          </a:lstStyle>
          <a:p>
            <a:endParaRPr/>
          </a:p>
        </p:txBody>
      </p:sp>
      <p:sp>
        <p:nvSpPr>
          <p:cNvPr id="77" name="Google Shape;77;p7"/>
          <p:cNvSpPr txBox="1">
            <a:spLocks noGrp="1"/>
          </p:cNvSpPr>
          <p:nvPr>
            <p:ph type="title" idx="2"/>
          </p:nvPr>
        </p:nvSpPr>
        <p:spPr>
          <a:xfrm>
            <a:off x="7393700" y="2085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000"/>
              <a:buNone/>
              <a:defRPr sz="4000" b="1">
                <a:solidFill>
                  <a:srgbClr val="EA8C6D"/>
                </a:solidFill>
              </a:defRPr>
            </a:lvl2pPr>
            <a:lvl3pPr lvl="2" rtl="0">
              <a:spcBef>
                <a:spcPts val="0"/>
              </a:spcBef>
              <a:spcAft>
                <a:spcPts val="0"/>
              </a:spcAft>
              <a:buClr>
                <a:srgbClr val="EA8C6D"/>
              </a:buClr>
              <a:buSzPts val="3000"/>
              <a:buNone/>
              <a:defRPr sz="4000" b="1">
                <a:solidFill>
                  <a:srgbClr val="EA8C6D"/>
                </a:solidFill>
              </a:defRPr>
            </a:lvl3pPr>
            <a:lvl4pPr lvl="3" rtl="0">
              <a:spcBef>
                <a:spcPts val="0"/>
              </a:spcBef>
              <a:spcAft>
                <a:spcPts val="0"/>
              </a:spcAft>
              <a:buClr>
                <a:srgbClr val="EA8C6D"/>
              </a:buClr>
              <a:buSzPts val="3000"/>
              <a:buNone/>
              <a:defRPr sz="4000" b="1">
                <a:solidFill>
                  <a:srgbClr val="EA8C6D"/>
                </a:solidFill>
              </a:defRPr>
            </a:lvl4pPr>
            <a:lvl5pPr lvl="4" rtl="0">
              <a:spcBef>
                <a:spcPts val="0"/>
              </a:spcBef>
              <a:spcAft>
                <a:spcPts val="0"/>
              </a:spcAft>
              <a:buClr>
                <a:srgbClr val="EA8C6D"/>
              </a:buClr>
              <a:buSzPts val="3000"/>
              <a:buNone/>
              <a:defRPr sz="4000" b="1">
                <a:solidFill>
                  <a:srgbClr val="EA8C6D"/>
                </a:solidFill>
              </a:defRPr>
            </a:lvl5pPr>
            <a:lvl6pPr lvl="5" rtl="0">
              <a:spcBef>
                <a:spcPts val="0"/>
              </a:spcBef>
              <a:spcAft>
                <a:spcPts val="0"/>
              </a:spcAft>
              <a:buClr>
                <a:srgbClr val="EA8C6D"/>
              </a:buClr>
              <a:buSzPts val="3000"/>
              <a:buNone/>
              <a:defRPr sz="4000" b="1">
                <a:solidFill>
                  <a:srgbClr val="EA8C6D"/>
                </a:solidFill>
              </a:defRPr>
            </a:lvl6pPr>
            <a:lvl7pPr lvl="6" rtl="0">
              <a:spcBef>
                <a:spcPts val="0"/>
              </a:spcBef>
              <a:spcAft>
                <a:spcPts val="0"/>
              </a:spcAft>
              <a:buClr>
                <a:srgbClr val="EA8C6D"/>
              </a:buClr>
              <a:buSzPts val="3000"/>
              <a:buNone/>
              <a:defRPr sz="4000" b="1">
                <a:solidFill>
                  <a:srgbClr val="EA8C6D"/>
                </a:solidFill>
              </a:defRPr>
            </a:lvl7pPr>
            <a:lvl8pPr lvl="7" rtl="0">
              <a:spcBef>
                <a:spcPts val="0"/>
              </a:spcBef>
              <a:spcAft>
                <a:spcPts val="0"/>
              </a:spcAft>
              <a:buClr>
                <a:srgbClr val="EA8C6D"/>
              </a:buClr>
              <a:buSzPts val="3000"/>
              <a:buNone/>
              <a:defRPr sz="4000" b="1">
                <a:solidFill>
                  <a:srgbClr val="EA8C6D"/>
                </a:solidFill>
              </a:defRPr>
            </a:lvl8pPr>
            <a:lvl9pPr lvl="8" rtl="0">
              <a:spcBef>
                <a:spcPts val="0"/>
              </a:spcBef>
              <a:spcAft>
                <a:spcPts val="0"/>
              </a:spcAft>
              <a:buClr>
                <a:srgbClr val="EA8C6D"/>
              </a:buClr>
              <a:buSzPts val="3000"/>
              <a:buNone/>
              <a:defRPr sz="4000" b="1">
                <a:solidFill>
                  <a:srgbClr val="EA8C6D"/>
                </a:solidFill>
              </a:defRPr>
            </a:lvl9pPr>
          </a:lstStyle>
          <a:p>
            <a:endParaRPr/>
          </a:p>
        </p:txBody>
      </p:sp>
      <p:sp>
        <p:nvSpPr>
          <p:cNvPr id="78" name="Google Shape;78;p7"/>
          <p:cNvSpPr txBox="1">
            <a:spLocks noGrp="1"/>
          </p:cNvSpPr>
          <p:nvPr>
            <p:ph type="title" idx="3"/>
          </p:nvPr>
        </p:nvSpPr>
        <p:spPr>
          <a:xfrm>
            <a:off x="7393700" y="4433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000"/>
              <a:buNone/>
              <a:defRPr sz="4000" b="1">
                <a:solidFill>
                  <a:srgbClr val="EA8C6D"/>
                </a:solidFill>
              </a:defRPr>
            </a:lvl2pPr>
            <a:lvl3pPr lvl="2" rtl="0">
              <a:spcBef>
                <a:spcPts val="0"/>
              </a:spcBef>
              <a:spcAft>
                <a:spcPts val="0"/>
              </a:spcAft>
              <a:buClr>
                <a:srgbClr val="EA8C6D"/>
              </a:buClr>
              <a:buSzPts val="3000"/>
              <a:buNone/>
              <a:defRPr sz="4000" b="1">
                <a:solidFill>
                  <a:srgbClr val="EA8C6D"/>
                </a:solidFill>
              </a:defRPr>
            </a:lvl3pPr>
            <a:lvl4pPr lvl="3" rtl="0">
              <a:spcBef>
                <a:spcPts val="0"/>
              </a:spcBef>
              <a:spcAft>
                <a:spcPts val="0"/>
              </a:spcAft>
              <a:buClr>
                <a:srgbClr val="EA8C6D"/>
              </a:buClr>
              <a:buSzPts val="3000"/>
              <a:buNone/>
              <a:defRPr sz="4000" b="1">
                <a:solidFill>
                  <a:srgbClr val="EA8C6D"/>
                </a:solidFill>
              </a:defRPr>
            </a:lvl4pPr>
            <a:lvl5pPr lvl="4" rtl="0">
              <a:spcBef>
                <a:spcPts val="0"/>
              </a:spcBef>
              <a:spcAft>
                <a:spcPts val="0"/>
              </a:spcAft>
              <a:buClr>
                <a:srgbClr val="EA8C6D"/>
              </a:buClr>
              <a:buSzPts val="3000"/>
              <a:buNone/>
              <a:defRPr sz="4000" b="1">
                <a:solidFill>
                  <a:srgbClr val="EA8C6D"/>
                </a:solidFill>
              </a:defRPr>
            </a:lvl5pPr>
            <a:lvl6pPr lvl="5" rtl="0">
              <a:spcBef>
                <a:spcPts val="0"/>
              </a:spcBef>
              <a:spcAft>
                <a:spcPts val="0"/>
              </a:spcAft>
              <a:buClr>
                <a:srgbClr val="EA8C6D"/>
              </a:buClr>
              <a:buSzPts val="3000"/>
              <a:buNone/>
              <a:defRPr sz="4000" b="1">
                <a:solidFill>
                  <a:srgbClr val="EA8C6D"/>
                </a:solidFill>
              </a:defRPr>
            </a:lvl6pPr>
            <a:lvl7pPr lvl="6" rtl="0">
              <a:spcBef>
                <a:spcPts val="0"/>
              </a:spcBef>
              <a:spcAft>
                <a:spcPts val="0"/>
              </a:spcAft>
              <a:buClr>
                <a:srgbClr val="EA8C6D"/>
              </a:buClr>
              <a:buSzPts val="3000"/>
              <a:buNone/>
              <a:defRPr sz="4000" b="1">
                <a:solidFill>
                  <a:srgbClr val="EA8C6D"/>
                </a:solidFill>
              </a:defRPr>
            </a:lvl7pPr>
            <a:lvl8pPr lvl="7" rtl="0">
              <a:spcBef>
                <a:spcPts val="0"/>
              </a:spcBef>
              <a:spcAft>
                <a:spcPts val="0"/>
              </a:spcAft>
              <a:buClr>
                <a:srgbClr val="EA8C6D"/>
              </a:buClr>
              <a:buSzPts val="3000"/>
              <a:buNone/>
              <a:defRPr sz="4000" b="1">
                <a:solidFill>
                  <a:srgbClr val="EA8C6D"/>
                </a:solidFill>
              </a:defRPr>
            </a:lvl8pPr>
            <a:lvl9pPr lvl="8" rtl="0">
              <a:spcBef>
                <a:spcPts val="0"/>
              </a:spcBef>
              <a:spcAft>
                <a:spcPts val="0"/>
              </a:spcAft>
              <a:buClr>
                <a:srgbClr val="EA8C6D"/>
              </a:buClr>
              <a:buSzPts val="3000"/>
              <a:buNone/>
              <a:defRPr sz="4000" b="1">
                <a:solidFill>
                  <a:srgbClr val="EA8C6D"/>
                </a:solidFill>
              </a:defRPr>
            </a:lvl9pPr>
          </a:lstStyle>
          <a:p>
            <a:endParaRPr/>
          </a:p>
        </p:txBody>
      </p:sp>
      <p:sp>
        <p:nvSpPr>
          <p:cNvPr id="79" name="Google Shape;79;p7"/>
          <p:cNvSpPr txBox="1">
            <a:spLocks noGrp="1"/>
          </p:cNvSpPr>
          <p:nvPr>
            <p:ph type="title" idx="4"/>
          </p:nvPr>
        </p:nvSpPr>
        <p:spPr>
          <a:xfrm>
            <a:off x="2937567" y="4433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000"/>
              <a:buNone/>
              <a:defRPr sz="4000" b="1">
                <a:solidFill>
                  <a:srgbClr val="EA8C6D"/>
                </a:solidFill>
              </a:defRPr>
            </a:lvl2pPr>
            <a:lvl3pPr lvl="2" rtl="0">
              <a:spcBef>
                <a:spcPts val="0"/>
              </a:spcBef>
              <a:spcAft>
                <a:spcPts val="0"/>
              </a:spcAft>
              <a:buClr>
                <a:srgbClr val="EA8C6D"/>
              </a:buClr>
              <a:buSzPts val="3000"/>
              <a:buNone/>
              <a:defRPr sz="4000" b="1">
                <a:solidFill>
                  <a:srgbClr val="EA8C6D"/>
                </a:solidFill>
              </a:defRPr>
            </a:lvl3pPr>
            <a:lvl4pPr lvl="3" rtl="0">
              <a:spcBef>
                <a:spcPts val="0"/>
              </a:spcBef>
              <a:spcAft>
                <a:spcPts val="0"/>
              </a:spcAft>
              <a:buClr>
                <a:srgbClr val="EA8C6D"/>
              </a:buClr>
              <a:buSzPts val="3000"/>
              <a:buNone/>
              <a:defRPr sz="4000" b="1">
                <a:solidFill>
                  <a:srgbClr val="EA8C6D"/>
                </a:solidFill>
              </a:defRPr>
            </a:lvl4pPr>
            <a:lvl5pPr lvl="4" rtl="0">
              <a:spcBef>
                <a:spcPts val="0"/>
              </a:spcBef>
              <a:spcAft>
                <a:spcPts val="0"/>
              </a:spcAft>
              <a:buClr>
                <a:srgbClr val="EA8C6D"/>
              </a:buClr>
              <a:buSzPts val="3000"/>
              <a:buNone/>
              <a:defRPr sz="4000" b="1">
                <a:solidFill>
                  <a:srgbClr val="EA8C6D"/>
                </a:solidFill>
              </a:defRPr>
            </a:lvl5pPr>
            <a:lvl6pPr lvl="5" rtl="0">
              <a:spcBef>
                <a:spcPts val="0"/>
              </a:spcBef>
              <a:spcAft>
                <a:spcPts val="0"/>
              </a:spcAft>
              <a:buClr>
                <a:srgbClr val="EA8C6D"/>
              </a:buClr>
              <a:buSzPts val="3000"/>
              <a:buNone/>
              <a:defRPr sz="4000" b="1">
                <a:solidFill>
                  <a:srgbClr val="EA8C6D"/>
                </a:solidFill>
              </a:defRPr>
            </a:lvl6pPr>
            <a:lvl7pPr lvl="6" rtl="0">
              <a:spcBef>
                <a:spcPts val="0"/>
              </a:spcBef>
              <a:spcAft>
                <a:spcPts val="0"/>
              </a:spcAft>
              <a:buClr>
                <a:srgbClr val="EA8C6D"/>
              </a:buClr>
              <a:buSzPts val="3000"/>
              <a:buNone/>
              <a:defRPr sz="4000" b="1">
                <a:solidFill>
                  <a:srgbClr val="EA8C6D"/>
                </a:solidFill>
              </a:defRPr>
            </a:lvl7pPr>
            <a:lvl8pPr lvl="7" rtl="0">
              <a:spcBef>
                <a:spcPts val="0"/>
              </a:spcBef>
              <a:spcAft>
                <a:spcPts val="0"/>
              </a:spcAft>
              <a:buClr>
                <a:srgbClr val="EA8C6D"/>
              </a:buClr>
              <a:buSzPts val="3000"/>
              <a:buNone/>
              <a:defRPr sz="4000" b="1">
                <a:solidFill>
                  <a:srgbClr val="EA8C6D"/>
                </a:solidFill>
              </a:defRPr>
            </a:lvl8pPr>
            <a:lvl9pPr lvl="8" rtl="0">
              <a:spcBef>
                <a:spcPts val="0"/>
              </a:spcBef>
              <a:spcAft>
                <a:spcPts val="0"/>
              </a:spcAft>
              <a:buClr>
                <a:srgbClr val="EA8C6D"/>
              </a:buClr>
              <a:buSzPts val="3000"/>
              <a:buNone/>
              <a:defRPr sz="4000" b="1">
                <a:solidFill>
                  <a:srgbClr val="EA8C6D"/>
                </a:solidFill>
              </a:defRPr>
            </a:lvl9pPr>
          </a:lstStyle>
          <a:p>
            <a:endParaRPr/>
          </a:p>
        </p:txBody>
      </p:sp>
      <p:sp>
        <p:nvSpPr>
          <p:cNvPr id="80" name="Google Shape;80;p7"/>
          <p:cNvSpPr txBox="1">
            <a:spLocks noGrp="1"/>
          </p:cNvSpPr>
          <p:nvPr>
            <p:ph type="subTitle" idx="1"/>
          </p:nvPr>
        </p:nvSpPr>
        <p:spPr>
          <a:xfrm>
            <a:off x="2937535" y="2682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2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81" name="Google Shape;81;p7"/>
          <p:cNvSpPr txBox="1">
            <a:spLocks noGrp="1"/>
          </p:cNvSpPr>
          <p:nvPr>
            <p:ph type="subTitle" idx="5"/>
          </p:nvPr>
        </p:nvSpPr>
        <p:spPr>
          <a:xfrm>
            <a:off x="7393735" y="2682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82" name="Google Shape;82;p7"/>
          <p:cNvSpPr txBox="1">
            <a:spLocks noGrp="1"/>
          </p:cNvSpPr>
          <p:nvPr>
            <p:ph type="subTitle" idx="6"/>
          </p:nvPr>
        </p:nvSpPr>
        <p:spPr>
          <a:xfrm>
            <a:off x="2937601" y="5030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83" name="Google Shape;83;p7"/>
          <p:cNvSpPr txBox="1">
            <a:spLocks noGrp="1"/>
          </p:cNvSpPr>
          <p:nvPr>
            <p:ph type="subTitle" idx="7"/>
          </p:nvPr>
        </p:nvSpPr>
        <p:spPr>
          <a:xfrm>
            <a:off x="7393735" y="5030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8579485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4"/>
        <p:cNvGrpSpPr/>
        <p:nvPr/>
      </p:nvGrpSpPr>
      <p:grpSpPr>
        <a:xfrm>
          <a:off x="0" y="0"/>
          <a:ext cx="0" cy="0"/>
          <a:chOff x="0" y="0"/>
          <a:chExt cx="0" cy="0"/>
        </a:xfrm>
      </p:grpSpPr>
      <p:grpSp>
        <p:nvGrpSpPr>
          <p:cNvPr id="85" name="Google Shape;85;p8"/>
          <p:cNvGrpSpPr/>
          <p:nvPr/>
        </p:nvGrpSpPr>
        <p:grpSpPr>
          <a:xfrm>
            <a:off x="195664" y="-8244"/>
            <a:ext cx="11996565" cy="6860259"/>
            <a:chOff x="146748" y="-6183"/>
            <a:chExt cx="8997424" cy="5145194"/>
          </a:xfrm>
        </p:grpSpPr>
        <p:grpSp>
          <p:nvGrpSpPr>
            <p:cNvPr id="86" name="Google Shape;86;p8"/>
            <p:cNvGrpSpPr/>
            <p:nvPr/>
          </p:nvGrpSpPr>
          <p:grpSpPr>
            <a:xfrm>
              <a:off x="146748" y="2541651"/>
              <a:ext cx="8997424" cy="2597361"/>
              <a:chOff x="1213475" y="1281350"/>
              <a:chExt cx="3125625" cy="902300"/>
            </a:xfrm>
          </p:grpSpPr>
          <p:sp>
            <p:nvSpPr>
              <p:cNvPr id="87" name="Google Shape;87;p8"/>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88" name="Google Shape;88;p8"/>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89" name="Google Shape;89;p8"/>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90" name="Google Shape;90;p8"/>
          <p:cNvSpPr txBox="1">
            <a:spLocks noGrp="1"/>
          </p:cNvSpPr>
          <p:nvPr>
            <p:ph type="subTitle" idx="1"/>
          </p:nvPr>
        </p:nvSpPr>
        <p:spPr>
          <a:xfrm>
            <a:off x="960000" y="2085667"/>
            <a:ext cx="6701600" cy="1343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800">
                <a:solidFill>
                  <a:schemeClr val="dk1"/>
                </a:solidFill>
                <a:latin typeface="Mallanna"/>
                <a:ea typeface="Mallanna"/>
                <a:cs typeface="Mallanna"/>
                <a:sym typeface="Mallanna"/>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91" name="Google Shape;91;p8"/>
          <p:cNvSpPr txBox="1">
            <a:spLocks noGrp="1"/>
          </p:cNvSpPr>
          <p:nvPr>
            <p:ph type="title"/>
          </p:nvPr>
        </p:nvSpPr>
        <p:spPr>
          <a:xfrm>
            <a:off x="960205" y="3642333"/>
            <a:ext cx="6701600" cy="80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933" b="1">
                <a:solidFill>
                  <a:srgbClr val="EA8C6D"/>
                </a:solidFill>
                <a:latin typeface="Amatic SC"/>
                <a:ea typeface="Amatic SC"/>
                <a:cs typeface="Amatic SC"/>
                <a:sym typeface="Amatic SC"/>
              </a:defRPr>
            </a:lvl1pPr>
            <a:lvl2pPr lvl="1" rtl="0">
              <a:spcBef>
                <a:spcPts val="0"/>
              </a:spcBef>
              <a:spcAft>
                <a:spcPts val="0"/>
              </a:spcAft>
              <a:buNone/>
              <a:defRPr sz="2933" b="1">
                <a:solidFill>
                  <a:srgbClr val="EA8C6D"/>
                </a:solidFill>
                <a:latin typeface="Amatic SC"/>
                <a:ea typeface="Amatic SC"/>
                <a:cs typeface="Amatic SC"/>
                <a:sym typeface="Amatic SC"/>
              </a:defRPr>
            </a:lvl2pPr>
            <a:lvl3pPr lvl="2" rtl="0">
              <a:spcBef>
                <a:spcPts val="0"/>
              </a:spcBef>
              <a:spcAft>
                <a:spcPts val="0"/>
              </a:spcAft>
              <a:buNone/>
              <a:defRPr sz="2933" b="1">
                <a:solidFill>
                  <a:srgbClr val="EA8C6D"/>
                </a:solidFill>
                <a:latin typeface="Amatic SC"/>
                <a:ea typeface="Amatic SC"/>
                <a:cs typeface="Amatic SC"/>
                <a:sym typeface="Amatic SC"/>
              </a:defRPr>
            </a:lvl3pPr>
            <a:lvl4pPr lvl="3" rtl="0">
              <a:spcBef>
                <a:spcPts val="0"/>
              </a:spcBef>
              <a:spcAft>
                <a:spcPts val="0"/>
              </a:spcAft>
              <a:buNone/>
              <a:defRPr sz="2933" b="1">
                <a:solidFill>
                  <a:srgbClr val="EA8C6D"/>
                </a:solidFill>
                <a:latin typeface="Amatic SC"/>
                <a:ea typeface="Amatic SC"/>
                <a:cs typeface="Amatic SC"/>
                <a:sym typeface="Amatic SC"/>
              </a:defRPr>
            </a:lvl4pPr>
            <a:lvl5pPr lvl="4" rtl="0">
              <a:spcBef>
                <a:spcPts val="0"/>
              </a:spcBef>
              <a:spcAft>
                <a:spcPts val="0"/>
              </a:spcAft>
              <a:buNone/>
              <a:defRPr sz="2933" b="1">
                <a:solidFill>
                  <a:srgbClr val="EA8C6D"/>
                </a:solidFill>
                <a:latin typeface="Amatic SC"/>
                <a:ea typeface="Amatic SC"/>
                <a:cs typeface="Amatic SC"/>
                <a:sym typeface="Amatic SC"/>
              </a:defRPr>
            </a:lvl5pPr>
            <a:lvl6pPr lvl="5" rtl="0">
              <a:spcBef>
                <a:spcPts val="0"/>
              </a:spcBef>
              <a:spcAft>
                <a:spcPts val="0"/>
              </a:spcAft>
              <a:buNone/>
              <a:defRPr sz="2933" b="1">
                <a:solidFill>
                  <a:srgbClr val="EA8C6D"/>
                </a:solidFill>
                <a:latin typeface="Amatic SC"/>
                <a:ea typeface="Amatic SC"/>
                <a:cs typeface="Amatic SC"/>
                <a:sym typeface="Amatic SC"/>
              </a:defRPr>
            </a:lvl6pPr>
            <a:lvl7pPr lvl="6" rtl="0">
              <a:spcBef>
                <a:spcPts val="0"/>
              </a:spcBef>
              <a:spcAft>
                <a:spcPts val="0"/>
              </a:spcAft>
              <a:buNone/>
              <a:defRPr sz="2933" b="1">
                <a:solidFill>
                  <a:srgbClr val="EA8C6D"/>
                </a:solidFill>
                <a:latin typeface="Amatic SC"/>
                <a:ea typeface="Amatic SC"/>
                <a:cs typeface="Amatic SC"/>
                <a:sym typeface="Amatic SC"/>
              </a:defRPr>
            </a:lvl7pPr>
            <a:lvl8pPr lvl="7" rtl="0">
              <a:spcBef>
                <a:spcPts val="0"/>
              </a:spcBef>
              <a:spcAft>
                <a:spcPts val="0"/>
              </a:spcAft>
              <a:buNone/>
              <a:defRPr sz="2933" b="1">
                <a:solidFill>
                  <a:srgbClr val="EA8C6D"/>
                </a:solidFill>
                <a:latin typeface="Amatic SC"/>
                <a:ea typeface="Amatic SC"/>
                <a:cs typeface="Amatic SC"/>
                <a:sym typeface="Amatic SC"/>
              </a:defRPr>
            </a:lvl8pPr>
            <a:lvl9pPr lvl="8" rtl="0">
              <a:spcBef>
                <a:spcPts val="0"/>
              </a:spcBef>
              <a:spcAft>
                <a:spcPts val="0"/>
              </a:spcAft>
              <a:buNone/>
              <a:defRPr sz="2933" b="1">
                <a:solidFill>
                  <a:srgbClr val="EA8C6D"/>
                </a:solidFill>
                <a:latin typeface="Amatic SC"/>
                <a:ea typeface="Amatic SC"/>
                <a:cs typeface="Amatic SC"/>
                <a:sym typeface="Amatic SC"/>
              </a:defRPr>
            </a:lvl9pPr>
          </a:lstStyle>
          <a:p>
            <a:endParaRPr/>
          </a:p>
        </p:txBody>
      </p:sp>
    </p:spTree>
    <p:extLst>
      <p:ext uri="{BB962C8B-B14F-4D97-AF65-F5344CB8AC3E}">
        <p14:creationId xmlns:p14="http://schemas.microsoft.com/office/powerpoint/2010/main" val="2008631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2"/>
        <p:cNvGrpSpPr/>
        <p:nvPr/>
      </p:nvGrpSpPr>
      <p:grpSpPr>
        <a:xfrm>
          <a:off x="0" y="0"/>
          <a:ext cx="0" cy="0"/>
          <a:chOff x="0" y="0"/>
          <a:chExt cx="0" cy="0"/>
        </a:xfrm>
      </p:grpSpPr>
      <p:grpSp>
        <p:nvGrpSpPr>
          <p:cNvPr id="93" name="Google Shape;93;p9"/>
          <p:cNvGrpSpPr/>
          <p:nvPr/>
        </p:nvGrpSpPr>
        <p:grpSpPr>
          <a:xfrm>
            <a:off x="5" y="-100"/>
            <a:ext cx="12584296" cy="6858087"/>
            <a:chOff x="4" y="-75"/>
            <a:chExt cx="9438222" cy="5143565"/>
          </a:xfrm>
        </p:grpSpPr>
        <p:grpSp>
          <p:nvGrpSpPr>
            <p:cNvPr id="94" name="Google Shape;94;p9"/>
            <p:cNvGrpSpPr/>
            <p:nvPr/>
          </p:nvGrpSpPr>
          <p:grpSpPr>
            <a:xfrm>
              <a:off x="4" y="2520635"/>
              <a:ext cx="3576210" cy="2622855"/>
              <a:chOff x="529875" y="3526025"/>
              <a:chExt cx="1175225" cy="808475"/>
            </a:xfrm>
          </p:grpSpPr>
          <p:sp>
            <p:nvSpPr>
              <p:cNvPr id="95" name="Google Shape;95;p9"/>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96" name="Google Shape;96;p9"/>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97" name="Google Shape;97;p9"/>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98" name="Google Shape;98;p9"/>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99" name="Google Shape;99;p9"/>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0" name="Google Shape;100;p9"/>
            <p:cNvGrpSpPr/>
            <p:nvPr/>
          </p:nvGrpSpPr>
          <p:grpSpPr>
            <a:xfrm flipH="1">
              <a:off x="6639163" y="-75"/>
              <a:ext cx="2799062" cy="1335692"/>
              <a:chOff x="5055440" y="2771848"/>
              <a:chExt cx="1595725" cy="761425"/>
            </a:xfrm>
          </p:grpSpPr>
          <p:sp>
            <p:nvSpPr>
              <p:cNvPr id="101" name="Google Shape;101;p9"/>
              <p:cNvSpPr/>
              <p:nvPr/>
            </p:nvSpPr>
            <p:spPr>
              <a:xfrm>
                <a:off x="5055440" y="2771848"/>
                <a:ext cx="131322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02" name="Google Shape;102;p9"/>
              <p:cNvSpPr/>
              <p:nvPr/>
            </p:nvSpPr>
            <p:spPr>
              <a:xfrm>
                <a:off x="5055440" y="2771848"/>
                <a:ext cx="1595725"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103" name="Google Shape;103;p9"/>
          <p:cNvSpPr txBox="1">
            <a:spLocks noGrp="1"/>
          </p:cNvSpPr>
          <p:nvPr>
            <p:ph type="title"/>
          </p:nvPr>
        </p:nvSpPr>
        <p:spPr>
          <a:xfrm>
            <a:off x="1969300" y="2790367"/>
            <a:ext cx="3134400" cy="5472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lt1"/>
              </a:buClr>
              <a:buSzPts val="3300"/>
              <a:buNone/>
              <a:defRPr sz="4000" b="1">
                <a:solidFill>
                  <a:schemeClr val="lt1"/>
                </a:solidFill>
              </a:defRPr>
            </a:lvl1pPr>
            <a:lvl2pPr lvl="1" algn="ctr" rtl="0">
              <a:spcBef>
                <a:spcPts val="0"/>
              </a:spcBef>
              <a:spcAft>
                <a:spcPts val="0"/>
              </a:spcAft>
              <a:buClr>
                <a:schemeClr val="lt1"/>
              </a:buClr>
              <a:buSzPts val="2800"/>
              <a:buNone/>
              <a:defRPr b="1">
                <a:solidFill>
                  <a:schemeClr val="lt1"/>
                </a:solidFill>
              </a:defRPr>
            </a:lvl2pPr>
            <a:lvl3pPr lvl="2" algn="ctr" rtl="0">
              <a:spcBef>
                <a:spcPts val="0"/>
              </a:spcBef>
              <a:spcAft>
                <a:spcPts val="0"/>
              </a:spcAft>
              <a:buClr>
                <a:schemeClr val="lt1"/>
              </a:buClr>
              <a:buSzPts val="2800"/>
              <a:buNone/>
              <a:defRPr b="1">
                <a:solidFill>
                  <a:schemeClr val="lt1"/>
                </a:solidFill>
              </a:defRPr>
            </a:lvl3pPr>
            <a:lvl4pPr lvl="3" algn="ctr" rtl="0">
              <a:spcBef>
                <a:spcPts val="0"/>
              </a:spcBef>
              <a:spcAft>
                <a:spcPts val="0"/>
              </a:spcAft>
              <a:buClr>
                <a:schemeClr val="lt1"/>
              </a:buClr>
              <a:buSzPts val="2800"/>
              <a:buNone/>
              <a:defRPr b="1">
                <a:solidFill>
                  <a:schemeClr val="lt1"/>
                </a:solidFill>
              </a:defRPr>
            </a:lvl4pPr>
            <a:lvl5pPr lvl="4" algn="ctr" rtl="0">
              <a:spcBef>
                <a:spcPts val="0"/>
              </a:spcBef>
              <a:spcAft>
                <a:spcPts val="0"/>
              </a:spcAft>
              <a:buClr>
                <a:schemeClr val="lt1"/>
              </a:buClr>
              <a:buSzPts val="2800"/>
              <a:buNone/>
              <a:defRPr b="1">
                <a:solidFill>
                  <a:schemeClr val="lt1"/>
                </a:solidFill>
              </a:defRPr>
            </a:lvl5pPr>
            <a:lvl6pPr lvl="5" algn="ctr" rtl="0">
              <a:spcBef>
                <a:spcPts val="0"/>
              </a:spcBef>
              <a:spcAft>
                <a:spcPts val="0"/>
              </a:spcAft>
              <a:buClr>
                <a:schemeClr val="lt1"/>
              </a:buClr>
              <a:buSzPts val="2800"/>
              <a:buNone/>
              <a:defRPr b="1">
                <a:solidFill>
                  <a:schemeClr val="lt1"/>
                </a:solidFill>
              </a:defRPr>
            </a:lvl6pPr>
            <a:lvl7pPr lvl="6" algn="ctr" rtl="0">
              <a:spcBef>
                <a:spcPts val="0"/>
              </a:spcBef>
              <a:spcAft>
                <a:spcPts val="0"/>
              </a:spcAft>
              <a:buClr>
                <a:schemeClr val="lt1"/>
              </a:buClr>
              <a:buSzPts val="2800"/>
              <a:buNone/>
              <a:defRPr b="1">
                <a:solidFill>
                  <a:schemeClr val="lt1"/>
                </a:solidFill>
              </a:defRPr>
            </a:lvl7pPr>
            <a:lvl8pPr lvl="7" algn="ctr" rtl="0">
              <a:spcBef>
                <a:spcPts val="0"/>
              </a:spcBef>
              <a:spcAft>
                <a:spcPts val="0"/>
              </a:spcAft>
              <a:buClr>
                <a:schemeClr val="lt1"/>
              </a:buClr>
              <a:buSzPts val="2800"/>
              <a:buNone/>
              <a:defRPr b="1">
                <a:solidFill>
                  <a:schemeClr val="lt1"/>
                </a:solidFill>
              </a:defRPr>
            </a:lvl8pPr>
            <a:lvl9pPr lvl="8" algn="ctr" rtl="0">
              <a:spcBef>
                <a:spcPts val="0"/>
              </a:spcBef>
              <a:spcAft>
                <a:spcPts val="0"/>
              </a:spcAft>
              <a:buClr>
                <a:schemeClr val="lt1"/>
              </a:buClr>
              <a:buSzPts val="2800"/>
              <a:buNone/>
              <a:defRPr b="1">
                <a:solidFill>
                  <a:schemeClr val="lt1"/>
                </a:solidFill>
              </a:defRPr>
            </a:lvl9pPr>
          </a:lstStyle>
          <a:p>
            <a:endParaRPr/>
          </a:p>
        </p:txBody>
      </p:sp>
      <p:sp>
        <p:nvSpPr>
          <p:cNvPr id="104" name="Google Shape;104;p9"/>
          <p:cNvSpPr txBox="1">
            <a:spLocks noGrp="1"/>
          </p:cNvSpPr>
          <p:nvPr>
            <p:ph type="subTitle" idx="1"/>
          </p:nvPr>
        </p:nvSpPr>
        <p:spPr>
          <a:xfrm>
            <a:off x="1969300" y="3427945"/>
            <a:ext cx="3134400" cy="16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200"/>
              <a:buFont typeface="Happy Monkey"/>
              <a:buNone/>
              <a:defRPr sz="2133">
                <a:solidFill>
                  <a:schemeClr val="lt1"/>
                </a:solidFill>
              </a:defRPr>
            </a:lvl1pPr>
            <a:lvl2pPr lvl="1" algn="ctr" rtl="0">
              <a:lnSpc>
                <a:spcPct val="100000"/>
              </a:lnSpc>
              <a:spcBef>
                <a:spcPts val="0"/>
              </a:spcBef>
              <a:spcAft>
                <a:spcPts val="0"/>
              </a:spcAft>
              <a:buClr>
                <a:schemeClr val="lt1"/>
              </a:buClr>
              <a:buSzPts val="2800"/>
              <a:buNone/>
              <a:defRPr sz="3733">
                <a:solidFill>
                  <a:schemeClr val="lt1"/>
                </a:solidFill>
              </a:defRPr>
            </a:lvl2pPr>
            <a:lvl3pPr lvl="2" algn="ctr" rtl="0">
              <a:lnSpc>
                <a:spcPct val="100000"/>
              </a:lnSpc>
              <a:spcBef>
                <a:spcPts val="0"/>
              </a:spcBef>
              <a:spcAft>
                <a:spcPts val="0"/>
              </a:spcAft>
              <a:buClr>
                <a:schemeClr val="lt1"/>
              </a:buClr>
              <a:buSzPts val="2800"/>
              <a:buNone/>
              <a:defRPr sz="3733">
                <a:solidFill>
                  <a:schemeClr val="lt1"/>
                </a:solidFill>
              </a:defRPr>
            </a:lvl3pPr>
            <a:lvl4pPr lvl="3" algn="ctr" rtl="0">
              <a:lnSpc>
                <a:spcPct val="100000"/>
              </a:lnSpc>
              <a:spcBef>
                <a:spcPts val="0"/>
              </a:spcBef>
              <a:spcAft>
                <a:spcPts val="0"/>
              </a:spcAft>
              <a:buClr>
                <a:schemeClr val="lt1"/>
              </a:buClr>
              <a:buSzPts val="2800"/>
              <a:buNone/>
              <a:defRPr sz="3733">
                <a:solidFill>
                  <a:schemeClr val="lt1"/>
                </a:solidFill>
              </a:defRPr>
            </a:lvl4pPr>
            <a:lvl5pPr lvl="4" algn="ctr" rtl="0">
              <a:lnSpc>
                <a:spcPct val="100000"/>
              </a:lnSpc>
              <a:spcBef>
                <a:spcPts val="0"/>
              </a:spcBef>
              <a:spcAft>
                <a:spcPts val="0"/>
              </a:spcAft>
              <a:buClr>
                <a:schemeClr val="lt1"/>
              </a:buClr>
              <a:buSzPts val="2800"/>
              <a:buNone/>
              <a:defRPr sz="3733">
                <a:solidFill>
                  <a:schemeClr val="lt1"/>
                </a:solidFill>
              </a:defRPr>
            </a:lvl5pPr>
            <a:lvl6pPr lvl="5" algn="ctr" rtl="0">
              <a:lnSpc>
                <a:spcPct val="100000"/>
              </a:lnSpc>
              <a:spcBef>
                <a:spcPts val="0"/>
              </a:spcBef>
              <a:spcAft>
                <a:spcPts val="0"/>
              </a:spcAft>
              <a:buClr>
                <a:schemeClr val="lt1"/>
              </a:buClr>
              <a:buSzPts val="2800"/>
              <a:buNone/>
              <a:defRPr sz="3733">
                <a:solidFill>
                  <a:schemeClr val="lt1"/>
                </a:solidFill>
              </a:defRPr>
            </a:lvl6pPr>
            <a:lvl7pPr lvl="6" algn="ctr" rtl="0">
              <a:lnSpc>
                <a:spcPct val="100000"/>
              </a:lnSpc>
              <a:spcBef>
                <a:spcPts val="0"/>
              </a:spcBef>
              <a:spcAft>
                <a:spcPts val="0"/>
              </a:spcAft>
              <a:buClr>
                <a:schemeClr val="lt1"/>
              </a:buClr>
              <a:buSzPts val="2800"/>
              <a:buNone/>
              <a:defRPr sz="3733">
                <a:solidFill>
                  <a:schemeClr val="lt1"/>
                </a:solidFill>
              </a:defRPr>
            </a:lvl7pPr>
            <a:lvl8pPr lvl="7" algn="ctr" rtl="0">
              <a:lnSpc>
                <a:spcPct val="100000"/>
              </a:lnSpc>
              <a:spcBef>
                <a:spcPts val="0"/>
              </a:spcBef>
              <a:spcAft>
                <a:spcPts val="0"/>
              </a:spcAft>
              <a:buClr>
                <a:schemeClr val="lt1"/>
              </a:buClr>
              <a:buSzPts val="2800"/>
              <a:buNone/>
              <a:defRPr sz="3733">
                <a:solidFill>
                  <a:schemeClr val="lt1"/>
                </a:solidFill>
              </a:defRPr>
            </a:lvl8pPr>
            <a:lvl9pPr lvl="8" algn="ctr" rtl="0">
              <a:lnSpc>
                <a:spcPct val="100000"/>
              </a:lnSpc>
              <a:spcBef>
                <a:spcPts val="0"/>
              </a:spcBef>
              <a:spcAft>
                <a:spcPts val="0"/>
              </a:spcAft>
              <a:buClr>
                <a:schemeClr val="lt1"/>
              </a:buClr>
              <a:buSzPts val="2800"/>
              <a:buNone/>
              <a:defRPr sz="3733">
                <a:solidFill>
                  <a:schemeClr val="lt1"/>
                </a:solidFill>
              </a:defRPr>
            </a:lvl9pPr>
          </a:lstStyle>
          <a:p>
            <a:endParaRPr/>
          </a:p>
        </p:txBody>
      </p:sp>
      <p:sp>
        <p:nvSpPr>
          <p:cNvPr id="105" name="Google Shape;105;p9"/>
          <p:cNvSpPr txBox="1">
            <a:spLocks noGrp="1"/>
          </p:cNvSpPr>
          <p:nvPr>
            <p:ph type="title" idx="2"/>
          </p:nvPr>
        </p:nvSpPr>
        <p:spPr>
          <a:xfrm>
            <a:off x="7088300" y="2790367"/>
            <a:ext cx="3134400" cy="5472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lt1"/>
              </a:buClr>
              <a:buSzPts val="3300"/>
              <a:buNone/>
              <a:defRPr sz="4000" b="1">
                <a:solidFill>
                  <a:schemeClr val="lt1"/>
                </a:solidFill>
              </a:defRPr>
            </a:lvl1pPr>
            <a:lvl2pPr lvl="1" algn="ctr" rtl="0">
              <a:spcBef>
                <a:spcPts val="0"/>
              </a:spcBef>
              <a:spcAft>
                <a:spcPts val="0"/>
              </a:spcAft>
              <a:buClr>
                <a:schemeClr val="lt1"/>
              </a:buClr>
              <a:buSzPts val="2800"/>
              <a:buNone/>
              <a:defRPr b="1">
                <a:solidFill>
                  <a:schemeClr val="lt1"/>
                </a:solidFill>
              </a:defRPr>
            </a:lvl2pPr>
            <a:lvl3pPr lvl="2" algn="ctr" rtl="0">
              <a:spcBef>
                <a:spcPts val="0"/>
              </a:spcBef>
              <a:spcAft>
                <a:spcPts val="0"/>
              </a:spcAft>
              <a:buClr>
                <a:schemeClr val="lt1"/>
              </a:buClr>
              <a:buSzPts val="2800"/>
              <a:buNone/>
              <a:defRPr b="1">
                <a:solidFill>
                  <a:schemeClr val="lt1"/>
                </a:solidFill>
              </a:defRPr>
            </a:lvl3pPr>
            <a:lvl4pPr lvl="3" algn="ctr" rtl="0">
              <a:spcBef>
                <a:spcPts val="0"/>
              </a:spcBef>
              <a:spcAft>
                <a:spcPts val="0"/>
              </a:spcAft>
              <a:buClr>
                <a:schemeClr val="lt1"/>
              </a:buClr>
              <a:buSzPts val="2800"/>
              <a:buNone/>
              <a:defRPr b="1">
                <a:solidFill>
                  <a:schemeClr val="lt1"/>
                </a:solidFill>
              </a:defRPr>
            </a:lvl4pPr>
            <a:lvl5pPr lvl="4" algn="ctr" rtl="0">
              <a:spcBef>
                <a:spcPts val="0"/>
              </a:spcBef>
              <a:spcAft>
                <a:spcPts val="0"/>
              </a:spcAft>
              <a:buClr>
                <a:schemeClr val="lt1"/>
              </a:buClr>
              <a:buSzPts val="2800"/>
              <a:buNone/>
              <a:defRPr b="1">
                <a:solidFill>
                  <a:schemeClr val="lt1"/>
                </a:solidFill>
              </a:defRPr>
            </a:lvl5pPr>
            <a:lvl6pPr lvl="5" algn="ctr" rtl="0">
              <a:spcBef>
                <a:spcPts val="0"/>
              </a:spcBef>
              <a:spcAft>
                <a:spcPts val="0"/>
              </a:spcAft>
              <a:buClr>
                <a:schemeClr val="lt1"/>
              </a:buClr>
              <a:buSzPts val="2800"/>
              <a:buNone/>
              <a:defRPr b="1">
                <a:solidFill>
                  <a:schemeClr val="lt1"/>
                </a:solidFill>
              </a:defRPr>
            </a:lvl6pPr>
            <a:lvl7pPr lvl="6" algn="ctr" rtl="0">
              <a:spcBef>
                <a:spcPts val="0"/>
              </a:spcBef>
              <a:spcAft>
                <a:spcPts val="0"/>
              </a:spcAft>
              <a:buClr>
                <a:schemeClr val="lt1"/>
              </a:buClr>
              <a:buSzPts val="2800"/>
              <a:buNone/>
              <a:defRPr b="1">
                <a:solidFill>
                  <a:schemeClr val="lt1"/>
                </a:solidFill>
              </a:defRPr>
            </a:lvl7pPr>
            <a:lvl8pPr lvl="7" algn="ctr" rtl="0">
              <a:spcBef>
                <a:spcPts val="0"/>
              </a:spcBef>
              <a:spcAft>
                <a:spcPts val="0"/>
              </a:spcAft>
              <a:buClr>
                <a:schemeClr val="lt1"/>
              </a:buClr>
              <a:buSzPts val="2800"/>
              <a:buNone/>
              <a:defRPr b="1">
                <a:solidFill>
                  <a:schemeClr val="lt1"/>
                </a:solidFill>
              </a:defRPr>
            </a:lvl8pPr>
            <a:lvl9pPr lvl="8" algn="ctr" rtl="0">
              <a:spcBef>
                <a:spcPts val="0"/>
              </a:spcBef>
              <a:spcAft>
                <a:spcPts val="0"/>
              </a:spcAft>
              <a:buClr>
                <a:schemeClr val="lt1"/>
              </a:buClr>
              <a:buSzPts val="2800"/>
              <a:buNone/>
              <a:defRPr b="1">
                <a:solidFill>
                  <a:schemeClr val="lt1"/>
                </a:solidFill>
              </a:defRPr>
            </a:lvl9pPr>
          </a:lstStyle>
          <a:p>
            <a:endParaRPr/>
          </a:p>
        </p:txBody>
      </p:sp>
      <p:sp>
        <p:nvSpPr>
          <p:cNvPr id="106" name="Google Shape;106;p9"/>
          <p:cNvSpPr txBox="1">
            <a:spLocks noGrp="1"/>
          </p:cNvSpPr>
          <p:nvPr>
            <p:ph type="subTitle" idx="3"/>
          </p:nvPr>
        </p:nvSpPr>
        <p:spPr>
          <a:xfrm>
            <a:off x="7088300" y="3427945"/>
            <a:ext cx="3134400" cy="16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200"/>
              <a:buFont typeface="Happy Monkey"/>
              <a:buNone/>
              <a:defRPr sz="2133">
                <a:solidFill>
                  <a:schemeClr val="lt1"/>
                </a:solidFill>
              </a:defRPr>
            </a:lvl1pPr>
            <a:lvl2pPr lvl="1" algn="ctr" rtl="0">
              <a:lnSpc>
                <a:spcPct val="100000"/>
              </a:lnSpc>
              <a:spcBef>
                <a:spcPts val="0"/>
              </a:spcBef>
              <a:spcAft>
                <a:spcPts val="0"/>
              </a:spcAft>
              <a:buClr>
                <a:schemeClr val="lt1"/>
              </a:buClr>
              <a:buSzPts val="2800"/>
              <a:buNone/>
              <a:defRPr sz="3733">
                <a:solidFill>
                  <a:schemeClr val="lt1"/>
                </a:solidFill>
              </a:defRPr>
            </a:lvl2pPr>
            <a:lvl3pPr lvl="2" algn="ctr" rtl="0">
              <a:lnSpc>
                <a:spcPct val="100000"/>
              </a:lnSpc>
              <a:spcBef>
                <a:spcPts val="0"/>
              </a:spcBef>
              <a:spcAft>
                <a:spcPts val="0"/>
              </a:spcAft>
              <a:buClr>
                <a:schemeClr val="lt1"/>
              </a:buClr>
              <a:buSzPts val="2800"/>
              <a:buNone/>
              <a:defRPr sz="3733">
                <a:solidFill>
                  <a:schemeClr val="lt1"/>
                </a:solidFill>
              </a:defRPr>
            </a:lvl3pPr>
            <a:lvl4pPr lvl="3" algn="ctr" rtl="0">
              <a:lnSpc>
                <a:spcPct val="100000"/>
              </a:lnSpc>
              <a:spcBef>
                <a:spcPts val="0"/>
              </a:spcBef>
              <a:spcAft>
                <a:spcPts val="0"/>
              </a:spcAft>
              <a:buClr>
                <a:schemeClr val="lt1"/>
              </a:buClr>
              <a:buSzPts val="2800"/>
              <a:buNone/>
              <a:defRPr sz="3733">
                <a:solidFill>
                  <a:schemeClr val="lt1"/>
                </a:solidFill>
              </a:defRPr>
            </a:lvl4pPr>
            <a:lvl5pPr lvl="4" algn="ctr" rtl="0">
              <a:lnSpc>
                <a:spcPct val="100000"/>
              </a:lnSpc>
              <a:spcBef>
                <a:spcPts val="0"/>
              </a:spcBef>
              <a:spcAft>
                <a:spcPts val="0"/>
              </a:spcAft>
              <a:buClr>
                <a:schemeClr val="lt1"/>
              </a:buClr>
              <a:buSzPts val="2800"/>
              <a:buNone/>
              <a:defRPr sz="3733">
                <a:solidFill>
                  <a:schemeClr val="lt1"/>
                </a:solidFill>
              </a:defRPr>
            </a:lvl5pPr>
            <a:lvl6pPr lvl="5" algn="ctr" rtl="0">
              <a:lnSpc>
                <a:spcPct val="100000"/>
              </a:lnSpc>
              <a:spcBef>
                <a:spcPts val="0"/>
              </a:spcBef>
              <a:spcAft>
                <a:spcPts val="0"/>
              </a:spcAft>
              <a:buClr>
                <a:schemeClr val="lt1"/>
              </a:buClr>
              <a:buSzPts val="2800"/>
              <a:buNone/>
              <a:defRPr sz="3733">
                <a:solidFill>
                  <a:schemeClr val="lt1"/>
                </a:solidFill>
              </a:defRPr>
            </a:lvl6pPr>
            <a:lvl7pPr lvl="6" algn="ctr" rtl="0">
              <a:lnSpc>
                <a:spcPct val="100000"/>
              </a:lnSpc>
              <a:spcBef>
                <a:spcPts val="0"/>
              </a:spcBef>
              <a:spcAft>
                <a:spcPts val="0"/>
              </a:spcAft>
              <a:buClr>
                <a:schemeClr val="lt1"/>
              </a:buClr>
              <a:buSzPts val="2800"/>
              <a:buNone/>
              <a:defRPr sz="3733">
                <a:solidFill>
                  <a:schemeClr val="lt1"/>
                </a:solidFill>
              </a:defRPr>
            </a:lvl7pPr>
            <a:lvl8pPr lvl="7" algn="ctr" rtl="0">
              <a:lnSpc>
                <a:spcPct val="100000"/>
              </a:lnSpc>
              <a:spcBef>
                <a:spcPts val="0"/>
              </a:spcBef>
              <a:spcAft>
                <a:spcPts val="0"/>
              </a:spcAft>
              <a:buClr>
                <a:schemeClr val="lt1"/>
              </a:buClr>
              <a:buSzPts val="2800"/>
              <a:buNone/>
              <a:defRPr sz="3733">
                <a:solidFill>
                  <a:schemeClr val="lt1"/>
                </a:solidFill>
              </a:defRPr>
            </a:lvl8pPr>
            <a:lvl9pPr lvl="8" algn="ctr" rtl="0">
              <a:lnSpc>
                <a:spcPct val="100000"/>
              </a:lnSpc>
              <a:spcBef>
                <a:spcPts val="0"/>
              </a:spcBef>
              <a:spcAft>
                <a:spcPts val="0"/>
              </a:spcAft>
              <a:buClr>
                <a:schemeClr val="lt1"/>
              </a:buClr>
              <a:buSzPts val="2800"/>
              <a:buNone/>
              <a:defRPr sz="3733">
                <a:solidFill>
                  <a:schemeClr val="lt1"/>
                </a:solidFill>
              </a:defRPr>
            </a:lvl9pPr>
          </a:lstStyle>
          <a:p>
            <a:endParaRPr/>
          </a:p>
        </p:txBody>
      </p:sp>
      <p:sp>
        <p:nvSpPr>
          <p:cNvPr id="107" name="Google Shape;107;p9"/>
          <p:cNvSpPr txBox="1">
            <a:spLocks noGrp="1"/>
          </p:cNvSpPr>
          <p:nvPr>
            <p:ph type="title" idx="4"/>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rtl="0">
              <a:spcBef>
                <a:spcPts val="0"/>
              </a:spcBef>
              <a:spcAft>
                <a:spcPts val="0"/>
              </a:spcAft>
              <a:buNone/>
              <a:defRPr sz="4667">
                <a:solidFill>
                  <a:srgbClr val="EA8C6D"/>
                </a:solidFill>
                <a:latin typeface="Mallanna"/>
                <a:ea typeface="Mallanna"/>
                <a:cs typeface="Mallanna"/>
                <a:sym typeface="Mallanna"/>
              </a:defRPr>
            </a:lvl2pPr>
            <a:lvl3pPr lvl="2" rtl="0">
              <a:spcBef>
                <a:spcPts val="0"/>
              </a:spcBef>
              <a:spcAft>
                <a:spcPts val="0"/>
              </a:spcAft>
              <a:buNone/>
              <a:defRPr sz="4667">
                <a:solidFill>
                  <a:srgbClr val="EA8C6D"/>
                </a:solidFill>
                <a:latin typeface="Mallanna"/>
                <a:ea typeface="Mallanna"/>
                <a:cs typeface="Mallanna"/>
                <a:sym typeface="Mallanna"/>
              </a:defRPr>
            </a:lvl3pPr>
            <a:lvl4pPr lvl="3" rtl="0">
              <a:spcBef>
                <a:spcPts val="0"/>
              </a:spcBef>
              <a:spcAft>
                <a:spcPts val="0"/>
              </a:spcAft>
              <a:buNone/>
              <a:defRPr sz="4667">
                <a:solidFill>
                  <a:srgbClr val="EA8C6D"/>
                </a:solidFill>
                <a:latin typeface="Mallanna"/>
                <a:ea typeface="Mallanna"/>
                <a:cs typeface="Mallanna"/>
                <a:sym typeface="Mallanna"/>
              </a:defRPr>
            </a:lvl4pPr>
            <a:lvl5pPr lvl="4" rtl="0">
              <a:spcBef>
                <a:spcPts val="0"/>
              </a:spcBef>
              <a:spcAft>
                <a:spcPts val="0"/>
              </a:spcAft>
              <a:buNone/>
              <a:defRPr sz="4667">
                <a:solidFill>
                  <a:srgbClr val="EA8C6D"/>
                </a:solidFill>
                <a:latin typeface="Mallanna"/>
                <a:ea typeface="Mallanna"/>
                <a:cs typeface="Mallanna"/>
                <a:sym typeface="Mallanna"/>
              </a:defRPr>
            </a:lvl5pPr>
            <a:lvl6pPr lvl="5" rtl="0">
              <a:spcBef>
                <a:spcPts val="0"/>
              </a:spcBef>
              <a:spcAft>
                <a:spcPts val="0"/>
              </a:spcAft>
              <a:buNone/>
              <a:defRPr sz="4667">
                <a:solidFill>
                  <a:srgbClr val="EA8C6D"/>
                </a:solidFill>
                <a:latin typeface="Mallanna"/>
                <a:ea typeface="Mallanna"/>
                <a:cs typeface="Mallanna"/>
                <a:sym typeface="Mallanna"/>
              </a:defRPr>
            </a:lvl6pPr>
            <a:lvl7pPr lvl="6" rtl="0">
              <a:spcBef>
                <a:spcPts val="0"/>
              </a:spcBef>
              <a:spcAft>
                <a:spcPts val="0"/>
              </a:spcAft>
              <a:buNone/>
              <a:defRPr sz="4667">
                <a:solidFill>
                  <a:srgbClr val="EA8C6D"/>
                </a:solidFill>
                <a:latin typeface="Mallanna"/>
                <a:ea typeface="Mallanna"/>
                <a:cs typeface="Mallanna"/>
                <a:sym typeface="Mallanna"/>
              </a:defRPr>
            </a:lvl7pPr>
            <a:lvl8pPr lvl="7" rtl="0">
              <a:spcBef>
                <a:spcPts val="0"/>
              </a:spcBef>
              <a:spcAft>
                <a:spcPts val="0"/>
              </a:spcAft>
              <a:buNone/>
              <a:defRPr sz="4667">
                <a:solidFill>
                  <a:srgbClr val="EA8C6D"/>
                </a:solidFill>
                <a:latin typeface="Mallanna"/>
                <a:ea typeface="Mallanna"/>
                <a:cs typeface="Mallanna"/>
                <a:sym typeface="Mallanna"/>
              </a:defRPr>
            </a:lvl8pPr>
            <a:lvl9pPr lvl="8" rtl="0">
              <a:spcBef>
                <a:spcPts val="0"/>
              </a:spcBef>
              <a:spcAft>
                <a:spcPts val="0"/>
              </a:spcAft>
              <a:buNone/>
              <a:defRPr sz="4667">
                <a:solidFill>
                  <a:srgbClr val="EA8C6D"/>
                </a:solidFill>
                <a:latin typeface="Mallanna"/>
                <a:ea typeface="Mallanna"/>
                <a:cs typeface="Mallanna"/>
                <a:sym typeface="Mallanna"/>
              </a:defRPr>
            </a:lvl9pPr>
          </a:lstStyle>
          <a:p>
            <a:endParaRPr/>
          </a:p>
        </p:txBody>
      </p:sp>
    </p:spTree>
    <p:extLst>
      <p:ext uri="{BB962C8B-B14F-4D97-AF65-F5344CB8AC3E}">
        <p14:creationId xmlns:p14="http://schemas.microsoft.com/office/powerpoint/2010/main" val="967532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8"/>
        <p:cNvGrpSpPr/>
        <p:nvPr/>
      </p:nvGrpSpPr>
      <p:grpSpPr>
        <a:xfrm>
          <a:off x="0" y="0"/>
          <a:ext cx="0" cy="0"/>
          <a:chOff x="0" y="0"/>
          <a:chExt cx="0" cy="0"/>
        </a:xfrm>
      </p:grpSpPr>
      <p:grpSp>
        <p:nvGrpSpPr>
          <p:cNvPr id="109" name="Google Shape;109;p10"/>
          <p:cNvGrpSpPr/>
          <p:nvPr/>
        </p:nvGrpSpPr>
        <p:grpSpPr>
          <a:xfrm>
            <a:off x="-24326" y="-436243"/>
            <a:ext cx="12216327" cy="7296376"/>
            <a:chOff x="-18245" y="-327182"/>
            <a:chExt cx="9162245" cy="5472282"/>
          </a:xfrm>
        </p:grpSpPr>
        <p:sp>
          <p:nvSpPr>
            <p:cNvPr id="110" name="Google Shape;110;p10"/>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111" name="Google Shape;111;p10"/>
            <p:cNvGrpSpPr/>
            <p:nvPr/>
          </p:nvGrpSpPr>
          <p:grpSpPr>
            <a:xfrm>
              <a:off x="-18245" y="-327182"/>
              <a:ext cx="3085100" cy="2367692"/>
              <a:chOff x="2387100" y="3646800"/>
              <a:chExt cx="1386375" cy="956875"/>
            </a:xfrm>
          </p:grpSpPr>
          <p:sp>
            <p:nvSpPr>
              <p:cNvPr id="112" name="Google Shape;112;p10"/>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3" name="Google Shape;113;p10"/>
              <p:cNvSpPr/>
              <p:nvPr/>
            </p:nvSpPr>
            <p:spPr>
              <a:xfrm>
                <a:off x="3596825" y="3646800"/>
                <a:ext cx="128325" cy="267625"/>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4" name="Google Shape;114;p10"/>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5" name="Google Shape;115;p10"/>
              <p:cNvSpPr/>
              <p:nvPr/>
            </p:nvSpPr>
            <p:spPr>
              <a:xfrm>
                <a:off x="2387100" y="3646800"/>
                <a:ext cx="1232950" cy="572875"/>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6" name="Google Shape;116;p10"/>
              <p:cNvSpPr/>
              <p:nvPr/>
            </p:nvSpPr>
            <p:spPr>
              <a:xfrm>
                <a:off x="2387100" y="3646800"/>
                <a:ext cx="1386375" cy="956875"/>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7" name="Google Shape;117;p10"/>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118" name="Google Shape;118;p10"/>
          <p:cNvSpPr txBox="1">
            <a:spLocks noGrp="1"/>
          </p:cNvSpPr>
          <p:nvPr>
            <p:ph type="title"/>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rtl="0">
              <a:spcBef>
                <a:spcPts val="0"/>
              </a:spcBef>
              <a:spcAft>
                <a:spcPts val="0"/>
              </a:spcAft>
              <a:buNone/>
              <a:defRPr sz="4667">
                <a:solidFill>
                  <a:srgbClr val="EA8C6D"/>
                </a:solidFill>
                <a:latin typeface="Mallanna"/>
                <a:ea typeface="Mallanna"/>
                <a:cs typeface="Mallanna"/>
                <a:sym typeface="Mallanna"/>
              </a:defRPr>
            </a:lvl2pPr>
            <a:lvl3pPr lvl="2" rtl="0">
              <a:spcBef>
                <a:spcPts val="0"/>
              </a:spcBef>
              <a:spcAft>
                <a:spcPts val="0"/>
              </a:spcAft>
              <a:buNone/>
              <a:defRPr sz="4667">
                <a:solidFill>
                  <a:srgbClr val="EA8C6D"/>
                </a:solidFill>
                <a:latin typeface="Mallanna"/>
                <a:ea typeface="Mallanna"/>
                <a:cs typeface="Mallanna"/>
                <a:sym typeface="Mallanna"/>
              </a:defRPr>
            </a:lvl3pPr>
            <a:lvl4pPr lvl="3" rtl="0">
              <a:spcBef>
                <a:spcPts val="0"/>
              </a:spcBef>
              <a:spcAft>
                <a:spcPts val="0"/>
              </a:spcAft>
              <a:buNone/>
              <a:defRPr sz="4667">
                <a:solidFill>
                  <a:srgbClr val="EA8C6D"/>
                </a:solidFill>
                <a:latin typeface="Mallanna"/>
                <a:ea typeface="Mallanna"/>
                <a:cs typeface="Mallanna"/>
                <a:sym typeface="Mallanna"/>
              </a:defRPr>
            </a:lvl4pPr>
            <a:lvl5pPr lvl="4" rtl="0">
              <a:spcBef>
                <a:spcPts val="0"/>
              </a:spcBef>
              <a:spcAft>
                <a:spcPts val="0"/>
              </a:spcAft>
              <a:buNone/>
              <a:defRPr sz="4667">
                <a:solidFill>
                  <a:srgbClr val="EA8C6D"/>
                </a:solidFill>
                <a:latin typeface="Mallanna"/>
                <a:ea typeface="Mallanna"/>
                <a:cs typeface="Mallanna"/>
                <a:sym typeface="Mallanna"/>
              </a:defRPr>
            </a:lvl5pPr>
            <a:lvl6pPr lvl="5" rtl="0">
              <a:spcBef>
                <a:spcPts val="0"/>
              </a:spcBef>
              <a:spcAft>
                <a:spcPts val="0"/>
              </a:spcAft>
              <a:buNone/>
              <a:defRPr sz="4667">
                <a:solidFill>
                  <a:srgbClr val="EA8C6D"/>
                </a:solidFill>
                <a:latin typeface="Mallanna"/>
                <a:ea typeface="Mallanna"/>
                <a:cs typeface="Mallanna"/>
                <a:sym typeface="Mallanna"/>
              </a:defRPr>
            </a:lvl6pPr>
            <a:lvl7pPr lvl="6" rtl="0">
              <a:spcBef>
                <a:spcPts val="0"/>
              </a:spcBef>
              <a:spcAft>
                <a:spcPts val="0"/>
              </a:spcAft>
              <a:buNone/>
              <a:defRPr sz="4667">
                <a:solidFill>
                  <a:srgbClr val="EA8C6D"/>
                </a:solidFill>
                <a:latin typeface="Mallanna"/>
                <a:ea typeface="Mallanna"/>
                <a:cs typeface="Mallanna"/>
                <a:sym typeface="Mallanna"/>
              </a:defRPr>
            </a:lvl7pPr>
            <a:lvl8pPr lvl="7" rtl="0">
              <a:spcBef>
                <a:spcPts val="0"/>
              </a:spcBef>
              <a:spcAft>
                <a:spcPts val="0"/>
              </a:spcAft>
              <a:buNone/>
              <a:defRPr sz="4667">
                <a:solidFill>
                  <a:srgbClr val="EA8C6D"/>
                </a:solidFill>
                <a:latin typeface="Mallanna"/>
                <a:ea typeface="Mallanna"/>
                <a:cs typeface="Mallanna"/>
                <a:sym typeface="Mallanna"/>
              </a:defRPr>
            </a:lvl8pPr>
            <a:lvl9pPr lvl="8" rtl="0">
              <a:spcBef>
                <a:spcPts val="0"/>
              </a:spcBef>
              <a:spcAft>
                <a:spcPts val="0"/>
              </a:spcAft>
              <a:buNone/>
              <a:defRPr sz="4667">
                <a:solidFill>
                  <a:srgbClr val="EA8C6D"/>
                </a:solidFill>
                <a:latin typeface="Mallanna"/>
                <a:ea typeface="Mallanna"/>
                <a:cs typeface="Mallanna"/>
                <a:sym typeface="Mallanna"/>
              </a:defRPr>
            </a:lvl9pPr>
          </a:lstStyle>
          <a:p>
            <a:endParaRPr/>
          </a:p>
        </p:txBody>
      </p:sp>
      <p:sp>
        <p:nvSpPr>
          <p:cNvPr id="119" name="Google Shape;119;p10"/>
          <p:cNvSpPr txBox="1">
            <a:spLocks noGrp="1"/>
          </p:cNvSpPr>
          <p:nvPr>
            <p:ph type="title" idx="2"/>
          </p:nvPr>
        </p:nvSpPr>
        <p:spPr>
          <a:xfrm>
            <a:off x="4803144" y="3770728"/>
            <a:ext cx="26248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4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0" name="Google Shape;120;p10"/>
          <p:cNvSpPr txBox="1">
            <a:spLocks noGrp="1"/>
          </p:cNvSpPr>
          <p:nvPr>
            <p:ph type="subTitle" idx="1"/>
          </p:nvPr>
        </p:nvSpPr>
        <p:spPr>
          <a:xfrm>
            <a:off x="4548344" y="4408333"/>
            <a:ext cx="31344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2133">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21" name="Google Shape;121;p10"/>
          <p:cNvSpPr txBox="1">
            <a:spLocks noGrp="1"/>
          </p:cNvSpPr>
          <p:nvPr>
            <p:ph type="title" idx="3"/>
          </p:nvPr>
        </p:nvSpPr>
        <p:spPr>
          <a:xfrm>
            <a:off x="1375400" y="3770728"/>
            <a:ext cx="26248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4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2" name="Google Shape;122;p10"/>
          <p:cNvSpPr txBox="1">
            <a:spLocks noGrp="1"/>
          </p:cNvSpPr>
          <p:nvPr>
            <p:ph type="subTitle" idx="4"/>
          </p:nvPr>
        </p:nvSpPr>
        <p:spPr>
          <a:xfrm>
            <a:off x="1120600" y="4408333"/>
            <a:ext cx="31344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2133">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23" name="Google Shape;123;p10"/>
          <p:cNvSpPr txBox="1">
            <a:spLocks noGrp="1"/>
          </p:cNvSpPr>
          <p:nvPr>
            <p:ph type="title" idx="5"/>
          </p:nvPr>
        </p:nvSpPr>
        <p:spPr>
          <a:xfrm>
            <a:off x="8230872" y="3770728"/>
            <a:ext cx="26248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4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4" name="Google Shape;124;p10"/>
          <p:cNvSpPr txBox="1">
            <a:spLocks noGrp="1"/>
          </p:cNvSpPr>
          <p:nvPr>
            <p:ph type="subTitle" idx="6"/>
          </p:nvPr>
        </p:nvSpPr>
        <p:spPr>
          <a:xfrm>
            <a:off x="7976072" y="4408333"/>
            <a:ext cx="31344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2133">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26149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and text 1">
  <p:cSld name="Título and text 1">
    <p:spTree>
      <p:nvGrpSpPr>
        <p:cNvPr id="1" name="Shape 46"/>
        <p:cNvGrpSpPr/>
        <p:nvPr/>
      </p:nvGrpSpPr>
      <p:grpSpPr>
        <a:xfrm>
          <a:off x="0" y="0"/>
          <a:ext cx="0" cy="0"/>
          <a:chOff x="0" y="0"/>
          <a:chExt cx="0" cy="0"/>
        </a:xfrm>
      </p:grpSpPr>
      <p:grpSp>
        <p:nvGrpSpPr>
          <p:cNvPr id="47" name="Google Shape;47;p5"/>
          <p:cNvGrpSpPr/>
          <p:nvPr/>
        </p:nvGrpSpPr>
        <p:grpSpPr>
          <a:xfrm>
            <a:off x="24" y="-9"/>
            <a:ext cx="12191977" cy="6860860"/>
            <a:chOff x="17" y="-7"/>
            <a:chExt cx="9143983" cy="5145645"/>
          </a:xfrm>
        </p:grpSpPr>
        <p:grpSp>
          <p:nvGrpSpPr>
            <p:cNvPr id="48" name="Google Shape;48;p5"/>
            <p:cNvGrpSpPr/>
            <p:nvPr/>
          </p:nvGrpSpPr>
          <p:grpSpPr>
            <a:xfrm flipH="1">
              <a:off x="5713554" y="-7"/>
              <a:ext cx="3430446" cy="1998576"/>
              <a:chOff x="2387099" y="3646800"/>
              <a:chExt cx="1386375" cy="807701"/>
            </a:xfrm>
          </p:grpSpPr>
          <p:sp>
            <p:nvSpPr>
              <p:cNvPr id="49" name="Google Shape;49;p5"/>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 name="Google Shape;50;p5"/>
              <p:cNvSpPr/>
              <p:nvPr/>
            </p:nvSpPr>
            <p:spPr>
              <a:xfrm>
                <a:off x="3596828" y="3646803"/>
                <a:ext cx="128325" cy="225902"/>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 name="Google Shape;51;p5"/>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 name="Google Shape;52;p5"/>
              <p:cNvSpPr/>
              <p:nvPr/>
            </p:nvSpPr>
            <p:spPr>
              <a:xfrm>
                <a:off x="2387099" y="3646803"/>
                <a:ext cx="1232950" cy="483564"/>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 name="Google Shape;53;p5"/>
              <p:cNvSpPr/>
              <p:nvPr/>
            </p:nvSpPr>
            <p:spPr>
              <a:xfrm>
                <a:off x="2387099" y="3646803"/>
                <a:ext cx="1386375" cy="807698"/>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 name="Google Shape;54;p5"/>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55" name="Google Shape;55;p5"/>
            <p:cNvSpPr/>
            <p:nvPr/>
          </p:nvSpPr>
          <p:spPr>
            <a:xfrm rot="10800000">
              <a:off x="17" y="4053222"/>
              <a:ext cx="2065033" cy="1092415"/>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56" name="Google Shape;56;p5"/>
          <p:cNvSpPr txBox="1">
            <a:spLocks noGrp="1"/>
          </p:cNvSpPr>
          <p:nvPr>
            <p:ph type="title"/>
          </p:nvPr>
        </p:nvSpPr>
        <p:spPr>
          <a:xfrm>
            <a:off x="950967" y="719333"/>
            <a:ext cx="7702000" cy="5732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46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5"/>
          <p:cNvSpPr txBox="1">
            <a:spLocks noGrp="1"/>
          </p:cNvSpPr>
          <p:nvPr>
            <p:ph type="body" idx="1"/>
          </p:nvPr>
        </p:nvSpPr>
        <p:spPr>
          <a:xfrm>
            <a:off x="950967" y="1841433"/>
            <a:ext cx="5317600" cy="3730800"/>
          </a:xfrm>
          <a:prstGeom prst="rect">
            <a:avLst/>
          </a:prstGeom>
        </p:spPr>
        <p:txBody>
          <a:bodyPr spcFirstLastPara="1" wrap="square" lIns="91425" tIns="91425" rIns="91425" bIns="91425" anchor="t" anchorCtr="0">
            <a:noAutofit/>
          </a:bodyPr>
          <a:lstStyle>
            <a:lvl1pPr marL="609585" lvl="0" indent="-406390" rtl="0">
              <a:lnSpc>
                <a:spcPct val="92000"/>
              </a:lnSpc>
              <a:spcBef>
                <a:spcPts val="0"/>
              </a:spcBef>
              <a:spcAft>
                <a:spcPts val="0"/>
              </a:spcAft>
              <a:buClr>
                <a:schemeClr val="lt1"/>
              </a:buClr>
              <a:buSzPts val="1200"/>
              <a:buFont typeface="Livvic"/>
              <a:buChar char="●"/>
              <a:defRPr sz="1600"/>
            </a:lvl1pPr>
            <a:lvl2pPr marL="1219170" lvl="1" indent="-406390" rtl="0">
              <a:spcBef>
                <a:spcPts val="2133"/>
              </a:spcBef>
              <a:spcAft>
                <a:spcPts val="0"/>
              </a:spcAft>
              <a:buClr>
                <a:srgbClr val="434343"/>
              </a:buClr>
              <a:buSzPts val="1200"/>
              <a:buFont typeface="Roboto Condensed Light"/>
              <a:buChar char="○"/>
              <a:defRPr/>
            </a:lvl2pPr>
            <a:lvl3pPr marL="1828754" lvl="2" indent="-406390" rtl="0">
              <a:spcBef>
                <a:spcPts val="2133"/>
              </a:spcBef>
              <a:spcAft>
                <a:spcPts val="0"/>
              </a:spcAft>
              <a:buClr>
                <a:srgbClr val="434343"/>
              </a:buClr>
              <a:buSzPts val="1200"/>
              <a:buFont typeface="Roboto Condensed Light"/>
              <a:buChar char="■"/>
              <a:defRPr/>
            </a:lvl3pPr>
            <a:lvl4pPr marL="2438339" lvl="3" indent="-406390" rtl="0">
              <a:spcBef>
                <a:spcPts val="2133"/>
              </a:spcBef>
              <a:spcAft>
                <a:spcPts val="0"/>
              </a:spcAft>
              <a:buClr>
                <a:srgbClr val="434343"/>
              </a:buClr>
              <a:buSzPts val="1200"/>
              <a:buFont typeface="Roboto Condensed Light"/>
              <a:buChar char="●"/>
              <a:defRPr/>
            </a:lvl4pPr>
            <a:lvl5pPr marL="3047924" lvl="4" indent="-406390" rtl="0">
              <a:spcBef>
                <a:spcPts val="2133"/>
              </a:spcBef>
              <a:spcAft>
                <a:spcPts val="0"/>
              </a:spcAft>
              <a:buClr>
                <a:srgbClr val="434343"/>
              </a:buClr>
              <a:buSzPts val="1200"/>
              <a:buFont typeface="Roboto Condensed Light"/>
              <a:buChar char="○"/>
              <a:defRPr/>
            </a:lvl5pPr>
            <a:lvl6pPr marL="3657509" lvl="5" indent="-406390" rtl="0">
              <a:spcBef>
                <a:spcPts val="2133"/>
              </a:spcBef>
              <a:spcAft>
                <a:spcPts val="0"/>
              </a:spcAft>
              <a:buClr>
                <a:srgbClr val="434343"/>
              </a:buClr>
              <a:buSzPts val="1200"/>
              <a:buFont typeface="Roboto Condensed Light"/>
              <a:buChar char="■"/>
              <a:defRPr/>
            </a:lvl6pPr>
            <a:lvl7pPr marL="4267093" lvl="6" indent="-406390" rtl="0">
              <a:spcBef>
                <a:spcPts val="2133"/>
              </a:spcBef>
              <a:spcAft>
                <a:spcPts val="0"/>
              </a:spcAft>
              <a:buClr>
                <a:srgbClr val="434343"/>
              </a:buClr>
              <a:buSzPts val="1200"/>
              <a:buFont typeface="Roboto Condensed Light"/>
              <a:buChar char="●"/>
              <a:defRPr/>
            </a:lvl7pPr>
            <a:lvl8pPr marL="4876678" lvl="7" indent="-406390" rtl="0">
              <a:spcBef>
                <a:spcPts val="2133"/>
              </a:spcBef>
              <a:spcAft>
                <a:spcPts val="0"/>
              </a:spcAft>
              <a:buClr>
                <a:srgbClr val="434343"/>
              </a:buClr>
              <a:buSzPts val="1200"/>
              <a:buFont typeface="Roboto Condensed Light"/>
              <a:buChar char="○"/>
              <a:defRPr/>
            </a:lvl8pPr>
            <a:lvl9pPr marL="5486263" lvl="8" indent="-406390" rtl="0">
              <a:spcBef>
                <a:spcPts val="2133"/>
              </a:spcBef>
              <a:spcAft>
                <a:spcPts val="2133"/>
              </a:spcAft>
              <a:buClr>
                <a:srgbClr val="434343"/>
              </a:buClr>
              <a:buSzPts val="1200"/>
              <a:buFont typeface="Roboto Condensed Light"/>
              <a:buChar char="■"/>
              <a:defRPr/>
            </a:lvl9pPr>
          </a:lstStyle>
          <a:p>
            <a:endParaRPr/>
          </a:p>
        </p:txBody>
      </p:sp>
      <p:sp>
        <p:nvSpPr>
          <p:cNvPr id="58" name="Google Shape;58;p5"/>
          <p:cNvSpPr txBox="1">
            <a:spLocks noGrp="1"/>
          </p:cNvSpPr>
          <p:nvPr>
            <p:ph type="body" idx="2"/>
          </p:nvPr>
        </p:nvSpPr>
        <p:spPr>
          <a:xfrm>
            <a:off x="6429333" y="1841433"/>
            <a:ext cx="4206000" cy="3730800"/>
          </a:xfrm>
          <a:prstGeom prst="rect">
            <a:avLst/>
          </a:prstGeom>
        </p:spPr>
        <p:txBody>
          <a:bodyPr spcFirstLastPara="1" wrap="square" lIns="91425" tIns="91425" rIns="91425" bIns="91425" anchor="t" anchorCtr="0">
            <a:noAutofit/>
          </a:bodyPr>
          <a:lstStyle>
            <a:lvl1pPr marL="609585" lvl="0" indent="-406390" rtl="0">
              <a:lnSpc>
                <a:spcPct val="92000"/>
              </a:lnSpc>
              <a:spcBef>
                <a:spcPts val="0"/>
              </a:spcBef>
              <a:spcAft>
                <a:spcPts val="0"/>
              </a:spcAft>
              <a:buClr>
                <a:schemeClr val="lt1"/>
              </a:buClr>
              <a:buSzPts val="1200"/>
              <a:buFont typeface="Livvic"/>
              <a:buChar char="●"/>
              <a:defRPr sz="1600"/>
            </a:lvl1pPr>
            <a:lvl2pPr marL="1219170" lvl="1" indent="-406390" rtl="0">
              <a:spcBef>
                <a:spcPts val="2133"/>
              </a:spcBef>
              <a:spcAft>
                <a:spcPts val="0"/>
              </a:spcAft>
              <a:buClr>
                <a:srgbClr val="434343"/>
              </a:buClr>
              <a:buSzPts val="1200"/>
              <a:buFont typeface="Roboto Condensed Light"/>
              <a:buChar char="○"/>
              <a:defRPr/>
            </a:lvl2pPr>
            <a:lvl3pPr marL="1828754" lvl="2" indent="-406390" rtl="0">
              <a:spcBef>
                <a:spcPts val="2133"/>
              </a:spcBef>
              <a:spcAft>
                <a:spcPts val="0"/>
              </a:spcAft>
              <a:buClr>
                <a:srgbClr val="434343"/>
              </a:buClr>
              <a:buSzPts val="1200"/>
              <a:buFont typeface="Roboto Condensed Light"/>
              <a:buChar char="■"/>
              <a:defRPr/>
            </a:lvl3pPr>
            <a:lvl4pPr marL="2438339" lvl="3" indent="-406390" rtl="0">
              <a:spcBef>
                <a:spcPts val="2133"/>
              </a:spcBef>
              <a:spcAft>
                <a:spcPts val="0"/>
              </a:spcAft>
              <a:buClr>
                <a:srgbClr val="434343"/>
              </a:buClr>
              <a:buSzPts val="1200"/>
              <a:buFont typeface="Roboto Condensed Light"/>
              <a:buChar char="●"/>
              <a:defRPr/>
            </a:lvl4pPr>
            <a:lvl5pPr marL="3047924" lvl="4" indent="-406390" rtl="0">
              <a:spcBef>
                <a:spcPts val="2133"/>
              </a:spcBef>
              <a:spcAft>
                <a:spcPts val="0"/>
              </a:spcAft>
              <a:buClr>
                <a:srgbClr val="434343"/>
              </a:buClr>
              <a:buSzPts val="1200"/>
              <a:buFont typeface="Roboto Condensed Light"/>
              <a:buChar char="○"/>
              <a:defRPr/>
            </a:lvl5pPr>
            <a:lvl6pPr marL="3657509" lvl="5" indent="-406390" rtl="0">
              <a:spcBef>
                <a:spcPts val="2133"/>
              </a:spcBef>
              <a:spcAft>
                <a:spcPts val="0"/>
              </a:spcAft>
              <a:buClr>
                <a:srgbClr val="434343"/>
              </a:buClr>
              <a:buSzPts val="1200"/>
              <a:buFont typeface="Roboto Condensed Light"/>
              <a:buChar char="■"/>
              <a:defRPr/>
            </a:lvl6pPr>
            <a:lvl7pPr marL="4267093" lvl="6" indent="-406390" rtl="0">
              <a:spcBef>
                <a:spcPts val="2133"/>
              </a:spcBef>
              <a:spcAft>
                <a:spcPts val="0"/>
              </a:spcAft>
              <a:buClr>
                <a:srgbClr val="434343"/>
              </a:buClr>
              <a:buSzPts val="1200"/>
              <a:buFont typeface="Roboto Condensed Light"/>
              <a:buChar char="●"/>
              <a:defRPr/>
            </a:lvl7pPr>
            <a:lvl8pPr marL="4876678" lvl="7" indent="-406390" rtl="0">
              <a:spcBef>
                <a:spcPts val="2133"/>
              </a:spcBef>
              <a:spcAft>
                <a:spcPts val="0"/>
              </a:spcAft>
              <a:buClr>
                <a:srgbClr val="434343"/>
              </a:buClr>
              <a:buSzPts val="1200"/>
              <a:buFont typeface="Roboto Condensed Light"/>
              <a:buChar char="○"/>
              <a:defRPr/>
            </a:lvl8pPr>
            <a:lvl9pPr marL="5486263" lvl="8" indent="-406390" rtl="0">
              <a:spcBef>
                <a:spcPts val="2133"/>
              </a:spcBef>
              <a:spcAft>
                <a:spcPts val="2133"/>
              </a:spcAft>
              <a:buClr>
                <a:srgbClr val="434343"/>
              </a:buClr>
              <a:buSzPts val="1200"/>
              <a:buFont typeface="Roboto Condensed Light"/>
              <a:buChar char="■"/>
              <a:defRPr/>
            </a:lvl9pPr>
          </a:lstStyle>
          <a:p>
            <a:endParaRPr/>
          </a:p>
        </p:txBody>
      </p:sp>
    </p:spTree>
    <p:extLst>
      <p:ext uri="{BB962C8B-B14F-4D97-AF65-F5344CB8AC3E}">
        <p14:creationId xmlns:p14="http://schemas.microsoft.com/office/powerpoint/2010/main" val="6641327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design 1">
  <p:cSld name="Title design 1">
    <p:spTree>
      <p:nvGrpSpPr>
        <p:cNvPr id="1" name="Shape 132"/>
        <p:cNvGrpSpPr/>
        <p:nvPr/>
      </p:nvGrpSpPr>
      <p:grpSpPr>
        <a:xfrm>
          <a:off x="0" y="0"/>
          <a:ext cx="0" cy="0"/>
          <a:chOff x="0" y="0"/>
          <a:chExt cx="0" cy="0"/>
        </a:xfrm>
      </p:grpSpPr>
      <p:sp>
        <p:nvSpPr>
          <p:cNvPr id="133" name="Google Shape;133;p12"/>
          <p:cNvSpPr txBox="1">
            <a:spLocks noGrp="1"/>
          </p:cNvSpPr>
          <p:nvPr>
            <p:ph type="title"/>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grpSp>
        <p:nvGrpSpPr>
          <p:cNvPr id="134" name="Google Shape;134;p12"/>
          <p:cNvGrpSpPr/>
          <p:nvPr/>
        </p:nvGrpSpPr>
        <p:grpSpPr>
          <a:xfrm>
            <a:off x="-409833" y="-304800"/>
            <a:ext cx="12601833" cy="7164933"/>
            <a:chOff x="-307375" y="-228600"/>
            <a:chExt cx="9451375" cy="5373700"/>
          </a:xfrm>
        </p:grpSpPr>
        <p:sp>
          <p:nvSpPr>
            <p:cNvPr id="135" name="Google Shape;135;p12"/>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136" name="Google Shape;136;p12"/>
            <p:cNvGrpSpPr/>
            <p:nvPr/>
          </p:nvGrpSpPr>
          <p:grpSpPr>
            <a:xfrm>
              <a:off x="-307375" y="-228600"/>
              <a:ext cx="2868133" cy="1881076"/>
              <a:chOff x="5116918" y="2692176"/>
              <a:chExt cx="999628" cy="655587"/>
            </a:xfrm>
          </p:grpSpPr>
          <p:sp>
            <p:nvSpPr>
              <p:cNvPr id="137" name="Google Shape;137;p12"/>
              <p:cNvSpPr/>
              <p:nvPr/>
            </p:nvSpPr>
            <p:spPr>
              <a:xfrm>
                <a:off x="5116918" y="2692176"/>
                <a:ext cx="822658" cy="398428"/>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38" name="Google Shape;138;p12"/>
              <p:cNvSpPr/>
              <p:nvPr/>
            </p:nvSpPr>
            <p:spPr>
              <a:xfrm>
                <a:off x="5116918" y="2692176"/>
                <a:ext cx="999628" cy="655587"/>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Tree>
    <p:extLst>
      <p:ext uri="{BB962C8B-B14F-4D97-AF65-F5344CB8AC3E}">
        <p14:creationId xmlns:p14="http://schemas.microsoft.com/office/powerpoint/2010/main" val="41406756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design 2">
  <p:cSld name="Title design 2">
    <p:spTree>
      <p:nvGrpSpPr>
        <p:cNvPr id="1" name="Shape 158"/>
        <p:cNvGrpSpPr/>
        <p:nvPr/>
      </p:nvGrpSpPr>
      <p:grpSpPr>
        <a:xfrm>
          <a:off x="0" y="0"/>
          <a:ext cx="0" cy="0"/>
          <a:chOff x="0" y="0"/>
          <a:chExt cx="0" cy="0"/>
        </a:xfrm>
      </p:grpSpPr>
      <p:grpSp>
        <p:nvGrpSpPr>
          <p:cNvPr id="159" name="Google Shape;159;p14"/>
          <p:cNvGrpSpPr/>
          <p:nvPr/>
        </p:nvGrpSpPr>
        <p:grpSpPr>
          <a:xfrm flipH="1">
            <a:off x="-3433" y="-203200"/>
            <a:ext cx="12805033" cy="7063333"/>
            <a:chOff x="-459775" y="-152400"/>
            <a:chExt cx="9603775" cy="5297500"/>
          </a:xfrm>
        </p:grpSpPr>
        <p:grpSp>
          <p:nvGrpSpPr>
            <p:cNvPr id="160" name="Google Shape;160;p14"/>
            <p:cNvGrpSpPr/>
            <p:nvPr/>
          </p:nvGrpSpPr>
          <p:grpSpPr>
            <a:xfrm>
              <a:off x="-459775" y="-152400"/>
              <a:ext cx="2665672" cy="2184757"/>
              <a:chOff x="5063802" y="2718733"/>
              <a:chExt cx="929065" cy="761425"/>
            </a:xfrm>
          </p:grpSpPr>
          <p:sp>
            <p:nvSpPr>
              <p:cNvPr id="161" name="Google Shape;161;p14"/>
              <p:cNvSpPr/>
              <p:nvPr/>
            </p:nvSpPr>
            <p:spPr>
              <a:xfrm>
                <a:off x="5063802" y="2718733"/>
                <a:ext cx="929065"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62" name="Google Shape;162;p14"/>
              <p:cNvSpPr/>
              <p:nvPr/>
            </p:nvSpPr>
            <p:spPr>
              <a:xfrm>
                <a:off x="5063802" y="2718733"/>
                <a:ext cx="764587"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163" name="Google Shape;163;p14"/>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164" name="Google Shape;164;p14"/>
          <p:cNvSpPr txBox="1">
            <a:spLocks noGrp="1"/>
          </p:cNvSpPr>
          <p:nvPr>
            <p:ph type="title"/>
          </p:nvPr>
        </p:nvSpPr>
        <p:spPr>
          <a:xfrm>
            <a:off x="2687800" y="725400"/>
            <a:ext cx="6816400" cy="5672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spTree>
    <p:extLst>
      <p:ext uri="{BB962C8B-B14F-4D97-AF65-F5344CB8AC3E}">
        <p14:creationId xmlns:p14="http://schemas.microsoft.com/office/powerpoint/2010/main" val="26697148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5"/>
        <p:cNvGrpSpPr/>
        <p:nvPr/>
      </p:nvGrpSpPr>
      <p:grpSpPr>
        <a:xfrm>
          <a:off x="0" y="0"/>
          <a:ext cx="0" cy="0"/>
          <a:chOff x="0" y="0"/>
          <a:chExt cx="0" cy="0"/>
        </a:xfrm>
      </p:grpSpPr>
      <p:grpSp>
        <p:nvGrpSpPr>
          <p:cNvPr id="166" name="Google Shape;166;p15"/>
          <p:cNvGrpSpPr/>
          <p:nvPr/>
        </p:nvGrpSpPr>
        <p:grpSpPr>
          <a:xfrm>
            <a:off x="-19545" y="-8244"/>
            <a:ext cx="12211545" cy="6890280"/>
            <a:chOff x="-14659" y="-6183"/>
            <a:chExt cx="9158659" cy="5167710"/>
          </a:xfrm>
        </p:grpSpPr>
        <p:sp>
          <p:nvSpPr>
            <p:cNvPr id="167" name="Google Shape;167;p15"/>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168" name="Google Shape;168;p15"/>
            <p:cNvGrpSpPr/>
            <p:nvPr/>
          </p:nvGrpSpPr>
          <p:grpSpPr>
            <a:xfrm>
              <a:off x="-14659" y="2815576"/>
              <a:ext cx="3410268" cy="2345952"/>
              <a:chOff x="529875" y="3526025"/>
              <a:chExt cx="1175225" cy="808475"/>
            </a:xfrm>
          </p:grpSpPr>
          <p:sp>
            <p:nvSpPr>
              <p:cNvPr id="169" name="Google Shape;169;p15"/>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70" name="Google Shape;170;p15"/>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71" name="Google Shape;171;p15"/>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72" name="Google Shape;172;p15"/>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73" name="Google Shape;173;p15"/>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174" name="Google Shape;174;p15"/>
          <p:cNvSpPr txBox="1">
            <a:spLocks noGrp="1"/>
          </p:cNvSpPr>
          <p:nvPr>
            <p:ph type="ctrTitle"/>
          </p:nvPr>
        </p:nvSpPr>
        <p:spPr>
          <a:xfrm>
            <a:off x="950967" y="719333"/>
            <a:ext cx="4010400" cy="18660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6533" b="1">
                <a:solidFill>
                  <a:srgbClr val="EA8C6D"/>
                </a:solidFill>
                <a:latin typeface="Amatic SC"/>
                <a:ea typeface="Amatic SC"/>
                <a:cs typeface="Amatic SC"/>
                <a:sym typeface="Amatic SC"/>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175" name="Google Shape;175;p15"/>
          <p:cNvSpPr txBox="1">
            <a:spLocks noGrp="1"/>
          </p:cNvSpPr>
          <p:nvPr>
            <p:ph type="body" idx="1"/>
          </p:nvPr>
        </p:nvSpPr>
        <p:spPr>
          <a:xfrm>
            <a:off x="5197067" y="2640000"/>
            <a:ext cx="6044000" cy="3492400"/>
          </a:xfrm>
          <a:prstGeom prst="rect">
            <a:avLst/>
          </a:prstGeom>
        </p:spPr>
        <p:txBody>
          <a:bodyPr spcFirstLastPara="1" wrap="square" lIns="0" tIns="0" rIns="0" bIns="0" anchor="t" anchorCtr="0">
            <a:noAutofit/>
          </a:bodyPr>
          <a:lstStyle>
            <a:lvl1pPr marL="609585" lvl="0" indent="-431789" rtl="0">
              <a:lnSpc>
                <a:spcPct val="100000"/>
              </a:lnSpc>
              <a:spcBef>
                <a:spcPts val="0"/>
              </a:spcBef>
              <a:spcAft>
                <a:spcPts val="0"/>
              </a:spcAft>
              <a:buClr>
                <a:srgbClr val="EA8C6D"/>
              </a:buClr>
              <a:buSzPts val="1500"/>
              <a:buChar char="●"/>
              <a:defRPr sz="2267"/>
            </a:lvl1pPr>
            <a:lvl2pPr marL="1219170" lvl="1" indent="-431789" rtl="0">
              <a:lnSpc>
                <a:spcPct val="100000"/>
              </a:lnSpc>
              <a:spcBef>
                <a:spcPts val="0"/>
              </a:spcBef>
              <a:spcAft>
                <a:spcPts val="0"/>
              </a:spcAft>
              <a:buClr>
                <a:srgbClr val="999999"/>
              </a:buClr>
              <a:buSzPts val="1500"/>
              <a:buChar char="○"/>
              <a:defRPr sz="2000"/>
            </a:lvl2pPr>
            <a:lvl3pPr marL="1828754" lvl="2" indent="-431789" rtl="0">
              <a:lnSpc>
                <a:spcPct val="100000"/>
              </a:lnSpc>
              <a:spcBef>
                <a:spcPts val="2133"/>
              </a:spcBef>
              <a:spcAft>
                <a:spcPts val="0"/>
              </a:spcAft>
              <a:buClr>
                <a:srgbClr val="999999"/>
              </a:buClr>
              <a:buSzPts val="1500"/>
              <a:buChar char="■"/>
              <a:defRPr sz="2000"/>
            </a:lvl3pPr>
            <a:lvl4pPr marL="2438339" lvl="3" indent="-431789" rtl="0">
              <a:lnSpc>
                <a:spcPct val="100000"/>
              </a:lnSpc>
              <a:spcBef>
                <a:spcPts val="2133"/>
              </a:spcBef>
              <a:spcAft>
                <a:spcPts val="0"/>
              </a:spcAft>
              <a:buClr>
                <a:srgbClr val="999999"/>
              </a:buClr>
              <a:buSzPts val="1500"/>
              <a:buChar char="●"/>
              <a:defRPr sz="2000"/>
            </a:lvl4pPr>
            <a:lvl5pPr marL="3047924" lvl="4" indent="-431789" rtl="0">
              <a:lnSpc>
                <a:spcPct val="100000"/>
              </a:lnSpc>
              <a:spcBef>
                <a:spcPts val="2133"/>
              </a:spcBef>
              <a:spcAft>
                <a:spcPts val="0"/>
              </a:spcAft>
              <a:buClr>
                <a:srgbClr val="999999"/>
              </a:buClr>
              <a:buSzPts val="1500"/>
              <a:buChar char="○"/>
              <a:defRPr sz="2000"/>
            </a:lvl5pPr>
            <a:lvl6pPr marL="3657509" lvl="5" indent="-431789" rtl="0">
              <a:lnSpc>
                <a:spcPct val="100000"/>
              </a:lnSpc>
              <a:spcBef>
                <a:spcPts val="2133"/>
              </a:spcBef>
              <a:spcAft>
                <a:spcPts val="0"/>
              </a:spcAft>
              <a:buClr>
                <a:srgbClr val="999999"/>
              </a:buClr>
              <a:buSzPts val="1500"/>
              <a:buChar char="■"/>
              <a:defRPr sz="2000"/>
            </a:lvl6pPr>
            <a:lvl7pPr marL="4267093" lvl="6" indent="-431789" rtl="0">
              <a:lnSpc>
                <a:spcPct val="100000"/>
              </a:lnSpc>
              <a:spcBef>
                <a:spcPts val="2133"/>
              </a:spcBef>
              <a:spcAft>
                <a:spcPts val="0"/>
              </a:spcAft>
              <a:buClr>
                <a:srgbClr val="999999"/>
              </a:buClr>
              <a:buSzPts val="1500"/>
              <a:buChar char="●"/>
              <a:defRPr sz="2000"/>
            </a:lvl7pPr>
            <a:lvl8pPr marL="4876678" lvl="7" indent="-431789" rtl="0">
              <a:lnSpc>
                <a:spcPct val="100000"/>
              </a:lnSpc>
              <a:spcBef>
                <a:spcPts val="2133"/>
              </a:spcBef>
              <a:spcAft>
                <a:spcPts val="0"/>
              </a:spcAft>
              <a:buClr>
                <a:srgbClr val="999999"/>
              </a:buClr>
              <a:buSzPts val="1500"/>
              <a:buChar char="○"/>
              <a:defRPr sz="2000"/>
            </a:lvl8pPr>
            <a:lvl9pPr marL="5486263" lvl="8" indent="-431789" rtl="0">
              <a:lnSpc>
                <a:spcPct val="100000"/>
              </a:lnSpc>
              <a:spcBef>
                <a:spcPts val="2133"/>
              </a:spcBef>
              <a:spcAft>
                <a:spcPts val="2133"/>
              </a:spcAft>
              <a:buClr>
                <a:srgbClr val="999999"/>
              </a:buClr>
              <a:buSzPts val="1500"/>
              <a:buChar char="■"/>
              <a:defRPr sz="2000"/>
            </a:lvl9pPr>
          </a:lstStyle>
          <a:p>
            <a:endParaRPr/>
          </a:p>
        </p:txBody>
      </p:sp>
    </p:spTree>
    <p:extLst>
      <p:ext uri="{BB962C8B-B14F-4D97-AF65-F5344CB8AC3E}">
        <p14:creationId xmlns:p14="http://schemas.microsoft.com/office/powerpoint/2010/main" val="21870277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76"/>
        <p:cNvGrpSpPr/>
        <p:nvPr/>
      </p:nvGrpSpPr>
      <p:grpSpPr>
        <a:xfrm>
          <a:off x="0" y="0"/>
          <a:ext cx="0" cy="0"/>
          <a:chOff x="0" y="0"/>
          <a:chExt cx="0" cy="0"/>
        </a:xfrm>
      </p:grpSpPr>
      <p:sp>
        <p:nvSpPr>
          <p:cNvPr id="177" name="Google Shape;177;p16"/>
          <p:cNvSpPr/>
          <p:nvPr/>
        </p:nvSpPr>
        <p:spPr>
          <a:xfrm rot="10800000" flipH="1">
            <a:off x="9441194" y="5404989"/>
            <a:ext cx="2750807" cy="1455144"/>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78" name="Google Shape;178;p16"/>
          <p:cNvSpPr txBox="1">
            <a:spLocks noGrp="1"/>
          </p:cNvSpPr>
          <p:nvPr>
            <p:ph type="title"/>
          </p:nvPr>
        </p:nvSpPr>
        <p:spPr>
          <a:xfrm>
            <a:off x="6096000" y="1295400"/>
            <a:ext cx="5145200" cy="4436400"/>
          </a:xfrm>
          <a:prstGeom prst="rect">
            <a:avLst/>
          </a:prstGeom>
        </p:spPr>
        <p:txBody>
          <a:bodyPr spcFirstLastPara="1" wrap="square" lIns="0" tIns="0" rIns="0" bIns="0" anchor="t" anchorCtr="0">
            <a:noAutofit/>
          </a:bodyPr>
          <a:lstStyle>
            <a:lvl1pPr lvl="0" algn="r" rtl="0">
              <a:spcBef>
                <a:spcPts val="0"/>
              </a:spcBef>
              <a:spcAft>
                <a:spcPts val="0"/>
              </a:spcAft>
              <a:buNone/>
              <a:defRPr sz="7333" b="1"/>
            </a:lvl1pPr>
            <a:lvl2pPr lvl="1" algn="r" rtl="0">
              <a:spcBef>
                <a:spcPts val="0"/>
              </a:spcBef>
              <a:spcAft>
                <a:spcPts val="0"/>
              </a:spcAft>
              <a:buNone/>
              <a:defRPr sz="7333" b="1"/>
            </a:lvl2pPr>
            <a:lvl3pPr lvl="2" algn="r" rtl="0">
              <a:spcBef>
                <a:spcPts val="0"/>
              </a:spcBef>
              <a:spcAft>
                <a:spcPts val="0"/>
              </a:spcAft>
              <a:buNone/>
              <a:defRPr sz="7333" b="1"/>
            </a:lvl3pPr>
            <a:lvl4pPr lvl="3" algn="r" rtl="0">
              <a:spcBef>
                <a:spcPts val="0"/>
              </a:spcBef>
              <a:spcAft>
                <a:spcPts val="0"/>
              </a:spcAft>
              <a:buNone/>
              <a:defRPr sz="7333" b="1"/>
            </a:lvl4pPr>
            <a:lvl5pPr lvl="4" algn="r" rtl="0">
              <a:spcBef>
                <a:spcPts val="0"/>
              </a:spcBef>
              <a:spcAft>
                <a:spcPts val="0"/>
              </a:spcAft>
              <a:buNone/>
              <a:defRPr sz="7333" b="1"/>
            </a:lvl5pPr>
            <a:lvl6pPr lvl="5" algn="r" rtl="0">
              <a:spcBef>
                <a:spcPts val="0"/>
              </a:spcBef>
              <a:spcAft>
                <a:spcPts val="0"/>
              </a:spcAft>
              <a:buNone/>
              <a:defRPr sz="7333" b="1"/>
            </a:lvl6pPr>
            <a:lvl7pPr lvl="6" algn="r" rtl="0">
              <a:spcBef>
                <a:spcPts val="0"/>
              </a:spcBef>
              <a:spcAft>
                <a:spcPts val="0"/>
              </a:spcAft>
              <a:buNone/>
              <a:defRPr sz="7333" b="1"/>
            </a:lvl7pPr>
            <a:lvl8pPr lvl="7" algn="r" rtl="0">
              <a:spcBef>
                <a:spcPts val="0"/>
              </a:spcBef>
              <a:spcAft>
                <a:spcPts val="0"/>
              </a:spcAft>
              <a:buNone/>
              <a:defRPr sz="7333" b="1"/>
            </a:lvl8pPr>
            <a:lvl9pPr lvl="8" algn="r" rtl="0">
              <a:spcBef>
                <a:spcPts val="0"/>
              </a:spcBef>
              <a:spcAft>
                <a:spcPts val="0"/>
              </a:spcAft>
              <a:buNone/>
              <a:defRPr sz="7333" b="1"/>
            </a:lvl9pPr>
          </a:lstStyle>
          <a:p>
            <a:endParaRPr/>
          </a:p>
        </p:txBody>
      </p:sp>
    </p:spTree>
    <p:extLst>
      <p:ext uri="{BB962C8B-B14F-4D97-AF65-F5344CB8AC3E}">
        <p14:creationId xmlns:p14="http://schemas.microsoft.com/office/powerpoint/2010/main" val="22184640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9"/>
        <p:cNvGrpSpPr/>
        <p:nvPr/>
      </p:nvGrpSpPr>
      <p:grpSpPr>
        <a:xfrm>
          <a:off x="0" y="0"/>
          <a:ext cx="0" cy="0"/>
          <a:chOff x="0" y="0"/>
          <a:chExt cx="0" cy="0"/>
        </a:xfrm>
      </p:grpSpPr>
      <p:grpSp>
        <p:nvGrpSpPr>
          <p:cNvPr id="180" name="Google Shape;180;p17"/>
          <p:cNvGrpSpPr/>
          <p:nvPr/>
        </p:nvGrpSpPr>
        <p:grpSpPr>
          <a:xfrm rot="10800000" flipH="1">
            <a:off x="-320148" y="5413953"/>
            <a:ext cx="3295541" cy="1437875"/>
            <a:chOff x="5223150" y="2771850"/>
            <a:chExt cx="1210350" cy="761425"/>
          </a:xfrm>
        </p:grpSpPr>
        <p:sp>
          <p:nvSpPr>
            <p:cNvPr id="181" name="Google Shape;181;p17"/>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82" name="Google Shape;182;p17"/>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183" name="Google Shape;183;p17"/>
          <p:cNvSpPr txBox="1">
            <a:spLocks noGrp="1"/>
          </p:cNvSpPr>
          <p:nvPr>
            <p:ph type="title"/>
          </p:nvPr>
        </p:nvSpPr>
        <p:spPr>
          <a:xfrm>
            <a:off x="950967" y="720000"/>
            <a:ext cx="3828400" cy="270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4667" b="1"/>
            </a:lvl1pPr>
            <a:lvl2pPr lvl="1" rtl="0">
              <a:lnSpc>
                <a:spcPct val="115000"/>
              </a:lnSpc>
              <a:spcBef>
                <a:spcPts val="0"/>
              </a:spcBef>
              <a:spcAft>
                <a:spcPts val="0"/>
              </a:spcAft>
              <a:buNone/>
              <a:defRPr sz="4667">
                <a:latin typeface="Mallanna"/>
                <a:ea typeface="Mallanna"/>
                <a:cs typeface="Mallanna"/>
                <a:sym typeface="Mallanna"/>
              </a:defRPr>
            </a:lvl2pPr>
            <a:lvl3pPr lvl="2" rtl="0">
              <a:lnSpc>
                <a:spcPct val="115000"/>
              </a:lnSpc>
              <a:spcBef>
                <a:spcPts val="0"/>
              </a:spcBef>
              <a:spcAft>
                <a:spcPts val="0"/>
              </a:spcAft>
              <a:buNone/>
              <a:defRPr sz="4667">
                <a:latin typeface="Mallanna"/>
                <a:ea typeface="Mallanna"/>
                <a:cs typeface="Mallanna"/>
                <a:sym typeface="Mallanna"/>
              </a:defRPr>
            </a:lvl3pPr>
            <a:lvl4pPr lvl="3" rtl="0">
              <a:lnSpc>
                <a:spcPct val="115000"/>
              </a:lnSpc>
              <a:spcBef>
                <a:spcPts val="0"/>
              </a:spcBef>
              <a:spcAft>
                <a:spcPts val="0"/>
              </a:spcAft>
              <a:buNone/>
              <a:defRPr sz="4667">
                <a:latin typeface="Mallanna"/>
                <a:ea typeface="Mallanna"/>
                <a:cs typeface="Mallanna"/>
                <a:sym typeface="Mallanna"/>
              </a:defRPr>
            </a:lvl4pPr>
            <a:lvl5pPr lvl="4" rtl="0">
              <a:lnSpc>
                <a:spcPct val="115000"/>
              </a:lnSpc>
              <a:spcBef>
                <a:spcPts val="0"/>
              </a:spcBef>
              <a:spcAft>
                <a:spcPts val="0"/>
              </a:spcAft>
              <a:buNone/>
              <a:defRPr sz="4667">
                <a:latin typeface="Mallanna"/>
                <a:ea typeface="Mallanna"/>
                <a:cs typeface="Mallanna"/>
                <a:sym typeface="Mallanna"/>
              </a:defRPr>
            </a:lvl5pPr>
            <a:lvl6pPr lvl="5" rtl="0">
              <a:lnSpc>
                <a:spcPct val="115000"/>
              </a:lnSpc>
              <a:spcBef>
                <a:spcPts val="0"/>
              </a:spcBef>
              <a:spcAft>
                <a:spcPts val="0"/>
              </a:spcAft>
              <a:buNone/>
              <a:defRPr sz="4667">
                <a:latin typeface="Mallanna"/>
                <a:ea typeface="Mallanna"/>
                <a:cs typeface="Mallanna"/>
                <a:sym typeface="Mallanna"/>
              </a:defRPr>
            </a:lvl6pPr>
            <a:lvl7pPr lvl="6" rtl="0">
              <a:lnSpc>
                <a:spcPct val="115000"/>
              </a:lnSpc>
              <a:spcBef>
                <a:spcPts val="0"/>
              </a:spcBef>
              <a:spcAft>
                <a:spcPts val="0"/>
              </a:spcAft>
              <a:buNone/>
              <a:defRPr sz="4667">
                <a:latin typeface="Mallanna"/>
                <a:ea typeface="Mallanna"/>
                <a:cs typeface="Mallanna"/>
                <a:sym typeface="Mallanna"/>
              </a:defRPr>
            </a:lvl7pPr>
            <a:lvl8pPr lvl="7" rtl="0">
              <a:lnSpc>
                <a:spcPct val="115000"/>
              </a:lnSpc>
              <a:spcBef>
                <a:spcPts val="0"/>
              </a:spcBef>
              <a:spcAft>
                <a:spcPts val="0"/>
              </a:spcAft>
              <a:buNone/>
              <a:defRPr sz="4667">
                <a:latin typeface="Mallanna"/>
                <a:ea typeface="Mallanna"/>
                <a:cs typeface="Mallanna"/>
                <a:sym typeface="Mallanna"/>
              </a:defRPr>
            </a:lvl8pPr>
            <a:lvl9pPr lvl="8"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184" name="Google Shape;184;p17"/>
          <p:cNvSpPr txBox="1">
            <a:spLocks noGrp="1"/>
          </p:cNvSpPr>
          <p:nvPr>
            <p:ph type="subTitle" idx="1"/>
          </p:nvPr>
        </p:nvSpPr>
        <p:spPr>
          <a:xfrm>
            <a:off x="950967" y="3429000"/>
            <a:ext cx="5145200" cy="2703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5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122767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5"/>
        <p:cNvGrpSpPr/>
        <p:nvPr/>
      </p:nvGrpSpPr>
      <p:grpSpPr>
        <a:xfrm>
          <a:off x="0" y="0"/>
          <a:ext cx="0" cy="0"/>
          <a:chOff x="0" y="0"/>
          <a:chExt cx="0" cy="0"/>
        </a:xfrm>
      </p:grpSpPr>
      <p:grpSp>
        <p:nvGrpSpPr>
          <p:cNvPr id="186" name="Google Shape;186;p18"/>
          <p:cNvGrpSpPr/>
          <p:nvPr/>
        </p:nvGrpSpPr>
        <p:grpSpPr>
          <a:xfrm>
            <a:off x="-7" y="-8244"/>
            <a:ext cx="12192005" cy="6860143"/>
            <a:chOff x="-5" y="-6183"/>
            <a:chExt cx="9144004" cy="5145107"/>
          </a:xfrm>
        </p:grpSpPr>
        <p:sp>
          <p:nvSpPr>
            <p:cNvPr id="187" name="Google Shape;187;p18"/>
            <p:cNvSpPr/>
            <p:nvPr/>
          </p:nvSpPr>
          <p:spPr>
            <a:xfrm flipH="1">
              <a:off x="-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188" name="Google Shape;188;p18"/>
            <p:cNvGrpSpPr/>
            <p:nvPr/>
          </p:nvGrpSpPr>
          <p:grpSpPr>
            <a:xfrm rot="5400000" flipH="1">
              <a:off x="-525343" y="2297373"/>
              <a:ext cx="3366902" cy="2316200"/>
              <a:chOff x="529875" y="3526025"/>
              <a:chExt cx="1175225" cy="808475"/>
            </a:xfrm>
          </p:grpSpPr>
          <p:sp>
            <p:nvSpPr>
              <p:cNvPr id="189" name="Google Shape;189;p18"/>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90" name="Google Shape;190;p18"/>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91" name="Google Shape;191;p18"/>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92" name="Google Shape;192;p18"/>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93" name="Google Shape;193;p18"/>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4" name="Google Shape;194;p18"/>
            <p:cNvGrpSpPr/>
            <p:nvPr/>
          </p:nvGrpSpPr>
          <p:grpSpPr>
            <a:xfrm rot="5400000">
              <a:off x="6289362" y="643764"/>
              <a:ext cx="3504568" cy="2204706"/>
              <a:chOff x="5223150" y="2771850"/>
              <a:chExt cx="1210350" cy="761425"/>
            </a:xfrm>
          </p:grpSpPr>
          <p:sp>
            <p:nvSpPr>
              <p:cNvPr id="195" name="Google Shape;195;p18"/>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96" name="Google Shape;196;p18"/>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197" name="Google Shape;197;p18"/>
          <p:cNvSpPr txBox="1">
            <a:spLocks noGrp="1"/>
          </p:cNvSpPr>
          <p:nvPr>
            <p:ph type="title"/>
          </p:nvPr>
        </p:nvSpPr>
        <p:spPr>
          <a:xfrm>
            <a:off x="2687800" y="3917200"/>
            <a:ext cx="6816400" cy="776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EA8C6D"/>
              </a:buClr>
              <a:buSzPts val="5800"/>
              <a:buFont typeface="Amatic SC"/>
              <a:buNone/>
              <a:defRPr sz="7733" b="1">
                <a:solidFill>
                  <a:srgbClr val="EA8C6D"/>
                </a:solidFill>
                <a:latin typeface="Amatic SC"/>
                <a:ea typeface="Amatic SC"/>
                <a:cs typeface="Amatic SC"/>
                <a:sym typeface="Amatic SC"/>
              </a:defRPr>
            </a:lvl1pPr>
            <a:lvl2pPr lvl="1" algn="ctr" rtl="0">
              <a:spcBef>
                <a:spcPts val="0"/>
              </a:spcBef>
              <a:spcAft>
                <a:spcPts val="0"/>
              </a:spcAft>
              <a:buSzPts val="4800"/>
              <a:buFont typeface="Amatic SC"/>
              <a:buNone/>
              <a:defRPr sz="6400">
                <a:latin typeface="Amatic SC"/>
                <a:ea typeface="Amatic SC"/>
                <a:cs typeface="Amatic SC"/>
                <a:sym typeface="Amatic SC"/>
              </a:defRPr>
            </a:lvl2pPr>
            <a:lvl3pPr lvl="2" algn="ctr" rtl="0">
              <a:spcBef>
                <a:spcPts val="0"/>
              </a:spcBef>
              <a:spcAft>
                <a:spcPts val="0"/>
              </a:spcAft>
              <a:buSzPts val="4800"/>
              <a:buFont typeface="Amatic SC"/>
              <a:buNone/>
              <a:defRPr sz="6400">
                <a:latin typeface="Amatic SC"/>
                <a:ea typeface="Amatic SC"/>
                <a:cs typeface="Amatic SC"/>
                <a:sym typeface="Amatic SC"/>
              </a:defRPr>
            </a:lvl3pPr>
            <a:lvl4pPr lvl="3" algn="ctr" rtl="0">
              <a:spcBef>
                <a:spcPts val="0"/>
              </a:spcBef>
              <a:spcAft>
                <a:spcPts val="0"/>
              </a:spcAft>
              <a:buSzPts val="4800"/>
              <a:buFont typeface="Amatic SC"/>
              <a:buNone/>
              <a:defRPr sz="6400">
                <a:latin typeface="Amatic SC"/>
                <a:ea typeface="Amatic SC"/>
                <a:cs typeface="Amatic SC"/>
                <a:sym typeface="Amatic SC"/>
              </a:defRPr>
            </a:lvl4pPr>
            <a:lvl5pPr lvl="4" algn="ctr" rtl="0">
              <a:spcBef>
                <a:spcPts val="0"/>
              </a:spcBef>
              <a:spcAft>
                <a:spcPts val="0"/>
              </a:spcAft>
              <a:buSzPts val="4800"/>
              <a:buFont typeface="Amatic SC"/>
              <a:buNone/>
              <a:defRPr sz="6400">
                <a:latin typeface="Amatic SC"/>
                <a:ea typeface="Amatic SC"/>
                <a:cs typeface="Amatic SC"/>
                <a:sym typeface="Amatic SC"/>
              </a:defRPr>
            </a:lvl5pPr>
            <a:lvl6pPr lvl="5" algn="ctr" rtl="0">
              <a:spcBef>
                <a:spcPts val="0"/>
              </a:spcBef>
              <a:spcAft>
                <a:spcPts val="0"/>
              </a:spcAft>
              <a:buSzPts val="4800"/>
              <a:buFont typeface="Amatic SC"/>
              <a:buNone/>
              <a:defRPr sz="6400">
                <a:latin typeface="Amatic SC"/>
                <a:ea typeface="Amatic SC"/>
                <a:cs typeface="Amatic SC"/>
                <a:sym typeface="Amatic SC"/>
              </a:defRPr>
            </a:lvl6pPr>
            <a:lvl7pPr lvl="6" algn="ctr" rtl="0">
              <a:spcBef>
                <a:spcPts val="0"/>
              </a:spcBef>
              <a:spcAft>
                <a:spcPts val="0"/>
              </a:spcAft>
              <a:buSzPts val="4800"/>
              <a:buFont typeface="Amatic SC"/>
              <a:buNone/>
              <a:defRPr sz="6400">
                <a:latin typeface="Amatic SC"/>
                <a:ea typeface="Amatic SC"/>
                <a:cs typeface="Amatic SC"/>
                <a:sym typeface="Amatic SC"/>
              </a:defRPr>
            </a:lvl7pPr>
            <a:lvl8pPr lvl="7" algn="ctr" rtl="0">
              <a:spcBef>
                <a:spcPts val="0"/>
              </a:spcBef>
              <a:spcAft>
                <a:spcPts val="0"/>
              </a:spcAft>
              <a:buSzPts val="4800"/>
              <a:buFont typeface="Amatic SC"/>
              <a:buNone/>
              <a:defRPr sz="6400">
                <a:latin typeface="Amatic SC"/>
                <a:ea typeface="Amatic SC"/>
                <a:cs typeface="Amatic SC"/>
                <a:sym typeface="Amatic SC"/>
              </a:defRPr>
            </a:lvl8pPr>
            <a:lvl9pPr lvl="8" algn="ctr" rtl="0">
              <a:spcBef>
                <a:spcPts val="0"/>
              </a:spcBef>
              <a:spcAft>
                <a:spcPts val="0"/>
              </a:spcAft>
              <a:buSzPts val="4800"/>
              <a:buFont typeface="Amatic SC"/>
              <a:buNone/>
              <a:defRPr sz="6400">
                <a:latin typeface="Amatic SC"/>
                <a:ea typeface="Amatic SC"/>
                <a:cs typeface="Amatic SC"/>
                <a:sym typeface="Amatic SC"/>
              </a:defRPr>
            </a:lvl9pPr>
          </a:lstStyle>
          <a:p>
            <a:endParaRPr/>
          </a:p>
        </p:txBody>
      </p:sp>
      <p:sp>
        <p:nvSpPr>
          <p:cNvPr id="198" name="Google Shape;198;p18"/>
          <p:cNvSpPr txBox="1">
            <a:spLocks noGrp="1"/>
          </p:cNvSpPr>
          <p:nvPr>
            <p:ph type="title" idx="2" hasCustomPrompt="1"/>
          </p:nvPr>
        </p:nvSpPr>
        <p:spPr>
          <a:xfrm>
            <a:off x="4669200" y="984800"/>
            <a:ext cx="2853600" cy="29324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EA8C6D"/>
              </a:buClr>
              <a:buSzPts val="14100"/>
              <a:buFont typeface="Amatic SC"/>
              <a:buNone/>
              <a:defRPr sz="18800" b="1">
                <a:solidFill>
                  <a:srgbClr val="EA8C6D"/>
                </a:solidFill>
                <a:latin typeface="Amatic SC"/>
                <a:ea typeface="Amatic SC"/>
                <a:cs typeface="Amatic SC"/>
                <a:sym typeface="Amatic SC"/>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99" name="Google Shape;199;p18"/>
          <p:cNvSpPr txBox="1">
            <a:spLocks noGrp="1"/>
          </p:cNvSpPr>
          <p:nvPr>
            <p:ph type="subTitle" idx="1"/>
          </p:nvPr>
        </p:nvSpPr>
        <p:spPr>
          <a:xfrm>
            <a:off x="2687800" y="4915033"/>
            <a:ext cx="6816400" cy="121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500"/>
              <a:buFont typeface="Happy Monkey"/>
              <a:buNone/>
              <a:defRPr sz="2667">
                <a:solidFill>
                  <a:schemeClr val="dk1"/>
                </a:solidFill>
                <a:latin typeface="Mallanna"/>
                <a:ea typeface="Mallanna"/>
                <a:cs typeface="Mallanna"/>
                <a:sym typeface="Mallanna"/>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6238428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00"/>
        <p:cNvGrpSpPr/>
        <p:nvPr/>
      </p:nvGrpSpPr>
      <p:grpSpPr>
        <a:xfrm>
          <a:off x="0" y="0"/>
          <a:ext cx="0" cy="0"/>
          <a:chOff x="0" y="0"/>
          <a:chExt cx="0" cy="0"/>
        </a:xfrm>
      </p:grpSpPr>
      <p:sp>
        <p:nvSpPr>
          <p:cNvPr id="201" name="Google Shape;201;p19"/>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2030084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2"/>
        <p:cNvGrpSpPr/>
        <p:nvPr/>
      </p:nvGrpSpPr>
      <p:grpSpPr>
        <a:xfrm>
          <a:off x="0" y="0"/>
          <a:ext cx="0" cy="0"/>
          <a:chOff x="0" y="0"/>
          <a:chExt cx="0" cy="0"/>
        </a:xfrm>
      </p:grpSpPr>
      <p:grpSp>
        <p:nvGrpSpPr>
          <p:cNvPr id="203" name="Google Shape;203;p20"/>
          <p:cNvGrpSpPr/>
          <p:nvPr/>
        </p:nvGrpSpPr>
        <p:grpSpPr>
          <a:xfrm flipH="1">
            <a:off x="-19545" y="-8244"/>
            <a:ext cx="12211545" cy="6890280"/>
            <a:chOff x="-14659" y="-6183"/>
            <a:chExt cx="9158659" cy="5167710"/>
          </a:xfrm>
        </p:grpSpPr>
        <p:sp>
          <p:nvSpPr>
            <p:cNvPr id="204" name="Google Shape;204;p20"/>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205" name="Google Shape;205;p20"/>
            <p:cNvGrpSpPr/>
            <p:nvPr/>
          </p:nvGrpSpPr>
          <p:grpSpPr>
            <a:xfrm>
              <a:off x="-14659" y="2815576"/>
              <a:ext cx="3410268" cy="2345952"/>
              <a:chOff x="529875" y="3526025"/>
              <a:chExt cx="1175225" cy="808475"/>
            </a:xfrm>
          </p:grpSpPr>
          <p:sp>
            <p:nvSpPr>
              <p:cNvPr id="206" name="Google Shape;206;p20"/>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07" name="Google Shape;207;p20"/>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08" name="Google Shape;208;p20"/>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09" name="Google Shape;209;p20"/>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10" name="Google Shape;210;p20"/>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211" name="Google Shape;211;p20"/>
          <p:cNvSpPr txBox="1">
            <a:spLocks noGrp="1"/>
          </p:cNvSpPr>
          <p:nvPr>
            <p:ph type="subTitle" idx="1"/>
          </p:nvPr>
        </p:nvSpPr>
        <p:spPr>
          <a:xfrm>
            <a:off x="1297004" y="3833767"/>
            <a:ext cx="6241600" cy="229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933">
                <a:solidFill>
                  <a:schemeClr val="dk1"/>
                </a:solidFill>
                <a:latin typeface="Mallanna"/>
                <a:ea typeface="Mallanna"/>
                <a:cs typeface="Mallanna"/>
                <a:sym typeface="Mallanna"/>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212" name="Google Shape;212;p20"/>
          <p:cNvSpPr txBox="1">
            <a:spLocks noGrp="1"/>
          </p:cNvSpPr>
          <p:nvPr>
            <p:ph type="title" hasCustomPrompt="1"/>
          </p:nvPr>
        </p:nvSpPr>
        <p:spPr>
          <a:xfrm>
            <a:off x="1069237" y="1818633"/>
            <a:ext cx="7717600" cy="20152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0900"/>
              <a:buFont typeface="Amatic SC"/>
              <a:buNone/>
              <a:defRPr sz="12533" b="1">
                <a:solidFill>
                  <a:srgbClr val="EA8C6D"/>
                </a:solidFill>
                <a:latin typeface="Amatic SC"/>
                <a:ea typeface="Amatic SC"/>
                <a:cs typeface="Amatic SC"/>
                <a:sym typeface="Amatic SC"/>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33399328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3"/>
        <p:cNvGrpSpPr/>
        <p:nvPr/>
      </p:nvGrpSpPr>
      <p:grpSpPr>
        <a:xfrm>
          <a:off x="0" y="0"/>
          <a:ext cx="0" cy="0"/>
          <a:chOff x="0" y="0"/>
          <a:chExt cx="0" cy="0"/>
        </a:xfrm>
      </p:grpSpPr>
      <p:grpSp>
        <p:nvGrpSpPr>
          <p:cNvPr id="214" name="Google Shape;214;p21"/>
          <p:cNvGrpSpPr/>
          <p:nvPr/>
        </p:nvGrpSpPr>
        <p:grpSpPr>
          <a:xfrm>
            <a:off x="-19545" y="-8244"/>
            <a:ext cx="12211545" cy="6890280"/>
            <a:chOff x="-14659" y="-6183"/>
            <a:chExt cx="9158659" cy="5167710"/>
          </a:xfrm>
        </p:grpSpPr>
        <p:sp>
          <p:nvSpPr>
            <p:cNvPr id="215" name="Google Shape;215;p21"/>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216" name="Google Shape;216;p21"/>
            <p:cNvGrpSpPr/>
            <p:nvPr/>
          </p:nvGrpSpPr>
          <p:grpSpPr>
            <a:xfrm>
              <a:off x="-14659" y="2815576"/>
              <a:ext cx="3410268" cy="2345952"/>
              <a:chOff x="529875" y="3526025"/>
              <a:chExt cx="1175225" cy="808475"/>
            </a:xfrm>
          </p:grpSpPr>
          <p:sp>
            <p:nvSpPr>
              <p:cNvPr id="217" name="Google Shape;217;p21"/>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18" name="Google Shape;218;p21"/>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19" name="Google Shape;219;p21"/>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20" name="Google Shape;220;p21"/>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21" name="Google Shape;221;p21"/>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222" name="Google Shape;222;p21"/>
          <p:cNvSpPr txBox="1">
            <a:spLocks noGrp="1"/>
          </p:cNvSpPr>
          <p:nvPr>
            <p:ph type="subTitle" idx="1"/>
          </p:nvPr>
        </p:nvSpPr>
        <p:spPr>
          <a:xfrm>
            <a:off x="6556316" y="2435433"/>
            <a:ext cx="4073600" cy="944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800"/>
              <a:buFont typeface="Happy Monkey"/>
              <a:buNone/>
              <a:defRPr sz="2533">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223" name="Google Shape;223;p21"/>
          <p:cNvSpPr txBox="1">
            <a:spLocks noGrp="1"/>
          </p:cNvSpPr>
          <p:nvPr>
            <p:ph type="title" hasCustomPrompt="1"/>
          </p:nvPr>
        </p:nvSpPr>
        <p:spPr>
          <a:xfrm>
            <a:off x="6556244" y="861933"/>
            <a:ext cx="4241600" cy="1471600"/>
          </a:xfrm>
          <a:prstGeom prst="rect">
            <a:avLst/>
          </a:prstGeom>
        </p:spPr>
        <p:txBody>
          <a:bodyPr spcFirstLastPara="1" wrap="square" lIns="91425" tIns="0" rIns="91425" bIns="0" anchor="b" anchorCtr="0">
            <a:noAutofit/>
          </a:bodyPr>
          <a:lstStyle>
            <a:lvl1pPr lvl="0" algn="r" rtl="0">
              <a:spcBef>
                <a:spcPts val="0"/>
              </a:spcBef>
              <a:spcAft>
                <a:spcPts val="0"/>
              </a:spcAft>
              <a:buClr>
                <a:srgbClr val="EA8C6D"/>
              </a:buClr>
              <a:buSzPts val="10900"/>
              <a:buFont typeface="Amatic SC"/>
              <a:buNone/>
              <a:defRPr sz="8000" b="1">
                <a:solidFill>
                  <a:srgbClr val="EA8C6D"/>
                </a:solidFill>
                <a:latin typeface="Amatic SC"/>
                <a:ea typeface="Amatic SC"/>
                <a:cs typeface="Amatic SC"/>
                <a:sym typeface="Amatic SC"/>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224" name="Google Shape;224;p21"/>
          <p:cNvSpPr txBox="1">
            <a:spLocks noGrp="1"/>
          </p:cNvSpPr>
          <p:nvPr>
            <p:ph type="subTitle" idx="2"/>
          </p:nvPr>
        </p:nvSpPr>
        <p:spPr>
          <a:xfrm>
            <a:off x="1367249" y="2422033"/>
            <a:ext cx="4241600" cy="944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533">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225" name="Google Shape;225;p21"/>
          <p:cNvSpPr txBox="1">
            <a:spLocks noGrp="1"/>
          </p:cNvSpPr>
          <p:nvPr>
            <p:ph type="title" idx="3" hasCustomPrompt="1"/>
          </p:nvPr>
        </p:nvSpPr>
        <p:spPr>
          <a:xfrm>
            <a:off x="1233449" y="861933"/>
            <a:ext cx="4584800" cy="14716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0900"/>
              <a:buFont typeface="Amatic SC"/>
              <a:buNone/>
              <a:defRPr sz="8000" b="1">
                <a:solidFill>
                  <a:srgbClr val="EA8C6D"/>
                </a:solidFill>
                <a:latin typeface="Amatic SC"/>
                <a:ea typeface="Amatic SC"/>
                <a:cs typeface="Amatic SC"/>
                <a:sym typeface="Amatic SC"/>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226" name="Google Shape;226;p21"/>
          <p:cNvSpPr txBox="1">
            <a:spLocks noGrp="1"/>
          </p:cNvSpPr>
          <p:nvPr>
            <p:ph type="subTitle" idx="4"/>
          </p:nvPr>
        </p:nvSpPr>
        <p:spPr>
          <a:xfrm>
            <a:off x="6556516" y="5187667"/>
            <a:ext cx="4241600" cy="944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800"/>
              <a:buFont typeface="Happy Monkey"/>
              <a:buNone/>
              <a:defRPr sz="2533">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227" name="Google Shape;227;p21"/>
          <p:cNvSpPr txBox="1">
            <a:spLocks noGrp="1"/>
          </p:cNvSpPr>
          <p:nvPr>
            <p:ph type="title" idx="5" hasCustomPrompt="1"/>
          </p:nvPr>
        </p:nvSpPr>
        <p:spPr>
          <a:xfrm>
            <a:off x="6534551" y="3716067"/>
            <a:ext cx="4424000" cy="1471600"/>
          </a:xfrm>
          <a:prstGeom prst="rect">
            <a:avLst/>
          </a:prstGeom>
        </p:spPr>
        <p:txBody>
          <a:bodyPr spcFirstLastPara="1" wrap="square" lIns="91425" tIns="0" rIns="91425" bIns="0" anchor="b" anchorCtr="0">
            <a:noAutofit/>
          </a:bodyPr>
          <a:lstStyle>
            <a:lvl1pPr lvl="0" algn="r" rtl="0">
              <a:spcBef>
                <a:spcPts val="0"/>
              </a:spcBef>
              <a:spcAft>
                <a:spcPts val="0"/>
              </a:spcAft>
              <a:buClr>
                <a:srgbClr val="EA8C6D"/>
              </a:buClr>
              <a:buSzPts val="10900"/>
              <a:buFont typeface="Amatic SC"/>
              <a:buNone/>
              <a:defRPr sz="8000" b="1">
                <a:solidFill>
                  <a:srgbClr val="EA8C6D"/>
                </a:solidFill>
                <a:latin typeface="Amatic SC"/>
                <a:ea typeface="Amatic SC"/>
                <a:cs typeface="Amatic SC"/>
                <a:sym typeface="Amatic SC"/>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874223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Headline">
  <p:cSld name="Headline">
    <p:spTree>
      <p:nvGrpSpPr>
        <p:cNvPr id="1" name="Shape 228"/>
        <p:cNvGrpSpPr/>
        <p:nvPr/>
      </p:nvGrpSpPr>
      <p:grpSpPr>
        <a:xfrm>
          <a:off x="0" y="0"/>
          <a:ext cx="0" cy="0"/>
          <a:chOff x="0" y="0"/>
          <a:chExt cx="0" cy="0"/>
        </a:xfrm>
      </p:grpSpPr>
      <p:grpSp>
        <p:nvGrpSpPr>
          <p:cNvPr id="229" name="Google Shape;229;p22"/>
          <p:cNvGrpSpPr/>
          <p:nvPr/>
        </p:nvGrpSpPr>
        <p:grpSpPr>
          <a:xfrm flipH="1">
            <a:off x="-508007" y="-414622"/>
            <a:ext cx="12700005" cy="7266521"/>
            <a:chOff x="-5" y="-310967"/>
            <a:chExt cx="9525004" cy="5449891"/>
          </a:xfrm>
        </p:grpSpPr>
        <p:sp>
          <p:nvSpPr>
            <p:cNvPr id="230" name="Google Shape;230;p22"/>
            <p:cNvSpPr/>
            <p:nvPr/>
          </p:nvSpPr>
          <p:spPr>
            <a:xfrm flipH="1">
              <a:off x="-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231" name="Google Shape;231;p22"/>
            <p:cNvGrpSpPr/>
            <p:nvPr/>
          </p:nvGrpSpPr>
          <p:grpSpPr>
            <a:xfrm rot="5400000" flipH="1">
              <a:off x="-525343" y="2297373"/>
              <a:ext cx="3366902" cy="2316200"/>
              <a:chOff x="529875" y="3526025"/>
              <a:chExt cx="1175225" cy="808475"/>
            </a:xfrm>
          </p:grpSpPr>
          <p:sp>
            <p:nvSpPr>
              <p:cNvPr id="232" name="Google Shape;232;p22"/>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33" name="Google Shape;233;p22"/>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34" name="Google Shape;234;p22"/>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35" name="Google Shape;235;p22"/>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36" name="Google Shape;236;p22"/>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37" name="Google Shape;237;p22"/>
            <p:cNvGrpSpPr/>
            <p:nvPr/>
          </p:nvGrpSpPr>
          <p:grpSpPr>
            <a:xfrm rot="5400000">
              <a:off x="6670362" y="338964"/>
              <a:ext cx="3504568" cy="2204706"/>
              <a:chOff x="5117883" y="2640267"/>
              <a:chExt cx="1210350" cy="761425"/>
            </a:xfrm>
          </p:grpSpPr>
          <p:sp>
            <p:nvSpPr>
              <p:cNvPr id="238" name="Google Shape;238;p22"/>
              <p:cNvSpPr/>
              <p:nvPr/>
            </p:nvSpPr>
            <p:spPr>
              <a:xfrm>
                <a:off x="5117883" y="2640267"/>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39" name="Google Shape;239;p22"/>
              <p:cNvSpPr/>
              <p:nvPr/>
            </p:nvSpPr>
            <p:spPr>
              <a:xfrm>
                <a:off x="5117883" y="2640267"/>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240" name="Google Shape;240;p22"/>
          <p:cNvSpPr txBox="1">
            <a:spLocks noGrp="1"/>
          </p:cNvSpPr>
          <p:nvPr>
            <p:ph type="title"/>
          </p:nvPr>
        </p:nvSpPr>
        <p:spPr>
          <a:xfrm>
            <a:off x="1776400" y="4045133"/>
            <a:ext cx="7728000" cy="6164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Clr>
                <a:srgbClr val="EA8C6D"/>
              </a:buClr>
              <a:buSzPts val="5800"/>
              <a:buFont typeface="Amatic SC"/>
              <a:buNone/>
              <a:defRPr sz="7733" b="1">
                <a:solidFill>
                  <a:srgbClr val="EA8C6D"/>
                </a:solidFill>
                <a:latin typeface="Amatic SC"/>
                <a:ea typeface="Amatic SC"/>
                <a:cs typeface="Amatic SC"/>
                <a:sym typeface="Amatic SC"/>
              </a:defRPr>
            </a:lvl1pPr>
            <a:lvl2pPr lvl="1" rtl="0">
              <a:spcBef>
                <a:spcPts val="0"/>
              </a:spcBef>
              <a:spcAft>
                <a:spcPts val="0"/>
              </a:spcAft>
              <a:buSzPts val="4800"/>
              <a:buFont typeface="Amatic SC"/>
              <a:buNone/>
              <a:defRPr sz="6400">
                <a:latin typeface="Amatic SC"/>
                <a:ea typeface="Amatic SC"/>
                <a:cs typeface="Amatic SC"/>
                <a:sym typeface="Amatic SC"/>
              </a:defRPr>
            </a:lvl2pPr>
            <a:lvl3pPr lvl="2" rtl="0">
              <a:spcBef>
                <a:spcPts val="0"/>
              </a:spcBef>
              <a:spcAft>
                <a:spcPts val="0"/>
              </a:spcAft>
              <a:buSzPts val="4800"/>
              <a:buFont typeface="Amatic SC"/>
              <a:buNone/>
              <a:defRPr sz="6400">
                <a:latin typeface="Amatic SC"/>
                <a:ea typeface="Amatic SC"/>
                <a:cs typeface="Amatic SC"/>
                <a:sym typeface="Amatic SC"/>
              </a:defRPr>
            </a:lvl3pPr>
            <a:lvl4pPr lvl="3" rtl="0">
              <a:spcBef>
                <a:spcPts val="0"/>
              </a:spcBef>
              <a:spcAft>
                <a:spcPts val="0"/>
              </a:spcAft>
              <a:buSzPts val="4800"/>
              <a:buFont typeface="Amatic SC"/>
              <a:buNone/>
              <a:defRPr sz="6400">
                <a:latin typeface="Amatic SC"/>
                <a:ea typeface="Amatic SC"/>
                <a:cs typeface="Amatic SC"/>
                <a:sym typeface="Amatic SC"/>
              </a:defRPr>
            </a:lvl4pPr>
            <a:lvl5pPr lvl="4" rtl="0">
              <a:spcBef>
                <a:spcPts val="0"/>
              </a:spcBef>
              <a:spcAft>
                <a:spcPts val="0"/>
              </a:spcAft>
              <a:buSzPts val="4800"/>
              <a:buFont typeface="Amatic SC"/>
              <a:buNone/>
              <a:defRPr sz="6400">
                <a:latin typeface="Amatic SC"/>
                <a:ea typeface="Amatic SC"/>
                <a:cs typeface="Amatic SC"/>
                <a:sym typeface="Amatic SC"/>
              </a:defRPr>
            </a:lvl5pPr>
            <a:lvl6pPr lvl="5" rtl="0">
              <a:spcBef>
                <a:spcPts val="0"/>
              </a:spcBef>
              <a:spcAft>
                <a:spcPts val="0"/>
              </a:spcAft>
              <a:buSzPts val="4800"/>
              <a:buFont typeface="Amatic SC"/>
              <a:buNone/>
              <a:defRPr sz="6400">
                <a:latin typeface="Amatic SC"/>
                <a:ea typeface="Amatic SC"/>
                <a:cs typeface="Amatic SC"/>
                <a:sym typeface="Amatic SC"/>
              </a:defRPr>
            </a:lvl6pPr>
            <a:lvl7pPr lvl="6" rtl="0">
              <a:spcBef>
                <a:spcPts val="0"/>
              </a:spcBef>
              <a:spcAft>
                <a:spcPts val="0"/>
              </a:spcAft>
              <a:buSzPts val="4800"/>
              <a:buFont typeface="Amatic SC"/>
              <a:buNone/>
              <a:defRPr sz="6400">
                <a:latin typeface="Amatic SC"/>
                <a:ea typeface="Amatic SC"/>
                <a:cs typeface="Amatic SC"/>
                <a:sym typeface="Amatic SC"/>
              </a:defRPr>
            </a:lvl7pPr>
            <a:lvl8pPr lvl="7" rtl="0">
              <a:spcBef>
                <a:spcPts val="0"/>
              </a:spcBef>
              <a:spcAft>
                <a:spcPts val="0"/>
              </a:spcAft>
              <a:buSzPts val="4800"/>
              <a:buFont typeface="Amatic SC"/>
              <a:buNone/>
              <a:defRPr sz="6400">
                <a:latin typeface="Amatic SC"/>
                <a:ea typeface="Amatic SC"/>
                <a:cs typeface="Amatic SC"/>
                <a:sym typeface="Amatic SC"/>
              </a:defRPr>
            </a:lvl8pPr>
            <a:lvl9pPr lvl="8" rtl="0">
              <a:spcBef>
                <a:spcPts val="0"/>
              </a:spcBef>
              <a:spcAft>
                <a:spcPts val="0"/>
              </a:spcAft>
              <a:buSzPts val="4800"/>
              <a:buFont typeface="Amatic SC"/>
              <a:buNone/>
              <a:defRPr sz="6400">
                <a:latin typeface="Amatic SC"/>
                <a:ea typeface="Amatic SC"/>
                <a:cs typeface="Amatic SC"/>
                <a:sym typeface="Amatic SC"/>
              </a:defRPr>
            </a:lvl9pPr>
          </a:lstStyle>
          <a:p>
            <a:endParaRPr/>
          </a:p>
        </p:txBody>
      </p:sp>
      <p:sp>
        <p:nvSpPr>
          <p:cNvPr id="241" name="Google Shape;241;p22"/>
          <p:cNvSpPr txBox="1">
            <a:spLocks noGrp="1"/>
          </p:cNvSpPr>
          <p:nvPr>
            <p:ph type="title" idx="2" hasCustomPrompt="1"/>
          </p:nvPr>
        </p:nvSpPr>
        <p:spPr>
          <a:xfrm>
            <a:off x="1736000" y="1492800"/>
            <a:ext cx="2469600" cy="24440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4100"/>
              <a:buFont typeface="Amatic SC"/>
              <a:buNone/>
              <a:defRPr sz="18800" b="1">
                <a:solidFill>
                  <a:srgbClr val="EA8C6D"/>
                </a:solidFill>
                <a:latin typeface="Amatic SC"/>
                <a:ea typeface="Amatic SC"/>
                <a:cs typeface="Amatic SC"/>
                <a:sym typeface="Amatic SC"/>
              </a:defRPr>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242" name="Google Shape;242;p22"/>
          <p:cNvSpPr txBox="1">
            <a:spLocks noGrp="1"/>
          </p:cNvSpPr>
          <p:nvPr>
            <p:ph type="subTitle" idx="1"/>
          </p:nvPr>
        </p:nvSpPr>
        <p:spPr>
          <a:xfrm>
            <a:off x="1965600" y="4881067"/>
            <a:ext cx="7538800" cy="864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500"/>
              <a:buFont typeface="Happy Monkey"/>
              <a:buNone/>
              <a:defRPr sz="2667">
                <a:solidFill>
                  <a:schemeClr val="dk1"/>
                </a:solidFill>
                <a:latin typeface="Mallanna"/>
                <a:ea typeface="Mallanna"/>
                <a:cs typeface="Mallanna"/>
                <a:sym typeface="Mallanna"/>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068532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9"/>
        <p:cNvGrpSpPr/>
        <p:nvPr/>
      </p:nvGrpSpPr>
      <p:grpSpPr>
        <a:xfrm>
          <a:off x="0" y="0"/>
          <a:ext cx="0" cy="0"/>
          <a:chOff x="0" y="0"/>
          <a:chExt cx="0" cy="0"/>
        </a:xfrm>
      </p:grpSpPr>
      <p:grpSp>
        <p:nvGrpSpPr>
          <p:cNvPr id="60" name="Google Shape;60;p6"/>
          <p:cNvGrpSpPr/>
          <p:nvPr/>
        </p:nvGrpSpPr>
        <p:grpSpPr>
          <a:xfrm flipH="1">
            <a:off x="-15" y="3388869"/>
            <a:ext cx="11996565" cy="3463148"/>
            <a:chOff x="1213475" y="1281350"/>
            <a:chExt cx="3125625" cy="902300"/>
          </a:xfrm>
        </p:grpSpPr>
        <p:sp>
          <p:nvSpPr>
            <p:cNvPr id="61" name="Google Shape;61;p6"/>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 name="Google Shape;62;p6"/>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pic>
        <p:nvPicPr>
          <p:cNvPr id="63" name="Google Shape;63;p6"/>
          <p:cNvPicPr preferRelativeResize="0"/>
          <p:nvPr/>
        </p:nvPicPr>
        <p:blipFill>
          <a:blip r:embed="rId2">
            <a:alphaModFix/>
          </a:blip>
          <a:stretch>
            <a:fillRect/>
          </a:stretch>
        </p:blipFill>
        <p:spPr>
          <a:xfrm>
            <a:off x="1" y="0"/>
            <a:ext cx="12191999" cy="6856371"/>
          </a:xfrm>
          <a:prstGeom prst="rect">
            <a:avLst/>
          </a:prstGeom>
          <a:noFill/>
          <a:ln>
            <a:noFill/>
          </a:ln>
        </p:spPr>
      </p:pic>
      <p:sp>
        <p:nvSpPr>
          <p:cNvPr id="64" name="Google Shape;64;p6"/>
          <p:cNvSpPr txBox="1">
            <a:spLocks noGrp="1"/>
          </p:cNvSpPr>
          <p:nvPr>
            <p:ph type="ctrTitle"/>
          </p:nvPr>
        </p:nvSpPr>
        <p:spPr>
          <a:xfrm>
            <a:off x="950967" y="719333"/>
            <a:ext cx="4599200" cy="14972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10666">
                <a:solidFill>
                  <a:srgbClr val="EA8C6D"/>
                </a:solidFill>
                <a:latin typeface="Amatic SC"/>
                <a:ea typeface="Amatic SC"/>
                <a:cs typeface="Amatic SC"/>
                <a:sym typeface="Amatic SC"/>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65" name="Google Shape;65;p6"/>
          <p:cNvSpPr txBox="1">
            <a:spLocks noGrp="1"/>
          </p:cNvSpPr>
          <p:nvPr>
            <p:ph type="subTitle" idx="1"/>
          </p:nvPr>
        </p:nvSpPr>
        <p:spPr>
          <a:xfrm>
            <a:off x="6268233" y="790267"/>
            <a:ext cx="4972800" cy="2638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500"/>
              <a:buFont typeface="Happy Monkey"/>
              <a:buNone/>
              <a:defRPr>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301365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243"/>
        <p:cNvGrpSpPr/>
        <p:nvPr/>
      </p:nvGrpSpPr>
      <p:grpSpPr>
        <a:xfrm>
          <a:off x="0" y="0"/>
          <a:ext cx="0" cy="0"/>
          <a:chOff x="0" y="0"/>
          <a:chExt cx="0" cy="0"/>
        </a:xfrm>
      </p:grpSpPr>
      <p:grpSp>
        <p:nvGrpSpPr>
          <p:cNvPr id="244" name="Google Shape;244;p23"/>
          <p:cNvGrpSpPr/>
          <p:nvPr/>
        </p:nvGrpSpPr>
        <p:grpSpPr>
          <a:xfrm>
            <a:off x="195664" y="3388869"/>
            <a:ext cx="11996565" cy="3463148"/>
            <a:chOff x="1213475" y="1281350"/>
            <a:chExt cx="3125625" cy="902300"/>
          </a:xfrm>
        </p:grpSpPr>
        <p:sp>
          <p:nvSpPr>
            <p:cNvPr id="245" name="Google Shape;245;p23"/>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46" name="Google Shape;246;p23"/>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pic>
        <p:nvPicPr>
          <p:cNvPr id="247" name="Google Shape;247;p23"/>
          <p:cNvPicPr preferRelativeResize="0"/>
          <p:nvPr/>
        </p:nvPicPr>
        <p:blipFill>
          <a:blip r:embed="rId2">
            <a:alphaModFix/>
          </a:blip>
          <a:stretch>
            <a:fillRect/>
          </a:stretch>
        </p:blipFill>
        <p:spPr>
          <a:xfrm>
            <a:off x="227" y="0"/>
            <a:ext cx="12191996" cy="6855197"/>
          </a:xfrm>
          <a:prstGeom prst="rect">
            <a:avLst/>
          </a:prstGeom>
          <a:noFill/>
          <a:ln>
            <a:noFill/>
          </a:ln>
        </p:spPr>
      </p:pic>
      <p:sp>
        <p:nvSpPr>
          <p:cNvPr id="248" name="Google Shape;248;p23"/>
          <p:cNvSpPr txBox="1">
            <a:spLocks noGrp="1"/>
          </p:cNvSpPr>
          <p:nvPr>
            <p:ph type="ctrTitle"/>
          </p:nvPr>
        </p:nvSpPr>
        <p:spPr>
          <a:xfrm>
            <a:off x="950967" y="720000"/>
            <a:ext cx="5145200" cy="36732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10666" b="1">
                <a:solidFill>
                  <a:srgbClr val="EA8C6D"/>
                </a:solidFill>
                <a:latin typeface="Amatic SC"/>
                <a:ea typeface="Amatic SC"/>
                <a:cs typeface="Amatic SC"/>
                <a:sym typeface="Amatic SC"/>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1487652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design 3">
  <p:cSld name="Title design 3">
    <p:spTree>
      <p:nvGrpSpPr>
        <p:cNvPr id="1" name="Shape 249"/>
        <p:cNvGrpSpPr/>
        <p:nvPr/>
      </p:nvGrpSpPr>
      <p:grpSpPr>
        <a:xfrm>
          <a:off x="0" y="0"/>
          <a:ext cx="0" cy="0"/>
          <a:chOff x="0" y="0"/>
          <a:chExt cx="0" cy="0"/>
        </a:xfrm>
      </p:grpSpPr>
      <p:grpSp>
        <p:nvGrpSpPr>
          <p:cNvPr id="250" name="Google Shape;250;p24"/>
          <p:cNvGrpSpPr/>
          <p:nvPr/>
        </p:nvGrpSpPr>
        <p:grpSpPr>
          <a:xfrm>
            <a:off x="-308233" y="-304800"/>
            <a:ext cx="12500233" cy="7186837"/>
            <a:chOff x="-231175" y="-228600"/>
            <a:chExt cx="9375175" cy="5390128"/>
          </a:xfrm>
        </p:grpSpPr>
        <p:grpSp>
          <p:nvGrpSpPr>
            <p:cNvPr id="251" name="Google Shape;251;p24"/>
            <p:cNvGrpSpPr/>
            <p:nvPr/>
          </p:nvGrpSpPr>
          <p:grpSpPr>
            <a:xfrm>
              <a:off x="-231175" y="-228600"/>
              <a:ext cx="2931337" cy="1894184"/>
              <a:chOff x="5143476" y="2692176"/>
              <a:chExt cx="1021656" cy="660155"/>
            </a:xfrm>
          </p:grpSpPr>
          <p:sp>
            <p:nvSpPr>
              <p:cNvPr id="252" name="Google Shape;252;p24"/>
              <p:cNvSpPr/>
              <p:nvPr/>
            </p:nvSpPr>
            <p:spPr>
              <a:xfrm>
                <a:off x="5143476" y="2692176"/>
                <a:ext cx="840787" cy="401204"/>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53" name="Google Shape;253;p24"/>
              <p:cNvSpPr/>
              <p:nvPr/>
            </p:nvSpPr>
            <p:spPr>
              <a:xfrm>
                <a:off x="5143476" y="2692176"/>
                <a:ext cx="1021656" cy="66015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54" name="Google Shape;254;p24"/>
            <p:cNvGrpSpPr/>
            <p:nvPr/>
          </p:nvGrpSpPr>
          <p:grpSpPr>
            <a:xfrm flipH="1">
              <a:off x="5733732" y="2815576"/>
              <a:ext cx="3410268" cy="2345952"/>
              <a:chOff x="529875" y="3526025"/>
              <a:chExt cx="1175225" cy="808475"/>
            </a:xfrm>
          </p:grpSpPr>
          <p:sp>
            <p:nvSpPr>
              <p:cNvPr id="255" name="Google Shape;255;p24"/>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56" name="Google Shape;256;p24"/>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57" name="Google Shape;257;p24"/>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58" name="Google Shape;258;p24"/>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59" name="Google Shape;259;p24"/>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260" name="Google Shape;260;p24"/>
          <p:cNvSpPr txBox="1">
            <a:spLocks noGrp="1"/>
          </p:cNvSpPr>
          <p:nvPr>
            <p:ph type="title"/>
          </p:nvPr>
        </p:nvSpPr>
        <p:spPr>
          <a:xfrm>
            <a:off x="415600" y="720000"/>
            <a:ext cx="11360800" cy="8584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spTree>
    <p:extLst>
      <p:ext uri="{BB962C8B-B14F-4D97-AF65-F5344CB8AC3E}">
        <p14:creationId xmlns:p14="http://schemas.microsoft.com/office/powerpoint/2010/main" val="24877086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61"/>
        <p:cNvGrpSpPr/>
        <p:nvPr/>
      </p:nvGrpSpPr>
      <p:grpSpPr>
        <a:xfrm>
          <a:off x="0" y="0"/>
          <a:ext cx="0" cy="0"/>
          <a:chOff x="0" y="0"/>
          <a:chExt cx="0" cy="0"/>
        </a:xfrm>
      </p:grpSpPr>
      <p:grpSp>
        <p:nvGrpSpPr>
          <p:cNvPr id="262" name="Google Shape;262;p25"/>
          <p:cNvGrpSpPr/>
          <p:nvPr/>
        </p:nvGrpSpPr>
        <p:grpSpPr>
          <a:xfrm flipH="1">
            <a:off x="-3433" y="10"/>
            <a:ext cx="12195433" cy="6860124"/>
            <a:chOff x="-2575" y="7"/>
            <a:chExt cx="9146575" cy="5145093"/>
          </a:xfrm>
        </p:grpSpPr>
        <p:grpSp>
          <p:nvGrpSpPr>
            <p:cNvPr id="263" name="Google Shape;263;p25"/>
            <p:cNvGrpSpPr/>
            <p:nvPr/>
          </p:nvGrpSpPr>
          <p:grpSpPr>
            <a:xfrm>
              <a:off x="-2575" y="7"/>
              <a:ext cx="3472736" cy="2184757"/>
              <a:chOff x="5223150" y="2771850"/>
              <a:chExt cx="1210350" cy="761425"/>
            </a:xfrm>
          </p:grpSpPr>
          <p:sp>
            <p:nvSpPr>
              <p:cNvPr id="264" name="Google Shape;264;p25"/>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65" name="Google Shape;265;p25"/>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66" name="Google Shape;266;p25"/>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67" name="Google Shape;267;p25"/>
          <p:cNvSpPr txBox="1">
            <a:spLocks noGrp="1"/>
          </p:cNvSpPr>
          <p:nvPr>
            <p:ph type="title"/>
          </p:nvPr>
        </p:nvSpPr>
        <p:spPr>
          <a:xfrm>
            <a:off x="950967" y="720000"/>
            <a:ext cx="7717600" cy="5728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sz="4667" b="1"/>
            </a:lvl1pPr>
            <a:lvl2pPr lvl="1" rtl="0">
              <a:lnSpc>
                <a:spcPct val="115000"/>
              </a:lnSpc>
              <a:spcBef>
                <a:spcPts val="0"/>
              </a:spcBef>
              <a:spcAft>
                <a:spcPts val="0"/>
              </a:spcAft>
              <a:buNone/>
              <a:defRPr sz="4667">
                <a:latin typeface="Mallanna"/>
                <a:ea typeface="Mallanna"/>
                <a:cs typeface="Mallanna"/>
                <a:sym typeface="Mallanna"/>
              </a:defRPr>
            </a:lvl2pPr>
            <a:lvl3pPr lvl="2" rtl="0">
              <a:lnSpc>
                <a:spcPct val="115000"/>
              </a:lnSpc>
              <a:spcBef>
                <a:spcPts val="0"/>
              </a:spcBef>
              <a:spcAft>
                <a:spcPts val="0"/>
              </a:spcAft>
              <a:buNone/>
              <a:defRPr sz="4667">
                <a:latin typeface="Mallanna"/>
                <a:ea typeface="Mallanna"/>
                <a:cs typeface="Mallanna"/>
                <a:sym typeface="Mallanna"/>
              </a:defRPr>
            </a:lvl3pPr>
            <a:lvl4pPr lvl="3" rtl="0">
              <a:lnSpc>
                <a:spcPct val="115000"/>
              </a:lnSpc>
              <a:spcBef>
                <a:spcPts val="0"/>
              </a:spcBef>
              <a:spcAft>
                <a:spcPts val="0"/>
              </a:spcAft>
              <a:buNone/>
              <a:defRPr sz="4667">
                <a:latin typeface="Mallanna"/>
                <a:ea typeface="Mallanna"/>
                <a:cs typeface="Mallanna"/>
                <a:sym typeface="Mallanna"/>
              </a:defRPr>
            </a:lvl4pPr>
            <a:lvl5pPr lvl="4" rtl="0">
              <a:lnSpc>
                <a:spcPct val="115000"/>
              </a:lnSpc>
              <a:spcBef>
                <a:spcPts val="0"/>
              </a:spcBef>
              <a:spcAft>
                <a:spcPts val="0"/>
              </a:spcAft>
              <a:buNone/>
              <a:defRPr sz="4667">
                <a:latin typeface="Mallanna"/>
                <a:ea typeface="Mallanna"/>
                <a:cs typeface="Mallanna"/>
                <a:sym typeface="Mallanna"/>
              </a:defRPr>
            </a:lvl5pPr>
            <a:lvl6pPr lvl="5" rtl="0">
              <a:lnSpc>
                <a:spcPct val="115000"/>
              </a:lnSpc>
              <a:spcBef>
                <a:spcPts val="0"/>
              </a:spcBef>
              <a:spcAft>
                <a:spcPts val="0"/>
              </a:spcAft>
              <a:buNone/>
              <a:defRPr sz="4667">
                <a:latin typeface="Mallanna"/>
                <a:ea typeface="Mallanna"/>
                <a:cs typeface="Mallanna"/>
                <a:sym typeface="Mallanna"/>
              </a:defRPr>
            </a:lvl6pPr>
            <a:lvl7pPr lvl="6" rtl="0">
              <a:lnSpc>
                <a:spcPct val="115000"/>
              </a:lnSpc>
              <a:spcBef>
                <a:spcPts val="0"/>
              </a:spcBef>
              <a:spcAft>
                <a:spcPts val="0"/>
              </a:spcAft>
              <a:buNone/>
              <a:defRPr sz="4667">
                <a:latin typeface="Mallanna"/>
                <a:ea typeface="Mallanna"/>
                <a:cs typeface="Mallanna"/>
                <a:sym typeface="Mallanna"/>
              </a:defRPr>
            </a:lvl7pPr>
            <a:lvl8pPr lvl="7" rtl="0">
              <a:lnSpc>
                <a:spcPct val="115000"/>
              </a:lnSpc>
              <a:spcBef>
                <a:spcPts val="0"/>
              </a:spcBef>
              <a:spcAft>
                <a:spcPts val="0"/>
              </a:spcAft>
              <a:buNone/>
              <a:defRPr sz="4667">
                <a:latin typeface="Mallanna"/>
                <a:ea typeface="Mallanna"/>
                <a:cs typeface="Mallanna"/>
                <a:sym typeface="Mallanna"/>
              </a:defRPr>
            </a:lvl8pPr>
            <a:lvl9pPr lvl="8"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268" name="Google Shape;268;p25"/>
          <p:cNvSpPr txBox="1">
            <a:spLocks noGrp="1"/>
          </p:cNvSpPr>
          <p:nvPr>
            <p:ph type="title" idx="2"/>
          </p:nvPr>
        </p:nvSpPr>
        <p:spPr>
          <a:xfrm>
            <a:off x="7432233" y="2370667"/>
            <a:ext cx="2072000" cy="1192400"/>
          </a:xfrm>
          <a:prstGeom prst="rect">
            <a:avLst/>
          </a:prstGeom>
        </p:spPr>
        <p:txBody>
          <a:bodyPr spcFirstLastPara="1" wrap="square" lIns="0" tIns="0" rIns="0" bIns="0" anchor="t" anchorCtr="0">
            <a:noAutofit/>
          </a:bodyPr>
          <a:lstStyle>
            <a:lvl1pPr lvl="0" rtl="0">
              <a:spcBef>
                <a:spcPts val="0"/>
              </a:spcBef>
              <a:spcAft>
                <a:spcPts val="0"/>
              </a:spcAft>
              <a:buSzPts val="3300"/>
              <a:buNone/>
              <a:defRPr sz="4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endParaRPr/>
          </a:p>
        </p:txBody>
      </p:sp>
      <p:sp>
        <p:nvSpPr>
          <p:cNvPr id="269" name="Google Shape;269;p25"/>
          <p:cNvSpPr txBox="1">
            <a:spLocks noGrp="1"/>
          </p:cNvSpPr>
          <p:nvPr>
            <p:ph type="subTitle" idx="1"/>
          </p:nvPr>
        </p:nvSpPr>
        <p:spPr>
          <a:xfrm>
            <a:off x="7432233" y="3803633"/>
            <a:ext cx="3808800" cy="15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Font typeface="Happy Monkey"/>
              <a:buNone/>
              <a:defRPr sz="2133"/>
            </a:lvl1pPr>
            <a:lvl2pPr lvl="1" algn="ctr" rtl="0">
              <a:lnSpc>
                <a:spcPct val="100000"/>
              </a:lnSpc>
              <a:spcBef>
                <a:spcPts val="0"/>
              </a:spcBef>
              <a:spcAft>
                <a:spcPts val="0"/>
              </a:spcAft>
              <a:buClr>
                <a:srgbClr val="EA8C6D"/>
              </a:buClr>
              <a:buSzPts val="2800"/>
              <a:buNone/>
              <a:defRPr sz="3733">
                <a:solidFill>
                  <a:srgbClr val="EA8C6D"/>
                </a:solidFill>
              </a:defRPr>
            </a:lvl2pPr>
            <a:lvl3pPr lvl="2" algn="ctr" rtl="0">
              <a:lnSpc>
                <a:spcPct val="100000"/>
              </a:lnSpc>
              <a:spcBef>
                <a:spcPts val="0"/>
              </a:spcBef>
              <a:spcAft>
                <a:spcPts val="0"/>
              </a:spcAft>
              <a:buClr>
                <a:srgbClr val="EA8C6D"/>
              </a:buClr>
              <a:buSzPts val="2800"/>
              <a:buNone/>
              <a:defRPr sz="3733">
                <a:solidFill>
                  <a:srgbClr val="EA8C6D"/>
                </a:solidFill>
              </a:defRPr>
            </a:lvl3pPr>
            <a:lvl4pPr lvl="3" algn="ctr" rtl="0">
              <a:lnSpc>
                <a:spcPct val="100000"/>
              </a:lnSpc>
              <a:spcBef>
                <a:spcPts val="0"/>
              </a:spcBef>
              <a:spcAft>
                <a:spcPts val="0"/>
              </a:spcAft>
              <a:buClr>
                <a:srgbClr val="EA8C6D"/>
              </a:buClr>
              <a:buSzPts val="2800"/>
              <a:buNone/>
              <a:defRPr sz="3733">
                <a:solidFill>
                  <a:srgbClr val="EA8C6D"/>
                </a:solidFill>
              </a:defRPr>
            </a:lvl4pPr>
            <a:lvl5pPr lvl="4" algn="ctr" rtl="0">
              <a:lnSpc>
                <a:spcPct val="100000"/>
              </a:lnSpc>
              <a:spcBef>
                <a:spcPts val="0"/>
              </a:spcBef>
              <a:spcAft>
                <a:spcPts val="0"/>
              </a:spcAft>
              <a:buClr>
                <a:srgbClr val="EA8C6D"/>
              </a:buClr>
              <a:buSzPts val="2800"/>
              <a:buNone/>
              <a:defRPr sz="3733">
                <a:solidFill>
                  <a:srgbClr val="EA8C6D"/>
                </a:solidFill>
              </a:defRPr>
            </a:lvl5pPr>
            <a:lvl6pPr lvl="5" algn="ctr" rtl="0">
              <a:lnSpc>
                <a:spcPct val="100000"/>
              </a:lnSpc>
              <a:spcBef>
                <a:spcPts val="0"/>
              </a:spcBef>
              <a:spcAft>
                <a:spcPts val="0"/>
              </a:spcAft>
              <a:buClr>
                <a:srgbClr val="EA8C6D"/>
              </a:buClr>
              <a:buSzPts val="2800"/>
              <a:buNone/>
              <a:defRPr sz="3733">
                <a:solidFill>
                  <a:srgbClr val="EA8C6D"/>
                </a:solidFill>
              </a:defRPr>
            </a:lvl6pPr>
            <a:lvl7pPr lvl="6" algn="ctr" rtl="0">
              <a:lnSpc>
                <a:spcPct val="100000"/>
              </a:lnSpc>
              <a:spcBef>
                <a:spcPts val="0"/>
              </a:spcBef>
              <a:spcAft>
                <a:spcPts val="0"/>
              </a:spcAft>
              <a:buClr>
                <a:srgbClr val="EA8C6D"/>
              </a:buClr>
              <a:buSzPts val="2800"/>
              <a:buNone/>
              <a:defRPr sz="3733">
                <a:solidFill>
                  <a:srgbClr val="EA8C6D"/>
                </a:solidFill>
              </a:defRPr>
            </a:lvl7pPr>
            <a:lvl8pPr lvl="7" algn="ctr" rtl="0">
              <a:lnSpc>
                <a:spcPct val="100000"/>
              </a:lnSpc>
              <a:spcBef>
                <a:spcPts val="0"/>
              </a:spcBef>
              <a:spcAft>
                <a:spcPts val="0"/>
              </a:spcAft>
              <a:buClr>
                <a:srgbClr val="EA8C6D"/>
              </a:buClr>
              <a:buSzPts val="2800"/>
              <a:buNone/>
              <a:defRPr sz="3733">
                <a:solidFill>
                  <a:srgbClr val="EA8C6D"/>
                </a:solidFill>
              </a:defRPr>
            </a:lvl8pPr>
            <a:lvl9pPr lvl="8" algn="ctr" rtl="0">
              <a:lnSpc>
                <a:spcPct val="100000"/>
              </a:lnSpc>
              <a:spcBef>
                <a:spcPts val="0"/>
              </a:spcBef>
              <a:spcAft>
                <a:spcPts val="0"/>
              </a:spcAft>
              <a:buClr>
                <a:srgbClr val="EA8C6D"/>
              </a:buClr>
              <a:buSzPts val="2800"/>
              <a:buNone/>
              <a:defRPr sz="3733">
                <a:solidFill>
                  <a:srgbClr val="EA8C6D"/>
                </a:solidFill>
              </a:defRPr>
            </a:lvl9pPr>
          </a:lstStyle>
          <a:p>
            <a:endParaRPr/>
          </a:p>
        </p:txBody>
      </p:sp>
    </p:spTree>
    <p:extLst>
      <p:ext uri="{BB962C8B-B14F-4D97-AF65-F5344CB8AC3E}">
        <p14:creationId xmlns:p14="http://schemas.microsoft.com/office/powerpoint/2010/main" val="20650934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70"/>
        <p:cNvGrpSpPr/>
        <p:nvPr/>
      </p:nvGrpSpPr>
      <p:grpSpPr>
        <a:xfrm>
          <a:off x="0" y="0"/>
          <a:ext cx="0" cy="0"/>
          <a:chOff x="0" y="0"/>
          <a:chExt cx="0" cy="0"/>
        </a:xfrm>
      </p:grpSpPr>
      <p:grpSp>
        <p:nvGrpSpPr>
          <p:cNvPr id="271" name="Google Shape;271;p26"/>
          <p:cNvGrpSpPr/>
          <p:nvPr/>
        </p:nvGrpSpPr>
        <p:grpSpPr>
          <a:xfrm flipH="1">
            <a:off x="-19545" y="-8244"/>
            <a:ext cx="12211545" cy="6890280"/>
            <a:chOff x="-14659" y="-6183"/>
            <a:chExt cx="9158659" cy="5167710"/>
          </a:xfrm>
        </p:grpSpPr>
        <p:sp>
          <p:nvSpPr>
            <p:cNvPr id="272" name="Google Shape;272;p26"/>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273" name="Google Shape;273;p26"/>
            <p:cNvGrpSpPr/>
            <p:nvPr/>
          </p:nvGrpSpPr>
          <p:grpSpPr>
            <a:xfrm>
              <a:off x="-14659" y="2815576"/>
              <a:ext cx="3410268" cy="2345952"/>
              <a:chOff x="529875" y="3526025"/>
              <a:chExt cx="1175225" cy="808475"/>
            </a:xfrm>
          </p:grpSpPr>
          <p:sp>
            <p:nvSpPr>
              <p:cNvPr id="274" name="Google Shape;274;p26"/>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75" name="Google Shape;275;p26"/>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76" name="Google Shape;276;p26"/>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77" name="Google Shape;277;p26"/>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78" name="Google Shape;278;p26"/>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279" name="Google Shape;279;p26"/>
          <p:cNvSpPr txBox="1">
            <a:spLocks noGrp="1"/>
          </p:cNvSpPr>
          <p:nvPr>
            <p:ph type="title"/>
          </p:nvPr>
        </p:nvSpPr>
        <p:spPr>
          <a:xfrm>
            <a:off x="2687800" y="719333"/>
            <a:ext cx="8553200" cy="573200"/>
          </a:xfrm>
          <a:prstGeom prst="rect">
            <a:avLst/>
          </a:prstGeom>
        </p:spPr>
        <p:txBody>
          <a:bodyPr spcFirstLastPara="1" wrap="square" lIns="0" tIns="0" rIns="0" bIns="0" anchor="t" anchorCtr="0">
            <a:noAutofit/>
          </a:bodyPr>
          <a:lstStyle>
            <a:lvl1pPr lvl="0" algn="r" rtl="0">
              <a:lnSpc>
                <a:spcPct val="115000"/>
              </a:lnSpc>
              <a:spcBef>
                <a:spcPts val="0"/>
              </a:spcBef>
              <a:spcAft>
                <a:spcPts val="0"/>
              </a:spcAft>
              <a:buNone/>
              <a:defRPr sz="4667" b="1"/>
            </a:lvl1pPr>
            <a:lvl2pPr lvl="1" algn="r" rtl="0">
              <a:lnSpc>
                <a:spcPct val="115000"/>
              </a:lnSpc>
              <a:spcBef>
                <a:spcPts val="0"/>
              </a:spcBef>
              <a:spcAft>
                <a:spcPts val="0"/>
              </a:spcAft>
              <a:buNone/>
              <a:defRPr sz="4667">
                <a:latin typeface="Mallanna"/>
                <a:ea typeface="Mallanna"/>
                <a:cs typeface="Mallanna"/>
                <a:sym typeface="Mallanna"/>
              </a:defRPr>
            </a:lvl2pPr>
            <a:lvl3pPr lvl="2" algn="r" rtl="0">
              <a:lnSpc>
                <a:spcPct val="115000"/>
              </a:lnSpc>
              <a:spcBef>
                <a:spcPts val="0"/>
              </a:spcBef>
              <a:spcAft>
                <a:spcPts val="0"/>
              </a:spcAft>
              <a:buNone/>
              <a:defRPr sz="4667">
                <a:latin typeface="Mallanna"/>
                <a:ea typeface="Mallanna"/>
                <a:cs typeface="Mallanna"/>
                <a:sym typeface="Mallanna"/>
              </a:defRPr>
            </a:lvl3pPr>
            <a:lvl4pPr lvl="3" algn="r" rtl="0">
              <a:lnSpc>
                <a:spcPct val="115000"/>
              </a:lnSpc>
              <a:spcBef>
                <a:spcPts val="0"/>
              </a:spcBef>
              <a:spcAft>
                <a:spcPts val="0"/>
              </a:spcAft>
              <a:buNone/>
              <a:defRPr sz="4667">
                <a:latin typeface="Mallanna"/>
                <a:ea typeface="Mallanna"/>
                <a:cs typeface="Mallanna"/>
                <a:sym typeface="Mallanna"/>
              </a:defRPr>
            </a:lvl4pPr>
            <a:lvl5pPr lvl="4" algn="r" rtl="0">
              <a:lnSpc>
                <a:spcPct val="115000"/>
              </a:lnSpc>
              <a:spcBef>
                <a:spcPts val="0"/>
              </a:spcBef>
              <a:spcAft>
                <a:spcPts val="0"/>
              </a:spcAft>
              <a:buNone/>
              <a:defRPr sz="4667">
                <a:latin typeface="Mallanna"/>
                <a:ea typeface="Mallanna"/>
                <a:cs typeface="Mallanna"/>
                <a:sym typeface="Mallanna"/>
              </a:defRPr>
            </a:lvl5pPr>
            <a:lvl6pPr lvl="5" algn="r" rtl="0">
              <a:lnSpc>
                <a:spcPct val="115000"/>
              </a:lnSpc>
              <a:spcBef>
                <a:spcPts val="0"/>
              </a:spcBef>
              <a:spcAft>
                <a:spcPts val="0"/>
              </a:spcAft>
              <a:buNone/>
              <a:defRPr sz="4667">
                <a:latin typeface="Mallanna"/>
                <a:ea typeface="Mallanna"/>
                <a:cs typeface="Mallanna"/>
                <a:sym typeface="Mallanna"/>
              </a:defRPr>
            </a:lvl6pPr>
            <a:lvl7pPr lvl="6" algn="r" rtl="0">
              <a:lnSpc>
                <a:spcPct val="115000"/>
              </a:lnSpc>
              <a:spcBef>
                <a:spcPts val="0"/>
              </a:spcBef>
              <a:spcAft>
                <a:spcPts val="0"/>
              </a:spcAft>
              <a:buNone/>
              <a:defRPr sz="4667">
                <a:latin typeface="Mallanna"/>
                <a:ea typeface="Mallanna"/>
                <a:cs typeface="Mallanna"/>
                <a:sym typeface="Mallanna"/>
              </a:defRPr>
            </a:lvl7pPr>
            <a:lvl8pPr lvl="7" algn="r" rtl="0">
              <a:lnSpc>
                <a:spcPct val="115000"/>
              </a:lnSpc>
              <a:spcBef>
                <a:spcPts val="0"/>
              </a:spcBef>
              <a:spcAft>
                <a:spcPts val="0"/>
              </a:spcAft>
              <a:buNone/>
              <a:defRPr sz="4667">
                <a:latin typeface="Mallanna"/>
                <a:ea typeface="Mallanna"/>
                <a:cs typeface="Mallanna"/>
                <a:sym typeface="Mallanna"/>
              </a:defRPr>
            </a:lvl8pPr>
            <a:lvl9pPr lvl="8" algn="r"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280" name="Google Shape;280;p26"/>
          <p:cNvSpPr txBox="1">
            <a:spLocks noGrp="1"/>
          </p:cNvSpPr>
          <p:nvPr>
            <p:ph type="title" idx="2"/>
          </p:nvPr>
        </p:nvSpPr>
        <p:spPr>
          <a:xfrm>
            <a:off x="3161100" y="2381600"/>
            <a:ext cx="1263200" cy="1361600"/>
          </a:xfrm>
          <a:prstGeom prst="rect">
            <a:avLst/>
          </a:prstGeom>
        </p:spPr>
        <p:txBody>
          <a:bodyPr spcFirstLastPara="1" wrap="square" lIns="0" tIns="0" rIns="0" bIns="0" anchor="t" anchorCtr="0">
            <a:noAutofit/>
          </a:bodyPr>
          <a:lstStyle>
            <a:lvl1pPr lvl="0" algn="r" rtl="0">
              <a:spcBef>
                <a:spcPts val="0"/>
              </a:spcBef>
              <a:spcAft>
                <a:spcPts val="0"/>
              </a:spcAft>
              <a:buSzPts val="3300"/>
              <a:buNone/>
              <a:defRPr sz="4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endParaRPr/>
          </a:p>
        </p:txBody>
      </p:sp>
      <p:sp>
        <p:nvSpPr>
          <p:cNvPr id="281" name="Google Shape;281;p26"/>
          <p:cNvSpPr txBox="1">
            <a:spLocks noGrp="1"/>
          </p:cNvSpPr>
          <p:nvPr>
            <p:ph type="subTitle" idx="1"/>
          </p:nvPr>
        </p:nvSpPr>
        <p:spPr>
          <a:xfrm>
            <a:off x="950967" y="3814567"/>
            <a:ext cx="3473200" cy="1776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1200"/>
              <a:buFont typeface="Happy Monkey"/>
              <a:buNone/>
              <a:defRPr sz="2133"/>
            </a:lvl1pPr>
            <a:lvl2pPr lvl="1" algn="ctr" rtl="0">
              <a:lnSpc>
                <a:spcPct val="100000"/>
              </a:lnSpc>
              <a:spcBef>
                <a:spcPts val="0"/>
              </a:spcBef>
              <a:spcAft>
                <a:spcPts val="0"/>
              </a:spcAft>
              <a:buClr>
                <a:srgbClr val="EA8C6D"/>
              </a:buClr>
              <a:buSzPts val="2800"/>
              <a:buNone/>
              <a:defRPr sz="3733">
                <a:solidFill>
                  <a:srgbClr val="EA8C6D"/>
                </a:solidFill>
              </a:defRPr>
            </a:lvl2pPr>
            <a:lvl3pPr lvl="2" algn="ctr" rtl="0">
              <a:lnSpc>
                <a:spcPct val="100000"/>
              </a:lnSpc>
              <a:spcBef>
                <a:spcPts val="0"/>
              </a:spcBef>
              <a:spcAft>
                <a:spcPts val="0"/>
              </a:spcAft>
              <a:buClr>
                <a:srgbClr val="EA8C6D"/>
              </a:buClr>
              <a:buSzPts val="2800"/>
              <a:buNone/>
              <a:defRPr sz="3733">
                <a:solidFill>
                  <a:srgbClr val="EA8C6D"/>
                </a:solidFill>
              </a:defRPr>
            </a:lvl3pPr>
            <a:lvl4pPr lvl="3" algn="ctr" rtl="0">
              <a:lnSpc>
                <a:spcPct val="100000"/>
              </a:lnSpc>
              <a:spcBef>
                <a:spcPts val="0"/>
              </a:spcBef>
              <a:spcAft>
                <a:spcPts val="0"/>
              </a:spcAft>
              <a:buClr>
                <a:srgbClr val="EA8C6D"/>
              </a:buClr>
              <a:buSzPts val="2800"/>
              <a:buNone/>
              <a:defRPr sz="3733">
                <a:solidFill>
                  <a:srgbClr val="EA8C6D"/>
                </a:solidFill>
              </a:defRPr>
            </a:lvl4pPr>
            <a:lvl5pPr lvl="4" algn="ctr" rtl="0">
              <a:lnSpc>
                <a:spcPct val="100000"/>
              </a:lnSpc>
              <a:spcBef>
                <a:spcPts val="0"/>
              </a:spcBef>
              <a:spcAft>
                <a:spcPts val="0"/>
              </a:spcAft>
              <a:buClr>
                <a:srgbClr val="EA8C6D"/>
              </a:buClr>
              <a:buSzPts val="2800"/>
              <a:buNone/>
              <a:defRPr sz="3733">
                <a:solidFill>
                  <a:srgbClr val="EA8C6D"/>
                </a:solidFill>
              </a:defRPr>
            </a:lvl5pPr>
            <a:lvl6pPr lvl="5" algn="ctr" rtl="0">
              <a:lnSpc>
                <a:spcPct val="100000"/>
              </a:lnSpc>
              <a:spcBef>
                <a:spcPts val="0"/>
              </a:spcBef>
              <a:spcAft>
                <a:spcPts val="0"/>
              </a:spcAft>
              <a:buClr>
                <a:srgbClr val="EA8C6D"/>
              </a:buClr>
              <a:buSzPts val="2800"/>
              <a:buNone/>
              <a:defRPr sz="3733">
                <a:solidFill>
                  <a:srgbClr val="EA8C6D"/>
                </a:solidFill>
              </a:defRPr>
            </a:lvl6pPr>
            <a:lvl7pPr lvl="6" algn="ctr" rtl="0">
              <a:lnSpc>
                <a:spcPct val="100000"/>
              </a:lnSpc>
              <a:spcBef>
                <a:spcPts val="0"/>
              </a:spcBef>
              <a:spcAft>
                <a:spcPts val="0"/>
              </a:spcAft>
              <a:buClr>
                <a:srgbClr val="EA8C6D"/>
              </a:buClr>
              <a:buSzPts val="2800"/>
              <a:buNone/>
              <a:defRPr sz="3733">
                <a:solidFill>
                  <a:srgbClr val="EA8C6D"/>
                </a:solidFill>
              </a:defRPr>
            </a:lvl7pPr>
            <a:lvl8pPr lvl="7" algn="ctr" rtl="0">
              <a:lnSpc>
                <a:spcPct val="100000"/>
              </a:lnSpc>
              <a:spcBef>
                <a:spcPts val="0"/>
              </a:spcBef>
              <a:spcAft>
                <a:spcPts val="0"/>
              </a:spcAft>
              <a:buClr>
                <a:srgbClr val="EA8C6D"/>
              </a:buClr>
              <a:buSzPts val="2800"/>
              <a:buNone/>
              <a:defRPr sz="3733">
                <a:solidFill>
                  <a:srgbClr val="EA8C6D"/>
                </a:solidFill>
              </a:defRPr>
            </a:lvl8pPr>
            <a:lvl9pPr lvl="8" algn="ctr" rtl="0">
              <a:lnSpc>
                <a:spcPct val="100000"/>
              </a:lnSpc>
              <a:spcBef>
                <a:spcPts val="0"/>
              </a:spcBef>
              <a:spcAft>
                <a:spcPts val="0"/>
              </a:spcAft>
              <a:buClr>
                <a:srgbClr val="EA8C6D"/>
              </a:buClr>
              <a:buSzPts val="2800"/>
              <a:buNone/>
              <a:defRPr sz="3733">
                <a:solidFill>
                  <a:srgbClr val="EA8C6D"/>
                </a:solidFill>
              </a:defRPr>
            </a:lvl9pPr>
          </a:lstStyle>
          <a:p>
            <a:endParaRPr/>
          </a:p>
        </p:txBody>
      </p:sp>
    </p:spTree>
    <p:extLst>
      <p:ext uri="{BB962C8B-B14F-4D97-AF65-F5344CB8AC3E}">
        <p14:creationId xmlns:p14="http://schemas.microsoft.com/office/powerpoint/2010/main" val="26678554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82"/>
        <p:cNvGrpSpPr/>
        <p:nvPr/>
      </p:nvGrpSpPr>
      <p:grpSpPr>
        <a:xfrm>
          <a:off x="0" y="0"/>
          <a:ext cx="0" cy="0"/>
          <a:chOff x="0" y="0"/>
          <a:chExt cx="0" cy="0"/>
        </a:xfrm>
      </p:grpSpPr>
      <p:grpSp>
        <p:nvGrpSpPr>
          <p:cNvPr id="283" name="Google Shape;283;p27"/>
          <p:cNvGrpSpPr/>
          <p:nvPr/>
        </p:nvGrpSpPr>
        <p:grpSpPr>
          <a:xfrm>
            <a:off x="-3433" y="10"/>
            <a:ext cx="12195433" cy="6860124"/>
            <a:chOff x="-2575" y="7"/>
            <a:chExt cx="9146575" cy="5145093"/>
          </a:xfrm>
        </p:grpSpPr>
        <p:grpSp>
          <p:nvGrpSpPr>
            <p:cNvPr id="284" name="Google Shape;284;p27"/>
            <p:cNvGrpSpPr/>
            <p:nvPr/>
          </p:nvGrpSpPr>
          <p:grpSpPr>
            <a:xfrm>
              <a:off x="-2575" y="7"/>
              <a:ext cx="3472736" cy="2184757"/>
              <a:chOff x="5223150" y="2771850"/>
              <a:chExt cx="1210350" cy="761425"/>
            </a:xfrm>
          </p:grpSpPr>
          <p:sp>
            <p:nvSpPr>
              <p:cNvPr id="285" name="Google Shape;285;p27"/>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86" name="Google Shape;286;p27"/>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87" name="Google Shape;287;p27"/>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88" name="Google Shape;288;p27"/>
          <p:cNvSpPr txBox="1">
            <a:spLocks noGrp="1"/>
          </p:cNvSpPr>
          <p:nvPr>
            <p:ph type="title"/>
          </p:nvPr>
        </p:nvSpPr>
        <p:spPr>
          <a:xfrm>
            <a:off x="2692900" y="720000"/>
            <a:ext cx="8548000" cy="572800"/>
          </a:xfrm>
          <a:prstGeom prst="rect">
            <a:avLst/>
          </a:prstGeom>
        </p:spPr>
        <p:txBody>
          <a:bodyPr spcFirstLastPara="1" wrap="square" lIns="0" tIns="0" rIns="0" bIns="0" anchor="t" anchorCtr="0">
            <a:noAutofit/>
          </a:bodyPr>
          <a:lstStyle>
            <a:lvl1pPr lvl="0" algn="r" rtl="0">
              <a:lnSpc>
                <a:spcPct val="115000"/>
              </a:lnSpc>
              <a:spcBef>
                <a:spcPts val="0"/>
              </a:spcBef>
              <a:spcAft>
                <a:spcPts val="0"/>
              </a:spcAft>
              <a:buNone/>
              <a:defRPr sz="4667" b="1"/>
            </a:lvl1pPr>
            <a:lvl2pPr lvl="1" algn="r" rtl="0">
              <a:lnSpc>
                <a:spcPct val="115000"/>
              </a:lnSpc>
              <a:spcBef>
                <a:spcPts val="0"/>
              </a:spcBef>
              <a:spcAft>
                <a:spcPts val="0"/>
              </a:spcAft>
              <a:buNone/>
              <a:defRPr sz="4667">
                <a:latin typeface="Mallanna"/>
                <a:ea typeface="Mallanna"/>
                <a:cs typeface="Mallanna"/>
                <a:sym typeface="Mallanna"/>
              </a:defRPr>
            </a:lvl2pPr>
            <a:lvl3pPr lvl="2" algn="r" rtl="0">
              <a:lnSpc>
                <a:spcPct val="115000"/>
              </a:lnSpc>
              <a:spcBef>
                <a:spcPts val="0"/>
              </a:spcBef>
              <a:spcAft>
                <a:spcPts val="0"/>
              </a:spcAft>
              <a:buNone/>
              <a:defRPr sz="4667">
                <a:latin typeface="Mallanna"/>
                <a:ea typeface="Mallanna"/>
                <a:cs typeface="Mallanna"/>
                <a:sym typeface="Mallanna"/>
              </a:defRPr>
            </a:lvl3pPr>
            <a:lvl4pPr lvl="3" algn="r" rtl="0">
              <a:lnSpc>
                <a:spcPct val="115000"/>
              </a:lnSpc>
              <a:spcBef>
                <a:spcPts val="0"/>
              </a:spcBef>
              <a:spcAft>
                <a:spcPts val="0"/>
              </a:spcAft>
              <a:buNone/>
              <a:defRPr sz="4667">
                <a:latin typeface="Mallanna"/>
                <a:ea typeface="Mallanna"/>
                <a:cs typeface="Mallanna"/>
                <a:sym typeface="Mallanna"/>
              </a:defRPr>
            </a:lvl4pPr>
            <a:lvl5pPr lvl="4" algn="r" rtl="0">
              <a:lnSpc>
                <a:spcPct val="115000"/>
              </a:lnSpc>
              <a:spcBef>
                <a:spcPts val="0"/>
              </a:spcBef>
              <a:spcAft>
                <a:spcPts val="0"/>
              </a:spcAft>
              <a:buNone/>
              <a:defRPr sz="4667">
                <a:latin typeface="Mallanna"/>
                <a:ea typeface="Mallanna"/>
                <a:cs typeface="Mallanna"/>
                <a:sym typeface="Mallanna"/>
              </a:defRPr>
            </a:lvl5pPr>
            <a:lvl6pPr lvl="5" algn="r" rtl="0">
              <a:lnSpc>
                <a:spcPct val="115000"/>
              </a:lnSpc>
              <a:spcBef>
                <a:spcPts val="0"/>
              </a:spcBef>
              <a:spcAft>
                <a:spcPts val="0"/>
              </a:spcAft>
              <a:buNone/>
              <a:defRPr sz="4667">
                <a:latin typeface="Mallanna"/>
                <a:ea typeface="Mallanna"/>
                <a:cs typeface="Mallanna"/>
                <a:sym typeface="Mallanna"/>
              </a:defRPr>
            </a:lvl6pPr>
            <a:lvl7pPr lvl="6" algn="r" rtl="0">
              <a:lnSpc>
                <a:spcPct val="115000"/>
              </a:lnSpc>
              <a:spcBef>
                <a:spcPts val="0"/>
              </a:spcBef>
              <a:spcAft>
                <a:spcPts val="0"/>
              </a:spcAft>
              <a:buNone/>
              <a:defRPr sz="4667">
                <a:latin typeface="Mallanna"/>
                <a:ea typeface="Mallanna"/>
                <a:cs typeface="Mallanna"/>
                <a:sym typeface="Mallanna"/>
              </a:defRPr>
            </a:lvl7pPr>
            <a:lvl8pPr lvl="7" algn="r" rtl="0">
              <a:lnSpc>
                <a:spcPct val="115000"/>
              </a:lnSpc>
              <a:spcBef>
                <a:spcPts val="0"/>
              </a:spcBef>
              <a:spcAft>
                <a:spcPts val="0"/>
              </a:spcAft>
              <a:buNone/>
              <a:defRPr sz="4667">
                <a:latin typeface="Mallanna"/>
                <a:ea typeface="Mallanna"/>
                <a:cs typeface="Mallanna"/>
                <a:sym typeface="Mallanna"/>
              </a:defRPr>
            </a:lvl8pPr>
            <a:lvl9pPr lvl="8" algn="r"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289" name="Google Shape;289;p27"/>
          <p:cNvSpPr txBox="1">
            <a:spLocks noGrp="1"/>
          </p:cNvSpPr>
          <p:nvPr>
            <p:ph type="title" idx="2"/>
          </p:nvPr>
        </p:nvSpPr>
        <p:spPr>
          <a:xfrm>
            <a:off x="5281000" y="2651933"/>
            <a:ext cx="1563600" cy="1361600"/>
          </a:xfrm>
          <a:prstGeom prst="rect">
            <a:avLst/>
          </a:prstGeom>
        </p:spPr>
        <p:txBody>
          <a:bodyPr spcFirstLastPara="1" wrap="square" lIns="0" tIns="0" rIns="0" bIns="0" anchor="t" anchorCtr="0">
            <a:noAutofit/>
          </a:bodyPr>
          <a:lstStyle>
            <a:lvl1pPr lvl="0" rtl="0">
              <a:spcBef>
                <a:spcPts val="0"/>
              </a:spcBef>
              <a:spcAft>
                <a:spcPts val="0"/>
              </a:spcAft>
              <a:buSzPts val="3300"/>
              <a:buNone/>
              <a:defRPr sz="4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endParaRPr/>
          </a:p>
        </p:txBody>
      </p:sp>
      <p:sp>
        <p:nvSpPr>
          <p:cNvPr id="290" name="Google Shape;290;p27"/>
          <p:cNvSpPr txBox="1">
            <a:spLocks noGrp="1"/>
          </p:cNvSpPr>
          <p:nvPr>
            <p:ph type="subTitle" idx="1"/>
          </p:nvPr>
        </p:nvSpPr>
        <p:spPr>
          <a:xfrm>
            <a:off x="5281000" y="4084900"/>
            <a:ext cx="4223200" cy="1776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Font typeface="Happy Monkey"/>
              <a:buNone/>
              <a:defRPr sz="2133"/>
            </a:lvl1pPr>
            <a:lvl2pPr lvl="1" algn="ctr" rtl="0">
              <a:lnSpc>
                <a:spcPct val="100000"/>
              </a:lnSpc>
              <a:spcBef>
                <a:spcPts val="0"/>
              </a:spcBef>
              <a:spcAft>
                <a:spcPts val="0"/>
              </a:spcAft>
              <a:buClr>
                <a:srgbClr val="EA8C6D"/>
              </a:buClr>
              <a:buSzPts val="2800"/>
              <a:buNone/>
              <a:defRPr sz="3733">
                <a:solidFill>
                  <a:srgbClr val="EA8C6D"/>
                </a:solidFill>
              </a:defRPr>
            </a:lvl2pPr>
            <a:lvl3pPr lvl="2" algn="ctr" rtl="0">
              <a:lnSpc>
                <a:spcPct val="100000"/>
              </a:lnSpc>
              <a:spcBef>
                <a:spcPts val="0"/>
              </a:spcBef>
              <a:spcAft>
                <a:spcPts val="0"/>
              </a:spcAft>
              <a:buClr>
                <a:srgbClr val="EA8C6D"/>
              </a:buClr>
              <a:buSzPts val="2800"/>
              <a:buNone/>
              <a:defRPr sz="3733">
                <a:solidFill>
                  <a:srgbClr val="EA8C6D"/>
                </a:solidFill>
              </a:defRPr>
            </a:lvl3pPr>
            <a:lvl4pPr lvl="3" algn="ctr" rtl="0">
              <a:lnSpc>
                <a:spcPct val="100000"/>
              </a:lnSpc>
              <a:spcBef>
                <a:spcPts val="0"/>
              </a:spcBef>
              <a:spcAft>
                <a:spcPts val="0"/>
              </a:spcAft>
              <a:buClr>
                <a:srgbClr val="EA8C6D"/>
              </a:buClr>
              <a:buSzPts val="2800"/>
              <a:buNone/>
              <a:defRPr sz="3733">
                <a:solidFill>
                  <a:srgbClr val="EA8C6D"/>
                </a:solidFill>
              </a:defRPr>
            </a:lvl4pPr>
            <a:lvl5pPr lvl="4" algn="ctr" rtl="0">
              <a:lnSpc>
                <a:spcPct val="100000"/>
              </a:lnSpc>
              <a:spcBef>
                <a:spcPts val="0"/>
              </a:spcBef>
              <a:spcAft>
                <a:spcPts val="0"/>
              </a:spcAft>
              <a:buClr>
                <a:srgbClr val="EA8C6D"/>
              </a:buClr>
              <a:buSzPts val="2800"/>
              <a:buNone/>
              <a:defRPr sz="3733">
                <a:solidFill>
                  <a:srgbClr val="EA8C6D"/>
                </a:solidFill>
              </a:defRPr>
            </a:lvl5pPr>
            <a:lvl6pPr lvl="5" algn="ctr" rtl="0">
              <a:lnSpc>
                <a:spcPct val="100000"/>
              </a:lnSpc>
              <a:spcBef>
                <a:spcPts val="0"/>
              </a:spcBef>
              <a:spcAft>
                <a:spcPts val="0"/>
              </a:spcAft>
              <a:buClr>
                <a:srgbClr val="EA8C6D"/>
              </a:buClr>
              <a:buSzPts val="2800"/>
              <a:buNone/>
              <a:defRPr sz="3733">
                <a:solidFill>
                  <a:srgbClr val="EA8C6D"/>
                </a:solidFill>
              </a:defRPr>
            </a:lvl6pPr>
            <a:lvl7pPr lvl="6" algn="ctr" rtl="0">
              <a:lnSpc>
                <a:spcPct val="100000"/>
              </a:lnSpc>
              <a:spcBef>
                <a:spcPts val="0"/>
              </a:spcBef>
              <a:spcAft>
                <a:spcPts val="0"/>
              </a:spcAft>
              <a:buClr>
                <a:srgbClr val="EA8C6D"/>
              </a:buClr>
              <a:buSzPts val="2800"/>
              <a:buNone/>
              <a:defRPr sz="3733">
                <a:solidFill>
                  <a:srgbClr val="EA8C6D"/>
                </a:solidFill>
              </a:defRPr>
            </a:lvl7pPr>
            <a:lvl8pPr lvl="7" algn="ctr" rtl="0">
              <a:lnSpc>
                <a:spcPct val="100000"/>
              </a:lnSpc>
              <a:spcBef>
                <a:spcPts val="0"/>
              </a:spcBef>
              <a:spcAft>
                <a:spcPts val="0"/>
              </a:spcAft>
              <a:buClr>
                <a:srgbClr val="EA8C6D"/>
              </a:buClr>
              <a:buSzPts val="2800"/>
              <a:buNone/>
              <a:defRPr sz="3733">
                <a:solidFill>
                  <a:srgbClr val="EA8C6D"/>
                </a:solidFill>
              </a:defRPr>
            </a:lvl8pPr>
            <a:lvl9pPr lvl="8" algn="ctr" rtl="0">
              <a:lnSpc>
                <a:spcPct val="100000"/>
              </a:lnSpc>
              <a:spcBef>
                <a:spcPts val="0"/>
              </a:spcBef>
              <a:spcAft>
                <a:spcPts val="0"/>
              </a:spcAft>
              <a:buClr>
                <a:srgbClr val="EA8C6D"/>
              </a:buClr>
              <a:buSzPts val="2800"/>
              <a:buNone/>
              <a:defRPr sz="3733">
                <a:solidFill>
                  <a:srgbClr val="EA8C6D"/>
                </a:solidFill>
              </a:defRPr>
            </a:lvl9pPr>
          </a:lstStyle>
          <a:p>
            <a:endParaRPr/>
          </a:p>
        </p:txBody>
      </p:sp>
    </p:spTree>
    <p:extLst>
      <p:ext uri="{BB962C8B-B14F-4D97-AF65-F5344CB8AC3E}">
        <p14:creationId xmlns:p14="http://schemas.microsoft.com/office/powerpoint/2010/main" val="41515667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91"/>
        <p:cNvGrpSpPr/>
        <p:nvPr/>
      </p:nvGrpSpPr>
      <p:grpSpPr>
        <a:xfrm>
          <a:off x="0" y="0"/>
          <a:ext cx="0" cy="0"/>
          <a:chOff x="0" y="0"/>
          <a:chExt cx="0" cy="0"/>
        </a:xfrm>
      </p:grpSpPr>
      <p:grpSp>
        <p:nvGrpSpPr>
          <p:cNvPr id="292" name="Google Shape;292;p28"/>
          <p:cNvGrpSpPr/>
          <p:nvPr/>
        </p:nvGrpSpPr>
        <p:grpSpPr>
          <a:xfrm>
            <a:off x="-3434" y="10"/>
            <a:ext cx="12195419" cy="6851905"/>
            <a:chOff x="-2575" y="7"/>
            <a:chExt cx="9146564" cy="5138929"/>
          </a:xfrm>
        </p:grpSpPr>
        <p:grpSp>
          <p:nvGrpSpPr>
            <p:cNvPr id="293" name="Google Shape;293;p28"/>
            <p:cNvGrpSpPr/>
            <p:nvPr/>
          </p:nvGrpSpPr>
          <p:grpSpPr>
            <a:xfrm>
              <a:off x="-2575" y="7"/>
              <a:ext cx="3472736" cy="2184757"/>
              <a:chOff x="5223150" y="2771850"/>
              <a:chExt cx="1210350" cy="761425"/>
            </a:xfrm>
          </p:grpSpPr>
          <p:sp>
            <p:nvSpPr>
              <p:cNvPr id="294" name="Google Shape;294;p28"/>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95" name="Google Shape;295;p28"/>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96" name="Google Shape;296;p28"/>
            <p:cNvGrpSpPr/>
            <p:nvPr/>
          </p:nvGrpSpPr>
          <p:grpSpPr>
            <a:xfrm>
              <a:off x="146564" y="2541576"/>
              <a:ext cx="8997424" cy="2597361"/>
              <a:chOff x="1213475" y="1281350"/>
              <a:chExt cx="3125625" cy="902300"/>
            </a:xfrm>
          </p:grpSpPr>
          <p:sp>
            <p:nvSpPr>
              <p:cNvPr id="297" name="Google Shape;297;p28"/>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98" name="Google Shape;298;p28"/>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pic>
        <p:nvPicPr>
          <p:cNvPr id="299" name="Google Shape;299;p28"/>
          <p:cNvPicPr preferRelativeResize="0"/>
          <p:nvPr/>
        </p:nvPicPr>
        <p:blipFill>
          <a:blip r:embed="rId2">
            <a:alphaModFix/>
          </a:blip>
          <a:stretch>
            <a:fillRect/>
          </a:stretch>
        </p:blipFill>
        <p:spPr>
          <a:xfrm>
            <a:off x="1" y="1405"/>
            <a:ext cx="12191996" cy="6855187"/>
          </a:xfrm>
          <a:prstGeom prst="rect">
            <a:avLst/>
          </a:prstGeom>
          <a:noFill/>
          <a:ln>
            <a:noFill/>
          </a:ln>
        </p:spPr>
      </p:pic>
      <p:sp>
        <p:nvSpPr>
          <p:cNvPr id="300" name="Google Shape;300;p28"/>
          <p:cNvSpPr txBox="1">
            <a:spLocks noGrp="1"/>
          </p:cNvSpPr>
          <p:nvPr>
            <p:ph type="title"/>
          </p:nvPr>
        </p:nvSpPr>
        <p:spPr>
          <a:xfrm>
            <a:off x="3596800" y="1394400"/>
            <a:ext cx="4998400" cy="9716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rgbClr val="FAF2DD"/>
              </a:buClr>
              <a:buSzPts val="7700"/>
              <a:buFont typeface="Amatic SC"/>
              <a:buNone/>
              <a:defRPr sz="8000" b="1">
                <a:solidFill>
                  <a:srgbClr val="FAF2DD"/>
                </a:solidFill>
                <a:latin typeface="Amatic SC"/>
                <a:ea typeface="Amatic SC"/>
                <a:cs typeface="Amatic SC"/>
                <a:sym typeface="Amatic SC"/>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301" name="Google Shape;301;p28"/>
          <p:cNvSpPr txBox="1">
            <a:spLocks noGrp="1"/>
          </p:cNvSpPr>
          <p:nvPr>
            <p:ph type="subTitle" idx="1"/>
          </p:nvPr>
        </p:nvSpPr>
        <p:spPr>
          <a:xfrm>
            <a:off x="3596800" y="3041751"/>
            <a:ext cx="4998400" cy="1442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rgbClr val="FAF2DD"/>
              </a:buClr>
              <a:buSzPts val="1200"/>
              <a:buFont typeface="Happy Monkey"/>
              <a:buNone/>
              <a:defRPr sz="2000">
                <a:solidFill>
                  <a:srgbClr val="FAF2DD"/>
                </a:solidFill>
                <a:latin typeface="Mallanna"/>
                <a:ea typeface="Mallanna"/>
                <a:cs typeface="Mallanna"/>
                <a:sym typeface="Mallanna"/>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302" name="Google Shape;302;p28"/>
          <p:cNvSpPr txBox="1"/>
          <p:nvPr/>
        </p:nvSpPr>
        <p:spPr>
          <a:xfrm>
            <a:off x="3134800" y="4576351"/>
            <a:ext cx="5922400" cy="7484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a:ln>
                  <a:noFill/>
                </a:ln>
                <a:solidFill>
                  <a:srgbClr val="FAF2DD"/>
                </a:solidFill>
                <a:effectLst/>
                <a:uLnTx/>
                <a:uFillTx/>
                <a:latin typeface="Mallanna"/>
                <a:ea typeface="Mallanna"/>
                <a:cs typeface="Mallanna"/>
                <a:sym typeface="Mallanna"/>
              </a:rPr>
              <a:t>CREDITS: This presentation template was created by ​</a:t>
            </a:r>
            <a:r>
              <a:rPr kumimoji="0" lang="en" sz="1600" b="1" i="0" u="none" strike="noStrike" kern="1200" cap="none" spc="0" normalizeH="0" baseline="0" noProof="0">
                <a:ln>
                  <a:noFill/>
                </a:ln>
                <a:solidFill>
                  <a:srgbClr val="FAF2DD"/>
                </a:solidFill>
                <a:effectLst/>
                <a:uLnTx/>
                <a:uFillTx/>
                <a:latin typeface="Mallanna"/>
                <a:ea typeface="Mallanna"/>
                <a:cs typeface="Mallanna"/>
                <a:sym typeface="Mallanna"/>
              </a:rPr>
              <a:t>Slidesgo</a:t>
            </a:r>
            <a:r>
              <a:rPr kumimoji="0" lang="en" sz="1600" b="0" i="0" u="none" strike="noStrike" kern="1200" cap="none" spc="0" normalizeH="0" baseline="0" noProof="0">
                <a:ln>
                  <a:noFill/>
                </a:ln>
                <a:solidFill>
                  <a:srgbClr val="FAF2DD"/>
                </a:solidFill>
                <a:effectLst/>
                <a:uLnTx/>
                <a:uFillTx/>
                <a:latin typeface="Mallanna"/>
                <a:ea typeface="Mallanna"/>
                <a:cs typeface="Mallanna"/>
                <a:sym typeface="Mallanna"/>
              </a:rPr>
              <a:t>​,  including icons by </a:t>
            </a:r>
            <a:r>
              <a:rPr kumimoji="0" lang="en" sz="1600" b="1" i="0" u="none" strike="noStrike" kern="1200" cap="none" spc="0" normalizeH="0" baseline="0" noProof="0">
                <a:ln>
                  <a:noFill/>
                </a:ln>
                <a:solidFill>
                  <a:srgbClr val="FAF2DD"/>
                </a:solidFill>
                <a:effectLst/>
                <a:uLnTx/>
                <a:uFillTx/>
                <a:latin typeface="Mallanna"/>
                <a:ea typeface="Mallanna"/>
                <a:cs typeface="Mallanna"/>
                <a:sym typeface="Mallanna"/>
              </a:rPr>
              <a:t>Flaticon</a:t>
            </a:r>
            <a:r>
              <a:rPr kumimoji="0" lang="en" sz="1600" b="0" i="0" u="none" strike="noStrike" kern="1200" cap="none" spc="0" normalizeH="0" baseline="0" noProof="0">
                <a:ln>
                  <a:noFill/>
                </a:ln>
                <a:solidFill>
                  <a:srgbClr val="FAF2DD"/>
                </a:solidFill>
                <a:effectLst/>
                <a:uLnTx/>
                <a:uFillTx/>
                <a:latin typeface="Mallanna"/>
                <a:ea typeface="Mallanna"/>
                <a:cs typeface="Mallanna"/>
                <a:sym typeface="Mallanna"/>
              </a:rPr>
              <a:t>​, infographics &amp; images by </a:t>
            </a:r>
            <a:r>
              <a:rPr kumimoji="0" lang="en" sz="1600" b="1" i="0" u="none" strike="noStrike" kern="1200" cap="none" spc="0" normalizeH="0" baseline="0" noProof="0">
                <a:ln>
                  <a:noFill/>
                </a:ln>
                <a:solidFill>
                  <a:srgbClr val="FAF2DD"/>
                </a:solidFill>
                <a:effectLst/>
                <a:uLnTx/>
                <a:uFillTx/>
                <a:latin typeface="Mallanna"/>
                <a:ea typeface="Mallanna"/>
                <a:cs typeface="Mallanna"/>
                <a:sym typeface="Mallanna"/>
              </a:rPr>
              <a:t>​Freepik</a:t>
            </a:r>
            <a:endParaRPr kumimoji="0" sz="1600" b="1" i="0" u="none" strike="noStrike" kern="1200" cap="none" spc="0" normalizeH="0" baseline="0" noProof="0">
              <a:ln>
                <a:noFill/>
              </a:ln>
              <a:solidFill>
                <a:srgbClr val="FAF2DD"/>
              </a:solidFill>
              <a:effectLst/>
              <a:uLnTx/>
              <a:uFillTx/>
              <a:latin typeface="Mallanna"/>
              <a:ea typeface="Mallanna"/>
              <a:cs typeface="Mallanna"/>
              <a:sym typeface="Mallanna"/>
            </a:endParaRPr>
          </a:p>
        </p:txBody>
      </p:sp>
    </p:spTree>
    <p:extLst>
      <p:ext uri="{BB962C8B-B14F-4D97-AF65-F5344CB8AC3E}">
        <p14:creationId xmlns:p14="http://schemas.microsoft.com/office/powerpoint/2010/main" val="33394063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03"/>
        <p:cNvGrpSpPr/>
        <p:nvPr/>
      </p:nvGrpSpPr>
      <p:grpSpPr>
        <a:xfrm>
          <a:off x="0" y="0"/>
          <a:ext cx="0" cy="0"/>
          <a:chOff x="0" y="0"/>
          <a:chExt cx="0" cy="0"/>
        </a:xfrm>
      </p:grpSpPr>
    </p:spTree>
    <p:extLst>
      <p:ext uri="{BB962C8B-B14F-4D97-AF65-F5344CB8AC3E}">
        <p14:creationId xmlns:p14="http://schemas.microsoft.com/office/powerpoint/2010/main" val="9018547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4"/>
        <p:cNvGrpSpPr/>
        <p:nvPr/>
      </p:nvGrpSpPr>
      <p:grpSpPr>
        <a:xfrm>
          <a:off x="0" y="0"/>
          <a:ext cx="0" cy="0"/>
          <a:chOff x="0" y="0"/>
          <a:chExt cx="0" cy="0"/>
        </a:xfrm>
      </p:grpSpPr>
    </p:spTree>
    <p:extLst>
      <p:ext uri="{BB962C8B-B14F-4D97-AF65-F5344CB8AC3E}">
        <p14:creationId xmlns:p14="http://schemas.microsoft.com/office/powerpoint/2010/main" val="1672873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05"/>
        <p:cNvGrpSpPr/>
        <p:nvPr/>
      </p:nvGrpSpPr>
      <p:grpSpPr>
        <a:xfrm>
          <a:off x="0" y="0"/>
          <a:ext cx="0" cy="0"/>
          <a:chOff x="0" y="0"/>
          <a:chExt cx="0" cy="0"/>
        </a:xfrm>
      </p:grpSpPr>
      <p:grpSp>
        <p:nvGrpSpPr>
          <p:cNvPr id="306" name="Google Shape;306;p31"/>
          <p:cNvGrpSpPr/>
          <p:nvPr/>
        </p:nvGrpSpPr>
        <p:grpSpPr>
          <a:xfrm>
            <a:off x="-14" y="-9"/>
            <a:ext cx="12192244" cy="6852024"/>
            <a:chOff x="-11" y="-7"/>
            <a:chExt cx="9144183" cy="5139018"/>
          </a:xfrm>
        </p:grpSpPr>
        <p:grpSp>
          <p:nvGrpSpPr>
            <p:cNvPr id="307" name="Google Shape;307;p31"/>
            <p:cNvGrpSpPr/>
            <p:nvPr/>
          </p:nvGrpSpPr>
          <p:grpSpPr>
            <a:xfrm>
              <a:off x="146748" y="2541651"/>
              <a:ext cx="8997424" cy="2597361"/>
              <a:chOff x="1213475" y="1281350"/>
              <a:chExt cx="3125625" cy="902300"/>
            </a:xfrm>
          </p:grpSpPr>
          <p:sp>
            <p:nvSpPr>
              <p:cNvPr id="308" name="Google Shape;308;p31"/>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09" name="Google Shape;309;p31"/>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10" name="Google Shape;310;p31"/>
            <p:cNvGrpSpPr/>
            <p:nvPr/>
          </p:nvGrpSpPr>
          <p:grpSpPr>
            <a:xfrm>
              <a:off x="-11" y="-7"/>
              <a:ext cx="3516067" cy="2211940"/>
              <a:chOff x="5223150" y="2771850"/>
              <a:chExt cx="1210350" cy="761425"/>
            </a:xfrm>
          </p:grpSpPr>
          <p:sp>
            <p:nvSpPr>
              <p:cNvPr id="311" name="Google Shape;311;p31"/>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12" name="Google Shape;312;p31"/>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pic>
        <p:nvPicPr>
          <p:cNvPr id="313" name="Google Shape;313;p31"/>
          <p:cNvPicPr preferRelativeResize="0"/>
          <p:nvPr/>
        </p:nvPicPr>
        <p:blipFill>
          <a:blip r:embed="rId2">
            <a:alphaModFix/>
          </a:blip>
          <a:stretch>
            <a:fillRect/>
          </a:stretch>
        </p:blipFill>
        <p:spPr>
          <a:xfrm flipH="1">
            <a:off x="1" y="0"/>
            <a:ext cx="12191999" cy="6856371"/>
          </a:xfrm>
          <a:prstGeom prst="rect">
            <a:avLst/>
          </a:prstGeom>
          <a:noFill/>
          <a:ln>
            <a:noFill/>
          </a:ln>
        </p:spPr>
      </p:pic>
      <p:grpSp>
        <p:nvGrpSpPr>
          <p:cNvPr id="314" name="Google Shape;314;p31"/>
          <p:cNvGrpSpPr/>
          <p:nvPr/>
        </p:nvGrpSpPr>
        <p:grpSpPr>
          <a:xfrm rot="10800000" flipH="1">
            <a:off x="-212062" y="-457497"/>
            <a:ext cx="3327935" cy="2927781"/>
            <a:chOff x="3312900" y="2468375"/>
            <a:chExt cx="1021800" cy="898975"/>
          </a:xfrm>
        </p:grpSpPr>
        <p:sp>
          <p:nvSpPr>
            <p:cNvPr id="315" name="Google Shape;315;p31"/>
            <p:cNvSpPr/>
            <p:nvPr/>
          </p:nvSpPr>
          <p:spPr>
            <a:xfrm>
              <a:off x="3799175" y="2641950"/>
              <a:ext cx="218375" cy="171725"/>
            </a:xfrm>
            <a:custGeom>
              <a:avLst/>
              <a:gdLst/>
              <a:ahLst/>
              <a:cxnLst/>
              <a:rect l="l" t="t" r="r" b="b"/>
              <a:pathLst>
                <a:path w="8735" h="6869" extrusionOk="0">
                  <a:moveTo>
                    <a:pt x="7178" y="1"/>
                  </a:moveTo>
                  <a:cubicBezTo>
                    <a:pt x="7027" y="202"/>
                    <a:pt x="6940" y="453"/>
                    <a:pt x="6940" y="716"/>
                  </a:cubicBezTo>
                  <a:cubicBezTo>
                    <a:pt x="6312" y="402"/>
                    <a:pt x="5617" y="254"/>
                    <a:pt x="4931" y="254"/>
                  </a:cubicBezTo>
                  <a:cubicBezTo>
                    <a:pt x="4547" y="254"/>
                    <a:pt x="4167" y="300"/>
                    <a:pt x="3802" y="390"/>
                  </a:cubicBezTo>
                  <a:cubicBezTo>
                    <a:pt x="2773" y="628"/>
                    <a:pt x="1870" y="1218"/>
                    <a:pt x="1167" y="1984"/>
                  </a:cubicBezTo>
                  <a:cubicBezTo>
                    <a:pt x="728" y="2461"/>
                    <a:pt x="364" y="3025"/>
                    <a:pt x="176" y="3653"/>
                  </a:cubicBezTo>
                  <a:cubicBezTo>
                    <a:pt x="0" y="4280"/>
                    <a:pt x="13" y="4995"/>
                    <a:pt x="289" y="5623"/>
                  </a:cubicBezTo>
                  <a:cubicBezTo>
                    <a:pt x="1065" y="6379"/>
                    <a:pt x="2044" y="6868"/>
                    <a:pt x="3057" y="6868"/>
                  </a:cubicBezTo>
                  <a:cubicBezTo>
                    <a:pt x="3304" y="6868"/>
                    <a:pt x="3554" y="6839"/>
                    <a:pt x="3802" y="6777"/>
                  </a:cubicBezTo>
                  <a:cubicBezTo>
                    <a:pt x="4995" y="6476"/>
                    <a:pt x="6162" y="5598"/>
                    <a:pt x="6864" y="4669"/>
                  </a:cubicBezTo>
                  <a:cubicBezTo>
                    <a:pt x="7467" y="3904"/>
                    <a:pt x="7743" y="3075"/>
                    <a:pt x="7805" y="2084"/>
                  </a:cubicBezTo>
                  <a:cubicBezTo>
                    <a:pt x="7970" y="2113"/>
                    <a:pt x="8262" y="2307"/>
                    <a:pt x="8462" y="2307"/>
                  </a:cubicBezTo>
                  <a:cubicBezTo>
                    <a:pt x="8521" y="2307"/>
                    <a:pt x="8571" y="2290"/>
                    <a:pt x="8609" y="2247"/>
                  </a:cubicBezTo>
                  <a:cubicBezTo>
                    <a:pt x="8734" y="2109"/>
                    <a:pt x="8646" y="1871"/>
                    <a:pt x="8496" y="1745"/>
                  </a:cubicBezTo>
                  <a:cubicBezTo>
                    <a:pt x="8333" y="1632"/>
                    <a:pt x="8132" y="1607"/>
                    <a:pt x="7943" y="1570"/>
                  </a:cubicBezTo>
                  <a:cubicBezTo>
                    <a:pt x="8169" y="1519"/>
                    <a:pt x="8408" y="1344"/>
                    <a:pt x="8358" y="1105"/>
                  </a:cubicBezTo>
                  <a:cubicBezTo>
                    <a:pt x="8320" y="942"/>
                    <a:pt x="8132" y="842"/>
                    <a:pt x="7956" y="829"/>
                  </a:cubicBezTo>
                  <a:cubicBezTo>
                    <a:pt x="7793" y="829"/>
                    <a:pt x="7642" y="904"/>
                    <a:pt x="7492" y="967"/>
                  </a:cubicBezTo>
                  <a:cubicBezTo>
                    <a:pt x="7517" y="792"/>
                    <a:pt x="7542" y="616"/>
                    <a:pt x="7504" y="428"/>
                  </a:cubicBezTo>
                  <a:cubicBezTo>
                    <a:pt x="7467" y="252"/>
                    <a:pt x="7354" y="76"/>
                    <a:pt x="7178" y="1"/>
                  </a:cubicBezTo>
                  <a:close/>
                </a:path>
              </a:pathLst>
            </a:custGeom>
            <a:solidFill>
              <a:srgbClr val="E98B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16" name="Google Shape;316;p31"/>
            <p:cNvSpPr/>
            <p:nvPr/>
          </p:nvSpPr>
          <p:spPr>
            <a:xfrm>
              <a:off x="3800500" y="2657400"/>
              <a:ext cx="154925" cy="107200"/>
            </a:xfrm>
            <a:custGeom>
              <a:avLst/>
              <a:gdLst/>
              <a:ahLst/>
              <a:cxnLst/>
              <a:rect l="l" t="t" r="r" b="b"/>
              <a:pathLst>
                <a:path w="6197" h="4288" extrusionOk="0">
                  <a:moveTo>
                    <a:pt x="5793" y="0"/>
                  </a:moveTo>
                  <a:cubicBezTo>
                    <a:pt x="3134" y="0"/>
                    <a:pt x="875" y="1752"/>
                    <a:pt x="10" y="4252"/>
                  </a:cubicBezTo>
                  <a:cubicBezTo>
                    <a:pt x="1" y="4270"/>
                    <a:pt x="23" y="4287"/>
                    <a:pt x="42" y="4287"/>
                  </a:cubicBezTo>
                  <a:cubicBezTo>
                    <a:pt x="49" y="4287"/>
                    <a:pt x="56" y="4284"/>
                    <a:pt x="60" y="4277"/>
                  </a:cubicBezTo>
                  <a:cubicBezTo>
                    <a:pt x="537" y="3160"/>
                    <a:pt x="1139" y="2094"/>
                    <a:pt x="2131" y="1341"/>
                  </a:cubicBezTo>
                  <a:cubicBezTo>
                    <a:pt x="3241" y="499"/>
                    <a:pt x="4636" y="72"/>
                    <a:pt x="6027" y="72"/>
                  </a:cubicBezTo>
                  <a:cubicBezTo>
                    <a:pt x="6067" y="72"/>
                    <a:pt x="6106" y="72"/>
                    <a:pt x="6146" y="73"/>
                  </a:cubicBezTo>
                  <a:cubicBezTo>
                    <a:pt x="6196" y="73"/>
                    <a:pt x="6196" y="10"/>
                    <a:pt x="6146" y="10"/>
                  </a:cubicBezTo>
                  <a:cubicBezTo>
                    <a:pt x="6028" y="4"/>
                    <a:pt x="5910" y="0"/>
                    <a:pt x="5793" y="0"/>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17" name="Google Shape;317;p31"/>
            <p:cNvSpPr/>
            <p:nvPr/>
          </p:nvSpPr>
          <p:spPr>
            <a:xfrm>
              <a:off x="3803025" y="2662350"/>
              <a:ext cx="162750" cy="104125"/>
            </a:xfrm>
            <a:custGeom>
              <a:avLst/>
              <a:gdLst/>
              <a:ahLst/>
              <a:cxnLst/>
              <a:rect l="l" t="t" r="r" b="b"/>
              <a:pathLst>
                <a:path w="6510" h="4165" extrusionOk="0">
                  <a:moveTo>
                    <a:pt x="6484" y="1"/>
                  </a:moveTo>
                  <a:cubicBezTo>
                    <a:pt x="3824" y="252"/>
                    <a:pt x="1565" y="2046"/>
                    <a:pt x="9" y="4129"/>
                  </a:cubicBezTo>
                  <a:cubicBezTo>
                    <a:pt x="0" y="4147"/>
                    <a:pt x="17" y="4165"/>
                    <a:pt x="31" y="4165"/>
                  </a:cubicBezTo>
                  <a:cubicBezTo>
                    <a:pt x="37" y="4165"/>
                    <a:pt x="43" y="4162"/>
                    <a:pt x="47" y="4154"/>
                  </a:cubicBezTo>
                  <a:cubicBezTo>
                    <a:pt x="1791" y="2159"/>
                    <a:pt x="3761" y="415"/>
                    <a:pt x="6484" y="38"/>
                  </a:cubicBezTo>
                  <a:cubicBezTo>
                    <a:pt x="6510" y="38"/>
                    <a:pt x="6510" y="1"/>
                    <a:pt x="6484" y="1"/>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18" name="Google Shape;318;p31"/>
            <p:cNvSpPr/>
            <p:nvPr/>
          </p:nvSpPr>
          <p:spPr>
            <a:xfrm>
              <a:off x="3807150" y="2676725"/>
              <a:ext cx="162000" cy="95650"/>
            </a:xfrm>
            <a:custGeom>
              <a:avLst/>
              <a:gdLst/>
              <a:ahLst/>
              <a:cxnLst/>
              <a:rect l="l" t="t" r="r" b="b"/>
              <a:pathLst>
                <a:path w="6480" h="3826" extrusionOk="0">
                  <a:moveTo>
                    <a:pt x="6455" y="0"/>
                  </a:moveTo>
                  <a:cubicBezTo>
                    <a:pt x="6452" y="0"/>
                    <a:pt x="6448" y="1"/>
                    <a:pt x="6445" y="3"/>
                  </a:cubicBezTo>
                  <a:cubicBezTo>
                    <a:pt x="4123" y="756"/>
                    <a:pt x="1814" y="2136"/>
                    <a:pt x="20" y="3780"/>
                  </a:cubicBezTo>
                  <a:cubicBezTo>
                    <a:pt x="1" y="3799"/>
                    <a:pt x="18" y="3826"/>
                    <a:pt x="39" y="3826"/>
                  </a:cubicBezTo>
                  <a:cubicBezTo>
                    <a:pt x="45" y="3826"/>
                    <a:pt x="52" y="3824"/>
                    <a:pt x="58" y="3818"/>
                  </a:cubicBezTo>
                  <a:cubicBezTo>
                    <a:pt x="2015" y="2287"/>
                    <a:pt x="4111" y="894"/>
                    <a:pt x="6457" y="41"/>
                  </a:cubicBezTo>
                  <a:cubicBezTo>
                    <a:pt x="6479" y="30"/>
                    <a:pt x="6473" y="0"/>
                    <a:pt x="6455" y="0"/>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19" name="Google Shape;319;p31"/>
            <p:cNvSpPr/>
            <p:nvPr/>
          </p:nvSpPr>
          <p:spPr>
            <a:xfrm>
              <a:off x="3811825" y="2691075"/>
              <a:ext cx="157250" cy="85850"/>
            </a:xfrm>
            <a:custGeom>
              <a:avLst/>
              <a:gdLst/>
              <a:ahLst/>
              <a:cxnLst/>
              <a:rect l="l" t="t" r="r" b="b"/>
              <a:pathLst>
                <a:path w="6290" h="3434" extrusionOk="0">
                  <a:moveTo>
                    <a:pt x="6238" y="0"/>
                  </a:moveTo>
                  <a:cubicBezTo>
                    <a:pt x="6233" y="0"/>
                    <a:pt x="6226" y="2"/>
                    <a:pt x="6220" y="6"/>
                  </a:cubicBezTo>
                  <a:cubicBezTo>
                    <a:pt x="4162" y="1110"/>
                    <a:pt x="2041" y="2165"/>
                    <a:pt x="34" y="3382"/>
                  </a:cubicBezTo>
                  <a:cubicBezTo>
                    <a:pt x="0" y="3393"/>
                    <a:pt x="26" y="3434"/>
                    <a:pt x="59" y="3434"/>
                  </a:cubicBezTo>
                  <a:cubicBezTo>
                    <a:pt x="63" y="3434"/>
                    <a:pt x="67" y="3433"/>
                    <a:pt x="71" y="3432"/>
                  </a:cubicBezTo>
                  <a:cubicBezTo>
                    <a:pt x="2180" y="2403"/>
                    <a:pt x="4200" y="1186"/>
                    <a:pt x="6258" y="56"/>
                  </a:cubicBezTo>
                  <a:cubicBezTo>
                    <a:pt x="6289" y="46"/>
                    <a:pt x="6268" y="0"/>
                    <a:pt x="6238" y="0"/>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0" name="Google Shape;320;p31"/>
            <p:cNvSpPr/>
            <p:nvPr/>
          </p:nvSpPr>
          <p:spPr>
            <a:xfrm>
              <a:off x="3815800" y="2697550"/>
              <a:ext cx="162350" cy="84050"/>
            </a:xfrm>
            <a:custGeom>
              <a:avLst/>
              <a:gdLst/>
              <a:ahLst/>
              <a:cxnLst/>
              <a:rect l="l" t="t" r="r" b="b"/>
              <a:pathLst>
                <a:path w="6494" h="3362" extrusionOk="0">
                  <a:moveTo>
                    <a:pt x="6466" y="0"/>
                  </a:moveTo>
                  <a:cubicBezTo>
                    <a:pt x="6460" y="0"/>
                    <a:pt x="6454" y="3"/>
                    <a:pt x="6450" y="11"/>
                  </a:cubicBezTo>
                  <a:cubicBezTo>
                    <a:pt x="4631" y="1642"/>
                    <a:pt x="2422" y="2759"/>
                    <a:pt x="38" y="3298"/>
                  </a:cubicBezTo>
                  <a:cubicBezTo>
                    <a:pt x="0" y="3311"/>
                    <a:pt x="25" y="3361"/>
                    <a:pt x="50" y="3361"/>
                  </a:cubicBezTo>
                  <a:cubicBezTo>
                    <a:pt x="2435" y="3010"/>
                    <a:pt x="4756" y="1667"/>
                    <a:pt x="6475" y="36"/>
                  </a:cubicBezTo>
                  <a:cubicBezTo>
                    <a:pt x="6493" y="18"/>
                    <a:pt x="6479" y="0"/>
                    <a:pt x="6466" y="0"/>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1" name="Google Shape;321;p31"/>
            <p:cNvSpPr/>
            <p:nvPr/>
          </p:nvSpPr>
          <p:spPr>
            <a:xfrm>
              <a:off x="3821550" y="2707000"/>
              <a:ext cx="161650" cy="83225"/>
            </a:xfrm>
            <a:custGeom>
              <a:avLst/>
              <a:gdLst/>
              <a:ahLst/>
              <a:cxnLst/>
              <a:rect l="l" t="t" r="r" b="b"/>
              <a:pathLst>
                <a:path w="6466" h="3329" extrusionOk="0">
                  <a:moveTo>
                    <a:pt x="6427" y="1"/>
                  </a:moveTo>
                  <a:cubicBezTo>
                    <a:pt x="6421" y="1"/>
                    <a:pt x="6414" y="3"/>
                    <a:pt x="6409" y="9"/>
                  </a:cubicBezTo>
                  <a:cubicBezTo>
                    <a:pt x="5133" y="1566"/>
                    <a:pt x="3178" y="3206"/>
                    <a:pt x="1073" y="3206"/>
                  </a:cubicBezTo>
                  <a:cubicBezTo>
                    <a:pt x="734" y="3206"/>
                    <a:pt x="391" y="3163"/>
                    <a:pt x="46" y="3071"/>
                  </a:cubicBezTo>
                  <a:cubicBezTo>
                    <a:pt x="42" y="3070"/>
                    <a:pt x="38" y="3069"/>
                    <a:pt x="35" y="3069"/>
                  </a:cubicBezTo>
                  <a:cubicBezTo>
                    <a:pt x="6" y="3069"/>
                    <a:pt x="0" y="3110"/>
                    <a:pt x="34" y="3121"/>
                  </a:cubicBezTo>
                  <a:cubicBezTo>
                    <a:pt x="428" y="3264"/>
                    <a:pt x="826" y="3329"/>
                    <a:pt x="1220" y="3329"/>
                  </a:cubicBezTo>
                  <a:cubicBezTo>
                    <a:pt x="3285" y="3329"/>
                    <a:pt x="5277" y="1564"/>
                    <a:pt x="6446" y="47"/>
                  </a:cubicBezTo>
                  <a:cubicBezTo>
                    <a:pt x="6465" y="28"/>
                    <a:pt x="6448" y="1"/>
                    <a:pt x="6427" y="1"/>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2" name="Google Shape;322;p31"/>
            <p:cNvSpPr/>
            <p:nvPr/>
          </p:nvSpPr>
          <p:spPr>
            <a:xfrm>
              <a:off x="3826325" y="2713450"/>
              <a:ext cx="162550" cy="89300"/>
            </a:xfrm>
            <a:custGeom>
              <a:avLst/>
              <a:gdLst/>
              <a:ahLst/>
              <a:cxnLst/>
              <a:rect l="l" t="t" r="r" b="b"/>
              <a:pathLst>
                <a:path w="6502" h="3572" extrusionOk="0">
                  <a:moveTo>
                    <a:pt x="6477" y="1"/>
                  </a:moveTo>
                  <a:cubicBezTo>
                    <a:pt x="6469" y="1"/>
                    <a:pt x="6461" y="5"/>
                    <a:pt x="6456" y="15"/>
                  </a:cubicBezTo>
                  <a:cubicBezTo>
                    <a:pt x="5404" y="1738"/>
                    <a:pt x="3494" y="3401"/>
                    <a:pt x="1426" y="3401"/>
                  </a:cubicBezTo>
                  <a:cubicBezTo>
                    <a:pt x="978" y="3401"/>
                    <a:pt x="524" y="3324"/>
                    <a:pt x="69" y="3152"/>
                  </a:cubicBezTo>
                  <a:cubicBezTo>
                    <a:pt x="63" y="3148"/>
                    <a:pt x="58" y="3147"/>
                    <a:pt x="53" y="3147"/>
                  </a:cubicBezTo>
                  <a:cubicBezTo>
                    <a:pt x="22" y="3147"/>
                    <a:pt x="0" y="3206"/>
                    <a:pt x="43" y="3227"/>
                  </a:cubicBezTo>
                  <a:cubicBezTo>
                    <a:pt x="521" y="3466"/>
                    <a:pt x="1006" y="3571"/>
                    <a:pt x="1488" y="3571"/>
                  </a:cubicBezTo>
                  <a:cubicBezTo>
                    <a:pt x="3538" y="3571"/>
                    <a:pt x="5518" y="1663"/>
                    <a:pt x="6494" y="27"/>
                  </a:cubicBezTo>
                  <a:cubicBezTo>
                    <a:pt x="6501" y="12"/>
                    <a:pt x="6490" y="1"/>
                    <a:pt x="6477" y="1"/>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3" name="Google Shape;323;p31"/>
            <p:cNvSpPr/>
            <p:nvPr/>
          </p:nvSpPr>
          <p:spPr>
            <a:xfrm>
              <a:off x="3529675" y="2773300"/>
              <a:ext cx="286775" cy="384675"/>
            </a:xfrm>
            <a:custGeom>
              <a:avLst/>
              <a:gdLst/>
              <a:ahLst/>
              <a:cxnLst/>
              <a:rect l="l" t="t" r="r" b="b"/>
              <a:pathLst>
                <a:path w="11471" h="15387" extrusionOk="0">
                  <a:moveTo>
                    <a:pt x="11218" y="0"/>
                  </a:moveTo>
                  <a:cubicBezTo>
                    <a:pt x="11194" y="0"/>
                    <a:pt x="11169" y="6"/>
                    <a:pt x="11144" y="17"/>
                  </a:cubicBezTo>
                  <a:cubicBezTo>
                    <a:pt x="8885" y="1185"/>
                    <a:pt x="6877" y="2854"/>
                    <a:pt x="5133" y="4698"/>
                  </a:cubicBezTo>
                  <a:cubicBezTo>
                    <a:pt x="3301" y="6643"/>
                    <a:pt x="1657" y="8889"/>
                    <a:pt x="716" y="11412"/>
                  </a:cubicBezTo>
                  <a:cubicBezTo>
                    <a:pt x="264" y="12654"/>
                    <a:pt x="1" y="13972"/>
                    <a:pt x="114" y="15302"/>
                  </a:cubicBezTo>
                  <a:cubicBezTo>
                    <a:pt x="120" y="15358"/>
                    <a:pt x="167" y="15387"/>
                    <a:pt x="211" y="15387"/>
                  </a:cubicBezTo>
                  <a:cubicBezTo>
                    <a:pt x="255" y="15387"/>
                    <a:pt x="296" y="15358"/>
                    <a:pt x="289" y="15302"/>
                  </a:cubicBezTo>
                  <a:cubicBezTo>
                    <a:pt x="126" y="12842"/>
                    <a:pt x="1193" y="10458"/>
                    <a:pt x="2510" y="8438"/>
                  </a:cubicBezTo>
                  <a:cubicBezTo>
                    <a:pt x="3966" y="6191"/>
                    <a:pt x="5848" y="4209"/>
                    <a:pt x="7931" y="2527"/>
                  </a:cubicBezTo>
                  <a:cubicBezTo>
                    <a:pt x="8986" y="1674"/>
                    <a:pt x="10102" y="908"/>
                    <a:pt x="11307" y="294"/>
                  </a:cubicBezTo>
                  <a:cubicBezTo>
                    <a:pt x="11470" y="218"/>
                    <a:pt x="11370" y="0"/>
                    <a:pt x="11218"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4" name="Google Shape;324;p31"/>
            <p:cNvSpPr/>
            <p:nvPr/>
          </p:nvSpPr>
          <p:spPr>
            <a:xfrm>
              <a:off x="3615950" y="2793500"/>
              <a:ext cx="60575" cy="147775"/>
            </a:xfrm>
            <a:custGeom>
              <a:avLst/>
              <a:gdLst/>
              <a:ahLst/>
              <a:cxnLst/>
              <a:rect l="l" t="t" r="r" b="b"/>
              <a:pathLst>
                <a:path w="2423" h="5911" extrusionOk="0">
                  <a:moveTo>
                    <a:pt x="685" y="0"/>
                  </a:moveTo>
                  <a:cubicBezTo>
                    <a:pt x="657" y="0"/>
                    <a:pt x="630" y="4"/>
                    <a:pt x="603" y="13"/>
                  </a:cubicBezTo>
                  <a:cubicBezTo>
                    <a:pt x="528" y="38"/>
                    <a:pt x="465" y="100"/>
                    <a:pt x="415" y="163"/>
                  </a:cubicBezTo>
                  <a:cubicBezTo>
                    <a:pt x="1" y="728"/>
                    <a:pt x="214" y="1493"/>
                    <a:pt x="364" y="2171"/>
                  </a:cubicBezTo>
                  <a:cubicBezTo>
                    <a:pt x="653" y="3514"/>
                    <a:pt x="590" y="5057"/>
                    <a:pt x="113" y="5911"/>
                  </a:cubicBezTo>
                  <a:lnTo>
                    <a:pt x="327" y="5634"/>
                  </a:lnTo>
                  <a:cubicBezTo>
                    <a:pt x="1230" y="4342"/>
                    <a:pt x="2422" y="1757"/>
                    <a:pt x="1055" y="213"/>
                  </a:cubicBezTo>
                  <a:cubicBezTo>
                    <a:pt x="960" y="98"/>
                    <a:pt x="822" y="0"/>
                    <a:pt x="685"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5" name="Google Shape;325;p31"/>
            <p:cNvSpPr/>
            <p:nvPr/>
          </p:nvSpPr>
          <p:spPr>
            <a:xfrm>
              <a:off x="3532500" y="2868850"/>
              <a:ext cx="65275" cy="146150"/>
            </a:xfrm>
            <a:custGeom>
              <a:avLst/>
              <a:gdLst/>
              <a:ahLst/>
              <a:cxnLst/>
              <a:rect l="l" t="t" r="r" b="b"/>
              <a:pathLst>
                <a:path w="2611" h="5846" extrusionOk="0">
                  <a:moveTo>
                    <a:pt x="535" y="0"/>
                  </a:moveTo>
                  <a:cubicBezTo>
                    <a:pt x="478" y="0"/>
                    <a:pt x="424" y="14"/>
                    <a:pt x="377" y="48"/>
                  </a:cubicBezTo>
                  <a:cubicBezTo>
                    <a:pt x="314" y="98"/>
                    <a:pt x="277" y="173"/>
                    <a:pt x="252" y="249"/>
                  </a:cubicBezTo>
                  <a:cubicBezTo>
                    <a:pt x="1" y="901"/>
                    <a:pt x="415" y="1579"/>
                    <a:pt x="741" y="2194"/>
                  </a:cubicBezTo>
                  <a:cubicBezTo>
                    <a:pt x="1393" y="3398"/>
                    <a:pt x="1757" y="4904"/>
                    <a:pt x="1544" y="5846"/>
                  </a:cubicBezTo>
                  <a:lnTo>
                    <a:pt x="1670" y="5532"/>
                  </a:lnTo>
                  <a:cubicBezTo>
                    <a:pt x="2184" y="4038"/>
                    <a:pt x="2611" y="1215"/>
                    <a:pt x="866" y="111"/>
                  </a:cubicBezTo>
                  <a:cubicBezTo>
                    <a:pt x="767" y="53"/>
                    <a:pt x="645" y="0"/>
                    <a:pt x="535"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6" name="Google Shape;326;p31"/>
            <p:cNvSpPr/>
            <p:nvPr/>
          </p:nvSpPr>
          <p:spPr>
            <a:xfrm>
              <a:off x="3677750" y="2740175"/>
              <a:ext cx="55550" cy="132075"/>
            </a:xfrm>
            <a:custGeom>
              <a:avLst/>
              <a:gdLst/>
              <a:ahLst/>
              <a:cxnLst/>
              <a:rect l="l" t="t" r="r" b="b"/>
              <a:pathLst>
                <a:path w="2222" h="5283" extrusionOk="0">
                  <a:moveTo>
                    <a:pt x="698" y="0"/>
                  </a:moveTo>
                  <a:cubicBezTo>
                    <a:pt x="675" y="0"/>
                    <a:pt x="651" y="4"/>
                    <a:pt x="628" y="12"/>
                  </a:cubicBezTo>
                  <a:cubicBezTo>
                    <a:pt x="553" y="37"/>
                    <a:pt x="503" y="100"/>
                    <a:pt x="465" y="150"/>
                  </a:cubicBezTo>
                  <a:cubicBezTo>
                    <a:pt x="114" y="640"/>
                    <a:pt x="289" y="1317"/>
                    <a:pt x="415" y="1895"/>
                  </a:cubicBezTo>
                  <a:cubicBezTo>
                    <a:pt x="678" y="3074"/>
                    <a:pt x="528" y="4317"/>
                    <a:pt x="1" y="5283"/>
                  </a:cubicBezTo>
                  <a:lnTo>
                    <a:pt x="76" y="5195"/>
                  </a:lnTo>
                  <a:cubicBezTo>
                    <a:pt x="942" y="4003"/>
                    <a:pt x="2222" y="1531"/>
                    <a:pt x="1017" y="188"/>
                  </a:cubicBezTo>
                  <a:cubicBezTo>
                    <a:pt x="934" y="94"/>
                    <a:pt x="815" y="0"/>
                    <a:pt x="698"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7" name="Google Shape;327;p31"/>
            <p:cNvSpPr/>
            <p:nvPr/>
          </p:nvSpPr>
          <p:spPr>
            <a:xfrm>
              <a:off x="3736100" y="2710125"/>
              <a:ext cx="51925" cy="111000"/>
            </a:xfrm>
            <a:custGeom>
              <a:avLst/>
              <a:gdLst/>
              <a:ahLst/>
              <a:cxnLst/>
              <a:rect l="l" t="t" r="r" b="b"/>
              <a:pathLst>
                <a:path w="2077" h="4440" extrusionOk="0">
                  <a:moveTo>
                    <a:pt x="885" y="1"/>
                  </a:moveTo>
                  <a:cubicBezTo>
                    <a:pt x="866" y="1"/>
                    <a:pt x="847" y="4"/>
                    <a:pt x="829" y="10"/>
                  </a:cubicBezTo>
                  <a:cubicBezTo>
                    <a:pt x="766" y="22"/>
                    <a:pt x="729" y="60"/>
                    <a:pt x="691" y="110"/>
                  </a:cubicBezTo>
                  <a:cubicBezTo>
                    <a:pt x="365" y="499"/>
                    <a:pt x="478" y="1064"/>
                    <a:pt x="553" y="1566"/>
                  </a:cubicBezTo>
                  <a:cubicBezTo>
                    <a:pt x="693" y="2491"/>
                    <a:pt x="637" y="3515"/>
                    <a:pt x="119" y="4280"/>
                  </a:cubicBezTo>
                  <a:lnTo>
                    <a:pt x="119" y="4280"/>
                  </a:lnTo>
                  <a:cubicBezTo>
                    <a:pt x="897" y="3330"/>
                    <a:pt x="2077" y="1344"/>
                    <a:pt x="1143" y="160"/>
                  </a:cubicBezTo>
                  <a:cubicBezTo>
                    <a:pt x="1080" y="76"/>
                    <a:pt x="981" y="1"/>
                    <a:pt x="885" y="1"/>
                  </a:cubicBezTo>
                  <a:close/>
                  <a:moveTo>
                    <a:pt x="119" y="4280"/>
                  </a:moveTo>
                  <a:lnTo>
                    <a:pt x="119" y="4280"/>
                  </a:lnTo>
                  <a:cubicBezTo>
                    <a:pt x="113" y="4287"/>
                    <a:pt x="107" y="4294"/>
                    <a:pt x="101" y="4301"/>
                  </a:cubicBezTo>
                  <a:lnTo>
                    <a:pt x="1" y="4439"/>
                  </a:lnTo>
                  <a:cubicBezTo>
                    <a:pt x="42" y="4388"/>
                    <a:pt x="82" y="4335"/>
                    <a:pt x="119" y="428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8" name="Google Shape;328;p31"/>
            <p:cNvSpPr/>
            <p:nvPr/>
          </p:nvSpPr>
          <p:spPr>
            <a:xfrm>
              <a:off x="3601825" y="2926575"/>
              <a:ext cx="155950" cy="39175"/>
            </a:xfrm>
            <a:custGeom>
              <a:avLst/>
              <a:gdLst/>
              <a:ahLst/>
              <a:cxnLst/>
              <a:rect l="l" t="t" r="r" b="b"/>
              <a:pathLst>
                <a:path w="6238" h="1567" extrusionOk="0">
                  <a:moveTo>
                    <a:pt x="4204" y="1"/>
                  </a:moveTo>
                  <a:cubicBezTo>
                    <a:pt x="2781" y="1"/>
                    <a:pt x="1139" y="788"/>
                    <a:pt x="189" y="1416"/>
                  </a:cubicBezTo>
                  <a:lnTo>
                    <a:pt x="1" y="1566"/>
                  </a:lnTo>
                  <a:cubicBezTo>
                    <a:pt x="747" y="1261"/>
                    <a:pt x="1637" y="1075"/>
                    <a:pt x="2526" y="1075"/>
                  </a:cubicBezTo>
                  <a:cubicBezTo>
                    <a:pt x="3028" y="1075"/>
                    <a:pt x="3529" y="1134"/>
                    <a:pt x="4004" y="1265"/>
                  </a:cubicBezTo>
                  <a:cubicBezTo>
                    <a:pt x="4413" y="1371"/>
                    <a:pt x="4849" y="1500"/>
                    <a:pt x="5258" y="1500"/>
                  </a:cubicBezTo>
                  <a:cubicBezTo>
                    <a:pt x="5526" y="1500"/>
                    <a:pt x="5783" y="1444"/>
                    <a:pt x="6012" y="1290"/>
                  </a:cubicBezTo>
                  <a:cubicBezTo>
                    <a:pt x="6074" y="1240"/>
                    <a:pt x="6137" y="1190"/>
                    <a:pt x="6175" y="1115"/>
                  </a:cubicBezTo>
                  <a:cubicBezTo>
                    <a:pt x="6238" y="951"/>
                    <a:pt x="6125" y="776"/>
                    <a:pt x="5999" y="650"/>
                  </a:cubicBezTo>
                  <a:cubicBezTo>
                    <a:pt x="5519" y="182"/>
                    <a:pt x="4887" y="1"/>
                    <a:pt x="4204" y="1"/>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9" name="Google Shape;329;p31"/>
            <p:cNvSpPr/>
            <p:nvPr/>
          </p:nvSpPr>
          <p:spPr>
            <a:xfrm>
              <a:off x="3647950" y="2868850"/>
              <a:ext cx="135875" cy="34475"/>
            </a:xfrm>
            <a:custGeom>
              <a:avLst/>
              <a:gdLst/>
              <a:ahLst/>
              <a:cxnLst/>
              <a:rect l="l" t="t" r="r" b="b"/>
              <a:pathLst>
                <a:path w="5435" h="1379" extrusionOk="0">
                  <a:moveTo>
                    <a:pt x="3712" y="1"/>
                  </a:moveTo>
                  <a:cubicBezTo>
                    <a:pt x="2476" y="1"/>
                    <a:pt x="1039" y="718"/>
                    <a:pt x="194" y="1266"/>
                  </a:cubicBezTo>
                  <a:lnTo>
                    <a:pt x="194" y="1266"/>
                  </a:lnTo>
                  <a:cubicBezTo>
                    <a:pt x="725" y="985"/>
                    <a:pt x="1323" y="870"/>
                    <a:pt x="1933" y="870"/>
                  </a:cubicBezTo>
                  <a:cubicBezTo>
                    <a:pt x="2454" y="870"/>
                    <a:pt x="2985" y="954"/>
                    <a:pt x="3489" y="1090"/>
                  </a:cubicBezTo>
                  <a:cubicBezTo>
                    <a:pt x="3840" y="1181"/>
                    <a:pt x="4223" y="1296"/>
                    <a:pt x="4582" y="1296"/>
                  </a:cubicBezTo>
                  <a:cubicBezTo>
                    <a:pt x="4814" y="1296"/>
                    <a:pt x="5036" y="1248"/>
                    <a:pt x="5233" y="1115"/>
                  </a:cubicBezTo>
                  <a:cubicBezTo>
                    <a:pt x="5296" y="1077"/>
                    <a:pt x="5346" y="1027"/>
                    <a:pt x="5371" y="964"/>
                  </a:cubicBezTo>
                  <a:cubicBezTo>
                    <a:pt x="5434" y="813"/>
                    <a:pt x="5334" y="663"/>
                    <a:pt x="5221" y="550"/>
                  </a:cubicBezTo>
                  <a:cubicBezTo>
                    <a:pt x="4814" y="155"/>
                    <a:pt x="4284" y="1"/>
                    <a:pt x="3712" y="1"/>
                  </a:cubicBezTo>
                  <a:close/>
                  <a:moveTo>
                    <a:pt x="194" y="1266"/>
                  </a:moveTo>
                  <a:lnTo>
                    <a:pt x="194" y="1266"/>
                  </a:lnTo>
                  <a:cubicBezTo>
                    <a:pt x="128" y="1301"/>
                    <a:pt x="64" y="1338"/>
                    <a:pt x="1" y="1378"/>
                  </a:cubicBezTo>
                  <a:lnTo>
                    <a:pt x="176" y="1278"/>
                  </a:lnTo>
                  <a:cubicBezTo>
                    <a:pt x="182" y="1274"/>
                    <a:pt x="188" y="1270"/>
                    <a:pt x="194" y="1266"/>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0" name="Google Shape;330;p31"/>
            <p:cNvSpPr/>
            <p:nvPr/>
          </p:nvSpPr>
          <p:spPr>
            <a:xfrm>
              <a:off x="3711950" y="2808800"/>
              <a:ext cx="112650" cy="33650"/>
            </a:xfrm>
            <a:custGeom>
              <a:avLst/>
              <a:gdLst/>
              <a:ahLst/>
              <a:cxnLst/>
              <a:rect l="l" t="t" r="r" b="b"/>
              <a:pathLst>
                <a:path w="4506" h="1346" extrusionOk="0">
                  <a:moveTo>
                    <a:pt x="3172" y="0"/>
                  </a:moveTo>
                  <a:cubicBezTo>
                    <a:pt x="2118" y="0"/>
                    <a:pt x="897" y="694"/>
                    <a:pt x="186" y="1222"/>
                  </a:cubicBezTo>
                  <a:lnTo>
                    <a:pt x="186" y="1222"/>
                  </a:lnTo>
                  <a:cubicBezTo>
                    <a:pt x="678" y="926"/>
                    <a:pt x="1261" y="809"/>
                    <a:pt x="1851" y="809"/>
                  </a:cubicBezTo>
                  <a:cubicBezTo>
                    <a:pt x="2200" y="809"/>
                    <a:pt x="2551" y="850"/>
                    <a:pt x="2887" y="919"/>
                  </a:cubicBezTo>
                  <a:cubicBezTo>
                    <a:pt x="3160" y="974"/>
                    <a:pt x="3452" y="1039"/>
                    <a:pt x="3726" y="1039"/>
                  </a:cubicBezTo>
                  <a:cubicBezTo>
                    <a:pt x="3955" y="1039"/>
                    <a:pt x="4172" y="993"/>
                    <a:pt x="4355" y="856"/>
                  </a:cubicBezTo>
                  <a:cubicBezTo>
                    <a:pt x="4405" y="819"/>
                    <a:pt x="4443" y="781"/>
                    <a:pt x="4468" y="718"/>
                  </a:cubicBezTo>
                  <a:cubicBezTo>
                    <a:pt x="4506" y="593"/>
                    <a:pt x="4418" y="467"/>
                    <a:pt x="4317" y="392"/>
                  </a:cubicBezTo>
                  <a:cubicBezTo>
                    <a:pt x="3992" y="112"/>
                    <a:pt x="3595" y="0"/>
                    <a:pt x="3172" y="0"/>
                  </a:cubicBezTo>
                  <a:close/>
                  <a:moveTo>
                    <a:pt x="186" y="1222"/>
                  </a:moveTo>
                  <a:cubicBezTo>
                    <a:pt x="123" y="1260"/>
                    <a:pt x="61" y="1301"/>
                    <a:pt x="0" y="1346"/>
                  </a:cubicBezTo>
                  <a:lnTo>
                    <a:pt x="139" y="1258"/>
                  </a:lnTo>
                  <a:cubicBezTo>
                    <a:pt x="154" y="1246"/>
                    <a:pt x="170" y="1234"/>
                    <a:pt x="186" y="1222"/>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1" name="Google Shape;331;p31"/>
            <p:cNvSpPr/>
            <p:nvPr/>
          </p:nvSpPr>
          <p:spPr>
            <a:xfrm>
              <a:off x="3795400" y="2752675"/>
              <a:ext cx="37675" cy="43725"/>
            </a:xfrm>
            <a:custGeom>
              <a:avLst/>
              <a:gdLst/>
              <a:ahLst/>
              <a:cxnLst/>
              <a:rect l="l" t="t" r="r" b="b"/>
              <a:pathLst>
                <a:path w="1507" h="1749" extrusionOk="0">
                  <a:moveTo>
                    <a:pt x="199" y="0"/>
                  </a:moveTo>
                  <a:cubicBezTo>
                    <a:pt x="132" y="0"/>
                    <a:pt x="88" y="82"/>
                    <a:pt x="76" y="152"/>
                  </a:cubicBezTo>
                  <a:cubicBezTo>
                    <a:pt x="0" y="491"/>
                    <a:pt x="51" y="855"/>
                    <a:pt x="214" y="1156"/>
                  </a:cubicBezTo>
                  <a:cubicBezTo>
                    <a:pt x="565" y="1545"/>
                    <a:pt x="879" y="1583"/>
                    <a:pt x="1092" y="1683"/>
                  </a:cubicBezTo>
                  <a:cubicBezTo>
                    <a:pt x="1147" y="1716"/>
                    <a:pt x="1210" y="1748"/>
                    <a:pt x="1267" y="1748"/>
                  </a:cubicBezTo>
                  <a:cubicBezTo>
                    <a:pt x="1276" y="1748"/>
                    <a:pt x="1285" y="1748"/>
                    <a:pt x="1293" y="1746"/>
                  </a:cubicBezTo>
                  <a:cubicBezTo>
                    <a:pt x="1431" y="1733"/>
                    <a:pt x="1506" y="1595"/>
                    <a:pt x="1494" y="1470"/>
                  </a:cubicBezTo>
                  <a:cubicBezTo>
                    <a:pt x="1469" y="1332"/>
                    <a:pt x="1356" y="1244"/>
                    <a:pt x="1243" y="1194"/>
                  </a:cubicBezTo>
                  <a:cubicBezTo>
                    <a:pt x="1117" y="1144"/>
                    <a:pt x="992" y="1131"/>
                    <a:pt x="866" y="1119"/>
                  </a:cubicBezTo>
                  <a:cubicBezTo>
                    <a:pt x="954" y="1031"/>
                    <a:pt x="1080" y="1018"/>
                    <a:pt x="1193" y="981"/>
                  </a:cubicBezTo>
                  <a:cubicBezTo>
                    <a:pt x="1306" y="930"/>
                    <a:pt x="1419" y="805"/>
                    <a:pt x="1356" y="692"/>
                  </a:cubicBezTo>
                  <a:cubicBezTo>
                    <a:pt x="1331" y="629"/>
                    <a:pt x="1255" y="604"/>
                    <a:pt x="1193" y="591"/>
                  </a:cubicBezTo>
                  <a:cubicBezTo>
                    <a:pt x="1167" y="588"/>
                    <a:pt x="1141" y="586"/>
                    <a:pt x="1116" y="586"/>
                  </a:cubicBezTo>
                  <a:cubicBezTo>
                    <a:pt x="883" y="586"/>
                    <a:pt x="671" y="734"/>
                    <a:pt x="490" y="893"/>
                  </a:cubicBezTo>
                  <a:cubicBezTo>
                    <a:pt x="553" y="604"/>
                    <a:pt x="477" y="290"/>
                    <a:pt x="289" y="52"/>
                  </a:cubicBezTo>
                  <a:cubicBezTo>
                    <a:pt x="264" y="39"/>
                    <a:pt x="251" y="14"/>
                    <a:pt x="214" y="2"/>
                  </a:cubicBezTo>
                  <a:cubicBezTo>
                    <a:pt x="209" y="1"/>
                    <a:pt x="204" y="0"/>
                    <a:pt x="199"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2" name="Google Shape;332;p31"/>
            <p:cNvSpPr/>
            <p:nvPr/>
          </p:nvSpPr>
          <p:spPr>
            <a:xfrm>
              <a:off x="3617725" y="2813825"/>
              <a:ext cx="31500" cy="128225"/>
            </a:xfrm>
            <a:custGeom>
              <a:avLst/>
              <a:gdLst/>
              <a:ahLst/>
              <a:cxnLst/>
              <a:rect l="l" t="t" r="r" b="b"/>
              <a:pathLst>
                <a:path w="1260" h="5129" extrusionOk="0">
                  <a:moveTo>
                    <a:pt x="725" y="1"/>
                  </a:moveTo>
                  <a:cubicBezTo>
                    <a:pt x="716" y="1"/>
                    <a:pt x="708" y="8"/>
                    <a:pt x="708" y="15"/>
                  </a:cubicBezTo>
                  <a:cubicBezTo>
                    <a:pt x="896" y="906"/>
                    <a:pt x="996" y="1785"/>
                    <a:pt x="858" y="2688"/>
                  </a:cubicBezTo>
                  <a:cubicBezTo>
                    <a:pt x="733" y="3541"/>
                    <a:pt x="369" y="4294"/>
                    <a:pt x="17" y="5072"/>
                  </a:cubicBezTo>
                  <a:cubicBezTo>
                    <a:pt x="1" y="5106"/>
                    <a:pt x="23" y="5128"/>
                    <a:pt x="47" y="5128"/>
                  </a:cubicBezTo>
                  <a:cubicBezTo>
                    <a:pt x="59" y="5128"/>
                    <a:pt x="72" y="5123"/>
                    <a:pt x="80" y="5110"/>
                  </a:cubicBezTo>
                  <a:cubicBezTo>
                    <a:pt x="1097" y="3604"/>
                    <a:pt x="1260" y="1722"/>
                    <a:pt x="745" y="15"/>
                  </a:cubicBezTo>
                  <a:cubicBezTo>
                    <a:pt x="740" y="5"/>
                    <a:pt x="732" y="1"/>
                    <a:pt x="725" y="1"/>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3" name="Google Shape;333;p31"/>
            <p:cNvSpPr/>
            <p:nvPr/>
          </p:nvSpPr>
          <p:spPr>
            <a:xfrm>
              <a:off x="3551950" y="2888100"/>
              <a:ext cx="33900" cy="127900"/>
            </a:xfrm>
            <a:custGeom>
              <a:avLst/>
              <a:gdLst/>
              <a:ahLst/>
              <a:cxnLst/>
              <a:rect l="l" t="t" r="r" b="b"/>
              <a:pathLst>
                <a:path w="1356" h="5116" extrusionOk="0">
                  <a:moveTo>
                    <a:pt x="15" y="1"/>
                  </a:moveTo>
                  <a:cubicBezTo>
                    <a:pt x="7" y="1"/>
                    <a:pt x="1" y="9"/>
                    <a:pt x="1" y="18"/>
                  </a:cubicBezTo>
                  <a:cubicBezTo>
                    <a:pt x="402" y="771"/>
                    <a:pt x="728" y="1549"/>
                    <a:pt x="866" y="2403"/>
                  </a:cubicBezTo>
                  <a:cubicBezTo>
                    <a:pt x="1004" y="3306"/>
                    <a:pt x="854" y="4172"/>
                    <a:pt x="728" y="5063"/>
                  </a:cubicBezTo>
                  <a:cubicBezTo>
                    <a:pt x="721" y="5094"/>
                    <a:pt x="742" y="5115"/>
                    <a:pt x="762" y="5115"/>
                  </a:cubicBezTo>
                  <a:cubicBezTo>
                    <a:pt x="774" y="5115"/>
                    <a:pt x="786" y="5107"/>
                    <a:pt x="791" y="5088"/>
                  </a:cubicBezTo>
                  <a:cubicBezTo>
                    <a:pt x="1356" y="3369"/>
                    <a:pt x="1004" y="1499"/>
                    <a:pt x="26" y="6"/>
                  </a:cubicBezTo>
                  <a:cubicBezTo>
                    <a:pt x="22" y="2"/>
                    <a:pt x="18" y="1"/>
                    <a:pt x="15" y="1"/>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4" name="Google Shape;334;p31"/>
            <p:cNvSpPr/>
            <p:nvPr/>
          </p:nvSpPr>
          <p:spPr>
            <a:xfrm>
              <a:off x="3677525" y="2758000"/>
              <a:ext cx="32250" cy="117475"/>
            </a:xfrm>
            <a:custGeom>
              <a:avLst/>
              <a:gdLst/>
              <a:ahLst/>
              <a:cxnLst/>
              <a:rect l="l" t="t" r="r" b="b"/>
              <a:pathLst>
                <a:path w="1290" h="4699" extrusionOk="0">
                  <a:moveTo>
                    <a:pt x="806" y="0"/>
                  </a:moveTo>
                  <a:cubicBezTo>
                    <a:pt x="796" y="0"/>
                    <a:pt x="788" y="7"/>
                    <a:pt x="788" y="15"/>
                  </a:cubicBezTo>
                  <a:cubicBezTo>
                    <a:pt x="963" y="843"/>
                    <a:pt x="988" y="1646"/>
                    <a:pt x="825" y="2474"/>
                  </a:cubicBezTo>
                  <a:cubicBezTo>
                    <a:pt x="675" y="3240"/>
                    <a:pt x="336" y="3930"/>
                    <a:pt x="10" y="4645"/>
                  </a:cubicBezTo>
                  <a:cubicBezTo>
                    <a:pt x="1" y="4672"/>
                    <a:pt x="23" y="4698"/>
                    <a:pt x="46" y="4698"/>
                  </a:cubicBezTo>
                  <a:cubicBezTo>
                    <a:pt x="56" y="4698"/>
                    <a:pt x="65" y="4694"/>
                    <a:pt x="72" y="4683"/>
                  </a:cubicBezTo>
                  <a:cubicBezTo>
                    <a:pt x="988" y="3353"/>
                    <a:pt x="1290" y="1558"/>
                    <a:pt x="825" y="15"/>
                  </a:cubicBezTo>
                  <a:cubicBezTo>
                    <a:pt x="820" y="4"/>
                    <a:pt x="812" y="0"/>
                    <a:pt x="806"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5" name="Google Shape;335;p31"/>
            <p:cNvSpPr/>
            <p:nvPr/>
          </p:nvSpPr>
          <p:spPr>
            <a:xfrm>
              <a:off x="3736300" y="2724900"/>
              <a:ext cx="31525" cy="96925"/>
            </a:xfrm>
            <a:custGeom>
              <a:avLst/>
              <a:gdLst/>
              <a:ahLst/>
              <a:cxnLst/>
              <a:rect l="l" t="t" r="r" b="b"/>
              <a:pathLst>
                <a:path w="1261" h="3877" extrusionOk="0">
                  <a:moveTo>
                    <a:pt x="925" y="0"/>
                  </a:moveTo>
                  <a:cubicBezTo>
                    <a:pt x="917" y="0"/>
                    <a:pt x="909" y="6"/>
                    <a:pt x="909" y="21"/>
                  </a:cubicBezTo>
                  <a:cubicBezTo>
                    <a:pt x="997" y="686"/>
                    <a:pt x="984" y="1339"/>
                    <a:pt x="821" y="1991"/>
                  </a:cubicBezTo>
                  <a:cubicBezTo>
                    <a:pt x="645" y="2656"/>
                    <a:pt x="319" y="3221"/>
                    <a:pt x="18" y="3823"/>
                  </a:cubicBezTo>
                  <a:cubicBezTo>
                    <a:pt x="0" y="3850"/>
                    <a:pt x="20" y="3876"/>
                    <a:pt x="42" y="3876"/>
                  </a:cubicBezTo>
                  <a:cubicBezTo>
                    <a:pt x="51" y="3876"/>
                    <a:pt x="61" y="3872"/>
                    <a:pt x="68" y="3861"/>
                  </a:cubicBezTo>
                  <a:cubicBezTo>
                    <a:pt x="921" y="2807"/>
                    <a:pt x="1260" y="1326"/>
                    <a:pt x="934" y="8"/>
                  </a:cubicBezTo>
                  <a:cubicBezTo>
                    <a:pt x="934" y="3"/>
                    <a:pt x="930" y="0"/>
                    <a:pt x="925"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6" name="Google Shape;336;p31"/>
            <p:cNvSpPr/>
            <p:nvPr/>
          </p:nvSpPr>
          <p:spPr>
            <a:xfrm>
              <a:off x="3600725" y="2941350"/>
              <a:ext cx="133525" cy="25175"/>
            </a:xfrm>
            <a:custGeom>
              <a:avLst/>
              <a:gdLst/>
              <a:ahLst/>
              <a:cxnLst/>
              <a:rect l="l" t="t" r="r" b="b"/>
              <a:pathLst>
                <a:path w="5341" h="1007" extrusionOk="0">
                  <a:moveTo>
                    <a:pt x="3376" y="1"/>
                  </a:moveTo>
                  <a:cubicBezTo>
                    <a:pt x="2206" y="1"/>
                    <a:pt x="1035" y="328"/>
                    <a:pt x="32" y="938"/>
                  </a:cubicBezTo>
                  <a:cubicBezTo>
                    <a:pt x="1" y="959"/>
                    <a:pt x="13" y="1006"/>
                    <a:pt x="40" y="1006"/>
                  </a:cubicBezTo>
                  <a:cubicBezTo>
                    <a:pt x="46" y="1006"/>
                    <a:pt x="51" y="1004"/>
                    <a:pt x="57" y="1000"/>
                  </a:cubicBezTo>
                  <a:cubicBezTo>
                    <a:pt x="861" y="687"/>
                    <a:pt x="1626" y="335"/>
                    <a:pt x="2479" y="185"/>
                  </a:cubicBezTo>
                  <a:cubicBezTo>
                    <a:pt x="2813" y="132"/>
                    <a:pt x="3148" y="107"/>
                    <a:pt x="3481" y="107"/>
                  </a:cubicBezTo>
                  <a:cubicBezTo>
                    <a:pt x="4098" y="107"/>
                    <a:pt x="4712" y="193"/>
                    <a:pt x="5315" y="348"/>
                  </a:cubicBezTo>
                  <a:cubicBezTo>
                    <a:pt x="5340" y="348"/>
                    <a:pt x="5340" y="323"/>
                    <a:pt x="5328" y="323"/>
                  </a:cubicBezTo>
                  <a:cubicBezTo>
                    <a:pt x="4698" y="105"/>
                    <a:pt x="4037" y="1"/>
                    <a:pt x="3376" y="1"/>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7" name="Google Shape;337;p31"/>
            <p:cNvSpPr/>
            <p:nvPr/>
          </p:nvSpPr>
          <p:spPr>
            <a:xfrm>
              <a:off x="3648675" y="2880725"/>
              <a:ext cx="116625" cy="24525"/>
            </a:xfrm>
            <a:custGeom>
              <a:avLst/>
              <a:gdLst/>
              <a:ahLst/>
              <a:cxnLst/>
              <a:rect l="l" t="t" r="r" b="b"/>
              <a:pathLst>
                <a:path w="4665" h="981" extrusionOk="0">
                  <a:moveTo>
                    <a:pt x="3044" y="0"/>
                  </a:moveTo>
                  <a:cubicBezTo>
                    <a:pt x="1982" y="0"/>
                    <a:pt x="915" y="326"/>
                    <a:pt x="34" y="916"/>
                  </a:cubicBezTo>
                  <a:cubicBezTo>
                    <a:pt x="1" y="938"/>
                    <a:pt x="27" y="980"/>
                    <a:pt x="60" y="980"/>
                  </a:cubicBezTo>
                  <a:cubicBezTo>
                    <a:pt x="64" y="980"/>
                    <a:pt x="68" y="980"/>
                    <a:pt x="72" y="978"/>
                  </a:cubicBezTo>
                  <a:cubicBezTo>
                    <a:pt x="787" y="677"/>
                    <a:pt x="1465" y="338"/>
                    <a:pt x="2230" y="188"/>
                  </a:cubicBezTo>
                  <a:cubicBezTo>
                    <a:pt x="2539" y="131"/>
                    <a:pt x="2844" y="104"/>
                    <a:pt x="3147" y="104"/>
                  </a:cubicBezTo>
                  <a:cubicBezTo>
                    <a:pt x="3646" y="104"/>
                    <a:pt x="4140" y="176"/>
                    <a:pt x="4640" y="301"/>
                  </a:cubicBezTo>
                  <a:cubicBezTo>
                    <a:pt x="4652" y="301"/>
                    <a:pt x="4665" y="276"/>
                    <a:pt x="4640" y="263"/>
                  </a:cubicBezTo>
                  <a:cubicBezTo>
                    <a:pt x="4126" y="85"/>
                    <a:pt x="3586" y="0"/>
                    <a:pt x="3044"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8" name="Google Shape;338;p31"/>
            <p:cNvSpPr/>
            <p:nvPr/>
          </p:nvSpPr>
          <p:spPr>
            <a:xfrm>
              <a:off x="3716100" y="2818975"/>
              <a:ext cx="93000" cy="20700"/>
            </a:xfrm>
            <a:custGeom>
              <a:avLst/>
              <a:gdLst/>
              <a:ahLst/>
              <a:cxnLst/>
              <a:rect l="l" t="t" r="r" b="b"/>
              <a:pathLst>
                <a:path w="3720" h="828" extrusionOk="0">
                  <a:moveTo>
                    <a:pt x="2546" y="0"/>
                  </a:moveTo>
                  <a:cubicBezTo>
                    <a:pt x="1663" y="0"/>
                    <a:pt x="765" y="264"/>
                    <a:pt x="35" y="750"/>
                  </a:cubicBezTo>
                  <a:cubicBezTo>
                    <a:pt x="1" y="773"/>
                    <a:pt x="19" y="827"/>
                    <a:pt x="51" y="827"/>
                  </a:cubicBezTo>
                  <a:cubicBezTo>
                    <a:pt x="54" y="827"/>
                    <a:pt x="57" y="827"/>
                    <a:pt x="60" y="826"/>
                  </a:cubicBezTo>
                  <a:cubicBezTo>
                    <a:pt x="587" y="625"/>
                    <a:pt x="1077" y="374"/>
                    <a:pt x="1616" y="236"/>
                  </a:cubicBezTo>
                  <a:cubicBezTo>
                    <a:pt x="1993" y="147"/>
                    <a:pt x="2370" y="106"/>
                    <a:pt x="2749" y="106"/>
                  </a:cubicBezTo>
                  <a:cubicBezTo>
                    <a:pt x="3064" y="106"/>
                    <a:pt x="3380" y="134"/>
                    <a:pt x="3700" y="186"/>
                  </a:cubicBezTo>
                  <a:cubicBezTo>
                    <a:pt x="3702" y="188"/>
                    <a:pt x="3704" y="189"/>
                    <a:pt x="3706" y="189"/>
                  </a:cubicBezTo>
                  <a:cubicBezTo>
                    <a:pt x="3716" y="189"/>
                    <a:pt x="3720" y="171"/>
                    <a:pt x="3700" y="161"/>
                  </a:cubicBezTo>
                  <a:cubicBezTo>
                    <a:pt x="3329" y="52"/>
                    <a:pt x="2938" y="0"/>
                    <a:pt x="2546"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9" name="Google Shape;339;p31"/>
            <p:cNvSpPr/>
            <p:nvPr/>
          </p:nvSpPr>
          <p:spPr>
            <a:xfrm>
              <a:off x="3559800" y="2639050"/>
              <a:ext cx="63825" cy="384575"/>
            </a:xfrm>
            <a:custGeom>
              <a:avLst/>
              <a:gdLst/>
              <a:ahLst/>
              <a:cxnLst/>
              <a:rect l="l" t="t" r="r" b="b"/>
              <a:pathLst>
                <a:path w="2553" h="15383" extrusionOk="0">
                  <a:moveTo>
                    <a:pt x="2501" y="1"/>
                  </a:moveTo>
                  <a:cubicBezTo>
                    <a:pt x="2490" y="1"/>
                    <a:pt x="2480" y="6"/>
                    <a:pt x="2472" y="17"/>
                  </a:cubicBezTo>
                  <a:cubicBezTo>
                    <a:pt x="979" y="1999"/>
                    <a:pt x="527" y="4785"/>
                    <a:pt x="276" y="7182"/>
                  </a:cubicBezTo>
                  <a:cubicBezTo>
                    <a:pt x="0" y="9880"/>
                    <a:pt x="50" y="12616"/>
                    <a:pt x="239" y="15326"/>
                  </a:cubicBezTo>
                  <a:cubicBezTo>
                    <a:pt x="239" y="15364"/>
                    <a:pt x="267" y="15383"/>
                    <a:pt x="295" y="15383"/>
                  </a:cubicBezTo>
                  <a:cubicBezTo>
                    <a:pt x="323" y="15383"/>
                    <a:pt x="352" y="15364"/>
                    <a:pt x="352" y="15326"/>
                  </a:cubicBezTo>
                  <a:cubicBezTo>
                    <a:pt x="251" y="12716"/>
                    <a:pt x="189" y="10106"/>
                    <a:pt x="427" y="7508"/>
                  </a:cubicBezTo>
                  <a:cubicBezTo>
                    <a:pt x="540" y="6165"/>
                    <a:pt x="753" y="4835"/>
                    <a:pt x="1105" y="3530"/>
                  </a:cubicBezTo>
                  <a:cubicBezTo>
                    <a:pt x="1431" y="2300"/>
                    <a:pt x="1933" y="1184"/>
                    <a:pt x="2535" y="54"/>
                  </a:cubicBezTo>
                  <a:cubicBezTo>
                    <a:pt x="2553" y="28"/>
                    <a:pt x="2527" y="1"/>
                    <a:pt x="2501" y="1"/>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0" name="Google Shape;340;p31"/>
            <p:cNvSpPr/>
            <p:nvPr/>
          </p:nvSpPr>
          <p:spPr>
            <a:xfrm>
              <a:off x="3586775" y="2468375"/>
              <a:ext cx="133975" cy="174875"/>
            </a:xfrm>
            <a:custGeom>
              <a:avLst/>
              <a:gdLst/>
              <a:ahLst/>
              <a:cxnLst/>
              <a:rect l="l" t="t" r="r" b="b"/>
              <a:pathLst>
                <a:path w="5359" h="6995" extrusionOk="0">
                  <a:moveTo>
                    <a:pt x="3567" y="1"/>
                  </a:moveTo>
                  <a:cubicBezTo>
                    <a:pt x="3514" y="1"/>
                    <a:pt x="3464" y="17"/>
                    <a:pt x="3426" y="55"/>
                  </a:cubicBezTo>
                  <a:cubicBezTo>
                    <a:pt x="3288" y="205"/>
                    <a:pt x="3552" y="519"/>
                    <a:pt x="3602" y="682"/>
                  </a:cubicBezTo>
                  <a:cubicBezTo>
                    <a:pt x="2824" y="795"/>
                    <a:pt x="2197" y="1084"/>
                    <a:pt x="1619" y="1598"/>
                  </a:cubicBezTo>
                  <a:cubicBezTo>
                    <a:pt x="942" y="2226"/>
                    <a:pt x="314" y="3217"/>
                    <a:pt x="164" y="4171"/>
                  </a:cubicBezTo>
                  <a:cubicBezTo>
                    <a:pt x="0" y="5200"/>
                    <a:pt x="502" y="6178"/>
                    <a:pt x="1318" y="6881"/>
                  </a:cubicBezTo>
                  <a:cubicBezTo>
                    <a:pt x="1545" y="6959"/>
                    <a:pt x="1781" y="6995"/>
                    <a:pt x="2016" y="6995"/>
                  </a:cubicBezTo>
                  <a:cubicBezTo>
                    <a:pt x="2315" y="6995"/>
                    <a:pt x="2613" y="6936"/>
                    <a:pt x="2887" y="6831"/>
                  </a:cubicBezTo>
                  <a:cubicBezTo>
                    <a:pt x="3376" y="6643"/>
                    <a:pt x="3790" y="6317"/>
                    <a:pt x="4142" y="5928"/>
                  </a:cubicBezTo>
                  <a:cubicBezTo>
                    <a:pt x="4706" y="5325"/>
                    <a:pt x="5095" y="4572"/>
                    <a:pt x="5221" y="3744"/>
                  </a:cubicBezTo>
                  <a:cubicBezTo>
                    <a:pt x="5359" y="2916"/>
                    <a:pt x="5196" y="2025"/>
                    <a:pt x="4744" y="1272"/>
                  </a:cubicBezTo>
                  <a:cubicBezTo>
                    <a:pt x="4957" y="1259"/>
                    <a:pt x="5146" y="1172"/>
                    <a:pt x="5296" y="1033"/>
                  </a:cubicBezTo>
                  <a:cubicBezTo>
                    <a:pt x="5233" y="908"/>
                    <a:pt x="5083" y="820"/>
                    <a:pt x="4932" y="808"/>
                  </a:cubicBezTo>
                  <a:cubicBezTo>
                    <a:pt x="4908" y="805"/>
                    <a:pt x="4883" y="804"/>
                    <a:pt x="4858" y="804"/>
                  </a:cubicBezTo>
                  <a:cubicBezTo>
                    <a:pt x="4741" y="804"/>
                    <a:pt x="4619" y="827"/>
                    <a:pt x="4506" y="858"/>
                  </a:cubicBezTo>
                  <a:cubicBezTo>
                    <a:pt x="4556" y="732"/>
                    <a:pt x="4606" y="607"/>
                    <a:pt x="4581" y="481"/>
                  </a:cubicBezTo>
                  <a:cubicBezTo>
                    <a:pt x="4568" y="343"/>
                    <a:pt x="4480" y="205"/>
                    <a:pt x="4342" y="180"/>
                  </a:cubicBezTo>
                  <a:cubicBezTo>
                    <a:pt x="4332" y="179"/>
                    <a:pt x="4321" y="178"/>
                    <a:pt x="4311" y="178"/>
                  </a:cubicBezTo>
                  <a:cubicBezTo>
                    <a:pt x="4140" y="178"/>
                    <a:pt x="4027" y="367"/>
                    <a:pt x="4004" y="544"/>
                  </a:cubicBezTo>
                  <a:cubicBezTo>
                    <a:pt x="3966" y="393"/>
                    <a:pt x="3928" y="230"/>
                    <a:pt x="3828" y="117"/>
                  </a:cubicBezTo>
                  <a:cubicBezTo>
                    <a:pt x="3757" y="47"/>
                    <a:pt x="3657" y="1"/>
                    <a:pt x="3567" y="1"/>
                  </a:cubicBezTo>
                  <a:close/>
                </a:path>
              </a:pathLst>
            </a:custGeom>
            <a:solidFill>
              <a:srgbClr val="AD5A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1" name="Google Shape;341;p31"/>
            <p:cNvSpPr/>
            <p:nvPr/>
          </p:nvSpPr>
          <p:spPr>
            <a:xfrm>
              <a:off x="3633675" y="2513800"/>
              <a:ext cx="83625" cy="129900"/>
            </a:xfrm>
            <a:custGeom>
              <a:avLst/>
              <a:gdLst/>
              <a:ahLst/>
              <a:cxnLst/>
              <a:rect l="l" t="t" r="r" b="b"/>
              <a:pathLst>
                <a:path w="3345" h="5196" extrusionOk="0">
                  <a:moveTo>
                    <a:pt x="2966" y="0"/>
                  </a:moveTo>
                  <a:cubicBezTo>
                    <a:pt x="2944" y="0"/>
                    <a:pt x="2924" y="17"/>
                    <a:pt x="2931" y="45"/>
                  </a:cubicBezTo>
                  <a:cubicBezTo>
                    <a:pt x="3031" y="1149"/>
                    <a:pt x="2818" y="2266"/>
                    <a:pt x="2241" y="3232"/>
                  </a:cubicBezTo>
                  <a:cubicBezTo>
                    <a:pt x="1726" y="4098"/>
                    <a:pt x="898" y="4650"/>
                    <a:pt x="32" y="5140"/>
                  </a:cubicBezTo>
                  <a:cubicBezTo>
                    <a:pt x="0" y="5150"/>
                    <a:pt x="22" y="5196"/>
                    <a:pt x="51" y="5196"/>
                  </a:cubicBezTo>
                  <a:cubicBezTo>
                    <a:pt x="57" y="5196"/>
                    <a:pt x="63" y="5194"/>
                    <a:pt x="70" y="5190"/>
                  </a:cubicBezTo>
                  <a:cubicBezTo>
                    <a:pt x="2090" y="4324"/>
                    <a:pt x="3345" y="2228"/>
                    <a:pt x="3006" y="32"/>
                  </a:cubicBezTo>
                  <a:cubicBezTo>
                    <a:pt x="3000" y="10"/>
                    <a:pt x="2983" y="0"/>
                    <a:pt x="2966" y="0"/>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2" name="Google Shape;342;p31"/>
            <p:cNvSpPr/>
            <p:nvPr/>
          </p:nvSpPr>
          <p:spPr>
            <a:xfrm>
              <a:off x="3632100" y="2505725"/>
              <a:ext cx="72350" cy="136150"/>
            </a:xfrm>
            <a:custGeom>
              <a:avLst/>
              <a:gdLst/>
              <a:ahLst/>
              <a:cxnLst/>
              <a:rect l="l" t="t" r="r" b="b"/>
              <a:pathLst>
                <a:path w="2894" h="5446" extrusionOk="0">
                  <a:moveTo>
                    <a:pt x="2856" y="1"/>
                  </a:moveTo>
                  <a:cubicBezTo>
                    <a:pt x="2843" y="1"/>
                    <a:pt x="2831" y="10"/>
                    <a:pt x="2831" y="29"/>
                  </a:cubicBezTo>
                  <a:cubicBezTo>
                    <a:pt x="2693" y="2225"/>
                    <a:pt x="1475" y="3844"/>
                    <a:pt x="20" y="5400"/>
                  </a:cubicBezTo>
                  <a:cubicBezTo>
                    <a:pt x="0" y="5419"/>
                    <a:pt x="18" y="5446"/>
                    <a:pt x="39" y="5446"/>
                  </a:cubicBezTo>
                  <a:cubicBezTo>
                    <a:pt x="45" y="5446"/>
                    <a:pt x="51" y="5443"/>
                    <a:pt x="57" y="5437"/>
                  </a:cubicBezTo>
                  <a:cubicBezTo>
                    <a:pt x="1613" y="4095"/>
                    <a:pt x="2893" y="2150"/>
                    <a:pt x="2881" y="29"/>
                  </a:cubicBezTo>
                  <a:cubicBezTo>
                    <a:pt x="2881" y="10"/>
                    <a:pt x="2868" y="1"/>
                    <a:pt x="2856" y="1"/>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3" name="Google Shape;343;p31"/>
            <p:cNvSpPr/>
            <p:nvPr/>
          </p:nvSpPr>
          <p:spPr>
            <a:xfrm>
              <a:off x="3627325" y="2504200"/>
              <a:ext cx="65400" cy="134850"/>
            </a:xfrm>
            <a:custGeom>
              <a:avLst/>
              <a:gdLst/>
              <a:ahLst/>
              <a:cxnLst/>
              <a:rect l="l" t="t" r="r" b="b"/>
              <a:pathLst>
                <a:path w="2616" h="5394" extrusionOk="0">
                  <a:moveTo>
                    <a:pt x="2585" y="1"/>
                  </a:moveTo>
                  <a:cubicBezTo>
                    <a:pt x="2577" y="1"/>
                    <a:pt x="2570" y="5"/>
                    <a:pt x="2570" y="15"/>
                  </a:cubicBezTo>
                  <a:cubicBezTo>
                    <a:pt x="2030" y="1935"/>
                    <a:pt x="1064" y="3666"/>
                    <a:pt x="10" y="5348"/>
                  </a:cubicBezTo>
                  <a:cubicBezTo>
                    <a:pt x="0" y="5367"/>
                    <a:pt x="20" y="5394"/>
                    <a:pt x="41" y="5394"/>
                  </a:cubicBezTo>
                  <a:cubicBezTo>
                    <a:pt x="48" y="5394"/>
                    <a:pt x="54" y="5391"/>
                    <a:pt x="60" y="5385"/>
                  </a:cubicBezTo>
                  <a:cubicBezTo>
                    <a:pt x="1252" y="3867"/>
                    <a:pt x="2193" y="1909"/>
                    <a:pt x="2607" y="27"/>
                  </a:cubicBezTo>
                  <a:cubicBezTo>
                    <a:pt x="2615" y="12"/>
                    <a:pt x="2599" y="1"/>
                    <a:pt x="2585" y="1"/>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4" name="Google Shape;344;p31"/>
            <p:cNvSpPr/>
            <p:nvPr/>
          </p:nvSpPr>
          <p:spPr>
            <a:xfrm>
              <a:off x="3623275" y="2505275"/>
              <a:ext cx="58400" cy="130275"/>
            </a:xfrm>
            <a:custGeom>
              <a:avLst/>
              <a:gdLst/>
              <a:ahLst/>
              <a:cxnLst/>
              <a:rect l="l" t="t" r="r" b="b"/>
              <a:pathLst>
                <a:path w="2336" h="5211" extrusionOk="0">
                  <a:moveTo>
                    <a:pt x="2284" y="1"/>
                  </a:moveTo>
                  <a:cubicBezTo>
                    <a:pt x="2273" y="1"/>
                    <a:pt x="2263" y="7"/>
                    <a:pt x="2255" y="22"/>
                  </a:cubicBezTo>
                  <a:cubicBezTo>
                    <a:pt x="1502" y="1716"/>
                    <a:pt x="649" y="3410"/>
                    <a:pt x="9" y="5167"/>
                  </a:cubicBezTo>
                  <a:cubicBezTo>
                    <a:pt x="1" y="5191"/>
                    <a:pt x="24" y="5211"/>
                    <a:pt x="45" y="5211"/>
                  </a:cubicBezTo>
                  <a:cubicBezTo>
                    <a:pt x="57" y="5211"/>
                    <a:pt x="67" y="5205"/>
                    <a:pt x="71" y="5192"/>
                  </a:cubicBezTo>
                  <a:cubicBezTo>
                    <a:pt x="925" y="3535"/>
                    <a:pt x="1590" y="1766"/>
                    <a:pt x="2318" y="59"/>
                  </a:cubicBezTo>
                  <a:cubicBezTo>
                    <a:pt x="2335" y="33"/>
                    <a:pt x="2310" y="1"/>
                    <a:pt x="2284" y="1"/>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5" name="Google Shape;345;p31"/>
            <p:cNvSpPr/>
            <p:nvPr/>
          </p:nvSpPr>
          <p:spPr>
            <a:xfrm>
              <a:off x="3619400" y="2498500"/>
              <a:ext cx="56450" cy="134275"/>
            </a:xfrm>
            <a:custGeom>
              <a:avLst/>
              <a:gdLst/>
              <a:ahLst/>
              <a:cxnLst/>
              <a:rect l="l" t="t" r="r" b="b"/>
              <a:pathLst>
                <a:path w="2258" h="5371" extrusionOk="0">
                  <a:moveTo>
                    <a:pt x="2218" y="1"/>
                  </a:moveTo>
                  <a:cubicBezTo>
                    <a:pt x="2215" y="1"/>
                    <a:pt x="2211" y="2"/>
                    <a:pt x="2209" y="4"/>
                  </a:cubicBezTo>
                  <a:cubicBezTo>
                    <a:pt x="1017" y="1472"/>
                    <a:pt x="88" y="3417"/>
                    <a:pt x="1" y="5337"/>
                  </a:cubicBezTo>
                  <a:cubicBezTo>
                    <a:pt x="1" y="5358"/>
                    <a:pt x="22" y="5371"/>
                    <a:pt x="42" y="5371"/>
                  </a:cubicBezTo>
                  <a:cubicBezTo>
                    <a:pt x="60" y="5371"/>
                    <a:pt x="76" y="5361"/>
                    <a:pt x="76" y="5337"/>
                  </a:cubicBezTo>
                  <a:cubicBezTo>
                    <a:pt x="364" y="3417"/>
                    <a:pt x="1080" y="1610"/>
                    <a:pt x="2247" y="42"/>
                  </a:cubicBezTo>
                  <a:cubicBezTo>
                    <a:pt x="2257" y="21"/>
                    <a:pt x="2234" y="1"/>
                    <a:pt x="2218" y="1"/>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6" name="Google Shape;346;p31"/>
            <p:cNvSpPr/>
            <p:nvPr/>
          </p:nvSpPr>
          <p:spPr>
            <a:xfrm>
              <a:off x="3593675" y="2495250"/>
              <a:ext cx="74475" cy="133400"/>
            </a:xfrm>
            <a:custGeom>
              <a:avLst/>
              <a:gdLst/>
              <a:ahLst/>
              <a:cxnLst/>
              <a:rect l="l" t="t" r="r" b="b"/>
              <a:pathLst>
                <a:path w="2979" h="5336" extrusionOk="0">
                  <a:moveTo>
                    <a:pt x="2926" y="1"/>
                  </a:moveTo>
                  <a:cubicBezTo>
                    <a:pt x="2917" y="1"/>
                    <a:pt x="2908" y="3"/>
                    <a:pt x="2899" y="9"/>
                  </a:cubicBezTo>
                  <a:cubicBezTo>
                    <a:pt x="1544" y="1238"/>
                    <a:pt x="1" y="3434"/>
                    <a:pt x="904" y="5317"/>
                  </a:cubicBezTo>
                  <a:cubicBezTo>
                    <a:pt x="913" y="5330"/>
                    <a:pt x="926" y="5335"/>
                    <a:pt x="939" y="5335"/>
                  </a:cubicBezTo>
                  <a:cubicBezTo>
                    <a:pt x="964" y="5335"/>
                    <a:pt x="988" y="5316"/>
                    <a:pt x="979" y="5292"/>
                  </a:cubicBezTo>
                  <a:cubicBezTo>
                    <a:pt x="327" y="3347"/>
                    <a:pt x="1632" y="1376"/>
                    <a:pt x="2950" y="59"/>
                  </a:cubicBezTo>
                  <a:cubicBezTo>
                    <a:pt x="2979" y="30"/>
                    <a:pt x="2955" y="1"/>
                    <a:pt x="2926" y="1"/>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7" name="Google Shape;347;p31"/>
            <p:cNvSpPr/>
            <p:nvPr/>
          </p:nvSpPr>
          <p:spPr>
            <a:xfrm>
              <a:off x="3578625" y="2491000"/>
              <a:ext cx="83700" cy="134250"/>
            </a:xfrm>
            <a:custGeom>
              <a:avLst/>
              <a:gdLst/>
              <a:ahLst/>
              <a:cxnLst/>
              <a:rect l="l" t="t" r="r" b="b"/>
              <a:pathLst>
                <a:path w="3348" h="5370" extrusionOk="0">
                  <a:moveTo>
                    <a:pt x="3323" y="0"/>
                  </a:moveTo>
                  <a:cubicBezTo>
                    <a:pt x="3320" y="0"/>
                    <a:pt x="3317" y="1"/>
                    <a:pt x="3313" y="3"/>
                  </a:cubicBezTo>
                  <a:cubicBezTo>
                    <a:pt x="1795" y="1095"/>
                    <a:pt x="0" y="3441"/>
                    <a:pt x="1205" y="5349"/>
                  </a:cubicBezTo>
                  <a:cubicBezTo>
                    <a:pt x="1216" y="5363"/>
                    <a:pt x="1230" y="5370"/>
                    <a:pt x="1244" y="5370"/>
                  </a:cubicBezTo>
                  <a:cubicBezTo>
                    <a:pt x="1278" y="5370"/>
                    <a:pt x="1311" y="5334"/>
                    <a:pt x="1293" y="5299"/>
                  </a:cubicBezTo>
                  <a:cubicBezTo>
                    <a:pt x="402" y="3328"/>
                    <a:pt x="1757" y="1220"/>
                    <a:pt x="3326" y="41"/>
                  </a:cubicBezTo>
                  <a:cubicBezTo>
                    <a:pt x="3347" y="30"/>
                    <a:pt x="3341" y="0"/>
                    <a:pt x="3323" y="0"/>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8" name="Google Shape;348;p31"/>
            <p:cNvSpPr/>
            <p:nvPr/>
          </p:nvSpPr>
          <p:spPr>
            <a:xfrm>
              <a:off x="3605600" y="2617150"/>
              <a:ext cx="43625" cy="31900"/>
            </a:xfrm>
            <a:custGeom>
              <a:avLst/>
              <a:gdLst/>
              <a:ahLst/>
              <a:cxnLst/>
              <a:rect l="l" t="t" r="r" b="b"/>
              <a:pathLst>
                <a:path w="1745" h="1276" extrusionOk="0">
                  <a:moveTo>
                    <a:pt x="230" y="0"/>
                  </a:moveTo>
                  <a:cubicBezTo>
                    <a:pt x="121" y="0"/>
                    <a:pt x="0" y="85"/>
                    <a:pt x="0" y="202"/>
                  </a:cubicBezTo>
                  <a:cubicBezTo>
                    <a:pt x="0" y="265"/>
                    <a:pt x="38" y="328"/>
                    <a:pt x="76" y="391"/>
                  </a:cubicBezTo>
                  <a:cubicBezTo>
                    <a:pt x="201" y="579"/>
                    <a:pt x="251" y="867"/>
                    <a:pt x="653" y="1169"/>
                  </a:cubicBezTo>
                  <a:cubicBezTo>
                    <a:pt x="819" y="1241"/>
                    <a:pt x="1001" y="1275"/>
                    <a:pt x="1185" y="1275"/>
                  </a:cubicBezTo>
                  <a:cubicBezTo>
                    <a:pt x="1322" y="1275"/>
                    <a:pt x="1460" y="1256"/>
                    <a:pt x="1594" y="1219"/>
                  </a:cubicBezTo>
                  <a:cubicBezTo>
                    <a:pt x="1669" y="1194"/>
                    <a:pt x="1745" y="1144"/>
                    <a:pt x="1720" y="1068"/>
                  </a:cubicBezTo>
                  <a:cubicBezTo>
                    <a:pt x="1720" y="1043"/>
                    <a:pt x="1695" y="1031"/>
                    <a:pt x="1669" y="1006"/>
                  </a:cubicBezTo>
                  <a:cubicBezTo>
                    <a:pt x="1519" y="905"/>
                    <a:pt x="1335" y="849"/>
                    <a:pt x="1151" y="849"/>
                  </a:cubicBezTo>
                  <a:cubicBezTo>
                    <a:pt x="1059" y="849"/>
                    <a:pt x="967" y="863"/>
                    <a:pt x="879" y="893"/>
                  </a:cubicBezTo>
                  <a:cubicBezTo>
                    <a:pt x="1017" y="692"/>
                    <a:pt x="1155" y="453"/>
                    <a:pt x="1092" y="215"/>
                  </a:cubicBezTo>
                  <a:cubicBezTo>
                    <a:pt x="1080" y="152"/>
                    <a:pt x="1042" y="77"/>
                    <a:pt x="992" y="52"/>
                  </a:cubicBezTo>
                  <a:cubicBezTo>
                    <a:pt x="977" y="47"/>
                    <a:pt x="961" y="44"/>
                    <a:pt x="946" y="44"/>
                  </a:cubicBezTo>
                  <a:cubicBezTo>
                    <a:pt x="850" y="44"/>
                    <a:pt x="763" y="141"/>
                    <a:pt x="741" y="227"/>
                  </a:cubicBezTo>
                  <a:cubicBezTo>
                    <a:pt x="703" y="340"/>
                    <a:pt x="703" y="466"/>
                    <a:pt x="628" y="554"/>
                  </a:cubicBezTo>
                  <a:cubicBezTo>
                    <a:pt x="603" y="441"/>
                    <a:pt x="590" y="315"/>
                    <a:pt x="527" y="202"/>
                  </a:cubicBezTo>
                  <a:cubicBezTo>
                    <a:pt x="477" y="102"/>
                    <a:pt x="377" y="14"/>
                    <a:pt x="251" y="2"/>
                  </a:cubicBezTo>
                  <a:cubicBezTo>
                    <a:pt x="244" y="1"/>
                    <a:pt x="237" y="0"/>
                    <a:pt x="230" y="0"/>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9" name="Google Shape;349;p31"/>
            <p:cNvSpPr/>
            <p:nvPr/>
          </p:nvSpPr>
          <p:spPr>
            <a:xfrm>
              <a:off x="3566700" y="2710025"/>
              <a:ext cx="144950" cy="125525"/>
            </a:xfrm>
            <a:custGeom>
              <a:avLst/>
              <a:gdLst/>
              <a:ahLst/>
              <a:cxnLst/>
              <a:rect l="l" t="t" r="r" b="b"/>
              <a:pathLst>
                <a:path w="5798" h="5021" extrusionOk="0">
                  <a:moveTo>
                    <a:pt x="4855" y="0"/>
                  </a:moveTo>
                  <a:cubicBezTo>
                    <a:pt x="2487" y="0"/>
                    <a:pt x="792" y="2857"/>
                    <a:pt x="126" y="4619"/>
                  </a:cubicBezTo>
                  <a:lnTo>
                    <a:pt x="0" y="5021"/>
                  </a:lnTo>
                  <a:cubicBezTo>
                    <a:pt x="553" y="3929"/>
                    <a:pt x="2096" y="2774"/>
                    <a:pt x="3702" y="2134"/>
                  </a:cubicBezTo>
                  <a:cubicBezTo>
                    <a:pt x="4505" y="1808"/>
                    <a:pt x="5459" y="1482"/>
                    <a:pt x="5735" y="654"/>
                  </a:cubicBezTo>
                  <a:cubicBezTo>
                    <a:pt x="5773" y="566"/>
                    <a:pt x="5798" y="465"/>
                    <a:pt x="5773" y="365"/>
                  </a:cubicBezTo>
                  <a:cubicBezTo>
                    <a:pt x="5710" y="152"/>
                    <a:pt x="5472" y="51"/>
                    <a:pt x="5246" y="26"/>
                  </a:cubicBezTo>
                  <a:cubicBezTo>
                    <a:pt x="5113" y="9"/>
                    <a:pt x="4983" y="0"/>
                    <a:pt x="4855" y="0"/>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0" name="Google Shape;350;p31"/>
            <p:cNvSpPr/>
            <p:nvPr/>
          </p:nvSpPr>
          <p:spPr>
            <a:xfrm>
              <a:off x="3565025" y="2727850"/>
              <a:ext cx="122075" cy="108925"/>
            </a:xfrm>
            <a:custGeom>
              <a:avLst/>
              <a:gdLst/>
              <a:ahLst/>
              <a:cxnLst/>
              <a:rect l="l" t="t" r="r" b="b"/>
              <a:pathLst>
                <a:path w="4883" h="4357" extrusionOk="0">
                  <a:moveTo>
                    <a:pt x="4858" y="1"/>
                  </a:moveTo>
                  <a:cubicBezTo>
                    <a:pt x="4855" y="1"/>
                    <a:pt x="4852" y="2"/>
                    <a:pt x="4848" y="3"/>
                  </a:cubicBezTo>
                  <a:cubicBezTo>
                    <a:pt x="2715" y="643"/>
                    <a:pt x="820" y="2174"/>
                    <a:pt x="17" y="4295"/>
                  </a:cubicBezTo>
                  <a:cubicBezTo>
                    <a:pt x="0" y="4329"/>
                    <a:pt x="34" y="4356"/>
                    <a:pt x="66" y="4356"/>
                  </a:cubicBezTo>
                  <a:cubicBezTo>
                    <a:pt x="81" y="4356"/>
                    <a:pt x="97" y="4349"/>
                    <a:pt x="105" y="4333"/>
                  </a:cubicBezTo>
                  <a:cubicBezTo>
                    <a:pt x="682" y="3404"/>
                    <a:pt x="1197" y="2501"/>
                    <a:pt x="2012" y="1748"/>
                  </a:cubicBezTo>
                  <a:cubicBezTo>
                    <a:pt x="2841" y="982"/>
                    <a:pt x="3819" y="468"/>
                    <a:pt x="4861" y="41"/>
                  </a:cubicBezTo>
                  <a:cubicBezTo>
                    <a:pt x="4883" y="30"/>
                    <a:pt x="4876" y="1"/>
                    <a:pt x="4858" y="1"/>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1" name="Google Shape;351;p31"/>
            <p:cNvSpPr/>
            <p:nvPr/>
          </p:nvSpPr>
          <p:spPr>
            <a:xfrm>
              <a:off x="3565125" y="2782100"/>
              <a:ext cx="148725" cy="148200"/>
            </a:xfrm>
            <a:custGeom>
              <a:avLst/>
              <a:gdLst/>
              <a:ahLst/>
              <a:cxnLst/>
              <a:rect l="l" t="t" r="r" b="b"/>
              <a:pathLst>
                <a:path w="5949" h="5928" extrusionOk="0">
                  <a:moveTo>
                    <a:pt x="5152" y="0"/>
                  </a:moveTo>
                  <a:cubicBezTo>
                    <a:pt x="2404" y="0"/>
                    <a:pt x="592" y="3544"/>
                    <a:pt x="1" y="5601"/>
                  </a:cubicBezTo>
                  <a:lnTo>
                    <a:pt x="1" y="5927"/>
                  </a:lnTo>
                  <a:cubicBezTo>
                    <a:pt x="515" y="4685"/>
                    <a:pt x="2109" y="3280"/>
                    <a:pt x="3803" y="2439"/>
                  </a:cubicBezTo>
                  <a:cubicBezTo>
                    <a:pt x="4656" y="2025"/>
                    <a:pt x="5660" y="1573"/>
                    <a:pt x="5899" y="657"/>
                  </a:cubicBezTo>
                  <a:cubicBezTo>
                    <a:pt x="5936" y="544"/>
                    <a:pt x="5949" y="431"/>
                    <a:pt x="5911" y="331"/>
                  </a:cubicBezTo>
                  <a:cubicBezTo>
                    <a:pt x="5836" y="105"/>
                    <a:pt x="5560" y="17"/>
                    <a:pt x="5309" y="4"/>
                  </a:cubicBezTo>
                  <a:cubicBezTo>
                    <a:pt x="5256" y="2"/>
                    <a:pt x="5204" y="0"/>
                    <a:pt x="5152" y="0"/>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2" name="Google Shape;352;p31"/>
            <p:cNvSpPr/>
            <p:nvPr/>
          </p:nvSpPr>
          <p:spPr>
            <a:xfrm>
              <a:off x="3563775" y="2801950"/>
              <a:ext cx="123725" cy="129575"/>
            </a:xfrm>
            <a:custGeom>
              <a:avLst/>
              <a:gdLst/>
              <a:ahLst/>
              <a:cxnLst/>
              <a:rect l="l" t="t" r="r" b="b"/>
              <a:pathLst>
                <a:path w="4949" h="5183" extrusionOk="0">
                  <a:moveTo>
                    <a:pt x="4911" y="1"/>
                  </a:moveTo>
                  <a:cubicBezTo>
                    <a:pt x="2652" y="904"/>
                    <a:pt x="720" y="2737"/>
                    <a:pt x="17" y="5121"/>
                  </a:cubicBezTo>
                  <a:cubicBezTo>
                    <a:pt x="0" y="5154"/>
                    <a:pt x="34" y="5182"/>
                    <a:pt x="65" y="5182"/>
                  </a:cubicBezTo>
                  <a:cubicBezTo>
                    <a:pt x="81" y="5182"/>
                    <a:pt x="96" y="5175"/>
                    <a:pt x="105" y="5158"/>
                  </a:cubicBezTo>
                  <a:cubicBezTo>
                    <a:pt x="657" y="4067"/>
                    <a:pt x="1159" y="3000"/>
                    <a:pt x="2000" y="2109"/>
                  </a:cubicBezTo>
                  <a:cubicBezTo>
                    <a:pt x="2840" y="1218"/>
                    <a:pt x="3857" y="578"/>
                    <a:pt x="4936" y="39"/>
                  </a:cubicBezTo>
                  <a:cubicBezTo>
                    <a:pt x="4949" y="26"/>
                    <a:pt x="4936" y="1"/>
                    <a:pt x="4911" y="1"/>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3" name="Google Shape;353;p31"/>
            <p:cNvSpPr/>
            <p:nvPr/>
          </p:nvSpPr>
          <p:spPr>
            <a:xfrm>
              <a:off x="3561675" y="2865525"/>
              <a:ext cx="180100" cy="179275"/>
            </a:xfrm>
            <a:custGeom>
              <a:avLst/>
              <a:gdLst/>
              <a:ahLst/>
              <a:cxnLst/>
              <a:rect l="l" t="t" r="r" b="b"/>
              <a:pathLst>
                <a:path w="7204" h="7171" extrusionOk="0">
                  <a:moveTo>
                    <a:pt x="6253" y="1"/>
                  </a:moveTo>
                  <a:cubicBezTo>
                    <a:pt x="2919" y="1"/>
                    <a:pt x="728" y="4292"/>
                    <a:pt x="1" y="6769"/>
                  </a:cubicBezTo>
                  <a:lnTo>
                    <a:pt x="13" y="7171"/>
                  </a:lnTo>
                  <a:cubicBezTo>
                    <a:pt x="628" y="5677"/>
                    <a:pt x="2561" y="3971"/>
                    <a:pt x="4606" y="2954"/>
                  </a:cubicBezTo>
                  <a:cubicBezTo>
                    <a:pt x="5648" y="2452"/>
                    <a:pt x="6865" y="1913"/>
                    <a:pt x="7153" y="796"/>
                  </a:cubicBezTo>
                  <a:cubicBezTo>
                    <a:pt x="7191" y="670"/>
                    <a:pt x="7204" y="532"/>
                    <a:pt x="7166" y="407"/>
                  </a:cubicBezTo>
                  <a:cubicBezTo>
                    <a:pt x="7066" y="131"/>
                    <a:pt x="6727" y="30"/>
                    <a:pt x="6438" y="5"/>
                  </a:cubicBezTo>
                  <a:cubicBezTo>
                    <a:pt x="6376" y="2"/>
                    <a:pt x="6314" y="1"/>
                    <a:pt x="6253" y="1"/>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4" name="Google Shape;354;p31"/>
            <p:cNvSpPr/>
            <p:nvPr/>
          </p:nvSpPr>
          <p:spPr>
            <a:xfrm>
              <a:off x="3560525" y="2889750"/>
              <a:ext cx="149200" cy="156275"/>
            </a:xfrm>
            <a:custGeom>
              <a:avLst/>
              <a:gdLst/>
              <a:ahLst/>
              <a:cxnLst/>
              <a:rect l="l" t="t" r="r" b="b"/>
              <a:pathLst>
                <a:path w="5968" h="6251" extrusionOk="0">
                  <a:moveTo>
                    <a:pt x="5950" y="0"/>
                  </a:moveTo>
                  <a:cubicBezTo>
                    <a:pt x="5948" y="0"/>
                    <a:pt x="5946" y="1"/>
                    <a:pt x="5945" y="3"/>
                  </a:cubicBezTo>
                  <a:cubicBezTo>
                    <a:pt x="3196" y="1107"/>
                    <a:pt x="900" y="3315"/>
                    <a:pt x="9" y="6189"/>
                  </a:cubicBezTo>
                  <a:cubicBezTo>
                    <a:pt x="1" y="6223"/>
                    <a:pt x="31" y="6250"/>
                    <a:pt x="60" y="6250"/>
                  </a:cubicBezTo>
                  <a:cubicBezTo>
                    <a:pt x="74" y="6250"/>
                    <a:pt x="88" y="6243"/>
                    <a:pt x="97" y="6227"/>
                  </a:cubicBezTo>
                  <a:cubicBezTo>
                    <a:pt x="749" y="4897"/>
                    <a:pt x="1377" y="3617"/>
                    <a:pt x="2406" y="2537"/>
                  </a:cubicBezTo>
                  <a:cubicBezTo>
                    <a:pt x="3410" y="1458"/>
                    <a:pt x="4639" y="680"/>
                    <a:pt x="5957" y="40"/>
                  </a:cubicBezTo>
                  <a:cubicBezTo>
                    <a:pt x="5968" y="29"/>
                    <a:pt x="5960" y="0"/>
                    <a:pt x="5950" y="0"/>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5" name="Google Shape;355;p31"/>
            <p:cNvSpPr/>
            <p:nvPr/>
          </p:nvSpPr>
          <p:spPr>
            <a:xfrm>
              <a:off x="3468200" y="2674900"/>
              <a:ext cx="99475" cy="172250"/>
            </a:xfrm>
            <a:custGeom>
              <a:avLst/>
              <a:gdLst/>
              <a:ahLst/>
              <a:cxnLst/>
              <a:rect l="l" t="t" r="r" b="b"/>
              <a:pathLst>
                <a:path w="3979" h="6890" extrusionOk="0">
                  <a:moveTo>
                    <a:pt x="456" y="0"/>
                  </a:moveTo>
                  <a:cubicBezTo>
                    <a:pt x="299" y="0"/>
                    <a:pt x="152" y="44"/>
                    <a:pt x="75" y="164"/>
                  </a:cubicBezTo>
                  <a:cubicBezTo>
                    <a:pt x="13" y="252"/>
                    <a:pt x="0" y="352"/>
                    <a:pt x="0" y="452"/>
                  </a:cubicBezTo>
                  <a:cubicBezTo>
                    <a:pt x="13" y="1331"/>
                    <a:pt x="791" y="1946"/>
                    <a:pt x="1456" y="2510"/>
                  </a:cubicBezTo>
                  <a:cubicBezTo>
                    <a:pt x="2761" y="3640"/>
                    <a:pt x="3639" y="5334"/>
                    <a:pt x="3965" y="6890"/>
                  </a:cubicBezTo>
                  <a:lnTo>
                    <a:pt x="3978" y="6589"/>
                  </a:lnTo>
                  <a:cubicBezTo>
                    <a:pt x="3953" y="4481"/>
                    <a:pt x="3213" y="540"/>
                    <a:pt x="678" y="26"/>
                  </a:cubicBezTo>
                  <a:cubicBezTo>
                    <a:pt x="606" y="10"/>
                    <a:pt x="530" y="0"/>
                    <a:pt x="456" y="0"/>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6" name="Google Shape;356;p31"/>
            <p:cNvSpPr/>
            <p:nvPr/>
          </p:nvSpPr>
          <p:spPr>
            <a:xfrm>
              <a:off x="3489925" y="2698375"/>
              <a:ext cx="78675" cy="149900"/>
            </a:xfrm>
            <a:custGeom>
              <a:avLst/>
              <a:gdLst/>
              <a:ahLst/>
              <a:cxnLst/>
              <a:rect l="l" t="t" r="r" b="b"/>
              <a:pathLst>
                <a:path w="3147" h="5996" extrusionOk="0">
                  <a:moveTo>
                    <a:pt x="29" y="0"/>
                  </a:moveTo>
                  <a:cubicBezTo>
                    <a:pt x="16" y="0"/>
                    <a:pt x="0" y="30"/>
                    <a:pt x="22" y="40"/>
                  </a:cubicBezTo>
                  <a:cubicBezTo>
                    <a:pt x="875" y="793"/>
                    <a:pt x="1591" y="1659"/>
                    <a:pt x="2093" y="2688"/>
                  </a:cubicBezTo>
                  <a:cubicBezTo>
                    <a:pt x="2607" y="3730"/>
                    <a:pt x="2795" y="4834"/>
                    <a:pt x="3046" y="5963"/>
                  </a:cubicBezTo>
                  <a:cubicBezTo>
                    <a:pt x="3052" y="5985"/>
                    <a:pt x="3072" y="5995"/>
                    <a:pt x="3092" y="5995"/>
                  </a:cubicBezTo>
                  <a:cubicBezTo>
                    <a:pt x="3119" y="5995"/>
                    <a:pt x="3147" y="5979"/>
                    <a:pt x="3147" y="5951"/>
                  </a:cubicBezTo>
                  <a:cubicBezTo>
                    <a:pt x="3071" y="3654"/>
                    <a:pt x="1892" y="1358"/>
                    <a:pt x="35" y="3"/>
                  </a:cubicBezTo>
                  <a:cubicBezTo>
                    <a:pt x="33" y="1"/>
                    <a:pt x="31" y="0"/>
                    <a:pt x="29" y="0"/>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7" name="Google Shape;357;p31"/>
            <p:cNvSpPr/>
            <p:nvPr/>
          </p:nvSpPr>
          <p:spPr>
            <a:xfrm>
              <a:off x="3502075" y="2613125"/>
              <a:ext cx="77825" cy="146200"/>
            </a:xfrm>
            <a:custGeom>
              <a:avLst/>
              <a:gdLst/>
              <a:ahLst/>
              <a:cxnLst/>
              <a:rect l="l" t="t" r="r" b="b"/>
              <a:pathLst>
                <a:path w="3113" h="5848" extrusionOk="0">
                  <a:moveTo>
                    <a:pt x="408" y="0"/>
                  </a:moveTo>
                  <a:cubicBezTo>
                    <a:pt x="289" y="0"/>
                    <a:pt x="176" y="30"/>
                    <a:pt x="113" y="125"/>
                  </a:cubicBezTo>
                  <a:cubicBezTo>
                    <a:pt x="63" y="188"/>
                    <a:pt x="51" y="276"/>
                    <a:pt x="38" y="363"/>
                  </a:cubicBezTo>
                  <a:cubicBezTo>
                    <a:pt x="0" y="1079"/>
                    <a:pt x="665" y="1593"/>
                    <a:pt x="1142" y="2120"/>
                  </a:cubicBezTo>
                  <a:cubicBezTo>
                    <a:pt x="2171" y="3300"/>
                    <a:pt x="2711" y="4643"/>
                    <a:pt x="3012" y="5847"/>
                  </a:cubicBezTo>
                  <a:lnTo>
                    <a:pt x="3050" y="5609"/>
                  </a:lnTo>
                  <a:cubicBezTo>
                    <a:pt x="3112" y="3865"/>
                    <a:pt x="2686" y="577"/>
                    <a:pt x="615" y="25"/>
                  </a:cubicBezTo>
                  <a:cubicBezTo>
                    <a:pt x="550" y="11"/>
                    <a:pt x="478" y="0"/>
                    <a:pt x="408" y="0"/>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8" name="Google Shape;358;p31"/>
            <p:cNvSpPr/>
            <p:nvPr/>
          </p:nvSpPr>
          <p:spPr>
            <a:xfrm>
              <a:off x="3520325" y="2633100"/>
              <a:ext cx="60200" cy="127450"/>
            </a:xfrm>
            <a:custGeom>
              <a:avLst/>
              <a:gdLst/>
              <a:ahLst/>
              <a:cxnLst/>
              <a:rect l="l" t="t" r="r" b="b"/>
              <a:pathLst>
                <a:path w="2408" h="5098" extrusionOk="0">
                  <a:moveTo>
                    <a:pt x="28" y="0"/>
                  </a:moveTo>
                  <a:cubicBezTo>
                    <a:pt x="15" y="0"/>
                    <a:pt x="1" y="19"/>
                    <a:pt x="11" y="29"/>
                  </a:cubicBezTo>
                  <a:cubicBezTo>
                    <a:pt x="713" y="744"/>
                    <a:pt x="1278" y="1522"/>
                    <a:pt x="1642" y="2438"/>
                  </a:cubicBezTo>
                  <a:cubicBezTo>
                    <a:pt x="1981" y="3291"/>
                    <a:pt x="2081" y="4170"/>
                    <a:pt x="2244" y="5061"/>
                  </a:cubicBezTo>
                  <a:cubicBezTo>
                    <a:pt x="2250" y="5087"/>
                    <a:pt x="2266" y="5098"/>
                    <a:pt x="2283" y="5098"/>
                  </a:cubicBezTo>
                  <a:cubicBezTo>
                    <a:pt x="2307" y="5098"/>
                    <a:pt x="2332" y="5077"/>
                    <a:pt x="2332" y="5048"/>
                  </a:cubicBezTo>
                  <a:cubicBezTo>
                    <a:pt x="2408" y="3166"/>
                    <a:pt x="1504" y="1183"/>
                    <a:pt x="36" y="4"/>
                  </a:cubicBezTo>
                  <a:cubicBezTo>
                    <a:pt x="33" y="1"/>
                    <a:pt x="31" y="0"/>
                    <a:pt x="28" y="0"/>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9" name="Google Shape;359;p31"/>
            <p:cNvSpPr/>
            <p:nvPr/>
          </p:nvSpPr>
          <p:spPr>
            <a:xfrm>
              <a:off x="3582700" y="2658550"/>
              <a:ext cx="107625" cy="81625"/>
            </a:xfrm>
            <a:custGeom>
              <a:avLst/>
              <a:gdLst/>
              <a:ahLst/>
              <a:cxnLst/>
              <a:rect l="l" t="t" r="r" b="b"/>
              <a:pathLst>
                <a:path w="4305" h="3265" extrusionOk="0">
                  <a:moveTo>
                    <a:pt x="3549" y="1"/>
                  </a:moveTo>
                  <a:cubicBezTo>
                    <a:pt x="2022" y="1"/>
                    <a:pt x="650" y="1917"/>
                    <a:pt x="76" y="3077"/>
                  </a:cubicBezTo>
                  <a:lnTo>
                    <a:pt x="0" y="3265"/>
                  </a:lnTo>
                  <a:cubicBezTo>
                    <a:pt x="691" y="2512"/>
                    <a:pt x="1594" y="1771"/>
                    <a:pt x="2786" y="1345"/>
                  </a:cubicBezTo>
                  <a:cubicBezTo>
                    <a:pt x="3326" y="1144"/>
                    <a:pt x="4003" y="1031"/>
                    <a:pt x="4254" y="504"/>
                  </a:cubicBezTo>
                  <a:cubicBezTo>
                    <a:pt x="4280" y="454"/>
                    <a:pt x="4305" y="379"/>
                    <a:pt x="4292" y="316"/>
                  </a:cubicBezTo>
                  <a:cubicBezTo>
                    <a:pt x="4280" y="165"/>
                    <a:pt x="4116" y="90"/>
                    <a:pt x="3978" y="52"/>
                  </a:cubicBezTo>
                  <a:cubicBezTo>
                    <a:pt x="3834" y="17"/>
                    <a:pt x="3691" y="1"/>
                    <a:pt x="3549" y="1"/>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0" name="Google Shape;360;p31"/>
            <p:cNvSpPr/>
            <p:nvPr/>
          </p:nvSpPr>
          <p:spPr>
            <a:xfrm>
              <a:off x="3581300" y="2672025"/>
              <a:ext cx="91375" cy="69250"/>
            </a:xfrm>
            <a:custGeom>
              <a:avLst/>
              <a:gdLst/>
              <a:ahLst/>
              <a:cxnLst/>
              <a:rect l="l" t="t" r="r" b="b"/>
              <a:pathLst>
                <a:path w="3655" h="2770" extrusionOk="0">
                  <a:moveTo>
                    <a:pt x="3630" y="0"/>
                  </a:moveTo>
                  <a:cubicBezTo>
                    <a:pt x="3627" y="0"/>
                    <a:pt x="3624" y="1"/>
                    <a:pt x="3620" y="3"/>
                  </a:cubicBezTo>
                  <a:cubicBezTo>
                    <a:pt x="2127" y="254"/>
                    <a:pt x="671" y="1308"/>
                    <a:pt x="19" y="2701"/>
                  </a:cubicBezTo>
                  <a:cubicBezTo>
                    <a:pt x="0" y="2728"/>
                    <a:pt x="29" y="2770"/>
                    <a:pt x="61" y="2770"/>
                  </a:cubicBezTo>
                  <a:cubicBezTo>
                    <a:pt x="72" y="2770"/>
                    <a:pt x="84" y="2764"/>
                    <a:pt x="94" y="2751"/>
                  </a:cubicBezTo>
                  <a:cubicBezTo>
                    <a:pt x="558" y="2199"/>
                    <a:pt x="960" y="1609"/>
                    <a:pt x="1525" y="1145"/>
                  </a:cubicBezTo>
                  <a:cubicBezTo>
                    <a:pt x="2152" y="618"/>
                    <a:pt x="2855" y="279"/>
                    <a:pt x="3633" y="40"/>
                  </a:cubicBezTo>
                  <a:cubicBezTo>
                    <a:pt x="3654" y="30"/>
                    <a:pt x="3648" y="0"/>
                    <a:pt x="3630" y="0"/>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1" name="Google Shape;361;p31"/>
            <p:cNvSpPr/>
            <p:nvPr/>
          </p:nvSpPr>
          <p:spPr>
            <a:xfrm>
              <a:off x="3426150" y="2770775"/>
              <a:ext cx="138700" cy="181800"/>
            </a:xfrm>
            <a:custGeom>
              <a:avLst/>
              <a:gdLst/>
              <a:ahLst/>
              <a:cxnLst/>
              <a:rect l="l" t="t" r="r" b="b"/>
              <a:pathLst>
                <a:path w="5548" h="7272" extrusionOk="0">
                  <a:moveTo>
                    <a:pt x="600" y="0"/>
                  </a:moveTo>
                  <a:cubicBezTo>
                    <a:pt x="377" y="0"/>
                    <a:pt x="148" y="74"/>
                    <a:pt x="51" y="269"/>
                  </a:cubicBezTo>
                  <a:cubicBezTo>
                    <a:pt x="0" y="369"/>
                    <a:pt x="0" y="495"/>
                    <a:pt x="26" y="608"/>
                  </a:cubicBezTo>
                  <a:cubicBezTo>
                    <a:pt x="164" y="1587"/>
                    <a:pt x="1155" y="2176"/>
                    <a:pt x="1996" y="2716"/>
                  </a:cubicBezTo>
                  <a:cubicBezTo>
                    <a:pt x="3652" y="3783"/>
                    <a:pt x="4920" y="5565"/>
                    <a:pt x="5547" y="7271"/>
                  </a:cubicBezTo>
                  <a:lnTo>
                    <a:pt x="5522" y="6932"/>
                  </a:lnTo>
                  <a:cubicBezTo>
                    <a:pt x="5146" y="4536"/>
                    <a:pt x="3677" y="181"/>
                    <a:pt x="703" y="6"/>
                  </a:cubicBezTo>
                  <a:cubicBezTo>
                    <a:pt x="669" y="2"/>
                    <a:pt x="635" y="0"/>
                    <a:pt x="600" y="0"/>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2" name="Google Shape;362;p31"/>
            <p:cNvSpPr/>
            <p:nvPr/>
          </p:nvSpPr>
          <p:spPr>
            <a:xfrm>
              <a:off x="3453500" y="2796225"/>
              <a:ext cx="112775" cy="157575"/>
            </a:xfrm>
            <a:custGeom>
              <a:avLst/>
              <a:gdLst/>
              <a:ahLst/>
              <a:cxnLst/>
              <a:rect l="l" t="t" r="r" b="b"/>
              <a:pathLst>
                <a:path w="4511" h="6303" extrusionOk="0">
                  <a:moveTo>
                    <a:pt x="23" y="1"/>
                  </a:moveTo>
                  <a:cubicBezTo>
                    <a:pt x="7" y="1"/>
                    <a:pt x="1" y="21"/>
                    <a:pt x="11" y="42"/>
                  </a:cubicBezTo>
                  <a:cubicBezTo>
                    <a:pt x="1128" y="757"/>
                    <a:pt x="2094" y="1648"/>
                    <a:pt x="2834" y="2752"/>
                  </a:cubicBezTo>
                  <a:cubicBezTo>
                    <a:pt x="3562" y="3844"/>
                    <a:pt x="3964" y="5049"/>
                    <a:pt x="4403" y="6266"/>
                  </a:cubicBezTo>
                  <a:cubicBezTo>
                    <a:pt x="4413" y="6291"/>
                    <a:pt x="4433" y="6302"/>
                    <a:pt x="4453" y="6302"/>
                  </a:cubicBezTo>
                  <a:cubicBezTo>
                    <a:pt x="4483" y="6302"/>
                    <a:pt x="4511" y="6278"/>
                    <a:pt x="4503" y="6241"/>
                  </a:cubicBezTo>
                  <a:cubicBezTo>
                    <a:pt x="4026" y="3656"/>
                    <a:pt x="2345" y="1246"/>
                    <a:pt x="36" y="4"/>
                  </a:cubicBezTo>
                  <a:cubicBezTo>
                    <a:pt x="31" y="2"/>
                    <a:pt x="27" y="1"/>
                    <a:pt x="23" y="1"/>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3" name="Google Shape;363;p31"/>
            <p:cNvSpPr/>
            <p:nvPr/>
          </p:nvSpPr>
          <p:spPr>
            <a:xfrm>
              <a:off x="3380650" y="2857475"/>
              <a:ext cx="195800" cy="184825"/>
            </a:xfrm>
            <a:custGeom>
              <a:avLst/>
              <a:gdLst/>
              <a:ahLst/>
              <a:cxnLst/>
              <a:rect l="l" t="t" r="r" b="b"/>
              <a:pathLst>
                <a:path w="7832" h="7393" extrusionOk="0">
                  <a:moveTo>
                    <a:pt x="1168" y="1"/>
                  </a:moveTo>
                  <a:cubicBezTo>
                    <a:pt x="1028" y="1"/>
                    <a:pt x="885" y="9"/>
                    <a:pt x="741" y="26"/>
                  </a:cubicBezTo>
                  <a:cubicBezTo>
                    <a:pt x="440" y="51"/>
                    <a:pt x="101" y="177"/>
                    <a:pt x="26" y="465"/>
                  </a:cubicBezTo>
                  <a:cubicBezTo>
                    <a:pt x="1" y="591"/>
                    <a:pt x="26" y="729"/>
                    <a:pt x="64" y="854"/>
                  </a:cubicBezTo>
                  <a:cubicBezTo>
                    <a:pt x="440" y="1959"/>
                    <a:pt x="1708" y="2435"/>
                    <a:pt x="2774" y="2875"/>
                  </a:cubicBezTo>
                  <a:cubicBezTo>
                    <a:pt x="4920" y="3766"/>
                    <a:pt x="6752" y="5548"/>
                    <a:pt x="7831" y="7392"/>
                  </a:cubicBezTo>
                  <a:lnTo>
                    <a:pt x="7718" y="7003"/>
                  </a:lnTo>
                  <a:cubicBezTo>
                    <a:pt x="6840" y="4441"/>
                    <a:pt x="4418" y="1"/>
                    <a:pt x="1168" y="1"/>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4" name="Google Shape;364;p31"/>
            <p:cNvSpPr/>
            <p:nvPr/>
          </p:nvSpPr>
          <p:spPr>
            <a:xfrm>
              <a:off x="3415475" y="2885100"/>
              <a:ext cx="162325" cy="158275"/>
            </a:xfrm>
            <a:custGeom>
              <a:avLst/>
              <a:gdLst/>
              <a:ahLst/>
              <a:cxnLst/>
              <a:rect l="l" t="t" r="r" b="b"/>
              <a:pathLst>
                <a:path w="6493" h="6331" extrusionOk="0">
                  <a:moveTo>
                    <a:pt x="38" y="0"/>
                  </a:moveTo>
                  <a:cubicBezTo>
                    <a:pt x="13" y="0"/>
                    <a:pt x="1" y="38"/>
                    <a:pt x="26" y="38"/>
                  </a:cubicBezTo>
                  <a:cubicBezTo>
                    <a:pt x="1456" y="628"/>
                    <a:pt x="2762" y="1456"/>
                    <a:pt x="3841" y="2573"/>
                  </a:cubicBezTo>
                  <a:cubicBezTo>
                    <a:pt x="4920" y="3677"/>
                    <a:pt x="5635" y="4982"/>
                    <a:pt x="6388" y="6312"/>
                  </a:cubicBezTo>
                  <a:cubicBezTo>
                    <a:pt x="6397" y="6325"/>
                    <a:pt x="6412" y="6330"/>
                    <a:pt x="6428" y="6330"/>
                  </a:cubicBezTo>
                  <a:cubicBezTo>
                    <a:pt x="6459" y="6330"/>
                    <a:pt x="6493" y="6308"/>
                    <a:pt x="6476" y="6275"/>
                  </a:cubicBezTo>
                  <a:cubicBezTo>
                    <a:pt x="5372" y="3388"/>
                    <a:pt x="2962" y="979"/>
                    <a:pt x="38" y="0"/>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5" name="Google Shape;365;p31"/>
            <p:cNvSpPr/>
            <p:nvPr/>
          </p:nvSpPr>
          <p:spPr>
            <a:xfrm>
              <a:off x="3565950" y="3120625"/>
              <a:ext cx="658950" cy="62400"/>
            </a:xfrm>
            <a:custGeom>
              <a:avLst/>
              <a:gdLst/>
              <a:ahLst/>
              <a:cxnLst/>
              <a:rect l="l" t="t" r="r" b="b"/>
              <a:pathLst>
                <a:path w="26358" h="2496" extrusionOk="0">
                  <a:moveTo>
                    <a:pt x="97" y="0"/>
                  </a:moveTo>
                  <a:cubicBezTo>
                    <a:pt x="25" y="0"/>
                    <a:pt x="0" y="117"/>
                    <a:pt x="81" y="129"/>
                  </a:cubicBezTo>
                  <a:cubicBezTo>
                    <a:pt x="6108" y="1406"/>
                    <a:pt x="12342" y="2496"/>
                    <a:pt x="18539" y="2496"/>
                  </a:cubicBezTo>
                  <a:cubicBezTo>
                    <a:pt x="19348" y="2496"/>
                    <a:pt x="20155" y="2477"/>
                    <a:pt x="20962" y="2438"/>
                  </a:cubicBezTo>
                  <a:cubicBezTo>
                    <a:pt x="22744" y="2350"/>
                    <a:pt x="24588" y="2200"/>
                    <a:pt x="26308" y="1698"/>
                  </a:cubicBezTo>
                  <a:cubicBezTo>
                    <a:pt x="26358" y="1685"/>
                    <a:pt x="26333" y="1610"/>
                    <a:pt x="26283" y="1610"/>
                  </a:cubicBezTo>
                  <a:cubicBezTo>
                    <a:pt x="24676" y="1886"/>
                    <a:pt x="23083" y="2124"/>
                    <a:pt x="21464" y="2212"/>
                  </a:cubicBezTo>
                  <a:cubicBezTo>
                    <a:pt x="20627" y="2261"/>
                    <a:pt x="19787" y="2283"/>
                    <a:pt x="18948" y="2283"/>
                  </a:cubicBezTo>
                  <a:cubicBezTo>
                    <a:pt x="18052" y="2283"/>
                    <a:pt x="17157" y="2257"/>
                    <a:pt x="16269" y="2212"/>
                  </a:cubicBezTo>
                  <a:cubicBezTo>
                    <a:pt x="12680" y="2036"/>
                    <a:pt x="9103" y="1560"/>
                    <a:pt x="5564" y="970"/>
                  </a:cubicBezTo>
                  <a:cubicBezTo>
                    <a:pt x="3745" y="669"/>
                    <a:pt x="1925" y="330"/>
                    <a:pt x="118" y="3"/>
                  </a:cubicBezTo>
                  <a:cubicBezTo>
                    <a:pt x="111" y="1"/>
                    <a:pt x="104" y="0"/>
                    <a:pt x="97"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6" name="Google Shape;366;p31"/>
            <p:cNvSpPr/>
            <p:nvPr/>
          </p:nvSpPr>
          <p:spPr>
            <a:xfrm>
              <a:off x="3875700" y="3042150"/>
              <a:ext cx="266700" cy="130025"/>
            </a:xfrm>
            <a:custGeom>
              <a:avLst/>
              <a:gdLst/>
              <a:ahLst/>
              <a:cxnLst/>
              <a:rect l="l" t="t" r="r" b="b"/>
              <a:pathLst>
                <a:path w="10668" h="5201" extrusionOk="0">
                  <a:moveTo>
                    <a:pt x="9926" y="1"/>
                  </a:moveTo>
                  <a:cubicBezTo>
                    <a:pt x="9885" y="1"/>
                    <a:pt x="9843" y="2"/>
                    <a:pt x="9802" y="5"/>
                  </a:cubicBezTo>
                  <a:cubicBezTo>
                    <a:pt x="8321" y="106"/>
                    <a:pt x="7342" y="1059"/>
                    <a:pt x="6439" y="1862"/>
                  </a:cubicBezTo>
                  <a:cubicBezTo>
                    <a:pt x="4657" y="3469"/>
                    <a:pt x="2046" y="4874"/>
                    <a:pt x="1" y="5200"/>
                  </a:cubicBezTo>
                  <a:lnTo>
                    <a:pt x="729" y="5163"/>
                  </a:lnTo>
                  <a:cubicBezTo>
                    <a:pt x="4104" y="4862"/>
                    <a:pt x="10002" y="3644"/>
                    <a:pt x="10617" y="721"/>
                  </a:cubicBezTo>
                  <a:cubicBezTo>
                    <a:pt x="10668" y="470"/>
                    <a:pt x="10630" y="168"/>
                    <a:pt x="10304" y="55"/>
                  </a:cubicBezTo>
                  <a:cubicBezTo>
                    <a:pt x="10189" y="17"/>
                    <a:pt x="10059" y="1"/>
                    <a:pt x="9926" y="1"/>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7" name="Google Shape;367;p31"/>
            <p:cNvSpPr/>
            <p:nvPr/>
          </p:nvSpPr>
          <p:spPr>
            <a:xfrm>
              <a:off x="3873600" y="3067600"/>
              <a:ext cx="234175" cy="105850"/>
            </a:xfrm>
            <a:custGeom>
              <a:avLst/>
              <a:gdLst/>
              <a:ahLst/>
              <a:cxnLst/>
              <a:rect l="l" t="t" r="r" b="b"/>
              <a:pathLst>
                <a:path w="9367" h="4234" extrusionOk="0">
                  <a:moveTo>
                    <a:pt x="9323" y="0"/>
                  </a:moveTo>
                  <a:cubicBezTo>
                    <a:pt x="9318" y="0"/>
                    <a:pt x="9313" y="1"/>
                    <a:pt x="9308" y="4"/>
                  </a:cubicBezTo>
                  <a:cubicBezTo>
                    <a:pt x="8116" y="1095"/>
                    <a:pt x="6786" y="1999"/>
                    <a:pt x="5305" y="2652"/>
                  </a:cubicBezTo>
                  <a:cubicBezTo>
                    <a:pt x="3611" y="3404"/>
                    <a:pt x="1842" y="3706"/>
                    <a:pt x="60" y="4120"/>
                  </a:cubicBezTo>
                  <a:cubicBezTo>
                    <a:pt x="0" y="4132"/>
                    <a:pt x="9" y="4234"/>
                    <a:pt x="74" y="4234"/>
                  </a:cubicBezTo>
                  <a:cubicBezTo>
                    <a:pt x="77" y="4234"/>
                    <a:pt x="81" y="4233"/>
                    <a:pt x="85" y="4233"/>
                  </a:cubicBezTo>
                  <a:cubicBezTo>
                    <a:pt x="3486" y="4019"/>
                    <a:pt x="6987" y="2513"/>
                    <a:pt x="9346" y="41"/>
                  </a:cubicBezTo>
                  <a:cubicBezTo>
                    <a:pt x="9367" y="21"/>
                    <a:pt x="9345" y="0"/>
                    <a:pt x="9323"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8" name="Google Shape;368;p31"/>
            <p:cNvSpPr/>
            <p:nvPr/>
          </p:nvSpPr>
          <p:spPr>
            <a:xfrm>
              <a:off x="3719175" y="3020625"/>
              <a:ext cx="306525" cy="130525"/>
            </a:xfrm>
            <a:custGeom>
              <a:avLst/>
              <a:gdLst/>
              <a:ahLst/>
              <a:cxnLst/>
              <a:rect l="l" t="t" r="r" b="b"/>
              <a:pathLst>
                <a:path w="12261" h="5221" extrusionOk="0">
                  <a:moveTo>
                    <a:pt x="11369" y="0"/>
                  </a:moveTo>
                  <a:cubicBezTo>
                    <a:pt x="9738" y="25"/>
                    <a:pt x="8546" y="1017"/>
                    <a:pt x="7467" y="1845"/>
                  </a:cubicBezTo>
                  <a:cubicBezTo>
                    <a:pt x="5308" y="3489"/>
                    <a:pt x="2271" y="4882"/>
                    <a:pt x="0" y="5120"/>
                  </a:cubicBezTo>
                  <a:lnTo>
                    <a:pt x="527" y="5221"/>
                  </a:lnTo>
                  <a:cubicBezTo>
                    <a:pt x="4254" y="5095"/>
                    <a:pt x="11106" y="3991"/>
                    <a:pt x="12160" y="816"/>
                  </a:cubicBezTo>
                  <a:cubicBezTo>
                    <a:pt x="12260" y="553"/>
                    <a:pt x="12248" y="226"/>
                    <a:pt x="11909" y="76"/>
                  </a:cubicBezTo>
                  <a:cubicBezTo>
                    <a:pt x="11746" y="13"/>
                    <a:pt x="11558" y="0"/>
                    <a:pt x="11369"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9" name="Google Shape;369;p31"/>
            <p:cNvSpPr/>
            <p:nvPr/>
          </p:nvSpPr>
          <p:spPr>
            <a:xfrm>
              <a:off x="3716975" y="3047525"/>
              <a:ext cx="268775" cy="102700"/>
            </a:xfrm>
            <a:custGeom>
              <a:avLst/>
              <a:gdLst/>
              <a:ahLst/>
              <a:cxnLst/>
              <a:rect l="l" t="t" r="r" b="b"/>
              <a:pathLst>
                <a:path w="10751" h="4108" extrusionOk="0">
                  <a:moveTo>
                    <a:pt x="10707" y="0"/>
                  </a:moveTo>
                  <a:cubicBezTo>
                    <a:pt x="10702" y="0"/>
                    <a:pt x="10697" y="1"/>
                    <a:pt x="10692" y="4"/>
                  </a:cubicBezTo>
                  <a:cubicBezTo>
                    <a:pt x="9224" y="1146"/>
                    <a:pt x="7617" y="2087"/>
                    <a:pt x="5861" y="2727"/>
                  </a:cubicBezTo>
                  <a:cubicBezTo>
                    <a:pt x="3966" y="3417"/>
                    <a:pt x="2033" y="3643"/>
                    <a:pt x="76" y="3982"/>
                  </a:cubicBezTo>
                  <a:cubicBezTo>
                    <a:pt x="0" y="3994"/>
                    <a:pt x="13" y="4107"/>
                    <a:pt x="88" y="4107"/>
                  </a:cubicBezTo>
                  <a:cubicBezTo>
                    <a:pt x="3903" y="4032"/>
                    <a:pt x="7868" y="2576"/>
                    <a:pt x="10730" y="41"/>
                  </a:cubicBezTo>
                  <a:cubicBezTo>
                    <a:pt x="10750" y="21"/>
                    <a:pt x="10729" y="0"/>
                    <a:pt x="10707"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0" name="Google Shape;370;p31"/>
            <p:cNvSpPr/>
            <p:nvPr/>
          </p:nvSpPr>
          <p:spPr>
            <a:xfrm>
              <a:off x="3528725" y="2966975"/>
              <a:ext cx="370850" cy="157825"/>
            </a:xfrm>
            <a:custGeom>
              <a:avLst/>
              <a:gdLst/>
              <a:ahLst/>
              <a:cxnLst/>
              <a:rect l="l" t="t" r="r" b="b"/>
              <a:pathLst>
                <a:path w="14834" h="6313" extrusionOk="0">
                  <a:moveTo>
                    <a:pt x="13767" y="1"/>
                  </a:moveTo>
                  <a:cubicBezTo>
                    <a:pt x="11797" y="38"/>
                    <a:pt x="10354" y="1230"/>
                    <a:pt x="9036" y="2234"/>
                  </a:cubicBezTo>
                  <a:cubicBezTo>
                    <a:pt x="6439" y="4229"/>
                    <a:pt x="2749" y="5911"/>
                    <a:pt x="1" y="6200"/>
                  </a:cubicBezTo>
                  <a:lnTo>
                    <a:pt x="653" y="6313"/>
                  </a:lnTo>
                  <a:cubicBezTo>
                    <a:pt x="5146" y="6162"/>
                    <a:pt x="13453" y="4844"/>
                    <a:pt x="14733" y="1004"/>
                  </a:cubicBezTo>
                  <a:cubicBezTo>
                    <a:pt x="14834" y="678"/>
                    <a:pt x="14834" y="277"/>
                    <a:pt x="14420" y="101"/>
                  </a:cubicBezTo>
                  <a:cubicBezTo>
                    <a:pt x="14231" y="13"/>
                    <a:pt x="13993" y="1"/>
                    <a:pt x="13767" y="1"/>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1" name="Google Shape;371;p31"/>
            <p:cNvSpPr/>
            <p:nvPr/>
          </p:nvSpPr>
          <p:spPr>
            <a:xfrm>
              <a:off x="3526850" y="2999825"/>
              <a:ext cx="324625" cy="123725"/>
            </a:xfrm>
            <a:custGeom>
              <a:avLst/>
              <a:gdLst/>
              <a:ahLst/>
              <a:cxnLst/>
              <a:rect l="l" t="t" r="r" b="b"/>
              <a:pathLst>
                <a:path w="12985" h="4949" extrusionOk="0">
                  <a:moveTo>
                    <a:pt x="12941" y="1"/>
                  </a:moveTo>
                  <a:cubicBezTo>
                    <a:pt x="12936" y="1"/>
                    <a:pt x="12931" y="2"/>
                    <a:pt x="12926" y="4"/>
                  </a:cubicBezTo>
                  <a:cubicBezTo>
                    <a:pt x="11144" y="1397"/>
                    <a:pt x="9212" y="2526"/>
                    <a:pt x="7103" y="3305"/>
                  </a:cubicBezTo>
                  <a:cubicBezTo>
                    <a:pt x="4807" y="4145"/>
                    <a:pt x="2448" y="4434"/>
                    <a:pt x="63" y="4823"/>
                  </a:cubicBezTo>
                  <a:cubicBezTo>
                    <a:pt x="1" y="4835"/>
                    <a:pt x="13" y="4948"/>
                    <a:pt x="76" y="4948"/>
                  </a:cubicBezTo>
                  <a:cubicBezTo>
                    <a:pt x="2536" y="4886"/>
                    <a:pt x="5083" y="4308"/>
                    <a:pt x="7367" y="3430"/>
                  </a:cubicBezTo>
                  <a:cubicBezTo>
                    <a:pt x="9412" y="2639"/>
                    <a:pt x="11307" y="1497"/>
                    <a:pt x="12964" y="42"/>
                  </a:cubicBezTo>
                  <a:cubicBezTo>
                    <a:pt x="12984" y="21"/>
                    <a:pt x="12963" y="1"/>
                    <a:pt x="12941" y="1"/>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2" name="Google Shape;372;p31"/>
            <p:cNvSpPr/>
            <p:nvPr/>
          </p:nvSpPr>
          <p:spPr>
            <a:xfrm>
              <a:off x="3856900" y="3168375"/>
              <a:ext cx="252875" cy="151975"/>
            </a:xfrm>
            <a:custGeom>
              <a:avLst/>
              <a:gdLst/>
              <a:ahLst/>
              <a:cxnLst/>
              <a:rect l="l" t="t" r="r" b="b"/>
              <a:pathLst>
                <a:path w="10115" h="6079" extrusionOk="0">
                  <a:moveTo>
                    <a:pt x="0" y="1"/>
                  </a:moveTo>
                  <a:lnTo>
                    <a:pt x="0" y="1"/>
                  </a:lnTo>
                  <a:cubicBezTo>
                    <a:pt x="2409" y="766"/>
                    <a:pt x="4794" y="2184"/>
                    <a:pt x="6061" y="3916"/>
                  </a:cubicBezTo>
                  <a:cubicBezTo>
                    <a:pt x="6689" y="4795"/>
                    <a:pt x="7366" y="5824"/>
                    <a:pt x="8797" y="6049"/>
                  </a:cubicBezTo>
                  <a:cubicBezTo>
                    <a:pt x="8891" y="6064"/>
                    <a:pt x="8989" y="6078"/>
                    <a:pt x="9087" y="6078"/>
                  </a:cubicBezTo>
                  <a:cubicBezTo>
                    <a:pt x="9159" y="6078"/>
                    <a:pt x="9230" y="6071"/>
                    <a:pt x="9299" y="6049"/>
                  </a:cubicBezTo>
                  <a:cubicBezTo>
                    <a:pt x="9650" y="5974"/>
                    <a:pt x="9788" y="5686"/>
                    <a:pt x="9813" y="5435"/>
                  </a:cubicBezTo>
                  <a:cubicBezTo>
                    <a:pt x="10114" y="2486"/>
                    <a:pt x="3966" y="641"/>
                    <a:pt x="502" y="51"/>
                  </a:cubicBezTo>
                  <a:lnTo>
                    <a:pt x="0" y="1"/>
                  </a:ln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3" name="Google Shape;373;p31"/>
            <p:cNvSpPr/>
            <p:nvPr/>
          </p:nvSpPr>
          <p:spPr>
            <a:xfrm>
              <a:off x="3854800" y="3166800"/>
              <a:ext cx="211900" cy="125475"/>
            </a:xfrm>
            <a:custGeom>
              <a:avLst/>
              <a:gdLst/>
              <a:ahLst/>
              <a:cxnLst/>
              <a:rect l="l" t="t" r="r" b="b"/>
              <a:pathLst>
                <a:path w="8476" h="5019" extrusionOk="0">
                  <a:moveTo>
                    <a:pt x="96" y="0"/>
                  </a:moveTo>
                  <a:cubicBezTo>
                    <a:pt x="30" y="0"/>
                    <a:pt x="1" y="90"/>
                    <a:pt x="72" y="114"/>
                  </a:cubicBezTo>
                  <a:cubicBezTo>
                    <a:pt x="1753" y="691"/>
                    <a:pt x="3435" y="1143"/>
                    <a:pt x="4991" y="2009"/>
                  </a:cubicBezTo>
                  <a:cubicBezTo>
                    <a:pt x="6346" y="2749"/>
                    <a:pt x="7526" y="3741"/>
                    <a:pt x="8429" y="5008"/>
                  </a:cubicBezTo>
                  <a:cubicBezTo>
                    <a:pt x="8433" y="5015"/>
                    <a:pt x="8439" y="5019"/>
                    <a:pt x="8445" y="5019"/>
                  </a:cubicBezTo>
                  <a:cubicBezTo>
                    <a:pt x="8459" y="5019"/>
                    <a:pt x="8476" y="5001"/>
                    <a:pt x="8467" y="4983"/>
                  </a:cubicBezTo>
                  <a:cubicBezTo>
                    <a:pt x="7689" y="3678"/>
                    <a:pt x="6534" y="2661"/>
                    <a:pt x="5229" y="1896"/>
                  </a:cubicBezTo>
                  <a:cubicBezTo>
                    <a:pt x="3686" y="992"/>
                    <a:pt x="1866" y="290"/>
                    <a:pt x="109" y="1"/>
                  </a:cubicBezTo>
                  <a:cubicBezTo>
                    <a:pt x="105" y="0"/>
                    <a:pt x="100" y="0"/>
                    <a:pt x="96"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4" name="Google Shape;374;p31"/>
            <p:cNvSpPr/>
            <p:nvPr/>
          </p:nvSpPr>
          <p:spPr>
            <a:xfrm>
              <a:off x="4006225" y="3180000"/>
              <a:ext cx="213350" cy="118600"/>
            </a:xfrm>
            <a:custGeom>
              <a:avLst/>
              <a:gdLst/>
              <a:ahLst/>
              <a:cxnLst/>
              <a:rect l="l" t="t" r="r" b="b"/>
              <a:pathLst>
                <a:path w="8534" h="4744" extrusionOk="0">
                  <a:moveTo>
                    <a:pt x="0" y="0"/>
                  </a:moveTo>
                  <a:cubicBezTo>
                    <a:pt x="1845" y="653"/>
                    <a:pt x="3815" y="1606"/>
                    <a:pt x="5271" y="3050"/>
                  </a:cubicBezTo>
                  <a:cubicBezTo>
                    <a:pt x="5948" y="3715"/>
                    <a:pt x="6488" y="4581"/>
                    <a:pt x="7680" y="4731"/>
                  </a:cubicBezTo>
                  <a:cubicBezTo>
                    <a:pt x="7749" y="4737"/>
                    <a:pt x="7821" y="4744"/>
                    <a:pt x="7894" y="4744"/>
                  </a:cubicBezTo>
                  <a:cubicBezTo>
                    <a:pt x="7966" y="4744"/>
                    <a:pt x="8038" y="4737"/>
                    <a:pt x="8107" y="4719"/>
                  </a:cubicBezTo>
                  <a:cubicBezTo>
                    <a:pt x="8396" y="4631"/>
                    <a:pt x="8483" y="4392"/>
                    <a:pt x="8496" y="4192"/>
                  </a:cubicBezTo>
                  <a:cubicBezTo>
                    <a:pt x="8534" y="1744"/>
                    <a:pt x="3313" y="414"/>
                    <a:pt x="414" y="38"/>
                  </a:cubicBezTo>
                  <a:lnTo>
                    <a:pt x="0" y="0"/>
                  </a:ln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5" name="Google Shape;375;p31"/>
            <p:cNvSpPr/>
            <p:nvPr/>
          </p:nvSpPr>
          <p:spPr>
            <a:xfrm>
              <a:off x="4004025" y="3178425"/>
              <a:ext cx="184425" cy="97675"/>
            </a:xfrm>
            <a:custGeom>
              <a:avLst/>
              <a:gdLst/>
              <a:ahLst/>
              <a:cxnLst/>
              <a:rect l="l" t="t" r="r" b="b"/>
              <a:pathLst>
                <a:path w="7377" h="3907" extrusionOk="0">
                  <a:moveTo>
                    <a:pt x="88" y="0"/>
                  </a:moveTo>
                  <a:cubicBezTo>
                    <a:pt x="13" y="0"/>
                    <a:pt x="0" y="101"/>
                    <a:pt x="63" y="126"/>
                  </a:cubicBezTo>
                  <a:cubicBezTo>
                    <a:pt x="1506" y="578"/>
                    <a:pt x="2949" y="879"/>
                    <a:pt x="4317" y="1557"/>
                  </a:cubicBezTo>
                  <a:cubicBezTo>
                    <a:pt x="5472" y="2134"/>
                    <a:pt x="6488" y="2912"/>
                    <a:pt x="7329" y="3903"/>
                  </a:cubicBezTo>
                  <a:cubicBezTo>
                    <a:pt x="7331" y="3905"/>
                    <a:pt x="7334" y="3906"/>
                    <a:pt x="7338" y="3906"/>
                  </a:cubicBezTo>
                  <a:cubicBezTo>
                    <a:pt x="7354" y="3906"/>
                    <a:pt x="7377" y="3886"/>
                    <a:pt x="7367" y="3865"/>
                  </a:cubicBezTo>
                  <a:cubicBezTo>
                    <a:pt x="6614" y="2786"/>
                    <a:pt x="5572" y="1983"/>
                    <a:pt x="4418" y="1381"/>
                  </a:cubicBezTo>
                  <a:cubicBezTo>
                    <a:pt x="3100" y="703"/>
                    <a:pt x="1569" y="176"/>
                    <a:pt x="88"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6" name="Google Shape;376;p31"/>
            <p:cNvSpPr/>
            <p:nvPr/>
          </p:nvSpPr>
          <p:spPr>
            <a:xfrm>
              <a:off x="4040425" y="3079875"/>
              <a:ext cx="177575" cy="99525"/>
            </a:xfrm>
            <a:custGeom>
              <a:avLst/>
              <a:gdLst/>
              <a:ahLst/>
              <a:cxnLst/>
              <a:rect l="l" t="t" r="r" b="b"/>
              <a:pathLst>
                <a:path w="7103" h="3981" extrusionOk="0">
                  <a:moveTo>
                    <a:pt x="6664" y="0"/>
                  </a:moveTo>
                  <a:cubicBezTo>
                    <a:pt x="6597" y="0"/>
                    <a:pt x="6528" y="7"/>
                    <a:pt x="6463" y="15"/>
                  </a:cubicBezTo>
                  <a:cubicBezTo>
                    <a:pt x="5484" y="153"/>
                    <a:pt x="5007" y="868"/>
                    <a:pt x="4430" y="1420"/>
                  </a:cubicBezTo>
                  <a:cubicBezTo>
                    <a:pt x="3175" y="2612"/>
                    <a:pt x="1531" y="3415"/>
                    <a:pt x="0" y="3980"/>
                  </a:cubicBezTo>
                  <a:lnTo>
                    <a:pt x="339" y="3942"/>
                  </a:lnTo>
                  <a:cubicBezTo>
                    <a:pt x="2711" y="3591"/>
                    <a:pt x="7015" y="2411"/>
                    <a:pt x="7090" y="441"/>
                  </a:cubicBezTo>
                  <a:cubicBezTo>
                    <a:pt x="7103" y="278"/>
                    <a:pt x="7040" y="77"/>
                    <a:pt x="6802" y="15"/>
                  </a:cubicBezTo>
                  <a:cubicBezTo>
                    <a:pt x="6759" y="4"/>
                    <a:pt x="6712" y="0"/>
                    <a:pt x="6664"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7" name="Google Shape;377;p31"/>
            <p:cNvSpPr/>
            <p:nvPr/>
          </p:nvSpPr>
          <p:spPr>
            <a:xfrm>
              <a:off x="4038525" y="3098225"/>
              <a:ext cx="154625" cy="82725"/>
            </a:xfrm>
            <a:custGeom>
              <a:avLst/>
              <a:gdLst/>
              <a:ahLst/>
              <a:cxnLst/>
              <a:rect l="l" t="t" r="r" b="b"/>
              <a:pathLst>
                <a:path w="6185" h="3309" extrusionOk="0">
                  <a:moveTo>
                    <a:pt x="6144" y="0"/>
                  </a:moveTo>
                  <a:cubicBezTo>
                    <a:pt x="6137" y="0"/>
                    <a:pt x="6131" y="2"/>
                    <a:pt x="6125" y="8"/>
                  </a:cubicBezTo>
                  <a:cubicBezTo>
                    <a:pt x="5397" y="812"/>
                    <a:pt x="4544" y="1452"/>
                    <a:pt x="3565" y="1941"/>
                  </a:cubicBezTo>
                  <a:cubicBezTo>
                    <a:pt x="2435" y="2506"/>
                    <a:pt x="1243" y="2769"/>
                    <a:pt x="64" y="3183"/>
                  </a:cubicBezTo>
                  <a:cubicBezTo>
                    <a:pt x="1" y="3208"/>
                    <a:pt x="1" y="3309"/>
                    <a:pt x="76" y="3309"/>
                  </a:cubicBezTo>
                  <a:cubicBezTo>
                    <a:pt x="2297" y="3045"/>
                    <a:pt x="4832" y="1891"/>
                    <a:pt x="6175" y="34"/>
                  </a:cubicBezTo>
                  <a:cubicBezTo>
                    <a:pt x="6184" y="24"/>
                    <a:pt x="6165" y="0"/>
                    <a:pt x="6144"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8" name="Google Shape;378;p31"/>
            <p:cNvSpPr/>
            <p:nvPr/>
          </p:nvSpPr>
          <p:spPr>
            <a:xfrm>
              <a:off x="4132975" y="3100000"/>
              <a:ext cx="201725" cy="75300"/>
            </a:xfrm>
            <a:custGeom>
              <a:avLst/>
              <a:gdLst/>
              <a:ahLst/>
              <a:cxnLst/>
              <a:rect l="l" t="t" r="r" b="b"/>
              <a:pathLst>
                <a:path w="8069" h="3012" extrusionOk="0">
                  <a:moveTo>
                    <a:pt x="7529" y="0"/>
                  </a:moveTo>
                  <a:cubicBezTo>
                    <a:pt x="6538" y="0"/>
                    <a:pt x="5848" y="640"/>
                    <a:pt x="5107" y="1105"/>
                  </a:cubicBezTo>
                  <a:cubicBezTo>
                    <a:pt x="3514" y="2108"/>
                    <a:pt x="1669" y="2661"/>
                    <a:pt x="0" y="3012"/>
                  </a:cubicBezTo>
                  <a:lnTo>
                    <a:pt x="339" y="3012"/>
                  </a:lnTo>
                  <a:cubicBezTo>
                    <a:pt x="2761" y="2999"/>
                    <a:pt x="7303" y="2447"/>
                    <a:pt x="8006" y="515"/>
                  </a:cubicBezTo>
                  <a:cubicBezTo>
                    <a:pt x="8069" y="352"/>
                    <a:pt x="8069" y="138"/>
                    <a:pt x="7856" y="50"/>
                  </a:cubicBezTo>
                  <a:cubicBezTo>
                    <a:pt x="7768" y="13"/>
                    <a:pt x="7642" y="0"/>
                    <a:pt x="7529"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9" name="Google Shape;379;p31"/>
            <p:cNvSpPr/>
            <p:nvPr/>
          </p:nvSpPr>
          <p:spPr>
            <a:xfrm>
              <a:off x="4130775" y="3116425"/>
              <a:ext cx="175875" cy="60225"/>
            </a:xfrm>
            <a:custGeom>
              <a:avLst/>
              <a:gdLst/>
              <a:ahLst/>
              <a:cxnLst/>
              <a:rect l="l" t="t" r="r" b="b"/>
              <a:pathLst>
                <a:path w="7035" h="2409" extrusionOk="0">
                  <a:moveTo>
                    <a:pt x="7007" y="0"/>
                  </a:moveTo>
                  <a:cubicBezTo>
                    <a:pt x="7002" y="0"/>
                    <a:pt x="6996" y="2"/>
                    <a:pt x="6990" y="8"/>
                  </a:cubicBezTo>
                  <a:cubicBezTo>
                    <a:pt x="6011" y="699"/>
                    <a:pt x="4957" y="1213"/>
                    <a:pt x="3803" y="1564"/>
                  </a:cubicBezTo>
                  <a:cubicBezTo>
                    <a:pt x="2585" y="1953"/>
                    <a:pt x="1330" y="2054"/>
                    <a:pt x="76" y="2292"/>
                  </a:cubicBezTo>
                  <a:cubicBezTo>
                    <a:pt x="0" y="2305"/>
                    <a:pt x="25" y="2405"/>
                    <a:pt x="88" y="2405"/>
                  </a:cubicBezTo>
                  <a:cubicBezTo>
                    <a:pt x="162" y="2407"/>
                    <a:pt x="236" y="2408"/>
                    <a:pt x="311" y="2408"/>
                  </a:cubicBezTo>
                  <a:cubicBezTo>
                    <a:pt x="1550" y="2408"/>
                    <a:pt x="2856" y="2118"/>
                    <a:pt x="4016" y="1728"/>
                  </a:cubicBezTo>
                  <a:cubicBezTo>
                    <a:pt x="5108" y="1351"/>
                    <a:pt x="6149" y="811"/>
                    <a:pt x="7015" y="46"/>
                  </a:cubicBezTo>
                  <a:cubicBezTo>
                    <a:pt x="7034" y="27"/>
                    <a:pt x="7024" y="0"/>
                    <a:pt x="7007"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0" name="Google Shape;380;p31"/>
            <p:cNvSpPr/>
            <p:nvPr/>
          </p:nvSpPr>
          <p:spPr>
            <a:xfrm>
              <a:off x="3682150" y="3143275"/>
              <a:ext cx="270450" cy="197875"/>
            </a:xfrm>
            <a:custGeom>
              <a:avLst/>
              <a:gdLst/>
              <a:ahLst/>
              <a:cxnLst/>
              <a:rect l="l" t="t" r="r" b="b"/>
              <a:pathLst>
                <a:path w="10818" h="7915" extrusionOk="0">
                  <a:moveTo>
                    <a:pt x="0" y="1"/>
                  </a:moveTo>
                  <a:cubicBezTo>
                    <a:pt x="2535" y="1130"/>
                    <a:pt x="4894" y="3000"/>
                    <a:pt x="5886" y="5121"/>
                  </a:cubicBezTo>
                  <a:cubicBezTo>
                    <a:pt x="6400" y="6175"/>
                    <a:pt x="6902" y="7430"/>
                    <a:pt x="8458" y="7844"/>
                  </a:cubicBezTo>
                  <a:cubicBezTo>
                    <a:pt x="8605" y="7883"/>
                    <a:pt x="8752" y="7915"/>
                    <a:pt x="8905" y="7915"/>
                  </a:cubicBezTo>
                  <a:cubicBezTo>
                    <a:pt x="8948" y="7915"/>
                    <a:pt x="8992" y="7912"/>
                    <a:pt x="9036" y="7907"/>
                  </a:cubicBezTo>
                  <a:cubicBezTo>
                    <a:pt x="9462" y="7844"/>
                    <a:pt x="9676" y="7530"/>
                    <a:pt x="9776" y="7242"/>
                  </a:cubicBezTo>
                  <a:cubicBezTo>
                    <a:pt x="10817" y="3916"/>
                    <a:pt x="4317" y="1155"/>
                    <a:pt x="540" y="114"/>
                  </a:cubicBezTo>
                  <a:lnTo>
                    <a:pt x="0" y="1"/>
                  </a:ln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1" name="Google Shape;381;p31"/>
            <p:cNvSpPr/>
            <p:nvPr/>
          </p:nvSpPr>
          <p:spPr>
            <a:xfrm>
              <a:off x="3680050" y="3141700"/>
              <a:ext cx="209075" cy="165325"/>
            </a:xfrm>
            <a:custGeom>
              <a:avLst/>
              <a:gdLst/>
              <a:ahLst/>
              <a:cxnLst/>
              <a:rect l="l" t="t" r="r" b="b"/>
              <a:pathLst>
                <a:path w="8363" h="6613" extrusionOk="0">
                  <a:moveTo>
                    <a:pt x="85" y="0"/>
                  </a:moveTo>
                  <a:cubicBezTo>
                    <a:pt x="30" y="0"/>
                    <a:pt x="1" y="79"/>
                    <a:pt x="59" y="114"/>
                  </a:cubicBezTo>
                  <a:cubicBezTo>
                    <a:pt x="1804" y="917"/>
                    <a:pt x="3573" y="1607"/>
                    <a:pt x="5129" y="2762"/>
                  </a:cubicBezTo>
                  <a:cubicBezTo>
                    <a:pt x="6497" y="3766"/>
                    <a:pt x="7614" y="5046"/>
                    <a:pt x="8316" y="6602"/>
                  </a:cubicBezTo>
                  <a:cubicBezTo>
                    <a:pt x="8320" y="6609"/>
                    <a:pt x="8326" y="6612"/>
                    <a:pt x="8332" y="6612"/>
                  </a:cubicBezTo>
                  <a:cubicBezTo>
                    <a:pt x="8347" y="6612"/>
                    <a:pt x="8363" y="6595"/>
                    <a:pt x="8354" y="6577"/>
                  </a:cubicBezTo>
                  <a:cubicBezTo>
                    <a:pt x="7777" y="4996"/>
                    <a:pt x="6685" y="3703"/>
                    <a:pt x="5367" y="2687"/>
                  </a:cubicBezTo>
                  <a:cubicBezTo>
                    <a:pt x="3849" y="1495"/>
                    <a:pt x="1967" y="528"/>
                    <a:pt x="97" y="1"/>
                  </a:cubicBezTo>
                  <a:cubicBezTo>
                    <a:pt x="93" y="0"/>
                    <a:pt x="89" y="0"/>
                    <a:pt x="85"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2" name="Google Shape;382;p31"/>
            <p:cNvSpPr/>
            <p:nvPr/>
          </p:nvSpPr>
          <p:spPr>
            <a:xfrm>
              <a:off x="3539725" y="3106900"/>
              <a:ext cx="278925" cy="260450"/>
            </a:xfrm>
            <a:custGeom>
              <a:avLst/>
              <a:gdLst/>
              <a:ahLst/>
              <a:cxnLst/>
              <a:rect l="l" t="t" r="r" b="b"/>
              <a:pathLst>
                <a:path w="11157" h="10418" extrusionOk="0">
                  <a:moveTo>
                    <a:pt x="0" y="0"/>
                  </a:moveTo>
                  <a:cubicBezTo>
                    <a:pt x="2535" y="1669"/>
                    <a:pt x="4643" y="4167"/>
                    <a:pt x="5133" y="6752"/>
                  </a:cubicBezTo>
                  <a:cubicBezTo>
                    <a:pt x="5371" y="8057"/>
                    <a:pt x="5559" y="9575"/>
                    <a:pt x="7216" y="10278"/>
                  </a:cubicBezTo>
                  <a:cubicBezTo>
                    <a:pt x="7390" y="10348"/>
                    <a:pt x="7586" y="10417"/>
                    <a:pt x="7803" y="10417"/>
                  </a:cubicBezTo>
                  <a:cubicBezTo>
                    <a:pt x="7821" y="10417"/>
                    <a:pt x="7838" y="10417"/>
                    <a:pt x="7856" y="10416"/>
                  </a:cubicBezTo>
                  <a:cubicBezTo>
                    <a:pt x="8358" y="10416"/>
                    <a:pt x="8709" y="10077"/>
                    <a:pt x="8897" y="9763"/>
                  </a:cubicBezTo>
                  <a:cubicBezTo>
                    <a:pt x="11156" y="6049"/>
                    <a:pt x="4568" y="1945"/>
                    <a:pt x="577" y="214"/>
                  </a:cubicBezTo>
                  <a:lnTo>
                    <a:pt x="0" y="0"/>
                  </a:ln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3" name="Google Shape;383;p31"/>
            <p:cNvSpPr/>
            <p:nvPr/>
          </p:nvSpPr>
          <p:spPr>
            <a:xfrm>
              <a:off x="3537450" y="3105425"/>
              <a:ext cx="187700" cy="219875"/>
            </a:xfrm>
            <a:custGeom>
              <a:avLst/>
              <a:gdLst/>
              <a:ahLst/>
              <a:cxnLst/>
              <a:rect l="l" t="t" r="r" b="b"/>
              <a:pathLst>
                <a:path w="7508" h="8795" extrusionOk="0">
                  <a:moveTo>
                    <a:pt x="88" y="1"/>
                  </a:moveTo>
                  <a:cubicBezTo>
                    <a:pt x="37" y="1"/>
                    <a:pt x="0" y="78"/>
                    <a:pt x="54" y="110"/>
                  </a:cubicBezTo>
                  <a:cubicBezTo>
                    <a:pt x="1848" y="1277"/>
                    <a:pt x="3642" y="2331"/>
                    <a:pt x="5086" y="3924"/>
                  </a:cubicBezTo>
                  <a:cubicBezTo>
                    <a:pt x="6328" y="5305"/>
                    <a:pt x="7169" y="6936"/>
                    <a:pt x="7457" y="8781"/>
                  </a:cubicBezTo>
                  <a:cubicBezTo>
                    <a:pt x="7457" y="8790"/>
                    <a:pt x="7465" y="8794"/>
                    <a:pt x="7474" y="8794"/>
                  </a:cubicBezTo>
                  <a:cubicBezTo>
                    <a:pt x="7488" y="8794"/>
                    <a:pt x="7508" y="8784"/>
                    <a:pt x="7508" y="8768"/>
                  </a:cubicBezTo>
                  <a:cubicBezTo>
                    <a:pt x="7332" y="6961"/>
                    <a:pt x="6541" y="5317"/>
                    <a:pt x="5374" y="3937"/>
                  </a:cubicBezTo>
                  <a:cubicBezTo>
                    <a:pt x="3981" y="2306"/>
                    <a:pt x="2074" y="900"/>
                    <a:pt x="116" y="9"/>
                  </a:cubicBezTo>
                  <a:cubicBezTo>
                    <a:pt x="107" y="3"/>
                    <a:pt x="97" y="1"/>
                    <a:pt x="88" y="1"/>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4" name="Google Shape;384;p31"/>
            <p:cNvSpPr/>
            <p:nvPr/>
          </p:nvSpPr>
          <p:spPr>
            <a:xfrm>
              <a:off x="4195700" y="3173625"/>
              <a:ext cx="52750" cy="26200"/>
            </a:xfrm>
            <a:custGeom>
              <a:avLst/>
              <a:gdLst/>
              <a:ahLst/>
              <a:cxnLst/>
              <a:rect l="l" t="t" r="r" b="b"/>
              <a:pathLst>
                <a:path w="2110" h="1048" extrusionOk="0">
                  <a:moveTo>
                    <a:pt x="763" y="1"/>
                  </a:moveTo>
                  <a:cubicBezTo>
                    <a:pt x="507" y="1"/>
                    <a:pt x="251" y="19"/>
                    <a:pt x="1" y="54"/>
                  </a:cubicBezTo>
                  <a:lnTo>
                    <a:pt x="340" y="1033"/>
                  </a:lnTo>
                  <a:cubicBezTo>
                    <a:pt x="443" y="1042"/>
                    <a:pt x="547" y="1047"/>
                    <a:pt x="651" y="1047"/>
                  </a:cubicBezTo>
                  <a:cubicBezTo>
                    <a:pt x="1115" y="1047"/>
                    <a:pt x="1572" y="948"/>
                    <a:pt x="1921" y="682"/>
                  </a:cubicBezTo>
                  <a:cubicBezTo>
                    <a:pt x="2021" y="619"/>
                    <a:pt x="2109" y="519"/>
                    <a:pt x="2096" y="406"/>
                  </a:cubicBezTo>
                  <a:cubicBezTo>
                    <a:pt x="2096" y="305"/>
                    <a:pt x="2021" y="218"/>
                    <a:pt x="1933" y="167"/>
                  </a:cubicBezTo>
                  <a:cubicBezTo>
                    <a:pt x="1846" y="117"/>
                    <a:pt x="1745" y="92"/>
                    <a:pt x="1645" y="80"/>
                  </a:cubicBezTo>
                  <a:cubicBezTo>
                    <a:pt x="1356" y="26"/>
                    <a:pt x="1059" y="1"/>
                    <a:pt x="763" y="1"/>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5" name="Google Shape;385;p31"/>
            <p:cNvSpPr/>
            <p:nvPr/>
          </p:nvSpPr>
          <p:spPr>
            <a:xfrm>
              <a:off x="4190700" y="3180150"/>
              <a:ext cx="43300" cy="11675"/>
            </a:xfrm>
            <a:custGeom>
              <a:avLst/>
              <a:gdLst/>
              <a:ahLst/>
              <a:cxnLst/>
              <a:rect l="l" t="t" r="r" b="b"/>
              <a:pathLst>
                <a:path w="1732" h="467" extrusionOk="0">
                  <a:moveTo>
                    <a:pt x="1065" y="1"/>
                  </a:moveTo>
                  <a:cubicBezTo>
                    <a:pt x="682" y="1"/>
                    <a:pt x="368" y="121"/>
                    <a:pt x="0" y="195"/>
                  </a:cubicBezTo>
                  <a:cubicBezTo>
                    <a:pt x="0" y="195"/>
                    <a:pt x="825" y="467"/>
                    <a:pt x="1351" y="467"/>
                  </a:cubicBezTo>
                  <a:cubicBezTo>
                    <a:pt x="1402" y="467"/>
                    <a:pt x="1449" y="464"/>
                    <a:pt x="1493" y="458"/>
                  </a:cubicBezTo>
                  <a:cubicBezTo>
                    <a:pt x="1581" y="446"/>
                    <a:pt x="1682" y="408"/>
                    <a:pt x="1719" y="333"/>
                  </a:cubicBezTo>
                  <a:cubicBezTo>
                    <a:pt x="1732" y="270"/>
                    <a:pt x="1707" y="208"/>
                    <a:pt x="1669" y="157"/>
                  </a:cubicBezTo>
                  <a:cubicBezTo>
                    <a:pt x="1631" y="120"/>
                    <a:pt x="1581" y="69"/>
                    <a:pt x="1518" y="57"/>
                  </a:cubicBezTo>
                  <a:cubicBezTo>
                    <a:pt x="1354" y="17"/>
                    <a:pt x="1205" y="1"/>
                    <a:pt x="1065" y="1"/>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6" name="Google Shape;386;p31"/>
            <p:cNvSpPr/>
            <p:nvPr/>
          </p:nvSpPr>
          <p:spPr>
            <a:xfrm>
              <a:off x="4191325" y="3144625"/>
              <a:ext cx="61200" cy="30375"/>
            </a:xfrm>
            <a:custGeom>
              <a:avLst/>
              <a:gdLst/>
              <a:ahLst/>
              <a:cxnLst/>
              <a:rect l="l" t="t" r="r" b="b"/>
              <a:pathLst>
                <a:path w="2448" h="1215" extrusionOk="0">
                  <a:moveTo>
                    <a:pt x="1741" y="1"/>
                  </a:moveTo>
                  <a:cubicBezTo>
                    <a:pt x="1146" y="1"/>
                    <a:pt x="578" y="245"/>
                    <a:pt x="0" y="336"/>
                  </a:cubicBezTo>
                  <a:lnTo>
                    <a:pt x="289" y="1214"/>
                  </a:lnTo>
                  <a:cubicBezTo>
                    <a:pt x="979" y="1202"/>
                    <a:pt x="1694" y="1114"/>
                    <a:pt x="2209" y="700"/>
                  </a:cubicBezTo>
                  <a:cubicBezTo>
                    <a:pt x="2334" y="600"/>
                    <a:pt x="2447" y="461"/>
                    <a:pt x="2410" y="311"/>
                  </a:cubicBezTo>
                  <a:cubicBezTo>
                    <a:pt x="2397" y="211"/>
                    <a:pt x="2322" y="135"/>
                    <a:pt x="2221" y="85"/>
                  </a:cubicBezTo>
                  <a:cubicBezTo>
                    <a:pt x="2133" y="35"/>
                    <a:pt x="2033" y="22"/>
                    <a:pt x="1933" y="10"/>
                  </a:cubicBezTo>
                  <a:cubicBezTo>
                    <a:pt x="1869" y="4"/>
                    <a:pt x="1805" y="1"/>
                    <a:pt x="1741" y="1"/>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7" name="Google Shape;387;p31"/>
            <p:cNvSpPr/>
            <p:nvPr/>
          </p:nvSpPr>
          <p:spPr>
            <a:xfrm>
              <a:off x="4197900" y="3151125"/>
              <a:ext cx="42375" cy="13900"/>
            </a:xfrm>
            <a:custGeom>
              <a:avLst/>
              <a:gdLst/>
              <a:ahLst/>
              <a:cxnLst/>
              <a:rect l="l" t="t" r="r" b="b"/>
              <a:pathLst>
                <a:path w="1695" h="556" extrusionOk="0">
                  <a:moveTo>
                    <a:pt x="1431" y="1"/>
                  </a:moveTo>
                  <a:cubicBezTo>
                    <a:pt x="791" y="26"/>
                    <a:pt x="452" y="327"/>
                    <a:pt x="1" y="553"/>
                  </a:cubicBezTo>
                  <a:cubicBezTo>
                    <a:pt x="1" y="553"/>
                    <a:pt x="87" y="556"/>
                    <a:pt x="220" y="556"/>
                  </a:cubicBezTo>
                  <a:cubicBezTo>
                    <a:pt x="554" y="556"/>
                    <a:pt x="1184" y="537"/>
                    <a:pt x="1507" y="402"/>
                  </a:cubicBezTo>
                  <a:cubicBezTo>
                    <a:pt x="1594" y="365"/>
                    <a:pt x="1682" y="302"/>
                    <a:pt x="1682" y="214"/>
                  </a:cubicBezTo>
                  <a:cubicBezTo>
                    <a:pt x="1695" y="151"/>
                    <a:pt x="1645" y="101"/>
                    <a:pt x="1594" y="63"/>
                  </a:cubicBezTo>
                  <a:cubicBezTo>
                    <a:pt x="1544" y="26"/>
                    <a:pt x="1494" y="1"/>
                    <a:pt x="1431" y="1"/>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8" name="Google Shape;388;p31"/>
            <p:cNvSpPr/>
            <p:nvPr/>
          </p:nvSpPr>
          <p:spPr>
            <a:xfrm>
              <a:off x="4182850" y="3116750"/>
              <a:ext cx="66850" cy="32200"/>
            </a:xfrm>
            <a:custGeom>
              <a:avLst/>
              <a:gdLst/>
              <a:ahLst/>
              <a:cxnLst/>
              <a:rect l="l" t="t" r="r" b="b"/>
              <a:pathLst>
                <a:path w="2674" h="1288" extrusionOk="0">
                  <a:moveTo>
                    <a:pt x="1924" y="1"/>
                  </a:moveTo>
                  <a:cubicBezTo>
                    <a:pt x="1859" y="1"/>
                    <a:pt x="1795" y="4"/>
                    <a:pt x="1732" y="8"/>
                  </a:cubicBezTo>
                  <a:cubicBezTo>
                    <a:pt x="1130" y="33"/>
                    <a:pt x="565" y="184"/>
                    <a:pt x="0" y="334"/>
                  </a:cubicBezTo>
                  <a:lnTo>
                    <a:pt x="578" y="1288"/>
                  </a:lnTo>
                  <a:cubicBezTo>
                    <a:pt x="1280" y="1137"/>
                    <a:pt x="1996" y="987"/>
                    <a:pt x="2523" y="573"/>
                  </a:cubicBezTo>
                  <a:cubicBezTo>
                    <a:pt x="2598" y="522"/>
                    <a:pt x="2661" y="460"/>
                    <a:pt x="2661" y="372"/>
                  </a:cubicBezTo>
                  <a:cubicBezTo>
                    <a:pt x="2673" y="284"/>
                    <a:pt x="2623" y="209"/>
                    <a:pt x="2548" y="146"/>
                  </a:cubicBezTo>
                  <a:cubicBezTo>
                    <a:pt x="2485" y="96"/>
                    <a:pt x="2397" y="58"/>
                    <a:pt x="2309" y="46"/>
                  </a:cubicBezTo>
                  <a:cubicBezTo>
                    <a:pt x="2184" y="12"/>
                    <a:pt x="2053" y="1"/>
                    <a:pt x="1924" y="1"/>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9" name="Google Shape;389;p31"/>
            <p:cNvSpPr/>
            <p:nvPr/>
          </p:nvSpPr>
          <p:spPr>
            <a:xfrm>
              <a:off x="4191325" y="3121900"/>
              <a:ext cx="43000" cy="14275"/>
            </a:xfrm>
            <a:custGeom>
              <a:avLst/>
              <a:gdLst/>
              <a:ahLst/>
              <a:cxnLst/>
              <a:rect l="l" t="t" r="r" b="b"/>
              <a:pathLst>
                <a:path w="1720" h="571" extrusionOk="0">
                  <a:moveTo>
                    <a:pt x="1456" y="0"/>
                  </a:moveTo>
                  <a:cubicBezTo>
                    <a:pt x="1448" y="0"/>
                    <a:pt x="1439" y="1"/>
                    <a:pt x="1431" y="3"/>
                  </a:cubicBezTo>
                  <a:cubicBezTo>
                    <a:pt x="778" y="28"/>
                    <a:pt x="452" y="329"/>
                    <a:pt x="0" y="567"/>
                  </a:cubicBezTo>
                  <a:cubicBezTo>
                    <a:pt x="0" y="567"/>
                    <a:pt x="81" y="570"/>
                    <a:pt x="209" y="570"/>
                  </a:cubicBezTo>
                  <a:cubicBezTo>
                    <a:pt x="548" y="570"/>
                    <a:pt x="1215" y="550"/>
                    <a:pt x="1544" y="404"/>
                  </a:cubicBezTo>
                  <a:cubicBezTo>
                    <a:pt x="1631" y="367"/>
                    <a:pt x="1719" y="304"/>
                    <a:pt x="1719" y="216"/>
                  </a:cubicBezTo>
                  <a:cubicBezTo>
                    <a:pt x="1719" y="153"/>
                    <a:pt x="1669" y="91"/>
                    <a:pt x="1619" y="65"/>
                  </a:cubicBezTo>
                  <a:cubicBezTo>
                    <a:pt x="1565" y="33"/>
                    <a:pt x="1510" y="0"/>
                    <a:pt x="1456" y="0"/>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0" name="Google Shape;390;p31"/>
            <p:cNvSpPr/>
            <p:nvPr/>
          </p:nvSpPr>
          <p:spPr>
            <a:xfrm>
              <a:off x="4171250" y="3089550"/>
              <a:ext cx="64325" cy="34000"/>
            </a:xfrm>
            <a:custGeom>
              <a:avLst/>
              <a:gdLst/>
              <a:ahLst/>
              <a:cxnLst/>
              <a:rect l="l" t="t" r="r" b="b"/>
              <a:pathLst>
                <a:path w="2573" h="1360" extrusionOk="0">
                  <a:moveTo>
                    <a:pt x="2126" y="0"/>
                  </a:moveTo>
                  <a:cubicBezTo>
                    <a:pt x="2095" y="0"/>
                    <a:pt x="2064" y="2"/>
                    <a:pt x="2033" y="4"/>
                  </a:cubicBezTo>
                  <a:cubicBezTo>
                    <a:pt x="1330" y="29"/>
                    <a:pt x="640" y="180"/>
                    <a:pt x="0" y="431"/>
                  </a:cubicBezTo>
                  <a:lnTo>
                    <a:pt x="602" y="1359"/>
                  </a:lnTo>
                  <a:cubicBezTo>
                    <a:pt x="619" y="1360"/>
                    <a:pt x="635" y="1360"/>
                    <a:pt x="652" y="1360"/>
                  </a:cubicBezTo>
                  <a:cubicBezTo>
                    <a:pt x="1263" y="1360"/>
                    <a:pt x="1869" y="1135"/>
                    <a:pt x="2322" y="732"/>
                  </a:cubicBezTo>
                  <a:cubicBezTo>
                    <a:pt x="2409" y="657"/>
                    <a:pt x="2485" y="569"/>
                    <a:pt x="2522" y="456"/>
                  </a:cubicBezTo>
                  <a:cubicBezTo>
                    <a:pt x="2573" y="355"/>
                    <a:pt x="2560" y="217"/>
                    <a:pt x="2485" y="130"/>
                  </a:cubicBezTo>
                  <a:cubicBezTo>
                    <a:pt x="2393" y="28"/>
                    <a:pt x="2260" y="0"/>
                    <a:pt x="2126" y="0"/>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1" name="Google Shape;391;p31"/>
            <p:cNvSpPr/>
            <p:nvPr/>
          </p:nvSpPr>
          <p:spPr>
            <a:xfrm>
              <a:off x="4181275" y="3098975"/>
              <a:ext cx="41450" cy="16425"/>
            </a:xfrm>
            <a:custGeom>
              <a:avLst/>
              <a:gdLst/>
              <a:ahLst/>
              <a:cxnLst/>
              <a:rect l="l" t="t" r="r" b="b"/>
              <a:pathLst>
                <a:path w="1658" h="657" extrusionOk="0">
                  <a:moveTo>
                    <a:pt x="1415" y="0"/>
                  </a:moveTo>
                  <a:cubicBezTo>
                    <a:pt x="1404" y="0"/>
                    <a:pt x="1392" y="1"/>
                    <a:pt x="1381" y="4"/>
                  </a:cubicBezTo>
                  <a:cubicBezTo>
                    <a:pt x="754" y="66"/>
                    <a:pt x="440" y="393"/>
                    <a:pt x="1" y="656"/>
                  </a:cubicBezTo>
                  <a:cubicBezTo>
                    <a:pt x="1" y="656"/>
                    <a:pt x="1055" y="618"/>
                    <a:pt x="1494" y="380"/>
                  </a:cubicBezTo>
                  <a:cubicBezTo>
                    <a:pt x="1569" y="342"/>
                    <a:pt x="1657" y="280"/>
                    <a:pt x="1657" y="179"/>
                  </a:cubicBezTo>
                  <a:cubicBezTo>
                    <a:pt x="1657" y="129"/>
                    <a:pt x="1607" y="79"/>
                    <a:pt x="1557" y="41"/>
                  </a:cubicBezTo>
                  <a:cubicBezTo>
                    <a:pt x="1516" y="21"/>
                    <a:pt x="1466" y="0"/>
                    <a:pt x="1415" y="0"/>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2" name="Google Shape;392;p31"/>
            <p:cNvSpPr/>
            <p:nvPr/>
          </p:nvSpPr>
          <p:spPr>
            <a:xfrm>
              <a:off x="4155550" y="3063300"/>
              <a:ext cx="60250" cy="39550"/>
            </a:xfrm>
            <a:custGeom>
              <a:avLst/>
              <a:gdLst/>
              <a:ahLst/>
              <a:cxnLst/>
              <a:rect l="l" t="t" r="r" b="b"/>
              <a:pathLst>
                <a:path w="2410" h="1582" extrusionOk="0">
                  <a:moveTo>
                    <a:pt x="2109" y="0"/>
                  </a:moveTo>
                  <a:cubicBezTo>
                    <a:pt x="1958" y="0"/>
                    <a:pt x="1820" y="25"/>
                    <a:pt x="1682" y="63"/>
                  </a:cubicBezTo>
                  <a:cubicBezTo>
                    <a:pt x="1230" y="188"/>
                    <a:pt x="540" y="464"/>
                    <a:pt x="1" y="1054"/>
                  </a:cubicBezTo>
                  <a:lnTo>
                    <a:pt x="841" y="1581"/>
                  </a:lnTo>
                  <a:cubicBezTo>
                    <a:pt x="1406" y="1330"/>
                    <a:pt x="1908" y="941"/>
                    <a:pt x="2272" y="464"/>
                  </a:cubicBezTo>
                  <a:cubicBezTo>
                    <a:pt x="2347" y="351"/>
                    <a:pt x="2410" y="213"/>
                    <a:pt x="2335" y="100"/>
                  </a:cubicBezTo>
                  <a:cubicBezTo>
                    <a:pt x="2284" y="38"/>
                    <a:pt x="2184" y="13"/>
                    <a:pt x="2109" y="0"/>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3" name="Google Shape;393;p31"/>
            <p:cNvSpPr/>
            <p:nvPr/>
          </p:nvSpPr>
          <p:spPr>
            <a:xfrm>
              <a:off x="4165600" y="3071400"/>
              <a:ext cx="38925" cy="23275"/>
            </a:xfrm>
            <a:custGeom>
              <a:avLst/>
              <a:gdLst/>
              <a:ahLst/>
              <a:cxnLst/>
              <a:rect l="l" t="t" r="r" b="b"/>
              <a:pathLst>
                <a:path w="1557" h="931" extrusionOk="0">
                  <a:moveTo>
                    <a:pt x="1309" y="0"/>
                  </a:moveTo>
                  <a:cubicBezTo>
                    <a:pt x="1283" y="0"/>
                    <a:pt x="1256" y="4"/>
                    <a:pt x="1230" y="15"/>
                  </a:cubicBezTo>
                  <a:cubicBezTo>
                    <a:pt x="628" y="203"/>
                    <a:pt x="377" y="580"/>
                    <a:pt x="0" y="931"/>
                  </a:cubicBezTo>
                  <a:cubicBezTo>
                    <a:pt x="0" y="931"/>
                    <a:pt x="1029" y="680"/>
                    <a:pt x="1406" y="366"/>
                  </a:cubicBezTo>
                  <a:cubicBezTo>
                    <a:pt x="1481" y="303"/>
                    <a:pt x="1556" y="228"/>
                    <a:pt x="1531" y="140"/>
                  </a:cubicBezTo>
                  <a:cubicBezTo>
                    <a:pt x="1519" y="78"/>
                    <a:pt x="1468" y="40"/>
                    <a:pt x="1418" y="15"/>
                  </a:cubicBezTo>
                  <a:cubicBezTo>
                    <a:pt x="1382" y="8"/>
                    <a:pt x="1346" y="0"/>
                    <a:pt x="1309" y="0"/>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4" name="Google Shape;394;p31"/>
            <p:cNvSpPr/>
            <p:nvPr/>
          </p:nvSpPr>
          <p:spPr>
            <a:xfrm>
              <a:off x="4196975" y="3185000"/>
              <a:ext cx="18500" cy="5450"/>
            </a:xfrm>
            <a:custGeom>
              <a:avLst/>
              <a:gdLst/>
              <a:ahLst/>
              <a:cxnLst/>
              <a:rect l="l" t="t" r="r" b="b"/>
              <a:pathLst>
                <a:path w="740" h="218" extrusionOk="0">
                  <a:moveTo>
                    <a:pt x="25" y="1"/>
                  </a:moveTo>
                  <a:cubicBezTo>
                    <a:pt x="13" y="1"/>
                    <a:pt x="0" y="14"/>
                    <a:pt x="13" y="26"/>
                  </a:cubicBezTo>
                  <a:cubicBezTo>
                    <a:pt x="226" y="139"/>
                    <a:pt x="489" y="189"/>
                    <a:pt x="728" y="214"/>
                  </a:cubicBezTo>
                  <a:cubicBezTo>
                    <a:pt x="730" y="217"/>
                    <a:pt x="732" y="218"/>
                    <a:pt x="734" y="218"/>
                  </a:cubicBezTo>
                  <a:cubicBezTo>
                    <a:pt x="740" y="218"/>
                    <a:pt x="738" y="202"/>
                    <a:pt x="728" y="202"/>
                  </a:cubicBezTo>
                  <a:cubicBezTo>
                    <a:pt x="489" y="152"/>
                    <a:pt x="264" y="76"/>
                    <a:pt x="25"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5" name="Google Shape;395;p31"/>
            <p:cNvSpPr/>
            <p:nvPr/>
          </p:nvSpPr>
          <p:spPr>
            <a:xfrm>
              <a:off x="4201975" y="3176225"/>
              <a:ext cx="11000" cy="2625"/>
            </a:xfrm>
            <a:custGeom>
              <a:avLst/>
              <a:gdLst/>
              <a:ahLst/>
              <a:cxnLst/>
              <a:rect l="l" t="t" r="r" b="b"/>
              <a:pathLst>
                <a:path w="440" h="105" extrusionOk="0">
                  <a:moveTo>
                    <a:pt x="26" y="1"/>
                  </a:moveTo>
                  <a:cubicBezTo>
                    <a:pt x="13" y="1"/>
                    <a:pt x="1" y="13"/>
                    <a:pt x="13" y="13"/>
                  </a:cubicBezTo>
                  <a:cubicBezTo>
                    <a:pt x="118" y="76"/>
                    <a:pt x="241" y="104"/>
                    <a:pt x="359" y="104"/>
                  </a:cubicBezTo>
                  <a:cubicBezTo>
                    <a:pt x="382" y="104"/>
                    <a:pt x="405" y="103"/>
                    <a:pt x="427" y="101"/>
                  </a:cubicBezTo>
                  <a:cubicBezTo>
                    <a:pt x="440" y="101"/>
                    <a:pt x="440" y="88"/>
                    <a:pt x="427" y="88"/>
                  </a:cubicBezTo>
                  <a:cubicBezTo>
                    <a:pt x="277" y="88"/>
                    <a:pt x="151" y="38"/>
                    <a:pt x="26"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6" name="Google Shape;396;p31"/>
            <p:cNvSpPr/>
            <p:nvPr/>
          </p:nvSpPr>
          <p:spPr>
            <a:xfrm>
              <a:off x="4198525" y="3160225"/>
              <a:ext cx="22000" cy="2525"/>
            </a:xfrm>
            <a:custGeom>
              <a:avLst/>
              <a:gdLst/>
              <a:ahLst/>
              <a:cxnLst/>
              <a:rect l="l" t="t" r="r" b="b"/>
              <a:pathLst>
                <a:path w="880" h="101" extrusionOk="0">
                  <a:moveTo>
                    <a:pt x="867" y="1"/>
                  </a:moveTo>
                  <a:cubicBezTo>
                    <a:pt x="578" y="26"/>
                    <a:pt x="302" y="38"/>
                    <a:pt x="26" y="76"/>
                  </a:cubicBezTo>
                  <a:cubicBezTo>
                    <a:pt x="1" y="76"/>
                    <a:pt x="13" y="101"/>
                    <a:pt x="26" y="101"/>
                  </a:cubicBezTo>
                  <a:cubicBezTo>
                    <a:pt x="302" y="101"/>
                    <a:pt x="591" y="63"/>
                    <a:pt x="867" y="26"/>
                  </a:cubicBezTo>
                  <a:cubicBezTo>
                    <a:pt x="879" y="26"/>
                    <a:pt x="879" y="1"/>
                    <a:pt x="86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7" name="Google Shape;397;p31"/>
            <p:cNvSpPr/>
            <p:nvPr/>
          </p:nvSpPr>
          <p:spPr>
            <a:xfrm>
              <a:off x="4196325" y="3148225"/>
              <a:ext cx="14775" cy="2475"/>
            </a:xfrm>
            <a:custGeom>
              <a:avLst/>
              <a:gdLst/>
              <a:ahLst/>
              <a:cxnLst/>
              <a:rect l="l" t="t" r="r" b="b"/>
              <a:pathLst>
                <a:path w="591" h="99" extrusionOk="0">
                  <a:moveTo>
                    <a:pt x="584" y="0"/>
                  </a:moveTo>
                  <a:cubicBezTo>
                    <a:pt x="583" y="0"/>
                    <a:pt x="581" y="1"/>
                    <a:pt x="578" y="4"/>
                  </a:cubicBezTo>
                  <a:cubicBezTo>
                    <a:pt x="390" y="41"/>
                    <a:pt x="202" y="41"/>
                    <a:pt x="13" y="67"/>
                  </a:cubicBezTo>
                  <a:cubicBezTo>
                    <a:pt x="1" y="67"/>
                    <a:pt x="1" y="92"/>
                    <a:pt x="13" y="92"/>
                  </a:cubicBezTo>
                  <a:cubicBezTo>
                    <a:pt x="49" y="96"/>
                    <a:pt x="84" y="98"/>
                    <a:pt x="120" y="98"/>
                  </a:cubicBezTo>
                  <a:cubicBezTo>
                    <a:pt x="276" y="98"/>
                    <a:pt x="435" y="59"/>
                    <a:pt x="578" y="29"/>
                  </a:cubicBezTo>
                  <a:cubicBezTo>
                    <a:pt x="588" y="19"/>
                    <a:pt x="590" y="0"/>
                    <a:pt x="584"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8" name="Google Shape;398;p31"/>
            <p:cNvSpPr/>
            <p:nvPr/>
          </p:nvSpPr>
          <p:spPr>
            <a:xfrm>
              <a:off x="4191000" y="3133875"/>
              <a:ext cx="26375" cy="5975"/>
            </a:xfrm>
            <a:custGeom>
              <a:avLst/>
              <a:gdLst/>
              <a:ahLst/>
              <a:cxnLst/>
              <a:rect l="l" t="t" r="r" b="b"/>
              <a:pathLst>
                <a:path w="1055" h="239" extrusionOk="0">
                  <a:moveTo>
                    <a:pt x="1030" y="1"/>
                  </a:moveTo>
                  <a:cubicBezTo>
                    <a:pt x="691" y="38"/>
                    <a:pt x="339" y="101"/>
                    <a:pt x="13" y="214"/>
                  </a:cubicBezTo>
                  <a:cubicBezTo>
                    <a:pt x="1" y="214"/>
                    <a:pt x="1" y="239"/>
                    <a:pt x="26" y="239"/>
                  </a:cubicBezTo>
                  <a:cubicBezTo>
                    <a:pt x="365" y="164"/>
                    <a:pt x="691" y="76"/>
                    <a:pt x="1042" y="26"/>
                  </a:cubicBezTo>
                  <a:cubicBezTo>
                    <a:pt x="1055" y="26"/>
                    <a:pt x="1042" y="1"/>
                    <a:pt x="1030"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9" name="Google Shape;399;p31"/>
            <p:cNvSpPr/>
            <p:nvPr/>
          </p:nvSpPr>
          <p:spPr>
            <a:xfrm>
              <a:off x="4182225" y="3110575"/>
              <a:ext cx="17250" cy="4200"/>
            </a:xfrm>
            <a:custGeom>
              <a:avLst/>
              <a:gdLst/>
              <a:ahLst/>
              <a:cxnLst/>
              <a:rect l="l" t="t" r="r" b="b"/>
              <a:pathLst>
                <a:path w="690" h="168" extrusionOk="0">
                  <a:moveTo>
                    <a:pt x="684" y="0"/>
                  </a:moveTo>
                  <a:cubicBezTo>
                    <a:pt x="682" y="0"/>
                    <a:pt x="680" y="2"/>
                    <a:pt x="678" y="4"/>
                  </a:cubicBezTo>
                  <a:cubicBezTo>
                    <a:pt x="452" y="42"/>
                    <a:pt x="226" y="79"/>
                    <a:pt x="13" y="142"/>
                  </a:cubicBezTo>
                  <a:cubicBezTo>
                    <a:pt x="0" y="154"/>
                    <a:pt x="0" y="167"/>
                    <a:pt x="13" y="167"/>
                  </a:cubicBezTo>
                  <a:cubicBezTo>
                    <a:pt x="239" y="142"/>
                    <a:pt x="465" y="79"/>
                    <a:pt x="678" y="29"/>
                  </a:cubicBezTo>
                  <a:cubicBezTo>
                    <a:pt x="688" y="19"/>
                    <a:pt x="690" y="0"/>
                    <a:pt x="684"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0" name="Google Shape;400;p31"/>
            <p:cNvSpPr/>
            <p:nvPr/>
          </p:nvSpPr>
          <p:spPr>
            <a:xfrm>
              <a:off x="4178825" y="3100000"/>
              <a:ext cx="25700" cy="11075"/>
            </a:xfrm>
            <a:custGeom>
              <a:avLst/>
              <a:gdLst/>
              <a:ahLst/>
              <a:cxnLst/>
              <a:rect l="l" t="t" r="r" b="b"/>
              <a:pathLst>
                <a:path w="1028" h="443" extrusionOk="0">
                  <a:moveTo>
                    <a:pt x="990" y="0"/>
                  </a:moveTo>
                  <a:cubicBezTo>
                    <a:pt x="651" y="63"/>
                    <a:pt x="287" y="201"/>
                    <a:pt x="11" y="414"/>
                  </a:cubicBezTo>
                  <a:cubicBezTo>
                    <a:pt x="1" y="425"/>
                    <a:pt x="7" y="443"/>
                    <a:pt x="16" y="443"/>
                  </a:cubicBezTo>
                  <a:cubicBezTo>
                    <a:pt x="18" y="443"/>
                    <a:pt x="21" y="442"/>
                    <a:pt x="23" y="439"/>
                  </a:cubicBezTo>
                  <a:cubicBezTo>
                    <a:pt x="337" y="264"/>
                    <a:pt x="651" y="113"/>
                    <a:pt x="1002" y="25"/>
                  </a:cubicBezTo>
                  <a:cubicBezTo>
                    <a:pt x="1027" y="25"/>
                    <a:pt x="1015" y="0"/>
                    <a:pt x="990"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1" name="Google Shape;401;p31"/>
            <p:cNvSpPr/>
            <p:nvPr/>
          </p:nvSpPr>
          <p:spPr>
            <a:xfrm>
              <a:off x="4169100" y="3091450"/>
              <a:ext cx="21250" cy="8975"/>
            </a:xfrm>
            <a:custGeom>
              <a:avLst/>
              <a:gdLst/>
              <a:ahLst/>
              <a:cxnLst/>
              <a:rect l="l" t="t" r="r" b="b"/>
              <a:pathLst>
                <a:path w="850" h="359" extrusionOk="0">
                  <a:moveTo>
                    <a:pt x="833" y="0"/>
                  </a:moveTo>
                  <a:cubicBezTo>
                    <a:pt x="831" y="0"/>
                    <a:pt x="829" y="1"/>
                    <a:pt x="826" y="3"/>
                  </a:cubicBezTo>
                  <a:cubicBezTo>
                    <a:pt x="550" y="104"/>
                    <a:pt x="274" y="204"/>
                    <a:pt x="11" y="330"/>
                  </a:cubicBezTo>
                  <a:cubicBezTo>
                    <a:pt x="1" y="340"/>
                    <a:pt x="7" y="358"/>
                    <a:pt x="16" y="358"/>
                  </a:cubicBezTo>
                  <a:cubicBezTo>
                    <a:pt x="18" y="358"/>
                    <a:pt x="21" y="357"/>
                    <a:pt x="23" y="355"/>
                  </a:cubicBezTo>
                  <a:cubicBezTo>
                    <a:pt x="299" y="267"/>
                    <a:pt x="563" y="141"/>
                    <a:pt x="839" y="29"/>
                  </a:cubicBezTo>
                  <a:cubicBezTo>
                    <a:pt x="849" y="18"/>
                    <a:pt x="843" y="0"/>
                    <a:pt x="833"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2" name="Google Shape;402;p31"/>
            <p:cNvSpPr/>
            <p:nvPr/>
          </p:nvSpPr>
          <p:spPr>
            <a:xfrm>
              <a:off x="4159625" y="3077625"/>
              <a:ext cx="26950" cy="17500"/>
            </a:xfrm>
            <a:custGeom>
              <a:avLst/>
              <a:gdLst/>
              <a:ahLst/>
              <a:cxnLst/>
              <a:rect l="l" t="t" r="r" b="b"/>
              <a:pathLst>
                <a:path w="1078" h="700" extrusionOk="0">
                  <a:moveTo>
                    <a:pt x="1062" y="1"/>
                  </a:moveTo>
                  <a:cubicBezTo>
                    <a:pt x="1060" y="1"/>
                    <a:pt x="1057" y="2"/>
                    <a:pt x="1055" y="4"/>
                  </a:cubicBezTo>
                  <a:cubicBezTo>
                    <a:pt x="678" y="155"/>
                    <a:pt x="277" y="368"/>
                    <a:pt x="1" y="682"/>
                  </a:cubicBezTo>
                  <a:cubicBezTo>
                    <a:pt x="1" y="691"/>
                    <a:pt x="7" y="700"/>
                    <a:pt x="11" y="700"/>
                  </a:cubicBezTo>
                  <a:cubicBezTo>
                    <a:pt x="12" y="700"/>
                    <a:pt x="13" y="698"/>
                    <a:pt x="13" y="694"/>
                  </a:cubicBezTo>
                  <a:cubicBezTo>
                    <a:pt x="189" y="569"/>
                    <a:pt x="340" y="431"/>
                    <a:pt x="515" y="318"/>
                  </a:cubicBezTo>
                  <a:cubicBezTo>
                    <a:pt x="691" y="205"/>
                    <a:pt x="879" y="105"/>
                    <a:pt x="1067" y="29"/>
                  </a:cubicBezTo>
                  <a:cubicBezTo>
                    <a:pt x="1078" y="19"/>
                    <a:pt x="1071" y="1"/>
                    <a:pt x="1062"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3" name="Google Shape;403;p31"/>
            <p:cNvSpPr/>
            <p:nvPr/>
          </p:nvSpPr>
          <p:spPr>
            <a:xfrm>
              <a:off x="4179700" y="3073800"/>
              <a:ext cx="10375" cy="9200"/>
            </a:xfrm>
            <a:custGeom>
              <a:avLst/>
              <a:gdLst/>
              <a:ahLst/>
              <a:cxnLst/>
              <a:rect l="l" t="t" r="r" b="b"/>
              <a:pathLst>
                <a:path w="415" h="368" extrusionOk="0">
                  <a:moveTo>
                    <a:pt x="208" y="0"/>
                  </a:moveTo>
                  <a:cubicBezTo>
                    <a:pt x="161" y="0"/>
                    <a:pt x="114" y="19"/>
                    <a:pt x="76" y="57"/>
                  </a:cubicBezTo>
                  <a:cubicBezTo>
                    <a:pt x="1" y="120"/>
                    <a:pt x="1" y="245"/>
                    <a:pt x="76" y="320"/>
                  </a:cubicBezTo>
                  <a:cubicBezTo>
                    <a:pt x="114" y="352"/>
                    <a:pt x="161" y="367"/>
                    <a:pt x="208" y="367"/>
                  </a:cubicBezTo>
                  <a:cubicBezTo>
                    <a:pt x="255" y="367"/>
                    <a:pt x="302" y="352"/>
                    <a:pt x="340" y="320"/>
                  </a:cubicBezTo>
                  <a:cubicBezTo>
                    <a:pt x="415" y="245"/>
                    <a:pt x="415" y="120"/>
                    <a:pt x="340" y="57"/>
                  </a:cubicBezTo>
                  <a:cubicBezTo>
                    <a:pt x="302" y="19"/>
                    <a:pt x="255" y="0"/>
                    <a:pt x="208"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4" name="Google Shape;404;p31"/>
            <p:cNvSpPr/>
            <p:nvPr/>
          </p:nvSpPr>
          <p:spPr>
            <a:xfrm>
              <a:off x="4178150" y="3087375"/>
              <a:ext cx="5650" cy="5200"/>
            </a:xfrm>
            <a:custGeom>
              <a:avLst/>
              <a:gdLst/>
              <a:ahLst/>
              <a:cxnLst/>
              <a:rect l="l" t="t" r="r" b="b"/>
              <a:pathLst>
                <a:path w="226" h="208" extrusionOk="0">
                  <a:moveTo>
                    <a:pt x="119" y="0"/>
                  </a:moveTo>
                  <a:cubicBezTo>
                    <a:pt x="94" y="0"/>
                    <a:pt x="69" y="10"/>
                    <a:pt x="50" y="28"/>
                  </a:cubicBezTo>
                  <a:cubicBezTo>
                    <a:pt x="0" y="79"/>
                    <a:pt x="0" y="141"/>
                    <a:pt x="50" y="179"/>
                  </a:cubicBezTo>
                  <a:cubicBezTo>
                    <a:pt x="69" y="198"/>
                    <a:pt x="94" y="207"/>
                    <a:pt x="119" y="207"/>
                  </a:cubicBezTo>
                  <a:cubicBezTo>
                    <a:pt x="144" y="207"/>
                    <a:pt x="169" y="198"/>
                    <a:pt x="188" y="179"/>
                  </a:cubicBezTo>
                  <a:cubicBezTo>
                    <a:pt x="226" y="141"/>
                    <a:pt x="226" y="79"/>
                    <a:pt x="188" y="28"/>
                  </a:cubicBezTo>
                  <a:cubicBezTo>
                    <a:pt x="169" y="10"/>
                    <a:pt x="144" y="0"/>
                    <a:pt x="119"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5" name="Google Shape;405;p31"/>
            <p:cNvSpPr/>
            <p:nvPr/>
          </p:nvSpPr>
          <p:spPr>
            <a:xfrm>
              <a:off x="4213600" y="3132000"/>
              <a:ext cx="5650" cy="5125"/>
            </a:xfrm>
            <a:custGeom>
              <a:avLst/>
              <a:gdLst/>
              <a:ahLst/>
              <a:cxnLst/>
              <a:rect l="l" t="t" r="r" b="b"/>
              <a:pathLst>
                <a:path w="226" h="205" extrusionOk="0">
                  <a:moveTo>
                    <a:pt x="118" y="0"/>
                  </a:moveTo>
                  <a:cubicBezTo>
                    <a:pt x="91" y="0"/>
                    <a:pt x="63" y="13"/>
                    <a:pt x="38" y="38"/>
                  </a:cubicBezTo>
                  <a:cubicBezTo>
                    <a:pt x="0" y="76"/>
                    <a:pt x="0" y="138"/>
                    <a:pt x="38" y="176"/>
                  </a:cubicBezTo>
                  <a:cubicBezTo>
                    <a:pt x="63" y="195"/>
                    <a:pt x="91" y="204"/>
                    <a:pt x="118" y="204"/>
                  </a:cubicBezTo>
                  <a:cubicBezTo>
                    <a:pt x="144" y="204"/>
                    <a:pt x="170" y="195"/>
                    <a:pt x="188" y="176"/>
                  </a:cubicBezTo>
                  <a:cubicBezTo>
                    <a:pt x="226" y="138"/>
                    <a:pt x="226" y="76"/>
                    <a:pt x="188" y="38"/>
                  </a:cubicBezTo>
                  <a:cubicBezTo>
                    <a:pt x="170" y="13"/>
                    <a:pt x="144" y="0"/>
                    <a:pt x="118"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6" name="Google Shape;406;p31"/>
            <p:cNvSpPr/>
            <p:nvPr/>
          </p:nvSpPr>
          <p:spPr>
            <a:xfrm>
              <a:off x="4212325" y="3187750"/>
              <a:ext cx="5675" cy="4900"/>
            </a:xfrm>
            <a:custGeom>
              <a:avLst/>
              <a:gdLst/>
              <a:ahLst/>
              <a:cxnLst/>
              <a:rect l="l" t="t" r="r" b="b"/>
              <a:pathLst>
                <a:path w="227" h="196" extrusionOk="0">
                  <a:moveTo>
                    <a:pt x="109" y="1"/>
                  </a:moveTo>
                  <a:cubicBezTo>
                    <a:pt x="82" y="1"/>
                    <a:pt x="57" y="10"/>
                    <a:pt x="39" y="29"/>
                  </a:cubicBezTo>
                  <a:cubicBezTo>
                    <a:pt x="1" y="67"/>
                    <a:pt x="1" y="129"/>
                    <a:pt x="39" y="167"/>
                  </a:cubicBezTo>
                  <a:cubicBezTo>
                    <a:pt x="57" y="186"/>
                    <a:pt x="82" y="195"/>
                    <a:pt x="109" y="195"/>
                  </a:cubicBezTo>
                  <a:cubicBezTo>
                    <a:pt x="136" y="195"/>
                    <a:pt x="164" y="186"/>
                    <a:pt x="189" y="167"/>
                  </a:cubicBezTo>
                  <a:cubicBezTo>
                    <a:pt x="227" y="129"/>
                    <a:pt x="227" y="67"/>
                    <a:pt x="189" y="29"/>
                  </a:cubicBezTo>
                  <a:cubicBezTo>
                    <a:pt x="164" y="10"/>
                    <a:pt x="136" y="1"/>
                    <a:pt x="109"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7" name="Google Shape;407;p31"/>
            <p:cNvSpPr/>
            <p:nvPr/>
          </p:nvSpPr>
          <p:spPr>
            <a:xfrm>
              <a:off x="4196025" y="3107200"/>
              <a:ext cx="8175" cy="7475"/>
            </a:xfrm>
            <a:custGeom>
              <a:avLst/>
              <a:gdLst/>
              <a:ahLst/>
              <a:cxnLst/>
              <a:rect l="l" t="t" r="r" b="b"/>
              <a:pathLst>
                <a:path w="327" h="299" extrusionOk="0">
                  <a:moveTo>
                    <a:pt x="164" y="1"/>
                  </a:moveTo>
                  <a:cubicBezTo>
                    <a:pt x="123" y="1"/>
                    <a:pt x="82" y="13"/>
                    <a:pt x="51" y="39"/>
                  </a:cubicBezTo>
                  <a:cubicBezTo>
                    <a:pt x="0" y="101"/>
                    <a:pt x="0" y="202"/>
                    <a:pt x="63" y="252"/>
                  </a:cubicBezTo>
                  <a:cubicBezTo>
                    <a:pt x="88" y="283"/>
                    <a:pt x="126" y="299"/>
                    <a:pt x="165" y="299"/>
                  </a:cubicBezTo>
                  <a:cubicBezTo>
                    <a:pt x="204" y="299"/>
                    <a:pt x="245" y="283"/>
                    <a:pt x="276" y="252"/>
                  </a:cubicBezTo>
                  <a:cubicBezTo>
                    <a:pt x="327" y="202"/>
                    <a:pt x="327" y="101"/>
                    <a:pt x="276" y="39"/>
                  </a:cubicBezTo>
                  <a:cubicBezTo>
                    <a:pt x="245" y="13"/>
                    <a:pt x="204" y="1"/>
                    <a:pt x="164"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8" name="Google Shape;408;p31"/>
            <p:cNvSpPr/>
            <p:nvPr/>
          </p:nvSpPr>
          <p:spPr>
            <a:xfrm>
              <a:off x="4205750" y="3138025"/>
              <a:ext cx="8500" cy="7725"/>
            </a:xfrm>
            <a:custGeom>
              <a:avLst/>
              <a:gdLst/>
              <a:ahLst/>
              <a:cxnLst/>
              <a:rect l="l" t="t" r="r" b="b"/>
              <a:pathLst>
                <a:path w="340" h="309" extrusionOk="0">
                  <a:moveTo>
                    <a:pt x="170" y="1"/>
                  </a:moveTo>
                  <a:cubicBezTo>
                    <a:pt x="132" y="1"/>
                    <a:pt x="95" y="16"/>
                    <a:pt x="63" y="48"/>
                  </a:cubicBezTo>
                  <a:cubicBezTo>
                    <a:pt x="0" y="111"/>
                    <a:pt x="0" y="198"/>
                    <a:pt x="63" y="261"/>
                  </a:cubicBezTo>
                  <a:cubicBezTo>
                    <a:pt x="95" y="293"/>
                    <a:pt x="132" y="308"/>
                    <a:pt x="170" y="308"/>
                  </a:cubicBezTo>
                  <a:cubicBezTo>
                    <a:pt x="207" y="308"/>
                    <a:pt x="245" y="293"/>
                    <a:pt x="276" y="261"/>
                  </a:cubicBezTo>
                  <a:cubicBezTo>
                    <a:pt x="339" y="198"/>
                    <a:pt x="339" y="111"/>
                    <a:pt x="276" y="48"/>
                  </a:cubicBezTo>
                  <a:cubicBezTo>
                    <a:pt x="245" y="16"/>
                    <a:pt x="207" y="1"/>
                    <a:pt x="170"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9" name="Google Shape;409;p31"/>
            <p:cNvSpPr/>
            <p:nvPr/>
          </p:nvSpPr>
          <p:spPr>
            <a:xfrm>
              <a:off x="4209825" y="3172775"/>
              <a:ext cx="8500" cy="7475"/>
            </a:xfrm>
            <a:custGeom>
              <a:avLst/>
              <a:gdLst/>
              <a:ahLst/>
              <a:cxnLst/>
              <a:rect l="l" t="t" r="r" b="b"/>
              <a:pathLst>
                <a:path w="340" h="299" extrusionOk="0">
                  <a:moveTo>
                    <a:pt x="170" y="1"/>
                  </a:moveTo>
                  <a:cubicBezTo>
                    <a:pt x="132" y="1"/>
                    <a:pt x="95" y="13"/>
                    <a:pt x="63" y="38"/>
                  </a:cubicBezTo>
                  <a:cubicBezTo>
                    <a:pt x="1" y="101"/>
                    <a:pt x="1" y="201"/>
                    <a:pt x="63" y="252"/>
                  </a:cubicBezTo>
                  <a:cubicBezTo>
                    <a:pt x="95" y="283"/>
                    <a:pt x="132" y="299"/>
                    <a:pt x="170" y="299"/>
                  </a:cubicBezTo>
                  <a:cubicBezTo>
                    <a:pt x="208" y="299"/>
                    <a:pt x="245" y="283"/>
                    <a:pt x="277" y="252"/>
                  </a:cubicBezTo>
                  <a:cubicBezTo>
                    <a:pt x="339" y="201"/>
                    <a:pt x="339" y="101"/>
                    <a:pt x="277" y="38"/>
                  </a:cubicBezTo>
                  <a:cubicBezTo>
                    <a:pt x="245" y="13"/>
                    <a:pt x="208" y="1"/>
                    <a:pt x="170"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0" name="Google Shape;410;p31"/>
            <p:cNvSpPr/>
            <p:nvPr/>
          </p:nvSpPr>
          <p:spPr>
            <a:xfrm>
              <a:off x="4200425" y="3098025"/>
              <a:ext cx="5350" cy="4900"/>
            </a:xfrm>
            <a:custGeom>
              <a:avLst/>
              <a:gdLst/>
              <a:ahLst/>
              <a:cxnLst/>
              <a:rect l="l" t="t" r="r" b="b"/>
              <a:pathLst>
                <a:path w="214" h="196" extrusionOk="0">
                  <a:moveTo>
                    <a:pt x="107" y="1"/>
                  </a:moveTo>
                  <a:cubicBezTo>
                    <a:pt x="82" y="1"/>
                    <a:pt x="57" y="10"/>
                    <a:pt x="38" y="29"/>
                  </a:cubicBezTo>
                  <a:cubicBezTo>
                    <a:pt x="0" y="67"/>
                    <a:pt x="0" y="129"/>
                    <a:pt x="38" y="167"/>
                  </a:cubicBezTo>
                  <a:cubicBezTo>
                    <a:pt x="57" y="186"/>
                    <a:pt x="82" y="195"/>
                    <a:pt x="107" y="195"/>
                  </a:cubicBezTo>
                  <a:cubicBezTo>
                    <a:pt x="132" y="195"/>
                    <a:pt x="157" y="186"/>
                    <a:pt x="176" y="167"/>
                  </a:cubicBezTo>
                  <a:cubicBezTo>
                    <a:pt x="213" y="129"/>
                    <a:pt x="213" y="67"/>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1" name="Google Shape;411;p31"/>
            <p:cNvSpPr/>
            <p:nvPr/>
          </p:nvSpPr>
          <p:spPr>
            <a:xfrm>
              <a:off x="4217050" y="3157950"/>
              <a:ext cx="5675" cy="5200"/>
            </a:xfrm>
            <a:custGeom>
              <a:avLst/>
              <a:gdLst/>
              <a:ahLst/>
              <a:cxnLst/>
              <a:rect l="l" t="t" r="r" b="b"/>
              <a:pathLst>
                <a:path w="227" h="208" extrusionOk="0">
                  <a:moveTo>
                    <a:pt x="113" y="1"/>
                  </a:moveTo>
                  <a:cubicBezTo>
                    <a:pt x="85" y="1"/>
                    <a:pt x="57" y="10"/>
                    <a:pt x="38" y="29"/>
                  </a:cubicBezTo>
                  <a:cubicBezTo>
                    <a:pt x="0" y="67"/>
                    <a:pt x="0" y="129"/>
                    <a:pt x="38" y="179"/>
                  </a:cubicBezTo>
                  <a:cubicBezTo>
                    <a:pt x="57" y="198"/>
                    <a:pt x="85" y="208"/>
                    <a:pt x="113" y="208"/>
                  </a:cubicBezTo>
                  <a:cubicBezTo>
                    <a:pt x="141" y="208"/>
                    <a:pt x="170" y="198"/>
                    <a:pt x="188" y="179"/>
                  </a:cubicBezTo>
                  <a:cubicBezTo>
                    <a:pt x="226" y="129"/>
                    <a:pt x="226" y="67"/>
                    <a:pt x="188" y="29"/>
                  </a:cubicBezTo>
                  <a:cubicBezTo>
                    <a:pt x="170" y="10"/>
                    <a:pt x="141" y="1"/>
                    <a:pt x="113"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2" name="Google Shape;412;p31"/>
            <p:cNvSpPr/>
            <p:nvPr/>
          </p:nvSpPr>
          <p:spPr>
            <a:xfrm>
              <a:off x="4227400" y="3180850"/>
              <a:ext cx="5350" cy="5200"/>
            </a:xfrm>
            <a:custGeom>
              <a:avLst/>
              <a:gdLst/>
              <a:ahLst/>
              <a:cxnLst/>
              <a:rect l="l" t="t" r="r" b="b"/>
              <a:pathLst>
                <a:path w="214" h="208" extrusionOk="0">
                  <a:moveTo>
                    <a:pt x="107" y="1"/>
                  </a:moveTo>
                  <a:cubicBezTo>
                    <a:pt x="82" y="1"/>
                    <a:pt x="57" y="10"/>
                    <a:pt x="38" y="29"/>
                  </a:cubicBezTo>
                  <a:cubicBezTo>
                    <a:pt x="0" y="79"/>
                    <a:pt x="0" y="142"/>
                    <a:pt x="38" y="180"/>
                  </a:cubicBezTo>
                  <a:cubicBezTo>
                    <a:pt x="57" y="198"/>
                    <a:pt x="82" y="208"/>
                    <a:pt x="107" y="208"/>
                  </a:cubicBezTo>
                  <a:cubicBezTo>
                    <a:pt x="132" y="208"/>
                    <a:pt x="157" y="198"/>
                    <a:pt x="176" y="180"/>
                  </a:cubicBezTo>
                  <a:cubicBezTo>
                    <a:pt x="214" y="142"/>
                    <a:pt x="214" y="79"/>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3" name="Google Shape;413;p31"/>
            <p:cNvSpPr/>
            <p:nvPr/>
          </p:nvSpPr>
          <p:spPr>
            <a:xfrm>
              <a:off x="4196650" y="3163775"/>
              <a:ext cx="16650" cy="1975"/>
            </a:xfrm>
            <a:custGeom>
              <a:avLst/>
              <a:gdLst/>
              <a:ahLst/>
              <a:cxnLst/>
              <a:rect l="l" t="t" r="r" b="b"/>
              <a:pathLst>
                <a:path w="666" h="79" extrusionOk="0">
                  <a:moveTo>
                    <a:pt x="172" y="1"/>
                  </a:moveTo>
                  <a:cubicBezTo>
                    <a:pt x="123" y="1"/>
                    <a:pt x="74" y="3"/>
                    <a:pt x="26" y="9"/>
                  </a:cubicBezTo>
                  <a:cubicBezTo>
                    <a:pt x="13" y="22"/>
                    <a:pt x="0" y="47"/>
                    <a:pt x="26" y="47"/>
                  </a:cubicBezTo>
                  <a:cubicBezTo>
                    <a:pt x="120" y="72"/>
                    <a:pt x="223" y="78"/>
                    <a:pt x="328" y="78"/>
                  </a:cubicBezTo>
                  <a:cubicBezTo>
                    <a:pt x="433" y="78"/>
                    <a:pt x="540" y="72"/>
                    <a:pt x="640" y="72"/>
                  </a:cubicBezTo>
                  <a:cubicBezTo>
                    <a:pt x="666" y="72"/>
                    <a:pt x="666" y="47"/>
                    <a:pt x="640" y="34"/>
                  </a:cubicBezTo>
                  <a:cubicBezTo>
                    <a:pt x="488" y="25"/>
                    <a:pt x="328" y="1"/>
                    <a:pt x="172"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4" name="Google Shape;414;p31"/>
            <p:cNvSpPr/>
            <p:nvPr/>
          </p:nvSpPr>
          <p:spPr>
            <a:xfrm>
              <a:off x="4195400" y="3138275"/>
              <a:ext cx="10050" cy="3150"/>
            </a:xfrm>
            <a:custGeom>
              <a:avLst/>
              <a:gdLst/>
              <a:ahLst/>
              <a:cxnLst/>
              <a:rect l="l" t="t" r="r" b="b"/>
              <a:pathLst>
                <a:path w="402" h="126" extrusionOk="0">
                  <a:moveTo>
                    <a:pt x="377" y="0"/>
                  </a:moveTo>
                  <a:cubicBezTo>
                    <a:pt x="251" y="25"/>
                    <a:pt x="126" y="50"/>
                    <a:pt x="13" y="101"/>
                  </a:cubicBezTo>
                  <a:cubicBezTo>
                    <a:pt x="0" y="101"/>
                    <a:pt x="0" y="126"/>
                    <a:pt x="13" y="126"/>
                  </a:cubicBezTo>
                  <a:cubicBezTo>
                    <a:pt x="138" y="126"/>
                    <a:pt x="264" y="75"/>
                    <a:pt x="389" y="38"/>
                  </a:cubicBezTo>
                  <a:cubicBezTo>
                    <a:pt x="402" y="25"/>
                    <a:pt x="402" y="0"/>
                    <a:pt x="377"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5" name="Google Shape;415;p31"/>
            <p:cNvSpPr/>
            <p:nvPr/>
          </p:nvSpPr>
          <p:spPr>
            <a:xfrm>
              <a:off x="4194450" y="3131675"/>
              <a:ext cx="14450" cy="4425"/>
            </a:xfrm>
            <a:custGeom>
              <a:avLst/>
              <a:gdLst/>
              <a:ahLst/>
              <a:cxnLst/>
              <a:rect l="l" t="t" r="r" b="b"/>
              <a:pathLst>
                <a:path w="578" h="177" extrusionOk="0">
                  <a:moveTo>
                    <a:pt x="553" y="1"/>
                  </a:moveTo>
                  <a:cubicBezTo>
                    <a:pt x="377" y="51"/>
                    <a:pt x="189" y="76"/>
                    <a:pt x="13" y="139"/>
                  </a:cubicBezTo>
                  <a:cubicBezTo>
                    <a:pt x="1" y="151"/>
                    <a:pt x="1" y="176"/>
                    <a:pt x="26" y="176"/>
                  </a:cubicBezTo>
                  <a:cubicBezTo>
                    <a:pt x="201" y="164"/>
                    <a:pt x="390" y="89"/>
                    <a:pt x="565" y="26"/>
                  </a:cubicBezTo>
                  <a:cubicBezTo>
                    <a:pt x="578" y="26"/>
                    <a:pt x="565" y="1"/>
                    <a:pt x="553"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6" name="Google Shape;416;p31"/>
            <p:cNvSpPr/>
            <p:nvPr/>
          </p:nvSpPr>
          <p:spPr>
            <a:xfrm>
              <a:off x="4179700" y="3108075"/>
              <a:ext cx="15700" cy="5125"/>
            </a:xfrm>
            <a:custGeom>
              <a:avLst/>
              <a:gdLst/>
              <a:ahLst/>
              <a:cxnLst/>
              <a:rect l="l" t="t" r="r" b="b"/>
              <a:pathLst>
                <a:path w="628" h="205" extrusionOk="0">
                  <a:moveTo>
                    <a:pt x="615" y="0"/>
                  </a:moveTo>
                  <a:cubicBezTo>
                    <a:pt x="612" y="0"/>
                    <a:pt x="608" y="1"/>
                    <a:pt x="603" y="4"/>
                  </a:cubicBezTo>
                  <a:cubicBezTo>
                    <a:pt x="415" y="54"/>
                    <a:pt x="214" y="91"/>
                    <a:pt x="26" y="154"/>
                  </a:cubicBezTo>
                  <a:cubicBezTo>
                    <a:pt x="1" y="167"/>
                    <a:pt x="1" y="204"/>
                    <a:pt x="26" y="204"/>
                  </a:cubicBezTo>
                  <a:cubicBezTo>
                    <a:pt x="227" y="179"/>
                    <a:pt x="427" y="104"/>
                    <a:pt x="616" y="29"/>
                  </a:cubicBezTo>
                  <a:cubicBezTo>
                    <a:pt x="626" y="18"/>
                    <a:pt x="628" y="0"/>
                    <a:pt x="615"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7" name="Google Shape;417;p31"/>
            <p:cNvSpPr/>
            <p:nvPr/>
          </p:nvSpPr>
          <p:spPr>
            <a:xfrm>
              <a:off x="4163800" y="3084925"/>
              <a:ext cx="15925" cy="10200"/>
            </a:xfrm>
            <a:custGeom>
              <a:avLst/>
              <a:gdLst/>
              <a:ahLst/>
              <a:cxnLst/>
              <a:rect l="l" t="t" r="r" b="b"/>
              <a:pathLst>
                <a:path w="637" h="408" extrusionOk="0">
                  <a:moveTo>
                    <a:pt x="612" y="1"/>
                  </a:moveTo>
                  <a:cubicBezTo>
                    <a:pt x="499" y="51"/>
                    <a:pt x="373" y="114"/>
                    <a:pt x="260" y="177"/>
                  </a:cubicBezTo>
                  <a:cubicBezTo>
                    <a:pt x="160" y="227"/>
                    <a:pt x="72" y="290"/>
                    <a:pt x="9" y="390"/>
                  </a:cubicBezTo>
                  <a:cubicBezTo>
                    <a:pt x="1" y="399"/>
                    <a:pt x="4" y="408"/>
                    <a:pt x="12" y="408"/>
                  </a:cubicBezTo>
                  <a:cubicBezTo>
                    <a:pt x="15" y="408"/>
                    <a:pt x="18" y="406"/>
                    <a:pt x="22" y="402"/>
                  </a:cubicBezTo>
                  <a:cubicBezTo>
                    <a:pt x="210" y="264"/>
                    <a:pt x="424" y="164"/>
                    <a:pt x="624" y="26"/>
                  </a:cubicBezTo>
                  <a:cubicBezTo>
                    <a:pt x="637" y="26"/>
                    <a:pt x="637" y="1"/>
                    <a:pt x="612"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8" name="Google Shape;418;p31"/>
            <p:cNvSpPr/>
            <p:nvPr/>
          </p:nvSpPr>
          <p:spPr>
            <a:xfrm>
              <a:off x="4199775" y="3182500"/>
              <a:ext cx="12900" cy="4425"/>
            </a:xfrm>
            <a:custGeom>
              <a:avLst/>
              <a:gdLst/>
              <a:ahLst/>
              <a:cxnLst/>
              <a:rect l="l" t="t" r="r" b="b"/>
              <a:pathLst>
                <a:path w="516" h="177" extrusionOk="0">
                  <a:moveTo>
                    <a:pt x="26" y="1"/>
                  </a:moveTo>
                  <a:cubicBezTo>
                    <a:pt x="14" y="1"/>
                    <a:pt x="1" y="26"/>
                    <a:pt x="14" y="26"/>
                  </a:cubicBezTo>
                  <a:cubicBezTo>
                    <a:pt x="152" y="114"/>
                    <a:pt x="327" y="139"/>
                    <a:pt x="478" y="176"/>
                  </a:cubicBezTo>
                  <a:cubicBezTo>
                    <a:pt x="503" y="176"/>
                    <a:pt x="515" y="139"/>
                    <a:pt x="490" y="139"/>
                  </a:cubicBezTo>
                  <a:cubicBezTo>
                    <a:pt x="340" y="101"/>
                    <a:pt x="189" y="26"/>
                    <a:pt x="26"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9" name="Google Shape;419;p31"/>
            <p:cNvSpPr/>
            <p:nvPr/>
          </p:nvSpPr>
          <p:spPr>
            <a:xfrm>
              <a:off x="4197025" y="3189000"/>
              <a:ext cx="15875" cy="6450"/>
            </a:xfrm>
            <a:custGeom>
              <a:avLst/>
              <a:gdLst/>
              <a:ahLst/>
              <a:cxnLst/>
              <a:rect l="l" t="t" r="r" b="b"/>
              <a:pathLst>
                <a:path w="635" h="258" extrusionOk="0">
                  <a:moveTo>
                    <a:pt x="16" y="1"/>
                  </a:moveTo>
                  <a:cubicBezTo>
                    <a:pt x="7" y="1"/>
                    <a:pt x="0" y="19"/>
                    <a:pt x="11" y="29"/>
                  </a:cubicBezTo>
                  <a:cubicBezTo>
                    <a:pt x="186" y="142"/>
                    <a:pt x="412" y="205"/>
                    <a:pt x="600" y="255"/>
                  </a:cubicBezTo>
                  <a:cubicBezTo>
                    <a:pt x="604" y="257"/>
                    <a:pt x="607" y="258"/>
                    <a:pt x="610" y="258"/>
                  </a:cubicBezTo>
                  <a:cubicBezTo>
                    <a:pt x="628" y="258"/>
                    <a:pt x="634" y="230"/>
                    <a:pt x="613" y="230"/>
                  </a:cubicBezTo>
                  <a:cubicBezTo>
                    <a:pt x="412" y="155"/>
                    <a:pt x="224" y="67"/>
                    <a:pt x="23" y="4"/>
                  </a:cubicBezTo>
                  <a:cubicBezTo>
                    <a:pt x="21" y="2"/>
                    <a:pt x="18" y="1"/>
                    <a:pt x="16"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0" name="Google Shape;420;p31"/>
            <p:cNvSpPr/>
            <p:nvPr/>
          </p:nvSpPr>
          <p:spPr>
            <a:xfrm>
              <a:off x="4133900" y="3086275"/>
              <a:ext cx="72175" cy="115725"/>
            </a:xfrm>
            <a:custGeom>
              <a:avLst/>
              <a:gdLst/>
              <a:ahLst/>
              <a:cxnLst/>
              <a:rect l="l" t="t" r="r" b="b"/>
              <a:pathLst>
                <a:path w="2887" h="4629" extrusionOk="0">
                  <a:moveTo>
                    <a:pt x="555" y="1"/>
                  </a:moveTo>
                  <a:cubicBezTo>
                    <a:pt x="434" y="1"/>
                    <a:pt x="317" y="32"/>
                    <a:pt x="227" y="123"/>
                  </a:cubicBezTo>
                  <a:cubicBezTo>
                    <a:pt x="176" y="173"/>
                    <a:pt x="139" y="236"/>
                    <a:pt x="114" y="298"/>
                  </a:cubicBezTo>
                  <a:cubicBezTo>
                    <a:pt x="1" y="549"/>
                    <a:pt x="1" y="825"/>
                    <a:pt x="26" y="1089"/>
                  </a:cubicBezTo>
                  <a:cubicBezTo>
                    <a:pt x="76" y="1616"/>
                    <a:pt x="239" y="2118"/>
                    <a:pt x="515" y="2557"/>
                  </a:cubicBezTo>
                  <a:lnTo>
                    <a:pt x="942" y="4239"/>
                  </a:lnTo>
                  <a:cubicBezTo>
                    <a:pt x="1218" y="4402"/>
                    <a:pt x="1494" y="4565"/>
                    <a:pt x="1808" y="4615"/>
                  </a:cubicBezTo>
                  <a:cubicBezTo>
                    <a:pt x="1863" y="4624"/>
                    <a:pt x="1920" y="4628"/>
                    <a:pt x="1978" y="4628"/>
                  </a:cubicBezTo>
                  <a:cubicBezTo>
                    <a:pt x="2249" y="4628"/>
                    <a:pt x="2533" y="4529"/>
                    <a:pt x="2699" y="4301"/>
                  </a:cubicBezTo>
                  <a:cubicBezTo>
                    <a:pt x="2887" y="4038"/>
                    <a:pt x="2874" y="3686"/>
                    <a:pt x="2837" y="3373"/>
                  </a:cubicBezTo>
                  <a:cubicBezTo>
                    <a:pt x="2774" y="2783"/>
                    <a:pt x="2649" y="2206"/>
                    <a:pt x="2423" y="1679"/>
                  </a:cubicBezTo>
                  <a:cubicBezTo>
                    <a:pt x="2184" y="1139"/>
                    <a:pt x="1845" y="662"/>
                    <a:pt x="1381" y="323"/>
                  </a:cubicBezTo>
                  <a:cubicBezTo>
                    <a:pt x="1205" y="198"/>
                    <a:pt x="1005" y="97"/>
                    <a:pt x="791" y="35"/>
                  </a:cubicBezTo>
                  <a:cubicBezTo>
                    <a:pt x="716" y="15"/>
                    <a:pt x="635" y="1"/>
                    <a:pt x="555"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1" name="Google Shape;421;p31"/>
            <p:cNvSpPr/>
            <p:nvPr/>
          </p:nvSpPr>
          <p:spPr>
            <a:xfrm>
              <a:off x="4154300" y="3184375"/>
              <a:ext cx="75625" cy="34000"/>
            </a:xfrm>
            <a:custGeom>
              <a:avLst/>
              <a:gdLst/>
              <a:ahLst/>
              <a:cxnLst/>
              <a:rect l="l" t="t" r="r" b="b"/>
              <a:pathLst>
                <a:path w="3025" h="1360" extrusionOk="0">
                  <a:moveTo>
                    <a:pt x="0" y="1"/>
                  </a:moveTo>
                  <a:lnTo>
                    <a:pt x="565" y="791"/>
                  </a:lnTo>
                  <a:cubicBezTo>
                    <a:pt x="916" y="817"/>
                    <a:pt x="1255" y="980"/>
                    <a:pt x="1582" y="1118"/>
                  </a:cubicBezTo>
                  <a:cubicBezTo>
                    <a:pt x="1879" y="1244"/>
                    <a:pt x="2198" y="1359"/>
                    <a:pt x="2519" y="1359"/>
                  </a:cubicBezTo>
                  <a:cubicBezTo>
                    <a:pt x="2550" y="1359"/>
                    <a:pt x="2580" y="1358"/>
                    <a:pt x="2611" y="1356"/>
                  </a:cubicBezTo>
                  <a:cubicBezTo>
                    <a:pt x="2786" y="1331"/>
                    <a:pt x="2962" y="1256"/>
                    <a:pt x="3000" y="1093"/>
                  </a:cubicBezTo>
                  <a:cubicBezTo>
                    <a:pt x="3025" y="967"/>
                    <a:pt x="2949" y="842"/>
                    <a:pt x="2849" y="741"/>
                  </a:cubicBezTo>
                  <a:cubicBezTo>
                    <a:pt x="2686" y="566"/>
                    <a:pt x="2460" y="440"/>
                    <a:pt x="2234" y="365"/>
                  </a:cubicBezTo>
                  <a:cubicBezTo>
                    <a:pt x="2008" y="289"/>
                    <a:pt x="1770" y="264"/>
                    <a:pt x="1531" y="227"/>
                  </a:cubicBezTo>
                  <a:lnTo>
                    <a:pt x="0" y="1"/>
                  </a:ln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2" name="Google Shape;422;p31"/>
            <p:cNvSpPr/>
            <p:nvPr/>
          </p:nvSpPr>
          <p:spPr>
            <a:xfrm>
              <a:off x="4152725" y="3166050"/>
              <a:ext cx="73450" cy="23700"/>
            </a:xfrm>
            <a:custGeom>
              <a:avLst/>
              <a:gdLst/>
              <a:ahLst/>
              <a:cxnLst/>
              <a:rect l="l" t="t" r="r" b="b"/>
              <a:pathLst>
                <a:path w="2938" h="948" extrusionOk="0">
                  <a:moveTo>
                    <a:pt x="1647" y="1"/>
                  </a:moveTo>
                  <a:cubicBezTo>
                    <a:pt x="1086" y="1"/>
                    <a:pt x="529" y="68"/>
                    <a:pt x="1" y="219"/>
                  </a:cubicBezTo>
                  <a:lnTo>
                    <a:pt x="164" y="847"/>
                  </a:lnTo>
                  <a:cubicBezTo>
                    <a:pt x="289" y="910"/>
                    <a:pt x="415" y="910"/>
                    <a:pt x="540" y="922"/>
                  </a:cubicBezTo>
                  <a:cubicBezTo>
                    <a:pt x="804" y="935"/>
                    <a:pt x="1064" y="947"/>
                    <a:pt x="1323" y="947"/>
                  </a:cubicBezTo>
                  <a:cubicBezTo>
                    <a:pt x="1582" y="947"/>
                    <a:pt x="1839" y="935"/>
                    <a:pt x="2096" y="897"/>
                  </a:cubicBezTo>
                  <a:cubicBezTo>
                    <a:pt x="2385" y="859"/>
                    <a:pt x="2686" y="772"/>
                    <a:pt x="2874" y="558"/>
                  </a:cubicBezTo>
                  <a:cubicBezTo>
                    <a:pt x="2887" y="533"/>
                    <a:pt x="2912" y="508"/>
                    <a:pt x="2925" y="470"/>
                  </a:cubicBezTo>
                  <a:cubicBezTo>
                    <a:pt x="2937" y="408"/>
                    <a:pt x="2912" y="332"/>
                    <a:pt x="2862" y="282"/>
                  </a:cubicBezTo>
                  <a:cubicBezTo>
                    <a:pt x="2812" y="232"/>
                    <a:pt x="2749" y="194"/>
                    <a:pt x="2674" y="169"/>
                  </a:cubicBezTo>
                  <a:cubicBezTo>
                    <a:pt x="2460" y="94"/>
                    <a:pt x="2146" y="19"/>
                    <a:pt x="1921" y="6"/>
                  </a:cubicBezTo>
                  <a:cubicBezTo>
                    <a:pt x="1829" y="3"/>
                    <a:pt x="1738" y="1"/>
                    <a:pt x="1647" y="1"/>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3" name="Google Shape;423;p31"/>
            <p:cNvSpPr/>
            <p:nvPr/>
          </p:nvSpPr>
          <p:spPr>
            <a:xfrm>
              <a:off x="4143625" y="3140925"/>
              <a:ext cx="79725" cy="31875"/>
            </a:xfrm>
            <a:custGeom>
              <a:avLst/>
              <a:gdLst/>
              <a:ahLst/>
              <a:cxnLst/>
              <a:rect l="l" t="t" r="r" b="b"/>
              <a:pathLst>
                <a:path w="3189" h="1275" extrusionOk="0">
                  <a:moveTo>
                    <a:pt x="2408" y="1"/>
                  </a:moveTo>
                  <a:cubicBezTo>
                    <a:pt x="2333" y="1"/>
                    <a:pt x="2258" y="3"/>
                    <a:pt x="2184" y="7"/>
                  </a:cubicBezTo>
                  <a:cubicBezTo>
                    <a:pt x="1444" y="32"/>
                    <a:pt x="716" y="158"/>
                    <a:pt x="1" y="321"/>
                  </a:cubicBezTo>
                  <a:lnTo>
                    <a:pt x="440" y="1275"/>
                  </a:lnTo>
                  <a:cubicBezTo>
                    <a:pt x="892" y="1187"/>
                    <a:pt x="1256" y="1111"/>
                    <a:pt x="1707" y="1036"/>
                  </a:cubicBezTo>
                  <a:cubicBezTo>
                    <a:pt x="2172" y="961"/>
                    <a:pt x="2623" y="823"/>
                    <a:pt x="2975" y="547"/>
                  </a:cubicBezTo>
                  <a:cubicBezTo>
                    <a:pt x="3088" y="459"/>
                    <a:pt x="3188" y="321"/>
                    <a:pt x="3125" y="195"/>
                  </a:cubicBezTo>
                  <a:cubicBezTo>
                    <a:pt x="3088" y="120"/>
                    <a:pt x="3000" y="82"/>
                    <a:pt x="2912" y="57"/>
                  </a:cubicBezTo>
                  <a:cubicBezTo>
                    <a:pt x="2747" y="14"/>
                    <a:pt x="2577" y="1"/>
                    <a:pt x="2408" y="1"/>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4" name="Google Shape;424;p31"/>
            <p:cNvSpPr/>
            <p:nvPr/>
          </p:nvSpPr>
          <p:spPr>
            <a:xfrm>
              <a:off x="4137675" y="3114100"/>
              <a:ext cx="75625" cy="34850"/>
            </a:xfrm>
            <a:custGeom>
              <a:avLst/>
              <a:gdLst/>
              <a:ahLst/>
              <a:cxnLst/>
              <a:rect l="l" t="t" r="r" b="b"/>
              <a:pathLst>
                <a:path w="3025" h="1394" extrusionOk="0">
                  <a:moveTo>
                    <a:pt x="2298" y="0"/>
                  </a:moveTo>
                  <a:cubicBezTo>
                    <a:pt x="1504" y="0"/>
                    <a:pt x="746" y="233"/>
                    <a:pt x="0" y="465"/>
                  </a:cubicBezTo>
                  <a:lnTo>
                    <a:pt x="239" y="1394"/>
                  </a:lnTo>
                  <a:cubicBezTo>
                    <a:pt x="954" y="1331"/>
                    <a:pt x="1669" y="1168"/>
                    <a:pt x="2322" y="892"/>
                  </a:cubicBezTo>
                  <a:cubicBezTo>
                    <a:pt x="2560" y="792"/>
                    <a:pt x="2786" y="679"/>
                    <a:pt x="2962" y="478"/>
                  </a:cubicBezTo>
                  <a:cubicBezTo>
                    <a:pt x="2987" y="453"/>
                    <a:pt x="3012" y="415"/>
                    <a:pt x="3012" y="377"/>
                  </a:cubicBezTo>
                  <a:cubicBezTo>
                    <a:pt x="3025" y="327"/>
                    <a:pt x="2999" y="264"/>
                    <a:pt x="2962" y="214"/>
                  </a:cubicBezTo>
                  <a:cubicBezTo>
                    <a:pt x="2836" y="39"/>
                    <a:pt x="2573" y="1"/>
                    <a:pt x="2359" y="1"/>
                  </a:cubicBezTo>
                  <a:cubicBezTo>
                    <a:pt x="2339" y="1"/>
                    <a:pt x="2318" y="0"/>
                    <a:pt x="2298" y="0"/>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5" name="Google Shape;425;p31"/>
            <p:cNvSpPr/>
            <p:nvPr/>
          </p:nvSpPr>
          <p:spPr>
            <a:xfrm>
              <a:off x="4136725" y="3085500"/>
              <a:ext cx="62775" cy="39925"/>
            </a:xfrm>
            <a:custGeom>
              <a:avLst/>
              <a:gdLst/>
              <a:ahLst/>
              <a:cxnLst/>
              <a:rect l="l" t="t" r="r" b="b"/>
              <a:pathLst>
                <a:path w="2511" h="1597" extrusionOk="0">
                  <a:moveTo>
                    <a:pt x="2257" y="0"/>
                  </a:moveTo>
                  <a:cubicBezTo>
                    <a:pt x="2241" y="0"/>
                    <a:pt x="2225" y="1"/>
                    <a:pt x="2209" y="3"/>
                  </a:cubicBezTo>
                  <a:cubicBezTo>
                    <a:pt x="2034" y="3"/>
                    <a:pt x="1870" y="41"/>
                    <a:pt x="1695" y="78"/>
                  </a:cubicBezTo>
                  <a:cubicBezTo>
                    <a:pt x="1092" y="241"/>
                    <a:pt x="515" y="517"/>
                    <a:pt x="1" y="881"/>
                  </a:cubicBezTo>
                  <a:lnTo>
                    <a:pt x="38" y="1597"/>
                  </a:lnTo>
                  <a:cubicBezTo>
                    <a:pt x="427" y="1509"/>
                    <a:pt x="829" y="1421"/>
                    <a:pt x="1205" y="1270"/>
                  </a:cubicBezTo>
                  <a:cubicBezTo>
                    <a:pt x="1582" y="1132"/>
                    <a:pt x="1946" y="932"/>
                    <a:pt x="2234" y="643"/>
                  </a:cubicBezTo>
                  <a:cubicBezTo>
                    <a:pt x="2335" y="555"/>
                    <a:pt x="2423" y="442"/>
                    <a:pt x="2473" y="317"/>
                  </a:cubicBezTo>
                  <a:cubicBezTo>
                    <a:pt x="2498" y="254"/>
                    <a:pt x="2510" y="179"/>
                    <a:pt x="2485" y="116"/>
                  </a:cubicBezTo>
                  <a:cubicBezTo>
                    <a:pt x="2443" y="31"/>
                    <a:pt x="2347" y="0"/>
                    <a:pt x="2257" y="0"/>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6" name="Google Shape;426;p31"/>
            <p:cNvSpPr/>
            <p:nvPr/>
          </p:nvSpPr>
          <p:spPr>
            <a:xfrm>
              <a:off x="4133600" y="3054825"/>
              <a:ext cx="53975" cy="53675"/>
            </a:xfrm>
            <a:custGeom>
              <a:avLst/>
              <a:gdLst/>
              <a:ahLst/>
              <a:cxnLst/>
              <a:rect l="l" t="t" r="r" b="b"/>
              <a:pathLst>
                <a:path w="2159" h="2147" extrusionOk="0">
                  <a:moveTo>
                    <a:pt x="1845" y="0"/>
                  </a:moveTo>
                  <a:cubicBezTo>
                    <a:pt x="1744" y="0"/>
                    <a:pt x="1657" y="38"/>
                    <a:pt x="1556" y="76"/>
                  </a:cubicBezTo>
                  <a:cubicBezTo>
                    <a:pt x="904" y="389"/>
                    <a:pt x="439" y="979"/>
                    <a:pt x="0" y="1556"/>
                  </a:cubicBezTo>
                  <a:lnTo>
                    <a:pt x="138" y="2146"/>
                  </a:lnTo>
                  <a:cubicBezTo>
                    <a:pt x="565" y="1908"/>
                    <a:pt x="979" y="1657"/>
                    <a:pt x="1355" y="1343"/>
                  </a:cubicBezTo>
                  <a:cubicBezTo>
                    <a:pt x="1669" y="1092"/>
                    <a:pt x="1958" y="803"/>
                    <a:pt x="2096" y="427"/>
                  </a:cubicBezTo>
                  <a:cubicBezTo>
                    <a:pt x="2133" y="339"/>
                    <a:pt x="2159" y="239"/>
                    <a:pt x="2108" y="138"/>
                  </a:cubicBezTo>
                  <a:cubicBezTo>
                    <a:pt x="2058" y="50"/>
                    <a:pt x="1958" y="0"/>
                    <a:pt x="1845" y="0"/>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7" name="Google Shape;427;p31"/>
            <p:cNvSpPr/>
            <p:nvPr/>
          </p:nvSpPr>
          <p:spPr>
            <a:xfrm>
              <a:off x="4144625" y="3068925"/>
              <a:ext cx="24750" cy="26150"/>
            </a:xfrm>
            <a:custGeom>
              <a:avLst/>
              <a:gdLst/>
              <a:ahLst/>
              <a:cxnLst/>
              <a:rect l="l" t="t" r="r" b="b"/>
              <a:pathLst>
                <a:path w="990" h="1046" extrusionOk="0">
                  <a:moveTo>
                    <a:pt x="814" y="1"/>
                  </a:moveTo>
                  <a:cubicBezTo>
                    <a:pt x="764" y="1"/>
                    <a:pt x="714" y="1"/>
                    <a:pt x="676" y="39"/>
                  </a:cubicBezTo>
                  <a:cubicBezTo>
                    <a:pt x="300" y="327"/>
                    <a:pt x="187" y="653"/>
                    <a:pt x="11" y="992"/>
                  </a:cubicBezTo>
                  <a:cubicBezTo>
                    <a:pt x="1" y="1023"/>
                    <a:pt x="24" y="1046"/>
                    <a:pt x="47" y="1046"/>
                  </a:cubicBezTo>
                  <a:cubicBezTo>
                    <a:pt x="52" y="1046"/>
                    <a:pt x="57" y="1045"/>
                    <a:pt x="61" y="1042"/>
                  </a:cubicBezTo>
                  <a:cubicBezTo>
                    <a:pt x="274" y="892"/>
                    <a:pt x="739" y="553"/>
                    <a:pt x="902" y="290"/>
                  </a:cubicBezTo>
                  <a:cubicBezTo>
                    <a:pt x="952" y="214"/>
                    <a:pt x="990" y="114"/>
                    <a:pt x="927" y="39"/>
                  </a:cubicBezTo>
                  <a:cubicBezTo>
                    <a:pt x="902" y="13"/>
                    <a:pt x="864" y="1"/>
                    <a:pt x="814" y="1"/>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8" name="Google Shape;428;p31"/>
            <p:cNvSpPr/>
            <p:nvPr/>
          </p:nvSpPr>
          <p:spPr>
            <a:xfrm>
              <a:off x="4177500" y="3196750"/>
              <a:ext cx="33600" cy="11600"/>
            </a:xfrm>
            <a:custGeom>
              <a:avLst/>
              <a:gdLst/>
              <a:ahLst/>
              <a:cxnLst/>
              <a:rect l="l" t="t" r="r" b="b"/>
              <a:pathLst>
                <a:path w="1344" h="464" extrusionOk="0">
                  <a:moveTo>
                    <a:pt x="517" y="0"/>
                  </a:moveTo>
                  <a:cubicBezTo>
                    <a:pt x="354" y="0"/>
                    <a:pt x="193" y="15"/>
                    <a:pt x="26" y="20"/>
                  </a:cubicBezTo>
                  <a:cubicBezTo>
                    <a:pt x="1" y="20"/>
                    <a:pt x="1" y="58"/>
                    <a:pt x="14" y="71"/>
                  </a:cubicBezTo>
                  <a:cubicBezTo>
                    <a:pt x="227" y="184"/>
                    <a:pt x="779" y="447"/>
                    <a:pt x="1105" y="460"/>
                  </a:cubicBezTo>
                  <a:cubicBezTo>
                    <a:pt x="1123" y="462"/>
                    <a:pt x="1141" y="464"/>
                    <a:pt x="1160" y="464"/>
                  </a:cubicBezTo>
                  <a:cubicBezTo>
                    <a:pt x="1235" y="464"/>
                    <a:pt x="1311" y="440"/>
                    <a:pt x="1331" y="359"/>
                  </a:cubicBezTo>
                  <a:cubicBezTo>
                    <a:pt x="1344" y="322"/>
                    <a:pt x="1331" y="284"/>
                    <a:pt x="1319" y="246"/>
                  </a:cubicBezTo>
                  <a:cubicBezTo>
                    <a:pt x="1294" y="209"/>
                    <a:pt x="1256" y="158"/>
                    <a:pt x="1206" y="133"/>
                  </a:cubicBezTo>
                  <a:cubicBezTo>
                    <a:pt x="955" y="26"/>
                    <a:pt x="734" y="0"/>
                    <a:pt x="517"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9" name="Google Shape;429;p31"/>
            <p:cNvSpPr/>
            <p:nvPr/>
          </p:nvSpPr>
          <p:spPr>
            <a:xfrm>
              <a:off x="4167775" y="3172700"/>
              <a:ext cx="42075" cy="11575"/>
            </a:xfrm>
            <a:custGeom>
              <a:avLst/>
              <a:gdLst/>
              <a:ahLst/>
              <a:cxnLst/>
              <a:rect l="l" t="t" r="r" b="b"/>
              <a:pathLst>
                <a:path w="1683" h="463" extrusionOk="0">
                  <a:moveTo>
                    <a:pt x="1022" y="1"/>
                  </a:moveTo>
                  <a:cubicBezTo>
                    <a:pt x="659" y="1"/>
                    <a:pt x="359" y="106"/>
                    <a:pt x="14" y="179"/>
                  </a:cubicBezTo>
                  <a:cubicBezTo>
                    <a:pt x="1" y="179"/>
                    <a:pt x="1" y="204"/>
                    <a:pt x="14" y="204"/>
                  </a:cubicBezTo>
                  <a:cubicBezTo>
                    <a:pt x="217" y="272"/>
                    <a:pt x="870" y="463"/>
                    <a:pt x="1300" y="463"/>
                  </a:cubicBezTo>
                  <a:cubicBezTo>
                    <a:pt x="1347" y="463"/>
                    <a:pt x="1391" y="460"/>
                    <a:pt x="1432" y="455"/>
                  </a:cubicBezTo>
                  <a:cubicBezTo>
                    <a:pt x="1532" y="443"/>
                    <a:pt x="1632" y="405"/>
                    <a:pt x="1657" y="317"/>
                  </a:cubicBezTo>
                  <a:cubicBezTo>
                    <a:pt x="1683" y="267"/>
                    <a:pt x="1657" y="204"/>
                    <a:pt x="1620" y="154"/>
                  </a:cubicBezTo>
                  <a:cubicBezTo>
                    <a:pt x="1582" y="104"/>
                    <a:pt x="1532" y="66"/>
                    <a:pt x="1469" y="54"/>
                  </a:cubicBezTo>
                  <a:cubicBezTo>
                    <a:pt x="1307" y="16"/>
                    <a:pt x="1160" y="1"/>
                    <a:pt x="1022" y="1"/>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0" name="Google Shape;430;p31"/>
            <p:cNvSpPr/>
            <p:nvPr/>
          </p:nvSpPr>
          <p:spPr>
            <a:xfrm>
              <a:off x="4149050" y="3093675"/>
              <a:ext cx="36950" cy="23025"/>
            </a:xfrm>
            <a:custGeom>
              <a:avLst/>
              <a:gdLst/>
              <a:ahLst/>
              <a:cxnLst/>
              <a:rect l="l" t="t" r="r" b="b"/>
              <a:pathLst>
                <a:path w="1478" h="921" extrusionOk="0">
                  <a:moveTo>
                    <a:pt x="1225" y="0"/>
                  </a:moveTo>
                  <a:cubicBezTo>
                    <a:pt x="1198" y="0"/>
                    <a:pt x="1173" y="4"/>
                    <a:pt x="1152" y="15"/>
                  </a:cubicBezTo>
                  <a:cubicBezTo>
                    <a:pt x="599" y="203"/>
                    <a:pt x="348" y="542"/>
                    <a:pt x="22" y="868"/>
                  </a:cubicBezTo>
                  <a:cubicBezTo>
                    <a:pt x="0" y="890"/>
                    <a:pt x="16" y="921"/>
                    <a:pt x="37" y="921"/>
                  </a:cubicBezTo>
                  <a:cubicBezTo>
                    <a:pt x="40" y="921"/>
                    <a:pt x="44" y="920"/>
                    <a:pt x="47" y="918"/>
                  </a:cubicBezTo>
                  <a:cubicBezTo>
                    <a:pt x="323" y="843"/>
                    <a:pt x="1039" y="617"/>
                    <a:pt x="1340" y="366"/>
                  </a:cubicBezTo>
                  <a:cubicBezTo>
                    <a:pt x="1403" y="303"/>
                    <a:pt x="1478" y="228"/>
                    <a:pt x="1453" y="140"/>
                  </a:cubicBezTo>
                  <a:cubicBezTo>
                    <a:pt x="1440" y="78"/>
                    <a:pt x="1390" y="40"/>
                    <a:pt x="1327" y="15"/>
                  </a:cubicBezTo>
                  <a:cubicBezTo>
                    <a:pt x="1298" y="8"/>
                    <a:pt x="1261" y="0"/>
                    <a:pt x="1225"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1" name="Google Shape;431;p31"/>
            <p:cNvSpPr/>
            <p:nvPr/>
          </p:nvSpPr>
          <p:spPr>
            <a:xfrm>
              <a:off x="4159625" y="3146375"/>
              <a:ext cx="50225" cy="12550"/>
            </a:xfrm>
            <a:custGeom>
              <a:avLst/>
              <a:gdLst/>
              <a:ahLst/>
              <a:cxnLst/>
              <a:rect l="l" t="t" r="r" b="b"/>
              <a:pathLst>
                <a:path w="2009" h="502" extrusionOk="0">
                  <a:moveTo>
                    <a:pt x="1362" y="1"/>
                  </a:moveTo>
                  <a:cubicBezTo>
                    <a:pt x="1213" y="1"/>
                    <a:pt x="1058" y="28"/>
                    <a:pt x="929" y="53"/>
                  </a:cubicBezTo>
                  <a:cubicBezTo>
                    <a:pt x="628" y="128"/>
                    <a:pt x="327" y="253"/>
                    <a:pt x="26" y="341"/>
                  </a:cubicBezTo>
                  <a:cubicBezTo>
                    <a:pt x="1" y="354"/>
                    <a:pt x="1" y="391"/>
                    <a:pt x="26" y="404"/>
                  </a:cubicBezTo>
                  <a:cubicBezTo>
                    <a:pt x="255" y="435"/>
                    <a:pt x="804" y="501"/>
                    <a:pt x="1213" y="501"/>
                  </a:cubicBezTo>
                  <a:cubicBezTo>
                    <a:pt x="1297" y="501"/>
                    <a:pt x="1375" y="498"/>
                    <a:pt x="1444" y="492"/>
                  </a:cubicBezTo>
                  <a:cubicBezTo>
                    <a:pt x="1607" y="479"/>
                    <a:pt x="2009" y="354"/>
                    <a:pt x="1783" y="128"/>
                  </a:cubicBezTo>
                  <a:cubicBezTo>
                    <a:pt x="1673" y="31"/>
                    <a:pt x="1521" y="1"/>
                    <a:pt x="1362" y="1"/>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2" name="Google Shape;432;p31"/>
            <p:cNvSpPr/>
            <p:nvPr/>
          </p:nvSpPr>
          <p:spPr>
            <a:xfrm>
              <a:off x="4155875" y="3120050"/>
              <a:ext cx="47700" cy="17300"/>
            </a:xfrm>
            <a:custGeom>
              <a:avLst/>
              <a:gdLst/>
              <a:ahLst/>
              <a:cxnLst/>
              <a:rect l="l" t="t" r="r" b="b"/>
              <a:pathLst>
                <a:path w="1908" h="692" extrusionOk="0">
                  <a:moveTo>
                    <a:pt x="1386" y="0"/>
                  </a:moveTo>
                  <a:cubicBezTo>
                    <a:pt x="1183" y="0"/>
                    <a:pt x="957" y="95"/>
                    <a:pt x="791" y="165"/>
                  </a:cubicBezTo>
                  <a:cubicBezTo>
                    <a:pt x="527" y="290"/>
                    <a:pt x="289" y="453"/>
                    <a:pt x="50" y="604"/>
                  </a:cubicBezTo>
                  <a:cubicBezTo>
                    <a:pt x="0" y="629"/>
                    <a:pt x="25" y="692"/>
                    <a:pt x="75" y="692"/>
                  </a:cubicBezTo>
                  <a:cubicBezTo>
                    <a:pt x="402" y="666"/>
                    <a:pt x="1042" y="604"/>
                    <a:pt x="1393" y="491"/>
                  </a:cubicBezTo>
                  <a:cubicBezTo>
                    <a:pt x="1544" y="441"/>
                    <a:pt x="1908" y="227"/>
                    <a:pt x="1631" y="64"/>
                  </a:cubicBezTo>
                  <a:cubicBezTo>
                    <a:pt x="1559" y="18"/>
                    <a:pt x="1475" y="0"/>
                    <a:pt x="1386"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3" name="Google Shape;433;p31"/>
            <p:cNvSpPr/>
            <p:nvPr/>
          </p:nvSpPr>
          <p:spPr>
            <a:xfrm>
              <a:off x="4177200" y="3202575"/>
              <a:ext cx="7250" cy="3800"/>
            </a:xfrm>
            <a:custGeom>
              <a:avLst/>
              <a:gdLst/>
              <a:ahLst/>
              <a:cxnLst/>
              <a:rect l="l" t="t" r="r" b="b"/>
              <a:pathLst>
                <a:path w="290" h="152" extrusionOk="0">
                  <a:moveTo>
                    <a:pt x="26" y="1"/>
                  </a:moveTo>
                  <a:cubicBezTo>
                    <a:pt x="0" y="1"/>
                    <a:pt x="0" y="26"/>
                    <a:pt x="13" y="26"/>
                  </a:cubicBezTo>
                  <a:cubicBezTo>
                    <a:pt x="76" y="76"/>
                    <a:pt x="164" y="114"/>
                    <a:pt x="239" y="151"/>
                  </a:cubicBezTo>
                  <a:cubicBezTo>
                    <a:pt x="264" y="151"/>
                    <a:pt x="289" y="126"/>
                    <a:pt x="264" y="114"/>
                  </a:cubicBezTo>
                  <a:cubicBezTo>
                    <a:pt x="189" y="76"/>
                    <a:pt x="101" y="26"/>
                    <a:pt x="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4" name="Google Shape;434;p31"/>
            <p:cNvSpPr/>
            <p:nvPr/>
          </p:nvSpPr>
          <p:spPr>
            <a:xfrm>
              <a:off x="4173425" y="3198200"/>
              <a:ext cx="6925" cy="2525"/>
            </a:xfrm>
            <a:custGeom>
              <a:avLst/>
              <a:gdLst/>
              <a:ahLst/>
              <a:cxnLst/>
              <a:rect l="l" t="t" r="r" b="b"/>
              <a:pathLst>
                <a:path w="277" h="101" extrusionOk="0">
                  <a:moveTo>
                    <a:pt x="26" y="0"/>
                  </a:moveTo>
                  <a:cubicBezTo>
                    <a:pt x="13" y="0"/>
                    <a:pt x="1" y="13"/>
                    <a:pt x="13" y="25"/>
                  </a:cubicBezTo>
                  <a:cubicBezTo>
                    <a:pt x="76" y="75"/>
                    <a:pt x="164" y="88"/>
                    <a:pt x="252" y="100"/>
                  </a:cubicBezTo>
                  <a:cubicBezTo>
                    <a:pt x="264" y="100"/>
                    <a:pt x="277" y="63"/>
                    <a:pt x="252" y="63"/>
                  </a:cubicBezTo>
                  <a:cubicBezTo>
                    <a:pt x="177" y="50"/>
                    <a:pt x="101" y="13"/>
                    <a:pt x="2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5" name="Google Shape;435;p31"/>
            <p:cNvSpPr/>
            <p:nvPr/>
          </p:nvSpPr>
          <p:spPr>
            <a:xfrm>
              <a:off x="4169675" y="3193175"/>
              <a:ext cx="6925" cy="2225"/>
            </a:xfrm>
            <a:custGeom>
              <a:avLst/>
              <a:gdLst/>
              <a:ahLst/>
              <a:cxnLst/>
              <a:rect l="l" t="t" r="r" b="b"/>
              <a:pathLst>
                <a:path w="277" h="89" extrusionOk="0">
                  <a:moveTo>
                    <a:pt x="13" y="0"/>
                  </a:moveTo>
                  <a:cubicBezTo>
                    <a:pt x="0" y="0"/>
                    <a:pt x="0" y="13"/>
                    <a:pt x="0" y="25"/>
                  </a:cubicBezTo>
                  <a:cubicBezTo>
                    <a:pt x="76" y="76"/>
                    <a:pt x="176" y="88"/>
                    <a:pt x="264" y="88"/>
                  </a:cubicBezTo>
                  <a:cubicBezTo>
                    <a:pt x="276" y="88"/>
                    <a:pt x="276" y="63"/>
                    <a:pt x="264" y="63"/>
                  </a:cubicBezTo>
                  <a:cubicBezTo>
                    <a:pt x="176" y="38"/>
                    <a:pt x="101" y="13"/>
                    <a:pt x="13"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6" name="Google Shape;436;p31"/>
            <p:cNvSpPr/>
            <p:nvPr/>
          </p:nvSpPr>
          <p:spPr>
            <a:xfrm>
              <a:off x="4167150" y="3188775"/>
              <a:ext cx="6925" cy="1600"/>
            </a:xfrm>
            <a:custGeom>
              <a:avLst/>
              <a:gdLst/>
              <a:ahLst/>
              <a:cxnLst/>
              <a:rect l="l" t="t" r="r" b="b"/>
              <a:pathLst>
                <a:path w="277" h="64" extrusionOk="0">
                  <a:moveTo>
                    <a:pt x="13" y="1"/>
                  </a:moveTo>
                  <a:cubicBezTo>
                    <a:pt x="1" y="1"/>
                    <a:pt x="1" y="26"/>
                    <a:pt x="13" y="38"/>
                  </a:cubicBezTo>
                  <a:cubicBezTo>
                    <a:pt x="89" y="51"/>
                    <a:pt x="177" y="51"/>
                    <a:pt x="264" y="63"/>
                  </a:cubicBezTo>
                  <a:cubicBezTo>
                    <a:pt x="277" y="63"/>
                    <a:pt x="277" y="38"/>
                    <a:pt x="264" y="38"/>
                  </a:cubicBezTo>
                  <a:cubicBezTo>
                    <a:pt x="189" y="26"/>
                    <a:pt x="101" y="1"/>
                    <a:pt x="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7" name="Google Shape;437;p31"/>
            <p:cNvSpPr/>
            <p:nvPr/>
          </p:nvSpPr>
          <p:spPr>
            <a:xfrm>
              <a:off x="4164975" y="3185650"/>
              <a:ext cx="7225" cy="1325"/>
            </a:xfrm>
            <a:custGeom>
              <a:avLst/>
              <a:gdLst/>
              <a:ahLst/>
              <a:cxnLst/>
              <a:rect l="l" t="t" r="r" b="b"/>
              <a:pathLst>
                <a:path w="289" h="53" extrusionOk="0">
                  <a:moveTo>
                    <a:pt x="264" y="0"/>
                  </a:moveTo>
                  <a:cubicBezTo>
                    <a:pt x="220" y="6"/>
                    <a:pt x="179" y="6"/>
                    <a:pt x="140" y="6"/>
                  </a:cubicBezTo>
                  <a:cubicBezTo>
                    <a:pt x="100" y="6"/>
                    <a:pt x="63" y="6"/>
                    <a:pt x="25" y="13"/>
                  </a:cubicBezTo>
                  <a:cubicBezTo>
                    <a:pt x="0" y="13"/>
                    <a:pt x="0" y="38"/>
                    <a:pt x="25" y="38"/>
                  </a:cubicBezTo>
                  <a:cubicBezTo>
                    <a:pt x="57" y="48"/>
                    <a:pt x="91" y="52"/>
                    <a:pt x="125" y="52"/>
                  </a:cubicBezTo>
                  <a:cubicBezTo>
                    <a:pt x="172" y="52"/>
                    <a:pt x="220" y="45"/>
                    <a:pt x="264" y="38"/>
                  </a:cubicBezTo>
                  <a:cubicBezTo>
                    <a:pt x="289" y="38"/>
                    <a:pt x="276" y="0"/>
                    <a:pt x="26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8" name="Google Shape;438;p31"/>
            <p:cNvSpPr/>
            <p:nvPr/>
          </p:nvSpPr>
          <p:spPr>
            <a:xfrm>
              <a:off x="4161525" y="3179725"/>
              <a:ext cx="10375" cy="1550"/>
            </a:xfrm>
            <a:custGeom>
              <a:avLst/>
              <a:gdLst/>
              <a:ahLst/>
              <a:cxnLst/>
              <a:rect l="l" t="t" r="r" b="b"/>
              <a:pathLst>
                <a:path w="415" h="62" extrusionOk="0">
                  <a:moveTo>
                    <a:pt x="135" y="1"/>
                  </a:moveTo>
                  <a:cubicBezTo>
                    <a:pt x="99" y="1"/>
                    <a:pt x="62" y="4"/>
                    <a:pt x="25" y="11"/>
                  </a:cubicBezTo>
                  <a:cubicBezTo>
                    <a:pt x="0" y="24"/>
                    <a:pt x="13" y="49"/>
                    <a:pt x="25" y="49"/>
                  </a:cubicBezTo>
                  <a:cubicBezTo>
                    <a:pt x="88" y="55"/>
                    <a:pt x="151" y="55"/>
                    <a:pt x="213" y="55"/>
                  </a:cubicBezTo>
                  <a:cubicBezTo>
                    <a:pt x="276" y="55"/>
                    <a:pt x="339" y="55"/>
                    <a:pt x="402" y="61"/>
                  </a:cubicBezTo>
                  <a:cubicBezTo>
                    <a:pt x="414" y="61"/>
                    <a:pt x="414" y="36"/>
                    <a:pt x="402" y="36"/>
                  </a:cubicBezTo>
                  <a:cubicBezTo>
                    <a:pt x="313" y="19"/>
                    <a:pt x="224" y="1"/>
                    <a:pt x="135"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9" name="Google Shape;439;p31"/>
            <p:cNvSpPr/>
            <p:nvPr/>
          </p:nvSpPr>
          <p:spPr>
            <a:xfrm>
              <a:off x="4157750" y="3173725"/>
              <a:ext cx="11000" cy="1900"/>
            </a:xfrm>
            <a:custGeom>
              <a:avLst/>
              <a:gdLst/>
              <a:ahLst/>
              <a:cxnLst/>
              <a:rect l="l" t="t" r="r" b="b"/>
              <a:pathLst>
                <a:path w="440" h="76" extrusionOk="0">
                  <a:moveTo>
                    <a:pt x="26" y="0"/>
                  </a:moveTo>
                  <a:cubicBezTo>
                    <a:pt x="0" y="0"/>
                    <a:pt x="0" y="13"/>
                    <a:pt x="13" y="25"/>
                  </a:cubicBezTo>
                  <a:cubicBezTo>
                    <a:pt x="138" y="76"/>
                    <a:pt x="289" y="76"/>
                    <a:pt x="427" y="76"/>
                  </a:cubicBezTo>
                  <a:cubicBezTo>
                    <a:pt x="440" y="76"/>
                    <a:pt x="440" y="63"/>
                    <a:pt x="427" y="50"/>
                  </a:cubicBezTo>
                  <a:cubicBezTo>
                    <a:pt x="289" y="38"/>
                    <a:pt x="151" y="0"/>
                    <a:pt x="2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0" name="Google Shape;440;p31"/>
            <p:cNvSpPr/>
            <p:nvPr/>
          </p:nvSpPr>
          <p:spPr>
            <a:xfrm>
              <a:off x="4154300" y="3167975"/>
              <a:ext cx="9050" cy="1500"/>
            </a:xfrm>
            <a:custGeom>
              <a:avLst/>
              <a:gdLst/>
              <a:ahLst/>
              <a:cxnLst/>
              <a:rect l="l" t="t" r="r" b="b"/>
              <a:pathLst>
                <a:path w="362" h="60" extrusionOk="0">
                  <a:moveTo>
                    <a:pt x="346" y="1"/>
                  </a:moveTo>
                  <a:cubicBezTo>
                    <a:pt x="344" y="1"/>
                    <a:pt x="342" y="2"/>
                    <a:pt x="339" y="4"/>
                  </a:cubicBezTo>
                  <a:cubicBezTo>
                    <a:pt x="306" y="17"/>
                    <a:pt x="271" y="21"/>
                    <a:pt x="236" y="21"/>
                  </a:cubicBezTo>
                  <a:cubicBezTo>
                    <a:pt x="165" y="21"/>
                    <a:pt x="92" y="4"/>
                    <a:pt x="25" y="4"/>
                  </a:cubicBezTo>
                  <a:cubicBezTo>
                    <a:pt x="13" y="4"/>
                    <a:pt x="0" y="29"/>
                    <a:pt x="25" y="42"/>
                  </a:cubicBezTo>
                  <a:cubicBezTo>
                    <a:pt x="74" y="49"/>
                    <a:pt x="140" y="59"/>
                    <a:pt x="205" y="59"/>
                  </a:cubicBezTo>
                  <a:cubicBezTo>
                    <a:pt x="259" y="59"/>
                    <a:pt x="312" y="52"/>
                    <a:pt x="352" y="29"/>
                  </a:cubicBezTo>
                  <a:cubicBezTo>
                    <a:pt x="362" y="19"/>
                    <a:pt x="356" y="1"/>
                    <a:pt x="34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1" name="Google Shape;441;p31"/>
            <p:cNvSpPr/>
            <p:nvPr/>
          </p:nvSpPr>
          <p:spPr>
            <a:xfrm>
              <a:off x="4152725" y="3162675"/>
              <a:ext cx="10925" cy="2225"/>
            </a:xfrm>
            <a:custGeom>
              <a:avLst/>
              <a:gdLst/>
              <a:ahLst/>
              <a:cxnLst/>
              <a:rect l="l" t="t" r="r" b="b"/>
              <a:pathLst>
                <a:path w="437" h="89" extrusionOk="0">
                  <a:moveTo>
                    <a:pt x="412" y="0"/>
                  </a:moveTo>
                  <a:cubicBezTo>
                    <a:pt x="409" y="0"/>
                    <a:pt x="406" y="1"/>
                    <a:pt x="402" y="3"/>
                  </a:cubicBezTo>
                  <a:cubicBezTo>
                    <a:pt x="277" y="28"/>
                    <a:pt x="151" y="28"/>
                    <a:pt x="26" y="41"/>
                  </a:cubicBezTo>
                  <a:cubicBezTo>
                    <a:pt x="13" y="53"/>
                    <a:pt x="1" y="78"/>
                    <a:pt x="26" y="78"/>
                  </a:cubicBezTo>
                  <a:cubicBezTo>
                    <a:pt x="59" y="85"/>
                    <a:pt x="94" y="88"/>
                    <a:pt x="129" y="88"/>
                  </a:cubicBezTo>
                  <a:cubicBezTo>
                    <a:pt x="224" y="88"/>
                    <a:pt x="323" y="65"/>
                    <a:pt x="415" y="28"/>
                  </a:cubicBezTo>
                  <a:cubicBezTo>
                    <a:pt x="436" y="28"/>
                    <a:pt x="430" y="0"/>
                    <a:pt x="412"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2" name="Google Shape;442;p31"/>
            <p:cNvSpPr/>
            <p:nvPr/>
          </p:nvSpPr>
          <p:spPr>
            <a:xfrm>
              <a:off x="4150525" y="3157350"/>
              <a:ext cx="8800" cy="1650"/>
            </a:xfrm>
            <a:custGeom>
              <a:avLst/>
              <a:gdLst/>
              <a:ahLst/>
              <a:cxnLst/>
              <a:rect l="l" t="t" r="r" b="b"/>
              <a:pathLst>
                <a:path w="352" h="66" extrusionOk="0">
                  <a:moveTo>
                    <a:pt x="336" y="0"/>
                  </a:moveTo>
                  <a:cubicBezTo>
                    <a:pt x="334" y="0"/>
                    <a:pt x="331" y="1"/>
                    <a:pt x="327" y="3"/>
                  </a:cubicBezTo>
                  <a:cubicBezTo>
                    <a:pt x="227" y="28"/>
                    <a:pt x="126" y="15"/>
                    <a:pt x="26" y="28"/>
                  </a:cubicBezTo>
                  <a:cubicBezTo>
                    <a:pt x="13" y="28"/>
                    <a:pt x="1" y="53"/>
                    <a:pt x="26" y="53"/>
                  </a:cubicBezTo>
                  <a:cubicBezTo>
                    <a:pt x="61" y="62"/>
                    <a:pt x="99" y="66"/>
                    <a:pt x="136" y="66"/>
                  </a:cubicBezTo>
                  <a:cubicBezTo>
                    <a:pt x="205" y="66"/>
                    <a:pt x="275" y="52"/>
                    <a:pt x="340" y="28"/>
                  </a:cubicBezTo>
                  <a:cubicBezTo>
                    <a:pt x="350" y="28"/>
                    <a:pt x="352" y="0"/>
                    <a:pt x="33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3" name="Google Shape;443;p31"/>
            <p:cNvSpPr/>
            <p:nvPr/>
          </p:nvSpPr>
          <p:spPr>
            <a:xfrm>
              <a:off x="4148025" y="3151125"/>
              <a:ext cx="11950" cy="2225"/>
            </a:xfrm>
            <a:custGeom>
              <a:avLst/>
              <a:gdLst/>
              <a:ahLst/>
              <a:cxnLst/>
              <a:rect l="l" t="t" r="r" b="b"/>
              <a:pathLst>
                <a:path w="478" h="89" extrusionOk="0">
                  <a:moveTo>
                    <a:pt x="452" y="1"/>
                  </a:moveTo>
                  <a:cubicBezTo>
                    <a:pt x="314" y="26"/>
                    <a:pt x="164" y="26"/>
                    <a:pt x="25" y="63"/>
                  </a:cubicBezTo>
                  <a:cubicBezTo>
                    <a:pt x="0" y="63"/>
                    <a:pt x="13" y="89"/>
                    <a:pt x="25" y="89"/>
                  </a:cubicBezTo>
                  <a:cubicBezTo>
                    <a:pt x="164" y="89"/>
                    <a:pt x="314" y="63"/>
                    <a:pt x="452" y="38"/>
                  </a:cubicBezTo>
                  <a:cubicBezTo>
                    <a:pt x="477" y="38"/>
                    <a:pt x="465" y="1"/>
                    <a:pt x="452"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4" name="Google Shape;444;p31"/>
            <p:cNvSpPr/>
            <p:nvPr/>
          </p:nvSpPr>
          <p:spPr>
            <a:xfrm>
              <a:off x="4145525" y="3145175"/>
              <a:ext cx="14750" cy="1975"/>
            </a:xfrm>
            <a:custGeom>
              <a:avLst/>
              <a:gdLst/>
              <a:ahLst/>
              <a:cxnLst/>
              <a:rect l="l" t="t" r="r" b="b"/>
              <a:pathLst>
                <a:path w="590" h="79" extrusionOk="0">
                  <a:moveTo>
                    <a:pt x="577" y="0"/>
                  </a:moveTo>
                  <a:cubicBezTo>
                    <a:pt x="389" y="13"/>
                    <a:pt x="201" y="0"/>
                    <a:pt x="25" y="50"/>
                  </a:cubicBezTo>
                  <a:cubicBezTo>
                    <a:pt x="0" y="50"/>
                    <a:pt x="13" y="76"/>
                    <a:pt x="25" y="76"/>
                  </a:cubicBezTo>
                  <a:cubicBezTo>
                    <a:pt x="51" y="77"/>
                    <a:pt x="77" y="78"/>
                    <a:pt x="102" y="78"/>
                  </a:cubicBezTo>
                  <a:cubicBezTo>
                    <a:pt x="265" y="78"/>
                    <a:pt x="426" y="47"/>
                    <a:pt x="577" y="25"/>
                  </a:cubicBezTo>
                  <a:cubicBezTo>
                    <a:pt x="590" y="25"/>
                    <a:pt x="590" y="0"/>
                    <a:pt x="577"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5" name="Google Shape;445;p31"/>
            <p:cNvSpPr/>
            <p:nvPr/>
          </p:nvSpPr>
          <p:spPr>
            <a:xfrm>
              <a:off x="4144250" y="3141400"/>
              <a:ext cx="9125" cy="2000"/>
            </a:xfrm>
            <a:custGeom>
              <a:avLst/>
              <a:gdLst/>
              <a:ahLst/>
              <a:cxnLst/>
              <a:rect l="l" t="t" r="r" b="b"/>
              <a:pathLst>
                <a:path w="365" h="80" extrusionOk="0">
                  <a:moveTo>
                    <a:pt x="327" y="1"/>
                  </a:moveTo>
                  <a:cubicBezTo>
                    <a:pt x="227" y="26"/>
                    <a:pt x="126" y="26"/>
                    <a:pt x="26" y="51"/>
                  </a:cubicBezTo>
                  <a:cubicBezTo>
                    <a:pt x="1" y="51"/>
                    <a:pt x="13" y="76"/>
                    <a:pt x="26" y="76"/>
                  </a:cubicBezTo>
                  <a:cubicBezTo>
                    <a:pt x="44" y="78"/>
                    <a:pt x="63" y="79"/>
                    <a:pt x="82" y="79"/>
                  </a:cubicBezTo>
                  <a:cubicBezTo>
                    <a:pt x="167" y="79"/>
                    <a:pt x="258" y="59"/>
                    <a:pt x="340" y="38"/>
                  </a:cubicBezTo>
                  <a:cubicBezTo>
                    <a:pt x="365" y="26"/>
                    <a:pt x="352" y="1"/>
                    <a:pt x="327"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6" name="Google Shape;446;p31"/>
            <p:cNvSpPr/>
            <p:nvPr/>
          </p:nvSpPr>
          <p:spPr>
            <a:xfrm>
              <a:off x="4143000" y="3136375"/>
              <a:ext cx="8500" cy="2850"/>
            </a:xfrm>
            <a:custGeom>
              <a:avLst/>
              <a:gdLst/>
              <a:ahLst/>
              <a:cxnLst/>
              <a:rect l="l" t="t" r="r" b="b"/>
              <a:pathLst>
                <a:path w="340" h="114" extrusionOk="0">
                  <a:moveTo>
                    <a:pt x="314" y="1"/>
                  </a:moveTo>
                  <a:cubicBezTo>
                    <a:pt x="214" y="39"/>
                    <a:pt x="114" y="51"/>
                    <a:pt x="13" y="89"/>
                  </a:cubicBezTo>
                  <a:cubicBezTo>
                    <a:pt x="1" y="89"/>
                    <a:pt x="1" y="114"/>
                    <a:pt x="26" y="114"/>
                  </a:cubicBezTo>
                  <a:cubicBezTo>
                    <a:pt x="126" y="114"/>
                    <a:pt x="226" y="76"/>
                    <a:pt x="327" y="39"/>
                  </a:cubicBezTo>
                  <a:cubicBezTo>
                    <a:pt x="339" y="26"/>
                    <a:pt x="339" y="1"/>
                    <a:pt x="314"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7" name="Google Shape;447;p31"/>
            <p:cNvSpPr/>
            <p:nvPr/>
          </p:nvSpPr>
          <p:spPr>
            <a:xfrm>
              <a:off x="4142700" y="3130750"/>
              <a:ext cx="9750" cy="2925"/>
            </a:xfrm>
            <a:custGeom>
              <a:avLst/>
              <a:gdLst/>
              <a:ahLst/>
              <a:cxnLst/>
              <a:rect l="l" t="t" r="r" b="b"/>
              <a:pathLst>
                <a:path w="390" h="117" extrusionOk="0">
                  <a:moveTo>
                    <a:pt x="364" y="0"/>
                  </a:moveTo>
                  <a:cubicBezTo>
                    <a:pt x="251" y="25"/>
                    <a:pt x="126" y="38"/>
                    <a:pt x="13" y="88"/>
                  </a:cubicBezTo>
                  <a:cubicBezTo>
                    <a:pt x="2" y="98"/>
                    <a:pt x="1" y="116"/>
                    <a:pt x="7" y="116"/>
                  </a:cubicBezTo>
                  <a:cubicBezTo>
                    <a:pt x="8" y="116"/>
                    <a:pt x="10" y="115"/>
                    <a:pt x="13" y="113"/>
                  </a:cubicBezTo>
                  <a:cubicBezTo>
                    <a:pt x="138" y="100"/>
                    <a:pt x="251" y="50"/>
                    <a:pt x="364"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8" name="Google Shape;448;p31"/>
            <p:cNvSpPr/>
            <p:nvPr/>
          </p:nvSpPr>
          <p:spPr>
            <a:xfrm>
              <a:off x="4141425" y="3125950"/>
              <a:ext cx="12525" cy="4175"/>
            </a:xfrm>
            <a:custGeom>
              <a:avLst/>
              <a:gdLst/>
              <a:ahLst/>
              <a:cxnLst/>
              <a:rect l="l" t="t" r="r" b="b"/>
              <a:pathLst>
                <a:path w="501" h="167" extrusionOk="0">
                  <a:moveTo>
                    <a:pt x="485" y="0"/>
                  </a:moveTo>
                  <a:cubicBezTo>
                    <a:pt x="483" y="0"/>
                    <a:pt x="480" y="1"/>
                    <a:pt x="478" y="4"/>
                  </a:cubicBezTo>
                  <a:cubicBezTo>
                    <a:pt x="327" y="29"/>
                    <a:pt x="164" y="67"/>
                    <a:pt x="13" y="129"/>
                  </a:cubicBezTo>
                  <a:cubicBezTo>
                    <a:pt x="1" y="142"/>
                    <a:pt x="13" y="167"/>
                    <a:pt x="26" y="167"/>
                  </a:cubicBezTo>
                  <a:cubicBezTo>
                    <a:pt x="177" y="117"/>
                    <a:pt x="327" y="67"/>
                    <a:pt x="490" y="16"/>
                  </a:cubicBezTo>
                  <a:cubicBezTo>
                    <a:pt x="500" y="16"/>
                    <a:pt x="494" y="0"/>
                    <a:pt x="485"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9" name="Google Shape;449;p31"/>
            <p:cNvSpPr/>
            <p:nvPr/>
          </p:nvSpPr>
          <p:spPr>
            <a:xfrm>
              <a:off x="4139250" y="3123125"/>
              <a:ext cx="9000" cy="3250"/>
            </a:xfrm>
            <a:custGeom>
              <a:avLst/>
              <a:gdLst/>
              <a:ahLst/>
              <a:cxnLst/>
              <a:rect l="l" t="t" r="r" b="b"/>
              <a:pathLst>
                <a:path w="360" h="130" extrusionOk="0">
                  <a:moveTo>
                    <a:pt x="339" y="0"/>
                  </a:moveTo>
                  <a:cubicBezTo>
                    <a:pt x="335" y="0"/>
                    <a:pt x="331" y="1"/>
                    <a:pt x="326" y="4"/>
                  </a:cubicBezTo>
                  <a:cubicBezTo>
                    <a:pt x="226" y="42"/>
                    <a:pt x="113" y="67"/>
                    <a:pt x="13" y="104"/>
                  </a:cubicBezTo>
                  <a:cubicBezTo>
                    <a:pt x="0" y="117"/>
                    <a:pt x="13" y="129"/>
                    <a:pt x="25" y="129"/>
                  </a:cubicBezTo>
                  <a:cubicBezTo>
                    <a:pt x="138" y="129"/>
                    <a:pt x="251" y="79"/>
                    <a:pt x="339" y="29"/>
                  </a:cubicBezTo>
                  <a:cubicBezTo>
                    <a:pt x="359" y="19"/>
                    <a:pt x="355" y="0"/>
                    <a:pt x="33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0" name="Google Shape;450;p31"/>
            <p:cNvSpPr/>
            <p:nvPr/>
          </p:nvSpPr>
          <p:spPr>
            <a:xfrm>
              <a:off x="4138300" y="3118200"/>
              <a:ext cx="9750" cy="4100"/>
            </a:xfrm>
            <a:custGeom>
              <a:avLst/>
              <a:gdLst/>
              <a:ahLst/>
              <a:cxnLst/>
              <a:rect l="l" t="t" r="r" b="b"/>
              <a:pathLst>
                <a:path w="390" h="164" extrusionOk="0">
                  <a:moveTo>
                    <a:pt x="364" y="0"/>
                  </a:moveTo>
                  <a:cubicBezTo>
                    <a:pt x="251" y="38"/>
                    <a:pt x="101" y="75"/>
                    <a:pt x="0" y="151"/>
                  </a:cubicBezTo>
                  <a:cubicBezTo>
                    <a:pt x="0" y="163"/>
                    <a:pt x="0" y="163"/>
                    <a:pt x="13" y="163"/>
                  </a:cubicBezTo>
                  <a:cubicBezTo>
                    <a:pt x="138" y="138"/>
                    <a:pt x="251" y="63"/>
                    <a:pt x="377"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1" name="Google Shape;451;p31"/>
            <p:cNvSpPr/>
            <p:nvPr/>
          </p:nvSpPr>
          <p:spPr>
            <a:xfrm>
              <a:off x="4137975" y="3115375"/>
              <a:ext cx="7250" cy="3200"/>
            </a:xfrm>
            <a:custGeom>
              <a:avLst/>
              <a:gdLst/>
              <a:ahLst/>
              <a:cxnLst/>
              <a:rect l="l" t="t" r="r" b="b"/>
              <a:pathLst>
                <a:path w="290" h="128" extrusionOk="0">
                  <a:moveTo>
                    <a:pt x="264" y="0"/>
                  </a:moveTo>
                  <a:cubicBezTo>
                    <a:pt x="189" y="50"/>
                    <a:pt x="89" y="63"/>
                    <a:pt x="13" y="113"/>
                  </a:cubicBezTo>
                  <a:cubicBezTo>
                    <a:pt x="1" y="113"/>
                    <a:pt x="13" y="126"/>
                    <a:pt x="13" y="126"/>
                  </a:cubicBezTo>
                  <a:cubicBezTo>
                    <a:pt x="22" y="127"/>
                    <a:pt x="31" y="127"/>
                    <a:pt x="40" y="127"/>
                  </a:cubicBezTo>
                  <a:cubicBezTo>
                    <a:pt x="129" y="127"/>
                    <a:pt x="208" y="72"/>
                    <a:pt x="277" y="38"/>
                  </a:cubicBezTo>
                  <a:cubicBezTo>
                    <a:pt x="289" y="25"/>
                    <a:pt x="277" y="0"/>
                    <a:pt x="26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2" name="Google Shape;452;p31"/>
            <p:cNvSpPr/>
            <p:nvPr/>
          </p:nvSpPr>
          <p:spPr>
            <a:xfrm>
              <a:off x="4137350" y="3106800"/>
              <a:ext cx="11575" cy="7025"/>
            </a:xfrm>
            <a:custGeom>
              <a:avLst/>
              <a:gdLst/>
              <a:ahLst/>
              <a:cxnLst/>
              <a:rect l="l" t="t" r="r" b="b"/>
              <a:pathLst>
                <a:path w="463" h="281" extrusionOk="0">
                  <a:moveTo>
                    <a:pt x="436" y="1"/>
                  </a:moveTo>
                  <a:cubicBezTo>
                    <a:pt x="433" y="1"/>
                    <a:pt x="430" y="2"/>
                    <a:pt x="427" y="4"/>
                  </a:cubicBezTo>
                  <a:cubicBezTo>
                    <a:pt x="302" y="105"/>
                    <a:pt x="151" y="167"/>
                    <a:pt x="13" y="255"/>
                  </a:cubicBezTo>
                  <a:cubicBezTo>
                    <a:pt x="1" y="255"/>
                    <a:pt x="13" y="280"/>
                    <a:pt x="26" y="280"/>
                  </a:cubicBezTo>
                  <a:cubicBezTo>
                    <a:pt x="189" y="230"/>
                    <a:pt x="327" y="130"/>
                    <a:pt x="452" y="29"/>
                  </a:cubicBezTo>
                  <a:cubicBezTo>
                    <a:pt x="463" y="19"/>
                    <a:pt x="448" y="1"/>
                    <a:pt x="43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3" name="Google Shape;453;p31"/>
            <p:cNvSpPr/>
            <p:nvPr/>
          </p:nvSpPr>
          <p:spPr>
            <a:xfrm>
              <a:off x="4137050" y="3104375"/>
              <a:ext cx="9125" cy="6625"/>
            </a:xfrm>
            <a:custGeom>
              <a:avLst/>
              <a:gdLst/>
              <a:ahLst/>
              <a:cxnLst/>
              <a:rect l="l" t="t" r="r" b="b"/>
              <a:pathLst>
                <a:path w="365" h="265" extrusionOk="0">
                  <a:moveTo>
                    <a:pt x="339" y="1"/>
                  </a:moveTo>
                  <a:cubicBezTo>
                    <a:pt x="226" y="76"/>
                    <a:pt x="88" y="152"/>
                    <a:pt x="0" y="252"/>
                  </a:cubicBezTo>
                  <a:cubicBezTo>
                    <a:pt x="0" y="252"/>
                    <a:pt x="13" y="264"/>
                    <a:pt x="13" y="264"/>
                  </a:cubicBezTo>
                  <a:cubicBezTo>
                    <a:pt x="138" y="214"/>
                    <a:pt x="239" y="114"/>
                    <a:pt x="352" y="39"/>
                  </a:cubicBezTo>
                  <a:cubicBezTo>
                    <a:pt x="364" y="26"/>
                    <a:pt x="352" y="1"/>
                    <a:pt x="33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4" name="Google Shape;454;p31"/>
            <p:cNvSpPr/>
            <p:nvPr/>
          </p:nvSpPr>
          <p:spPr>
            <a:xfrm>
              <a:off x="4136150" y="3098350"/>
              <a:ext cx="10900" cy="7725"/>
            </a:xfrm>
            <a:custGeom>
              <a:avLst/>
              <a:gdLst/>
              <a:ahLst/>
              <a:cxnLst/>
              <a:rect l="l" t="t" r="r" b="b"/>
              <a:pathLst>
                <a:path w="436" h="309" extrusionOk="0">
                  <a:moveTo>
                    <a:pt x="410" y="1"/>
                  </a:moveTo>
                  <a:cubicBezTo>
                    <a:pt x="407" y="1"/>
                    <a:pt x="404" y="2"/>
                    <a:pt x="400" y="3"/>
                  </a:cubicBezTo>
                  <a:cubicBezTo>
                    <a:pt x="275" y="91"/>
                    <a:pt x="124" y="179"/>
                    <a:pt x="11" y="280"/>
                  </a:cubicBezTo>
                  <a:cubicBezTo>
                    <a:pt x="1" y="290"/>
                    <a:pt x="7" y="308"/>
                    <a:pt x="23" y="308"/>
                  </a:cubicBezTo>
                  <a:cubicBezTo>
                    <a:pt x="27" y="308"/>
                    <a:pt x="31" y="307"/>
                    <a:pt x="36" y="305"/>
                  </a:cubicBezTo>
                  <a:cubicBezTo>
                    <a:pt x="174" y="229"/>
                    <a:pt x="287" y="129"/>
                    <a:pt x="425" y="41"/>
                  </a:cubicBezTo>
                  <a:cubicBezTo>
                    <a:pt x="436" y="30"/>
                    <a:pt x="428" y="1"/>
                    <a:pt x="410"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5" name="Google Shape;455;p31"/>
            <p:cNvSpPr/>
            <p:nvPr/>
          </p:nvSpPr>
          <p:spPr>
            <a:xfrm>
              <a:off x="4135150" y="3096150"/>
              <a:ext cx="7500" cy="5575"/>
            </a:xfrm>
            <a:custGeom>
              <a:avLst/>
              <a:gdLst/>
              <a:ahLst/>
              <a:cxnLst/>
              <a:rect l="l" t="t" r="r" b="b"/>
              <a:pathLst>
                <a:path w="300" h="223" extrusionOk="0">
                  <a:moveTo>
                    <a:pt x="273" y="0"/>
                  </a:moveTo>
                  <a:cubicBezTo>
                    <a:pt x="270" y="0"/>
                    <a:pt x="267" y="1"/>
                    <a:pt x="264" y="4"/>
                  </a:cubicBezTo>
                  <a:cubicBezTo>
                    <a:pt x="177" y="66"/>
                    <a:pt x="76" y="117"/>
                    <a:pt x="1" y="204"/>
                  </a:cubicBezTo>
                  <a:cubicBezTo>
                    <a:pt x="1" y="213"/>
                    <a:pt x="7" y="222"/>
                    <a:pt x="15" y="222"/>
                  </a:cubicBezTo>
                  <a:cubicBezTo>
                    <a:pt x="19" y="222"/>
                    <a:pt x="22" y="221"/>
                    <a:pt x="26" y="217"/>
                  </a:cubicBezTo>
                  <a:cubicBezTo>
                    <a:pt x="114" y="179"/>
                    <a:pt x="202" y="91"/>
                    <a:pt x="290" y="29"/>
                  </a:cubicBezTo>
                  <a:cubicBezTo>
                    <a:pt x="300" y="19"/>
                    <a:pt x="285" y="0"/>
                    <a:pt x="273"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6" name="Google Shape;456;p31"/>
            <p:cNvSpPr/>
            <p:nvPr/>
          </p:nvSpPr>
          <p:spPr>
            <a:xfrm>
              <a:off x="4134225" y="3090175"/>
              <a:ext cx="8125" cy="6075"/>
            </a:xfrm>
            <a:custGeom>
              <a:avLst/>
              <a:gdLst/>
              <a:ahLst/>
              <a:cxnLst/>
              <a:rect l="l" t="t" r="r" b="b"/>
              <a:pathLst>
                <a:path w="325" h="243" extrusionOk="0">
                  <a:moveTo>
                    <a:pt x="308" y="1"/>
                  </a:moveTo>
                  <a:cubicBezTo>
                    <a:pt x="306" y="1"/>
                    <a:pt x="304" y="2"/>
                    <a:pt x="301" y="4"/>
                  </a:cubicBezTo>
                  <a:cubicBezTo>
                    <a:pt x="201" y="67"/>
                    <a:pt x="88" y="130"/>
                    <a:pt x="13" y="218"/>
                  </a:cubicBezTo>
                  <a:cubicBezTo>
                    <a:pt x="0" y="230"/>
                    <a:pt x="13" y="243"/>
                    <a:pt x="25" y="243"/>
                  </a:cubicBezTo>
                  <a:cubicBezTo>
                    <a:pt x="126" y="180"/>
                    <a:pt x="214" y="105"/>
                    <a:pt x="314" y="29"/>
                  </a:cubicBezTo>
                  <a:cubicBezTo>
                    <a:pt x="324" y="19"/>
                    <a:pt x="318" y="1"/>
                    <a:pt x="30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7" name="Google Shape;457;p31"/>
            <p:cNvSpPr/>
            <p:nvPr/>
          </p:nvSpPr>
          <p:spPr>
            <a:xfrm>
              <a:off x="4099075" y="3089950"/>
              <a:ext cx="82550" cy="117675"/>
            </a:xfrm>
            <a:custGeom>
              <a:avLst/>
              <a:gdLst/>
              <a:ahLst/>
              <a:cxnLst/>
              <a:rect l="l" t="t" r="r" b="b"/>
              <a:pathLst>
                <a:path w="3302" h="4707" extrusionOk="0">
                  <a:moveTo>
                    <a:pt x="1482" y="1"/>
                  </a:moveTo>
                  <a:cubicBezTo>
                    <a:pt x="1093" y="302"/>
                    <a:pt x="729" y="641"/>
                    <a:pt x="478" y="1067"/>
                  </a:cubicBezTo>
                  <a:cubicBezTo>
                    <a:pt x="189" y="1582"/>
                    <a:pt x="1" y="2197"/>
                    <a:pt x="139" y="2774"/>
                  </a:cubicBezTo>
                  <a:cubicBezTo>
                    <a:pt x="315" y="3464"/>
                    <a:pt x="954" y="4054"/>
                    <a:pt x="1582" y="4368"/>
                  </a:cubicBezTo>
                  <a:cubicBezTo>
                    <a:pt x="2147" y="4656"/>
                    <a:pt x="2674" y="4694"/>
                    <a:pt x="3301" y="4706"/>
                  </a:cubicBezTo>
                  <a:cubicBezTo>
                    <a:pt x="2109" y="3565"/>
                    <a:pt x="1482" y="1243"/>
                    <a:pt x="1482" y="1"/>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8" name="Google Shape;458;p31"/>
            <p:cNvSpPr/>
            <p:nvPr/>
          </p:nvSpPr>
          <p:spPr>
            <a:xfrm>
              <a:off x="4123875" y="3094525"/>
              <a:ext cx="51050" cy="112600"/>
            </a:xfrm>
            <a:custGeom>
              <a:avLst/>
              <a:gdLst/>
              <a:ahLst/>
              <a:cxnLst/>
              <a:rect l="l" t="t" r="r" b="b"/>
              <a:pathLst>
                <a:path w="2042" h="4504" extrusionOk="0">
                  <a:moveTo>
                    <a:pt x="244" y="1"/>
                  </a:moveTo>
                  <a:cubicBezTo>
                    <a:pt x="241" y="1"/>
                    <a:pt x="239" y="2"/>
                    <a:pt x="239" y="6"/>
                  </a:cubicBezTo>
                  <a:cubicBezTo>
                    <a:pt x="0" y="734"/>
                    <a:pt x="389" y="1687"/>
                    <a:pt x="640" y="2353"/>
                  </a:cubicBezTo>
                  <a:cubicBezTo>
                    <a:pt x="941" y="3168"/>
                    <a:pt x="1368" y="3921"/>
                    <a:pt x="2021" y="4498"/>
                  </a:cubicBezTo>
                  <a:cubicBezTo>
                    <a:pt x="2024" y="4502"/>
                    <a:pt x="2028" y="4504"/>
                    <a:pt x="2031" y="4504"/>
                  </a:cubicBezTo>
                  <a:cubicBezTo>
                    <a:pt x="2038" y="4504"/>
                    <a:pt x="2042" y="4495"/>
                    <a:pt x="2033" y="4486"/>
                  </a:cubicBezTo>
                  <a:cubicBezTo>
                    <a:pt x="1406" y="3846"/>
                    <a:pt x="979" y="3105"/>
                    <a:pt x="678" y="2265"/>
                  </a:cubicBezTo>
                  <a:cubicBezTo>
                    <a:pt x="427" y="1549"/>
                    <a:pt x="163" y="784"/>
                    <a:pt x="264" y="18"/>
                  </a:cubicBezTo>
                  <a:cubicBezTo>
                    <a:pt x="264" y="10"/>
                    <a:pt x="251" y="1"/>
                    <a:pt x="244"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9" name="Google Shape;459;p31"/>
            <p:cNvSpPr/>
            <p:nvPr/>
          </p:nvSpPr>
          <p:spPr>
            <a:xfrm>
              <a:off x="4131400" y="3089500"/>
              <a:ext cx="50525" cy="118125"/>
            </a:xfrm>
            <a:custGeom>
              <a:avLst/>
              <a:gdLst/>
              <a:ahLst/>
              <a:cxnLst/>
              <a:rect l="l" t="t" r="r" b="b"/>
              <a:pathLst>
                <a:path w="2021" h="4725" extrusionOk="0">
                  <a:moveTo>
                    <a:pt x="181" y="1"/>
                  </a:moveTo>
                  <a:cubicBezTo>
                    <a:pt x="178" y="1"/>
                    <a:pt x="176" y="2"/>
                    <a:pt x="176" y="6"/>
                  </a:cubicBezTo>
                  <a:cubicBezTo>
                    <a:pt x="0" y="797"/>
                    <a:pt x="352" y="1826"/>
                    <a:pt x="628" y="2554"/>
                  </a:cubicBezTo>
                  <a:cubicBezTo>
                    <a:pt x="941" y="3357"/>
                    <a:pt x="1393" y="4110"/>
                    <a:pt x="1996" y="4724"/>
                  </a:cubicBezTo>
                  <a:cubicBezTo>
                    <a:pt x="2008" y="4724"/>
                    <a:pt x="2021" y="4712"/>
                    <a:pt x="2008" y="4699"/>
                  </a:cubicBezTo>
                  <a:cubicBezTo>
                    <a:pt x="929" y="3457"/>
                    <a:pt x="113" y="1688"/>
                    <a:pt x="201" y="19"/>
                  </a:cubicBezTo>
                  <a:cubicBezTo>
                    <a:pt x="201" y="10"/>
                    <a:pt x="189" y="1"/>
                    <a:pt x="181"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0" name="Google Shape;460;p31"/>
            <p:cNvSpPr/>
            <p:nvPr/>
          </p:nvSpPr>
          <p:spPr>
            <a:xfrm>
              <a:off x="4158050" y="3199375"/>
              <a:ext cx="6000" cy="5200"/>
            </a:xfrm>
            <a:custGeom>
              <a:avLst/>
              <a:gdLst/>
              <a:ahLst/>
              <a:cxnLst/>
              <a:rect l="l" t="t" r="r" b="b"/>
              <a:pathLst>
                <a:path w="240" h="208" extrusionOk="0">
                  <a:moveTo>
                    <a:pt x="119" y="0"/>
                  </a:moveTo>
                  <a:cubicBezTo>
                    <a:pt x="92" y="0"/>
                    <a:pt x="64" y="9"/>
                    <a:pt x="39" y="28"/>
                  </a:cubicBezTo>
                  <a:cubicBezTo>
                    <a:pt x="1" y="66"/>
                    <a:pt x="1" y="141"/>
                    <a:pt x="39" y="179"/>
                  </a:cubicBezTo>
                  <a:cubicBezTo>
                    <a:pt x="64" y="198"/>
                    <a:pt x="92" y="207"/>
                    <a:pt x="119" y="207"/>
                  </a:cubicBezTo>
                  <a:cubicBezTo>
                    <a:pt x="145" y="207"/>
                    <a:pt x="170" y="198"/>
                    <a:pt x="189" y="179"/>
                  </a:cubicBezTo>
                  <a:cubicBezTo>
                    <a:pt x="239" y="141"/>
                    <a:pt x="239" y="66"/>
                    <a:pt x="189" y="28"/>
                  </a:cubicBezTo>
                  <a:cubicBezTo>
                    <a:pt x="170" y="9"/>
                    <a:pt x="145" y="0"/>
                    <a:pt x="11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1" name="Google Shape;461;p31"/>
            <p:cNvSpPr/>
            <p:nvPr/>
          </p:nvSpPr>
          <p:spPr>
            <a:xfrm>
              <a:off x="4148025" y="3184300"/>
              <a:ext cx="5975" cy="5200"/>
            </a:xfrm>
            <a:custGeom>
              <a:avLst/>
              <a:gdLst/>
              <a:ahLst/>
              <a:cxnLst/>
              <a:rect l="l" t="t" r="r" b="b"/>
              <a:pathLst>
                <a:path w="239" h="208" extrusionOk="0">
                  <a:moveTo>
                    <a:pt x="120" y="1"/>
                  </a:moveTo>
                  <a:cubicBezTo>
                    <a:pt x="95" y="1"/>
                    <a:pt x="69" y="10"/>
                    <a:pt x="51" y="29"/>
                  </a:cubicBezTo>
                  <a:cubicBezTo>
                    <a:pt x="0" y="67"/>
                    <a:pt x="0" y="142"/>
                    <a:pt x="51" y="180"/>
                  </a:cubicBezTo>
                  <a:cubicBezTo>
                    <a:pt x="69" y="198"/>
                    <a:pt x="95" y="208"/>
                    <a:pt x="120" y="208"/>
                  </a:cubicBezTo>
                  <a:cubicBezTo>
                    <a:pt x="145" y="208"/>
                    <a:pt x="170" y="198"/>
                    <a:pt x="189" y="180"/>
                  </a:cubicBezTo>
                  <a:cubicBezTo>
                    <a:pt x="239" y="142"/>
                    <a:pt x="239" y="67"/>
                    <a:pt x="189" y="29"/>
                  </a:cubicBezTo>
                  <a:cubicBezTo>
                    <a:pt x="170" y="10"/>
                    <a:pt x="145" y="1"/>
                    <a:pt x="120"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2" name="Google Shape;462;p31"/>
            <p:cNvSpPr/>
            <p:nvPr/>
          </p:nvSpPr>
          <p:spPr>
            <a:xfrm>
              <a:off x="4137675" y="3163675"/>
              <a:ext cx="5675" cy="5350"/>
            </a:xfrm>
            <a:custGeom>
              <a:avLst/>
              <a:gdLst/>
              <a:ahLst/>
              <a:cxnLst/>
              <a:rect l="l" t="t" r="r" b="b"/>
              <a:pathLst>
                <a:path w="227" h="214" extrusionOk="0">
                  <a:moveTo>
                    <a:pt x="109" y="1"/>
                  </a:moveTo>
                  <a:cubicBezTo>
                    <a:pt x="82" y="1"/>
                    <a:pt x="57" y="13"/>
                    <a:pt x="38" y="38"/>
                  </a:cubicBezTo>
                  <a:cubicBezTo>
                    <a:pt x="0" y="76"/>
                    <a:pt x="0" y="139"/>
                    <a:pt x="38" y="176"/>
                  </a:cubicBezTo>
                  <a:cubicBezTo>
                    <a:pt x="57" y="201"/>
                    <a:pt x="82" y="214"/>
                    <a:pt x="109" y="214"/>
                  </a:cubicBezTo>
                  <a:cubicBezTo>
                    <a:pt x="135" y="214"/>
                    <a:pt x="163" y="201"/>
                    <a:pt x="189" y="176"/>
                  </a:cubicBezTo>
                  <a:cubicBezTo>
                    <a:pt x="226" y="139"/>
                    <a:pt x="226" y="76"/>
                    <a:pt x="189" y="38"/>
                  </a:cubicBezTo>
                  <a:cubicBezTo>
                    <a:pt x="163" y="13"/>
                    <a:pt x="135" y="1"/>
                    <a:pt x="10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3" name="Google Shape;463;p31"/>
            <p:cNvSpPr/>
            <p:nvPr/>
          </p:nvSpPr>
          <p:spPr>
            <a:xfrm>
              <a:off x="4129200" y="3143200"/>
              <a:ext cx="5975" cy="5200"/>
            </a:xfrm>
            <a:custGeom>
              <a:avLst/>
              <a:gdLst/>
              <a:ahLst/>
              <a:cxnLst/>
              <a:rect l="l" t="t" r="r" b="b"/>
              <a:pathLst>
                <a:path w="239" h="208" extrusionOk="0">
                  <a:moveTo>
                    <a:pt x="118" y="1"/>
                  </a:moveTo>
                  <a:cubicBezTo>
                    <a:pt x="91" y="1"/>
                    <a:pt x="63" y="10"/>
                    <a:pt x="38" y="29"/>
                  </a:cubicBezTo>
                  <a:cubicBezTo>
                    <a:pt x="0" y="67"/>
                    <a:pt x="0" y="142"/>
                    <a:pt x="38" y="180"/>
                  </a:cubicBezTo>
                  <a:cubicBezTo>
                    <a:pt x="63" y="198"/>
                    <a:pt x="91" y="208"/>
                    <a:pt x="118" y="208"/>
                  </a:cubicBezTo>
                  <a:cubicBezTo>
                    <a:pt x="145" y="208"/>
                    <a:pt x="170" y="198"/>
                    <a:pt x="189" y="180"/>
                  </a:cubicBezTo>
                  <a:cubicBezTo>
                    <a:pt x="239" y="142"/>
                    <a:pt x="239" y="67"/>
                    <a:pt x="189" y="29"/>
                  </a:cubicBezTo>
                  <a:cubicBezTo>
                    <a:pt x="170" y="10"/>
                    <a:pt x="145" y="1"/>
                    <a:pt x="11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4" name="Google Shape;464;p31"/>
            <p:cNvSpPr/>
            <p:nvPr/>
          </p:nvSpPr>
          <p:spPr>
            <a:xfrm>
              <a:off x="4123550" y="3121650"/>
              <a:ext cx="6000" cy="5350"/>
            </a:xfrm>
            <a:custGeom>
              <a:avLst/>
              <a:gdLst/>
              <a:ahLst/>
              <a:cxnLst/>
              <a:rect l="l" t="t" r="r" b="b"/>
              <a:pathLst>
                <a:path w="240" h="214" extrusionOk="0">
                  <a:moveTo>
                    <a:pt x="121" y="0"/>
                  </a:moveTo>
                  <a:cubicBezTo>
                    <a:pt x="95" y="0"/>
                    <a:pt x="70" y="13"/>
                    <a:pt x="51" y="38"/>
                  </a:cubicBezTo>
                  <a:cubicBezTo>
                    <a:pt x="1" y="75"/>
                    <a:pt x="1" y="138"/>
                    <a:pt x="51" y="176"/>
                  </a:cubicBezTo>
                  <a:cubicBezTo>
                    <a:pt x="70" y="201"/>
                    <a:pt x="95" y="213"/>
                    <a:pt x="121" y="213"/>
                  </a:cubicBezTo>
                  <a:cubicBezTo>
                    <a:pt x="148" y="213"/>
                    <a:pt x="176" y="201"/>
                    <a:pt x="201" y="176"/>
                  </a:cubicBezTo>
                  <a:cubicBezTo>
                    <a:pt x="239" y="138"/>
                    <a:pt x="239" y="75"/>
                    <a:pt x="201" y="38"/>
                  </a:cubicBezTo>
                  <a:cubicBezTo>
                    <a:pt x="176" y="13"/>
                    <a:pt x="148" y="0"/>
                    <a:pt x="12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5" name="Google Shape;465;p31"/>
            <p:cNvSpPr/>
            <p:nvPr/>
          </p:nvSpPr>
          <p:spPr>
            <a:xfrm>
              <a:off x="4119800" y="3103675"/>
              <a:ext cx="5650" cy="5200"/>
            </a:xfrm>
            <a:custGeom>
              <a:avLst/>
              <a:gdLst/>
              <a:ahLst/>
              <a:cxnLst/>
              <a:rect l="l" t="t" r="r" b="b"/>
              <a:pathLst>
                <a:path w="226" h="208" extrusionOk="0">
                  <a:moveTo>
                    <a:pt x="118" y="1"/>
                  </a:moveTo>
                  <a:cubicBezTo>
                    <a:pt x="91" y="1"/>
                    <a:pt x="63" y="10"/>
                    <a:pt x="38" y="29"/>
                  </a:cubicBezTo>
                  <a:cubicBezTo>
                    <a:pt x="0" y="67"/>
                    <a:pt x="0" y="142"/>
                    <a:pt x="38" y="180"/>
                  </a:cubicBezTo>
                  <a:cubicBezTo>
                    <a:pt x="63" y="198"/>
                    <a:pt x="91" y="208"/>
                    <a:pt x="118" y="208"/>
                  </a:cubicBezTo>
                  <a:cubicBezTo>
                    <a:pt x="144" y="208"/>
                    <a:pt x="169" y="198"/>
                    <a:pt x="188" y="180"/>
                  </a:cubicBezTo>
                  <a:cubicBezTo>
                    <a:pt x="226" y="142"/>
                    <a:pt x="226" y="67"/>
                    <a:pt x="188" y="29"/>
                  </a:cubicBezTo>
                  <a:cubicBezTo>
                    <a:pt x="169" y="10"/>
                    <a:pt x="144" y="1"/>
                    <a:pt x="11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6" name="Google Shape;466;p31"/>
            <p:cNvSpPr/>
            <p:nvPr/>
          </p:nvSpPr>
          <p:spPr>
            <a:xfrm>
              <a:off x="4154600" y="3193875"/>
              <a:ext cx="2225" cy="2075"/>
            </a:xfrm>
            <a:custGeom>
              <a:avLst/>
              <a:gdLst/>
              <a:ahLst/>
              <a:cxnLst/>
              <a:rect l="l" t="t" r="r" b="b"/>
              <a:pathLst>
                <a:path w="89" h="83" extrusionOk="0">
                  <a:moveTo>
                    <a:pt x="45" y="0"/>
                  </a:moveTo>
                  <a:cubicBezTo>
                    <a:pt x="35" y="0"/>
                    <a:pt x="26" y="4"/>
                    <a:pt x="13" y="10"/>
                  </a:cubicBezTo>
                  <a:cubicBezTo>
                    <a:pt x="1" y="35"/>
                    <a:pt x="1" y="48"/>
                    <a:pt x="13" y="73"/>
                  </a:cubicBezTo>
                  <a:cubicBezTo>
                    <a:pt x="26" y="79"/>
                    <a:pt x="35" y="82"/>
                    <a:pt x="45" y="82"/>
                  </a:cubicBezTo>
                  <a:cubicBezTo>
                    <a:pt x="54" y="82"/>
                    <a:pt x="64" y="79"/>
                    <a:pt x="76" y="73"/>
                  </a:cubicBezTo>
                  <a:cubicBezTo>
                    <a:pt x="89" y="48"/>
                    <a:pt x="89" y="35"/>
                    <a:pt x="76" y="10"/>
                  </a:cubicBezTo>
                  <a:cubicBezTo>
                    <a:pt x="64" y="4"/>
                    <a:pt x="54" y="0"/>
                    <a:pt x="45"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7" name="Google Shape;467;p31"/>
            <p:cNvSpPr/>
            <p:nvPr/>
          </p:nvSpPr>
          <p:spPr>
            <a:xfrm>
              <a:off x="4143325" y="3174425"/>
              <a:ext cx="2200" cy="2075"/>
            </a:xfrm>
            <a:custGeom>
              <a:avLst/>
              <a:gdLst/>
              <a:ahLst/>
              <a:cxnLst/>
              <a:rect l="l" t="t" r="r" b="b"/>
              <a:pathLst>
                <a:path w="88" h="83" extrusionOk="0">
                  <a:moveTo>
                    <a:pt x="38" y="0"/>
                  </a:moveTo>
                  <a:cubicBezTo>
                    <a:pt x="28" y="0"/>
                    <a:pt x="19" y="4"/>
                    <a:pt x="13" y="10"/>
                  </a:cubicBezTo>
                  <a:cubicBezTo>
                    <a:pt x="0" y="35"/>
                    <a:pt x="0" y="60"/>
                    <a:pt x="13" y="73"/>
                  </a:cubicBezTo>
                  <a:cubicBezTo>
                    <a:pt x="19" y="79"/>
                    <a:pt x="28" y="82"/>
                    <a:pt x="38" y="82"/>
                  </a:cubicBezTo>
                  <a:cubicBezTo>
                    <a:pt x="47" y="82"/>
                    <a:pt x="57" y="79"/>
                    <a:pt x="63" y="73"/>
                  </a:cubicBezTo>
                  <a:cubicBezTo>
                    <a:pt x="88" y="60"/>
                    <a:pt x="88" y="35"/>
                    <a:pt x="63" y="10"/>
                  </a:cubicBezTo>
                  <a:cubicBezTo>
                    <a:pt x="57" y="4"/>
                    <a:pt x="47" y="0"/>
                    <a:pt x="38"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8" name="Google Shape;468;p31"/>
            <p:cNvSpPr/>
            <p:nvPr/>
          </p:nvSpPr>
          <p:spPr>
            <a:xfrm>
              <a:off x="4127950" y="3133325"/>
              <a:ext cx="1900" cy="2075"/>
            </a:xfrm>
            <a:custGeom>
              <a:avLst/>
              <a:gdLst/>
              <a:ahLst/>
              <a:cxnLst/>
              <a:rect l="l" t="t" r="r" b="b"/>
              <a:pathLst>
                <a:path w="76" h="83" extrusionOk="0">
                  <a:moveTo>
                    <a:pt x="38" y="1"/>
                  </a:moveTo>
                  <a:cubicBezTo>
                    <a:pt x="29" y="1"/>
                    <a:pt x="19" y="4"/>
                    <a:pt x="13" y="10"/>
                  </a:cubicBezTo>
                  <a:cubicBezTo>
                    <a:pt x="0" y="35"/>
                    <a:pt x="0" y="48"/>
                    <a:pt x="13" y="73"/>
                  </a:cubicBezTo>
                  <a:cubicBezTo>
                    <a:pt x="19" y="79"/>
                    <a:pt x="29" y="82"/>
                    <a:pt x="38" y="82"/>
                  </a:cubicBezTo>
                  <a:cubicBezTo>
                    <a:pt x="47" y="82"/>
                    <a:pt x="57" y="79"/>
                    <a:pt x="63" y="73"/>
                  </a:cubicBezTo>
                  <a:cubicBezTo>
                    <a:pt x="76" y="48"/>
                    <a:pt x="76" y="35"/>
                    <a:pt x="63" y="10"/>
                  </a:cubicBezTo>
                  <a:cubicBezTo>
                    <a:pt x="57" y="4"/>
                    <a:pt x="47" y="1"/>
                    <a:pt x="3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9" name="Google Shape;469;p31"/>
            <p:cNvSpPr/>
            <p:nvPr/>
          </p:nvSpPr>
          <p:spPr>
            <a:xfrm>
              <a:off x="4122925" y="3112925"/>
              <a:ext cx="1900" cy="1750"/>
            </a:xfrm>
            <a:custGeom>
              <a:avLst/>
              <a:gdLst/>
              <a:ahLst/>
              <a:cxnLst/>
              <a:rect l="l" t="t" r="r" b="b"/>
              <a:pathLst>
                <a:path w="76" h="70" extrusionOk="0">
                  <a:moveTo>
                    <a:pt x="38" y="1"/>
                  </a:moveTo>
                  <a:cubicBezTo>
                    <a:pt x="29" y="1"/>
                    <a:pt x="19" y="4"/>
                    <a:pt x="13" y="10"/>
                  </a:cubicBezTo>
                  <a:cubicBezTo>
                    <a:pt x="0" y="23"/>
                    <a:pt x="0" y="48"/>
                    <a:pt x="13" y="60"/>
                  </a:cubicBezTo>
                  <a:cubicBezTo>
                    <a:pt x="19" y="67"/>
                    <a:pt x="29" y="70"/>
                    <a:pt x="38" y="70"/>
                  </a:cubicBezTo>
                  <a:cubicBezTo>
                    <a:pt x="48" y="70"/>
                    <a:pt x="57" y="67"/>
                    <a:pt x="63" y="60"/>
                  </a:cubicBezTo>
                  <a:cubicBezTo>
                    <a:pt x="76" y="48"/>
                    <a:pt x="76" y="23"/>
                    <a:pt x="63" y="10"/>
                  </a:cubicBezTo>
                  <a:cubicBezTo>
                    <a:pt x="57" y="4"/>
                    <a:pt x="48" y="1"/>
                    <a:pt x="3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0" name="Google Shape;470;p31"/>
            <p:cNvSpPr/>
            <p:nvPr/>
          </p:nvSpPr>
          <p:spPr>
            <a:xfrm>
              <a:off x="4135150" y="3154975"/>
              <a:ext cx="1925" cy="1750"/>
            </a:xfrm>
            <a:custGeom>
              <a:avLst/>
              <a:gdLst/>
              <a:ahLst/>
              <a:cxnLst/>
              <a:rect l="l" t="t" r="r" b="b"/>
              <a:pathLst>
                <a:path w="77" h="70" extrusionOk="0">
                  <a:moveTo>
                    <a:pt x="39" y="0"/>
                  </a:moveTo>
                  <a:cubicBezTo>
                    <a:pt x="29" y="0"/>
                    <a:pt x="20" y="4"/>
                    <a:pt x="13" y="10"/>
                  </a:cubicBezTo>
                  <a:cubicBezTo>
                    <a:pt x="1" y="22"/>
                    <a:pt x="1" y="47"/>
                    <a:pt x="13" y="60"/>
                  </a:cubicBezTo>
                  <a:cubicBezTo>
                    <a:pt x="20" y="66"/>
                    <a:pt x="29" y="69"/>
                    <a:pt x="39" y="69"/>
                  </a:cubicBezTo>
                  <a:cubicBezTo>
                    <a:pt x="48" y="69"/>
                    <a:pt x="57" y="66"/>
                    <a:pt x="64" y="60"/>
                  </a:cubicBezTo>
                  <a:cubicBezTo>
                    <a:pt x="76" y="47"/>
                    <a:pt x="76" y="22"/>
                    <a:pt x="64" y="10"/>
                  </a:cubicBezTo>
                  <a:cubicBezTo>
                    <a:pt x="57" y="4"/>
                    <a:pt x="48" y="0"/>
                    <a:pt x="3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1" name="Google Shape;471;p31"/>
            <p:cNvSpPr/>
            <p:nvPr/>
          </p:nvSpPr>
          <p:spPr>
            <a:xfrm>
              <a:off x="4128250" y="3189400"/>
              <a:ext cx="7200" cy="3875"/>
            </a:xfrm>
            <a:custGeom>
              <a:avLst/>
              <a:gdLst/>
              <a:ahLst/>
              <a:cxnLst/>
              <a:rect l="l" t="t" r="r" b="b"/>
              <a:pathLst>
                <a:path w="288" h="155" extrusionOk="0">
                  <a:moveTo>
                    <a:pt x="26" y="1"/>
                  </a:moveTo>
                  <a:cubicBezTo>
                    <a:pt x="13" y="1"/>
                    <a:pt x="1" y="13"/>
                    <a:pt x="13" y="26"/>
                  </a:cubicBezTo>
                  <a:cubicBezTo>
                    <a:pt x="76" y="88"/>
                    <a:pt x="177" y="126"/>
                    <a:pt x="264" y="151"/>
                  </a:cubicBezTo>
                  <a:cubicBezTo>
                    <a:pt x="267" y="154"/>
                    <a:pt x="269" y="155"/>
                    <a:pt x="271" y="155"/>
                  </a:cubicBezTo>
                  <a:cubicBezTo>
                    <a:pt x="281" y="155"/>
                    <a:pt x="287" y="136"/>
                    <a:pt x="277" y="126"/>
                  </a:cubicBezTo>
                  <a:cubicBezTo>
                    <a:pt x="189" y="88"/>
                    <a:pt x="114" y="26"/>
                    <a:pt x="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2" name="Google Shape;472;p31"/>
            <p:cNvSpPr/>
            <p:nvPr/>
          </p:nvSpPr>
          <p:spPr>
            <a:xfrm>
              <a:off x="4134550" y="3183350"/>
              <a:ext cx="9100" cy="3575"/>
            </a:xfrm>
            <a:custGeom>
              <a:avLst/>
              <a:gdLst/>
              <a:ahLst/>
              <a:cxnLst/>
              <a:rect l="l" t="t" r="r" b="b"/>
              <a:pathLst>
                <a:path w="364" h="143" extrusionOk="0">
                  <a:moveTo>
                    <a:pt x="13" y="1"/>
                  </a:moveTo>
                  <a:cubicBezTo>
                    <a:pt x="0" y="1"/>
                    <a:pt x="2" y="19"/>
                    <a:pt x="12" y="29"/>
                  </a:cubicBezTo>
                  <a:cubicBezTo>
                    <a:pt x="113" y="92"/>
                    <a:pt x="226" y="117"/>
                    <a:pt x="339" y="142"/>
                  </a:cubicBezTo>
                  <a:cubicBezTo>
                    <a:pt x="364" y="142"/>
                    <a:pt x="364" y="117"/>
                    <a:pt x="351" y="117"/>
                  </a:cubicBezTo>
                  <a:cubicBezTo>
                    <a:pt x="238" y="80"/>
                    <a:pt x="138" y="29"/>
                    <a:pt x="25" y="4"/>
                  </a:cubicBezTo>
                  <a:cubicBezTo>
                    <a:pt x="20" y="2"/>
                    <a:pt x="16" y="1"/>
                    <a:pt x="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3" name="Google Shape;473;p31"/>
            <p:cNvSpPr/>
            <p:nvPr/>
          </p:nvSpPr>
          <p:spPr>
            <a:xfrm>
              <a:off x="4123625" y="3181775"/>
              <a:ext cx="7800" cy="3575"/>
            </a:xfrm>
            <a:custGeom>
              <a:avLst/>
              <a:gdLst/>
              <a:ahLst/>
              <a:cxnLst/>
              <a:rect l="l" t="t" r="r" b="b"/>
              <a:pathLst>
                <a:path w="312" h="143" extrusionOk="0">
                  <a:moveTo>
                    <a:pt x="15" y="1"/>
                  </a:moveTo>
                  <a:cubicBezTo>
                    <a:pt x="6" y="1"/>
                    <a:pt x="0" y="17"/>
                    <a:pt x="10" y="17"/>
                  </a:cubicBezTo>
                  <a:cubicBezTo>
                    <a:pt x="85" y="80"/>
                    <a:pt x="186" y="117"/>
                    <a:pt x="286" y="143"/>
                  </a:cubicBezTo>
                  <a:cubicBezTo>
                    <a:pt x="299" y="143"/>
                    <a:pt x="311" y="117"/>
                    <a:pt x="286" y="105"/>
                  </a:cubicBezTo>
                  <a:cubicBezTo>
                    <a:pt x="198" y="80"/>
                    <a:pt x="111" y="42"/>
                    <a:pt x="23" y="4"/>
                  </a:cubicBezTo>
                  <a:cubicBezTo>
                    <a:pt x="20"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4" name="Google Shape;474;p31"/>
            <p:cNvSpPr/>
            <p:nvPr/>
          </p:nvSpPr>
          <p:spPr>
            <a:xfrm>
              <a:off x="4127375" y="3170500"/>
              <a:ext cx="7450" cy="2675"/>
            </a:xfrm>
            <a:custGeom>
              <a:avLst/>
              <a:gdLst/>
              <a:ahLst/>
              <a:cxnLst/>
              <a:rect l="l" t="t" r="r" b="b"/>
              <a:pathLst>
                <a:path w="298" h="107" extrusionOk="0">
                  <a:moveTo>
                    <a:pt x="16" y="0"/>
                  </a:moveTo>
                  <a:cubicBezTo>
                    <a:pt x="7" y="0"/>
                    <a:pt x="1" y="16"/>
                    <a:pt x="11" y="16"/>
                  </a:cubicBezTo>
                  <a:cubicBezTo>
                    <a:pt x="86" y="66"/>
                    <a:pt x="186" y="79"/>
                    <a:pt x="274" y="104"/>
                  </a:cubicBezTo>
                  <a:cubicBezTo>
                    <a:pt x="276" y="106"/>
                    <a:pt x="278" y="107"/>
                    <a:pt x="280" y="107"/>
                  </a:cubicBezTo>
                  <a:cubicBezTo>
                    <a:pt x="290" y="107"/>
                    <a:pt x="298" y="79"/>
                    <a:pt x="287" y="79"/>
                  </a:cubicBezTo>
                  <a:cubicBezTo>
                    <a:pt x="199" y="54"/>
                    <a:pt x="111" y="16"/>
                    <a:pt x="23" y="4"/>
                  </a:cubicBezTo>
                  <a:cubicBezTo>
                    <a:pt x="21" y="1"/>
                    <a:pt x="18" y="0"/>
                    <a:pt x="1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5" name="Google Shape;475;p31"/>
            <p:cNvSpPr/>
            <p:nvPr/>
          </p:nvSpPr>
          <p:spPr>
            <a:xfrm>
              <a:off x="4125800" y="3175525"/>
              <a:ext cx="6875" cy="2300"/>
            </a:xfrm>
            <a:custGeom>
              <a:avLst/>
              <a:gdLst/>
              <a:ahLst/>
              <a:cxnLst/>
              <a:rect l="l" t="t" r="r" b="b"/>
              <a:pathLst>
                <a:path w="275" h="92" extrusionOk="0">
                  <a:moveTo>
                    <a:pt x="17" y="0"/>
                  </a:moveTo>
                  <a:cubicBezTo>
                    <a:pt x="7" y="0"/>
                    <a:pt x="1" y="18"/>
                    <a:pt x="11" y="29"/>
                  </a:cubicBezTo>
                  <a:cubicBezTo>
                    <a:pt x="86" y="79"/>
                    <a:pt x="174" y="91"/>
                    <a:pt x="262" y="91"/>
                  </a:cubicBezTo>
                  <a:cubicBezTo>
                    <a:pt x="275" y="91"/>
                    <a:pt x="275" y="54"/>
                    <a:pt x="262" y="54"/>
                  </a:cubicBezTo>
                  <a:cubicBezTo>
                    <a:pt x="174" y="54"/>
                    <a:pt x="99" y="29"/>
                    <a:pt x="24" y="4"/>
                  </a:cubicBezTo>
                  <a:cubicBezTo>
                    <a:pt x="21" y="1"/>
                    <a:pt x="19" y="0"/>
                    <a:pt x="17"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6" name="Google Shape;476;p31"/>
            <p:cNvSpPr/>
            <p:nvPr/>
          </p:nvSpPr>
          <p:spPr>
            <a:xfrm>
              <a:off x="4117650" y="3174875"/>
              <a:ext cx="6550" cy="2950"/>
            </a:xfrm>
            <a:custGeom>
              <a:avLst/>
              <a:gdLst/>
              <a:ahLst/>
              <a:cxnLst/>
              <a:rect l="l" t="t" r="r" b="b"/>
              <a:pathLst>
                <a:path w="262" h="118" extrusionOk="0">
                  <a:moveTo>
                    <a:pt x="16" y="1"/>
                  </a:moveTo>
                  <a:cubicBezTo>
                    <a:pt x="7" y="1"/>
                    <a:pt x="1" y="19"/>
                    <a:pt x="11" y="30"/>
                  </a:cubicBezTo>
                  <a:cubicBezTo>
                    <a:pt x="86" y="67"/>
                    <a:pt x="161" y="92"/>
                    <a:pt x="237" y="117"/>
                  </a:cubicBezTo>
                  <a:cubicBezTo>
                    <a:pt x="262" y="117"/>
                    <a:pt x="262" y="92"/>
                    <a:pt x="249" y="92"/>
                  </a:cubicBezTo>
                  <a:cubicBezTo>
                    <a:pt x="174" y="67"/>
                    <a:pt x="99" y="30"/>
                    <a:pt x="23" y="4"/>
                  </a:cubicBezTo>
                  <a:cubicBezTo>
                    <a:pt x="21" y="2"/>
                    <a:pt x="18" y="1"/>
                    <a:pt x="1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7" name="Google Shape;477;p31"/>
            <p:cNvSpPr/>
            <p:nvPr/>
          </p:nvSpPr>
          <p:spPr>
            <a:xfrm>
              <a:off x="4116325" y="3168375"/>
              <a:ext cx="8175" cy="3525"/>
            </a:xfrm>
            <a:custGeom>
              <a:avLst/>
              <a:gdLst/>
              <a:ahLst/>
              <a:cxnLst/>
              <a:rect l="l" t="t" r="r" b="b"/>
              <a:pathLst>
                <a:path w="327" h="141" extrusionOk="0">
                  <a:moveTo>
                    <a:pt x="39" y="1"/>
                  </a:moveTo>
                  <a:cubicBezTo>
                    <a:pt x="14" y="1"/>
                    <a:pt x="1" y="26"/>
                    <a:pt x="26" y="39"/>
                  </a:cubicBezTo>
                  <a:cubicBezTo>
                    <a:pt x="101" y="89"/>
                    <a:pt x="202" y="114"/>
                    <a:pt x="290" y="139"/>
                  </a:cubicBezTo>
                  <a:cubicBezTo>
                    <a:pt x="294" y="140"/>
                    <a:pt x="297" y="141"/>
                    <a:pt x="301" y="141"/>
                  </a:cubicBezTo>
                  <a:cubicBezTo>
                    <a:pt x="327" y="141"/>
                    <a:pt x="324" y="101"/>
                    <a:pt x="302" y="101"/>
                  </a:cubicBezTo>
                  <a:cubicBezTo>
                    <a:pt x="214" y="76"/>
                    <a:pt x="126" y="26"/>
                    <a:pt x="3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8" name="Google Shape;478;p31"/>
            <p:cNvSpPr/>
            <p:nvPr/>
          </p:nvSpPr>
          <p:spPr>
            <a:xfrm>
              <a:off x="4125425" y="3159925"/>
              <a:ext cx="7575" cy="1200"/>
            </a:xfrm>
            <a:custGeom>
              <a:avLst/>
              <a:gdLst/>
              <a:ahLst/>
              <a:cxnLst/>
              <a:rect l="l" t="t" r="r" b="b"/>
              <a:pathLst>
                <a:path w="303" h="48" extrusionOk="0">
                  <a:moveTo>
                    <a:pt x="290" y="0"/>
                  </a:moveTo>
                  <a:cubicBezTo>
                    <a:pt x="202" y="0"/>
                    <a:pt x="101" y="0"/>
                    <a:pt x="13" y="13"/>
                  </a:cubicBezTo>
                  <a:cubicBezTo>
                    <a:pt x="1" y="13"/>
                    <a:pt x="1" y="38"/>
                    <a:pt x="13" y="38"/>
                  </a:cubicBezTo>
                  <a:cubicBezTo>
                    <a:pt x="57" y="44"/>
                    <a:pt x="104" y="47"/>
                    <a:pt x="151" y="47"/>
                  </a:cubicBezTo>
                  <a:cubicBezTo>
                    <a:pt x="199" y="47"/>
                    <a:pt x="246" y="44"/>
                    <a:pt x="290" y="38"/>
                  </a:cubicBezTo>
                  <a:cubicBezTo>
                    <a:pt x="302" y="38"/>
                    <a:pt x="302" y="0"/>
                    <a:pt x="290"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9" name="Google Shape;479;p31"/>
            <p:cNvSpPr/>
            <p:nvPr/>
          </p:nvSpPr>
          <p:spPr>
            <a:xfrm>
              <a:off x="4126375" y="3165550"/>
              <a:ext cx="5675" cy="1300"/>
            </a:xfrm>
            <a:custGeom>
              <a:avLst/>
              <a:gdLst/>
              <a:ahLst/>
              <a:cxnLst/>
              <a:rect l="l" t="t" r="r" b="b"/>
              <a:pathLst>
                <a:path w="227" h="52" extrusionOk="0">
                  <a:moveTo>
                    <a:pt x="26" y="1"/>
                  </a:moveTo>
                  <a:cubicBezTo>
                    <a:pt x="13" y="1"/>
                    <a:pt x="1" y="26"/>
                    <a:pt x="26" y="26"/>
                  </a:cubicBezTo>
                  <a:cubicBezTo>
                    <a:pt x="76" y="39"/>
                    <a:pt x="139" y="39"/>
                    <a:pt x="201" y="51"/>
                  </a:cubicBezTo>
                  <a:cubicBezTo>
                    <a:pt x="226" y="51"/>
                    <a:pt x="226" y="13"/>
                    <a:pt x="201" y="13"/>
                  </a:cubicBezTo>
                  <a:cubicBezTo>
                    <a:pt x="139" y="1"/>
                    <a:pt x="88" y="1"/>
                    <a:pt x="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0" name="Google Shape;480;p31"/>
            <p:cNvSpPr/>
            <p:nvPr/>
          </p:nvSpPr>
          <p:spPr>
            <a:xfrm>
              <a:off x="4139550" y="3189400"/>
              <a:ext cx="7775" cy="3850"/>
            </a:xfrm>
            <a:custGeom>
              <a:avLst/>
              <a:gdLst/>
              <a:ahLst/>
              <a:cxnLst/>
              <a:rect l="l" t="t" r="r" b="b"/>
              <a:pathLst>
                <a:path w="311" h="154" extrusionOk="0">
                  <a:moveTo>
                    <a:pt x="26" y="1"/>
                  </a:moveTo>
                  <a:cubicBezTo>
                    <a:pt x="13" y="1"/>
                    <a:pt x="1" y="13"/>
                    <a:pt x="13" y="26"/>
                  </a:cubicBezTo>
                  <a:cubicBezTo>
                    <a:pt x="88" y="88"/>
                    <a:pt x="189" y="126"/>
                    <a:pt x="277" y="151"/>
                  </a:cubicBezTo>
                  <a:cubicBezTo>
                    <a:pt x="280" y="153"/>
                    <a:pt x="284" y="154"/>
                    <a:pt x="287" y="154"/>
                  </a:cubicBezTo>
                  <a:cubicBezTo>
                    <a:pt x="305" y="154"/>
                    <a:pt x="311" y="126"/>
                    <a:pt x="289" y="126"/>
                  </a:cubicBezTo>
                  <a:cubicBezTo>
                    <a:pt x="201" y="88"/>
                    <a:pt x="114" y="38"/>
                    <a:pt x="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1" name="Google Shape;481;p31"/>
            <p:cNvSpPr/>
            <p:nvPr/>
          </p:nvSpPr>
          <p:spPr>
            <a:xfrm>
              <a:off x="4114850" y="3178600"/>
              <a:ext cx="6475" cy="5275"/>
            </a:xfrm>
            <a:custGeom>
              <a:avLst/>
              <a:gdLst/>
              <a:ahLst/>
              <a:cxnLst/>
              <a:rect l="l" t="t" r="r" b="b"/>
              <a:pathLst>
                <a:path w="259" h="211" extrusionOk="0">
                  <a:moveTo>
                    <a:pt x="12" y="1"/>
                  </a:moveTo>
                  <a:cubicBezTo>
                    <a:pt x="5" y="1"/>
                    <a:pt x="1" y="10"/>
                    <a:pt x="10" y="19"/>
                  </a:cubicBezTo>
                  <a:cubicBezTo>
                    <a:pt x="60" y="94"/>
                    <a:pt x="148" y="157"/>
                    <a:pt x="223" y="207"/>
                  </a:cubicBezTo>
                  <a:cubicBezTo>
                    <a:pt x="228" y="209"/>
                    <a:pt x="232" y="210"/>
                    <a:pt x="236" y="210"/>
                  </a:cubicBezTo>
                  <a:cubicBezTo>
                    <a:pt x="252" y="210"/>
                    <a:pt x="258" y="192"/>
                    <a:pt x="248" y="182"/>
                  </a:cubicBezTo>
                  <a:cubicBezTo>
                    <a:pt x="173" y="119"/>
                    <a:pt x="110" y="56"/>
                    <a:pt x="22" y="6"/>
                  </a:cubicBezTo>
                  <a:cubicBezTo>
                    <a:pt x="19" y="2"/>
                    <a:pt x="15" y="1"/>
                    <a:pt x="12"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2" name="Google Shape;482;p31"/>
            <p:cNvSpPr/>
            <p:nvPr/>
          </p:nvSpPr>
          <p:spPr>
            <a:xfrm>
              <a:off x="4116650" y="3162050"/>
              <a:ext cx="6200" cy="1375"/>
            </a:xfrm>
            <a:custGeom>
              <a:avLst/>
              <a:gdLst/>
              <a:ahLst/>
              <a:cxnLst/>
              <a:rect l="l" t="t" r="r" b="b"/>
              <a:pathLst>
                <a:path w="248" h="55" extrusionOk="0">
                  <a:moveTo>
                    <a:pt x="224" y="0"/>
                  </a:moveTo>
                  <a:cubicBezTo>
                    <a:pt x="221" y="0"/>
                    <a:pt x="217" y="1"/>
                    <a:pt x="214" y="3"/>
                  </a:cubicBezTo>
                  <a:cubicBezTo>
                    <a:pt x="193" y="7"/>
                    <a:pt x="172" y="8"/>
                    <a:pt x="151" y="8"/>
                  </a:cubicBezTo>
                  <a:cubicBezTo>
                    <a:pt x="109" y="8"/>
                    <a:pt x="67" y="3"/>
                    <a:pt x="26" y="3"/>
                  </a:cubicBezTo>
                  <a:cubicBezTo>
                    <a:pt x="1" y="3"/>
                    <a:pt x="1" y="41"/>
                    <a:pt x="13" y="41"/>
                  </a:cubicBezTo>
                  <a:cubicBezTo>
                    <a:pt x="42" y="50"/>
                    <a:pt x="69" y="54"/>
                    <a:pt x="95" y="54"/>
                  </a:cubicBezTo>
                  <a:cubicBezTo>
                    <a:pt x="138" y="54"/>
                    <a:pt x="180" y="44"/>
                    <a:pt x="226" y="28"/>
                  </a:cubicBezTo>
                  <a:cubicBezTo>
                    <a:pt x="248" y="28"/>
                    <a:pt x="242" y="0"/>
                    <a:pt x="22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3" name="Google Shape;483;p31"/>
            <p:cNvSpPr/>
            <p:nvPr/>
          </p:nvSpPr>
          <p:spPr>
            <a:xfrm>
              <a:off x="4121675" y="3148300"/>
              <a:ext cx="6925" cy="2850"/>
            </a:xfrm>
            <a:custGeom>
              <a:avLst/>
              <a:gdLst/>
              <a:ahLst/>
              <a:cxnLst/>
              <a:rect l="l" t="t" r="r" b="b"/>
              <a:pathLst>
                <a:path w="277" h="114" extrusionOk="0">
                  <a:moveTo>
                    <a:pt x="264" y="1"/>
                  </a:moveTo>
                  <a:cubicBezTo>
                    <a:pt x="176" y="13"/>
                    <a:pt x="76" y="26"/>
                    <a:pt x="13" y="76"/>
                  </a:cubicBezTo>
                  <a:cubicBezTo>
                    <a:pt x="0" y="89"/>
                    <a:pt x="0" y="114"/>
                    <a:pt x="25" y="114"/>
                  </a:cubicBezTo>
                  <a:cubicBezTo>
                    <a:pt x="101" y="89"/>
                    <a:pt x="189" y="51"/>
                    <a:pt x="264" y="26"/>
                  </a:cubicBezTo>
                  <a:cubicBezTo>
                    <a:pt x="276" y="26"/>
                    <a:pt x="276" y="1"/>
                    <a:pt x="264"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4" name="Google Shape;484;p31"/>
            <p:cNvSpPr/>
            <p:nvPr/>
          </p:nvSpPr>
          <p:spPr>
            <a:xfrm>
              <a:off x="4123550" y="3153900"/>
              <a:ext cx="5275" cy="1950"/>
            </a:xfrm>
            <a:custGeom>
              <a:avLst/>
              <a:gdLst/>
              <a:ahLst/>
              <a:cxnLst/>
              <a:rect l="l" t="t" r="r" b="b"/>
              <a:pathLst>
                <a:path w="211" h="78" extrusionOk="0">
                  <a:moveTo>
                    <a:pt x="186" y="0"/>
                  </a:moveTo>
                  <a:cubicBezTo>
                    <a:pt x="183" y="0"/>
                    <a:pt x="180" y="1"/>
                    <a:pt x="176" y="3"/>
                  </a:cubicBezTo>
                  <a:cubicBezTo>
                    <a:pt x="126" y="15"/>
                    <a:pt x="76" y="28"/>
                    <a:pt x="26" y="40"/>
                  </a:cubicBezTo>
                  <a:cubicBezTo>
                    <a:pt x="1" y="40"/>
                    <a:pt x="13" y="78"/>
                    <a:pt x="26" y="78"/>
                  </a:cubicBezTo>
                  <a:cubicBezTo>
                    <a:pt x="88" y="78"/>
                    <a:pt x="139" y="53"/>
                    <a:pt x="189" y="40"/>
                  </a:cubicBezTo>
                  <a:cubicBezTo>
                    <a:pt x="210" y="29"/>
                    <a:pt x="204" y="0"/>
                    <a:pt x="18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5" name="Google Shape;485;p31"/>
            <p:cNvSpPr/>
            <p:nvPr/>
          </p:nvSpPr>
          <p:spPr>
            <a:xfrm>
              <a:off x="4116025" y="3155200"/>
              <a:ext cx="5350" cy="2550"/>
            </a:xfrm>
            <a:custGeom>
              <a:avLst/>
              <a:gdLst/>
              <a:ahLst/>
              <a:cxnLst/>
              <a:rect l="l" t="t" r="r" b="b"/>
              <a:pathLst>
                <a:path w="214" h="102" extrusionOk="0">
                  <a:moveTo>
                    <a:pt x="176" y="1"/>
                  </a:moveTo>
                  <a:cubicBezTo>
                    <a:pt x="126" y="26"/>
                    <a:pt x="63" y="38"/>
                    <a:pt x="13" y="76"/>
                  </a:cubicBezTo>
                  <a:cubicBezTo>
                    <a:pt x="0" y="76"/>
                    <a:pt x="0" y="101"/>
                    <a:pt x="13" y="101"/>
                  </a:cubicBezTo>
                  <a:cubicBezTo>
                    <a:pt x="76" y="89"/>
                    <a:pt x="138" y="64"/>
                    <a:pt x="189" y="38"/>
                  </a:cubicBezTo>
                  <a:cubicBezTo>
                    <a:pt x="214" y="26"/>
                    <a:pt x="201" y="1"/>
                    <a:pt x="17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6" name="Google Shape;486;p31"/>
            <p:cNvSpPr/>
            <p:nvPr/>
          </p:nvSpPr>
          <p:spPr>
            <a:xfrm>
              <a:off x="4113200" y="3147250"/>
              <a:ext cx="4950" cy="4525"/>
            </a:xfrm>
            <a:custGeom>
              <a:avLst/>
              <a:gdLst/>
              <a:ahLst/>
              <a:cxnLst/>
              <a:rect l="l" t="t" r="r" b="b"/>
              <a:pathLst>
                <a:path w="198" h="181" extrusionOk="0">
                  <a:moveTo>
                    <a:pt x="175" y="0"/>
                  </a:moveTo>
                  <a:cubicBezTo>
                    <a:pt x="171" y="0"/>
                    <a:pt x="167" y="2"/>
                    <a:pt x="164" y="5"/>
                  </a:cubicBezTo>
                  <a:cubicBezTo>
                    <a:pt x="113" y="55"/>
                    <a:pt x="51" y="93"/>
                    <a:pt x="0" y="156"/>
                  </a:cubicBezTo>
                  <a:cubicBezTo>
                    <a:pt x="0" y="168"/>
                    <a:pt x="13" y="181"/>
                    <a:pt x="26" y="181"/>
                  </a:cubicBezTo>
                  <a:cubicBezTo>
                    <a:pt x="88" y="143"/>
                    <a:pt x="139" y="80"/>
                    <a:pt x="189" y="30"/>
                  </a:cubicBezTo>
                  <a:cubicBezTo>
                    <a:pt x="198" y="12"/>
                    <a:pt x="187" y="0"/>
                    <a:pt x="175"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7" name="Google Shape;487;p31"/>
            <p:cNvSpPr/>
            <p:nvPr/>
          </p:nvSpPr>
          <p:spPr>
            <a:xfrm>
              <a:off x="4121675" y="3142975"/>
              <a:ext cx="4400" cy="3150"/>
            </a:xfrm>
            <a:custGeom>
              <a:avLst/>
              <a:gdLst/>
              <a:ahLst/>
              <a:cxnLst/>
              <a:rect l="l" t="t" r="r" b="b"/>
              <a:pathLst>
                <a:path w="176" h="126" extrusionOk="0">
                  <a:moveTo>
                    <a:pt x="151" y="0"/>
                  </a:moveTo>
                  <a:cubicBezTo>
                    <a:pt x="101" y="38"/>
                    <a:pt x="63" y="63"/>
                    <a:pt x="13" y="101"/>
                  </a:cubicBezTo>
                  <a:cubicBezTo>
                    <a:pt x="0" y="113"/>
                    <a:pt x="25" y="126"/>
                    <a:pt x="38" y="126"/>
                  </a:cubicBezTo>
                  <a:cubicBezTo>
                    <a:pt x="88" y="101"/>
                    <a:pt x="126" y="63"/>
                    <a:pt x="176" y="26"/>
                  </a:cubicBezTo>
                  <a:cubicBezTo>
                    <a:pt x="176" y="13"/>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8" name="Google Shape;488;p31"/>
            <p:cNvSpPr/>
            <p:nvPr/>
          </p:nvSpPr>
          <p:spPr>
            <a:xfrm>
              <a:off x="4117275" y="3134050"/>
              <a:ext cx="5575" cy="4675"/>
            </a:xfrm>
            <a:custGeom>
              <a:avLst/>
              <a:gdLst/>
              <a:ahLst/>
              <a:cxnLst/>
              <a:rect l="l" t="t" r="r" b="b"/>
              <a:pathLst>
                <a:path w="223" h="187" extrusionOk="0">
                  <a:moveTo>
                    <a:pt x="202" y="1"/>
                  </a:moveTo>
                  <a:cubicBezTo>
                    <a:pt x="197" y="1"/>
                    <a:pt x="193" y="2"/>
                    <a:pt x="189" y="6"/>
                  </a:cubicBezTo>
                  <a:cubicBezTo>
                    <a:pt x="126" y="56"/>
                    <a:pt x="63" y="106"/>
                    <a:pt x="1" y="169"/>
                  </a:cubicBezTo>
                  <a:cubicBezTo>
                    <a:pt x="1" y="178"/>
                    <a:pt x="1" y="187"/>
                    <a:pt x="5" y="187"/>
                  </a:cubicBezTo>
                  <a:cubicBezTo>
                    <a:pt x="7" y="187"/>
                    <a:pt x="9" y="185"/>
                    <a:pt x="13" y="182"/>
                  </a:cubicBezTo>
                  <a:cubicBezTo>
                    <a:pt x="88" y="144"/>
                    <a:pt x="151" y="81"/>
                    <a:pt x="214" y="19"/>
                  </a:cubicBezTo>
                  <a:cubicBezTo>
                    <a:pt x="223" y="10"/>
                    <a:pt x="213" y="1"/>
                    <a:pt x="202"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9" name="Google Shape;489;p31"/>
            <p:cNvSpPr/>
            <p:nvPr/>
          </p:nvSpPr>
          <p:spPr>
            <a:xfrm>
              <a:off x="4112875" y="3141625"/>
              <a:ext cx="5625" cy="5450"/>
            </a:xfrm>
            <a:custGeom>
              <a:avLst/>
              <a:gdLst/>
              <a:ahLst/>
              <a:cxnLst/>
              <a:rect l="l" t="t" r="r" b="b"/>
              <a:pathLst>
                <a:path w="225" h="218" extrusionOk="0">
                  <a:moveTo>
                    <a:pt x="209" y="1"/>
                  </a:moveTo>
                  <a:cubicBezTo>
                    <a:pt x="207" y="1"/>
                    <a:pt x="204" y="2"/>
                    <a:pt x="202" y="4"/>
                  </a:cubicBezTo>
                  <a:cubicBezTo>
                    <a:pt x="126" y="67"/>
                    <a:pt x="64" y="130"/>
                    <a:pt x="1" y="192"/>
                  </a:cubicBezTo>
                  <a:cubicBezTo>
                    <a:pt x="1" y="205"/>
                    <a:pt x="13" y="218"/>
                    <a:pt x="26" y="218"/>
                  </a:cubicBezTo>
                  <a:cubicBezTo>
                    <a:pt x="101" y="167"/>
                    <a:pt x="152" y="92"/>
                    <a:pt x="214" y="29"/>
                  </a:cubicBezTo>
                  <a:cubicBezTo>
                    <a:pt x="224" y="19"/>
                    <a:pt x="218" y="1"/>
                    <a:pt x="20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0" name="Google Shape;490;p31"/>
            <p:cNvSpPr/>
            <p:nvPr/>
          </p:nvSpPr>
          <p:spPr>
            <a:xfrm>
              <a:off x="4106300" y="3138000"/>
              <a:ext cx="3375" cy="7000"/>
            </a:xfrm>
            <a:custGeom>
              <a:avLst/>
              <a:gdLst/>
              <a:ahLst/>
              <a:cxnLst/>
              <a:rect l="l" t="t" r="r" b="b"/>
              <a:pathLst>
                <a:path w="135" h="280" extrusionOk="0">
                  <a:moveTo>
                    <a:pt x="105" y="0"/>
                  </a:moveTo>
                  <a:cubicBezTo>
                    <a:pt x="98" y="0"/>
                    <a:pt x="92" y="3"/>
                    <a:pt x="88" y="11"/>
                  </a:cubicBezTo>
                  <a:cubicBezTo>
                    <a:pt x="51" y="86"/>
                    <a:pt x="13" y="174"/>
                    <a:pt x="0" y="262"/>
                  </a:cubicBezTo>
                  <a:cubicBezTo>
                    <a:pt x="0" y="271"/>
                    <a:pt x="7" y="280"/>
                    <a:pt x="10" y="280"/>
                  </a:cubicBezTo>
                  <a:cubicBezTo>
                    <a:pt x="12" y="280"/>
                    <a:pt x="13" y="278"/>
                    <a:pt x="13" y="275"/>
                  </a:cubicBezTo>
                  <a:cubicBezTo>
                    <a:pt x="63" y="199"/>
                    <a:pt x="88" y="112"/>
                    <a:pt x="126" y="24"/>
                  </a:cubicBezTo>
                  <a:cubicBezTo>
                    <a:pt x="135" y="15"/>
                    <a:pt x="119" y="0"/>
                    <a:pt x="105"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1" name="Google Shape;491;p31"/>
            <p:cNvSpPr/>
            <p:nvPr/>
          </p:nvSpPr>
          <p:spPr>
            <a:xfrm>
              <a:off x="4113600" y="3131250"/>
              <a:ext cx="4550" cy="4350"/>
            </a:xfrm>
            <a:custGeom>
              <a:avLst/>
              <a:gdLst/>
              <a:ahLst/>
              <a:cxnLst/>
              <a:rect l="l" t="t" r="r" b="b"/>
              <a:pathLst>
                <a:path w="182" h="174" extrusionOk="0">
                  <a:moveTo>
                    <a:pt x="159" y="0"/>
                  </a:moveTo>
                  <a:cubicBezTo>
                    <a:pt x="155" y="0"/>
                    <a:pt x="151" y="2"/>
                    <a:pt x="148" y="5"/>
                  </a:cubicBezTo>
                  <a:cubicBezTo>
                    <a:pt x="97" y="43"/>
                    <a:pt x="47" y="93"/>
                    <a:pt x="10" y="156"/>
                  </a:cubicBezTo>
                  <a:cubicBezTo>
                    <a:pt x="1" y="165"/>
                    <a:pt x="11" y="173"/>
                    <a:pt x="22" y="173"/>
                  </a:cubicBezTo>
                  <a:cubicBezTo>
                    <a:pt x="26" y="173"/>
                    <a:pt x="31" y="172"/>
                    <a:pt x="35" y="168"/>
                  </a:cubicBezTo>
                  <a:cubicBezTo>
                    <a:pt x="85" y="131"/>
                    <a:pt x="123" y="80"/>
                    <a:pt x="173" y="30"/>
                  </a:cubicBezTo>
                  <a:cubicBezTo>
                    <a:pt x="182" y="12"/>
                    <a:pt x="171" y="0"/>
                    <a:pt x="15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2" name="Google Shape;492;p31"/>
            <p:cNvSpPr/>
            <p:nvPr/>
          </p:nvSpPr>
          <p:spPr>
            <a:xfrm>
              <a:off x="4108800" y="3122275"/>
              <a:ext cx="4750" cy="6425"/>
            </a:xfrm>
            <a:custGeom>
              <a:avLst/>
              <a:gdLst/>
              <a:ahLst/>
              <a:cxnLst/>
              <a:rect l="l" t="t" r="r" b="b"/>
              <a:pathLst>
                <a:path w="190" h="257" extrusionOk="0">
                  <a:moveTo>
                    <a:pt x="164" y="0"/>
                  </a:moveTo>
                  <a:cubicBezTo>
                    <a:pt x="89" y="63"/>
                    <a:pt x="26" y="138"/>
                    <a:pt x="1" y="239"/>
                  </a:cubicBezTo>
                  <a:cubicBezTo>
                    <a:pt x="1" y="248"/>
                    <a:pt x="13" y="256"/>
                    <a:pt x="21" y="256"/>
                  </a:cubicBezTo>
                  <a:cubicBezTo>
                    <a:pt x="24" y="256"/>
                    <a:pt x="26" y="255"/>
                    <a:pt x="26" y="251"/>
                  </a:cubicBezTo>
                  <a:cubicBezTo>
                    <a:pt x="76" y="163"/>
                    <a:pt x="114" y="88"/>
                    <a:pt x="189" y="25"/>
                  </a:cubicBezTo>
                  <a:cubicBezTo>
                    <a:pt x="189" y="13"/>
                    <a:pt x="176" y="0"/>
                    <a:pt x="16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3" name="Google Shape;493;p31"/>
            <p:cNvSpPr/>
            <p:nvPr/>
          </p:nvSpPr>
          <p:spPr>
            <a:xfrm>
              <a:off x="4103150" y="3134375"/>
              <a:ext cx="3700" cy="7800"/>
            </a:xfrm>
            <a:custGeom>
              <a:avLst/>
              <a:gdLst/>
              <a:ahLst/>
              <a:cxnLst/>
              <a:rect l="l" t="t" r="r" b="b"/>
              <a:pathLst>
                <a:path w="148" h="312" extrusionOk="0">
                  <a:moveTo>
                    <a:pt x="117" y="0"/>
                  </a:moveTo>
                  <a:cubicBezTo>
                    <a:pt x="111" y="0"/>
                    <a:pt x="105" y="2"/>
                    <a:pt x="101" y="6"/>
                  </a:cubicBezTo>
                  <a:cubicBezTo>
                    <a:pt x="64" y="106"/>
                    <a:pt x="26" y="194"/>
                    <a:pt x="1" y="294"/>
                  </a:cubicBezTo>
                  <a:cubicBezTo>
                    <a:pt x="1" y="303"/>
                    <a:pt x="13" y="312"/>
                    <a:pt x="21" y="312"/>
                  </a:cubicBezTo>
                  <a:cubicBezTo>
                    <a:pt x="24" y="312"/>
                    <a:pt x="26" y="310"/>
                    <a:pt x="26" y="307"/>
                  </a:cubicBezTo>
                  <a:cubicBezTo>
                    <a:pt x="76" y="219"/>
                    <a:pt x="101" y="119"/>
                    <a:pt x="139" y="18"/>
                  </a:cubicBezTo>
                  <a:cubicBezTo>
                    <a:pt x="148" y="9"/>
                    <a:pt x="132" y="0"/>
                    <a:pt x="117"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4" name="Google Shape;494;p31"/>
            <p:cNvSpPr/>
            <p:nvPr/>
          </p:nvSpPr>
          <p:spPr>
            <a:xfrm>
              <a:off x="4111625" y="3168700"/>
              <a:ext cx="5000" cy="2900"/>
            </a:xfrm>
            <a:custGeom>
              <a:avLst/>
              <a:gdLst/>
              <a:ahLst/>
              <a:cxnLst/>
              <a:rect l="l" t="t" r="r" b="b"/>
              <a:pathLst>
                <a:path w="200" h="116" extrusionOk="0">
                  <a:moveTo>
                    <a:pt x="26" y="0"/>
                  </a:moveTo>
                  <a:cubicBezTo>
                    <a:pt x="13" y="0"/>
                    <a:pt x="1" y="13"/>
                    <a:pt x="13" y="26"/>
                  </a:cubicBezTo>
                  <a:cubicBezTo>
                    <a:pt x="63" y="63"/>
                    <a:pt x="114" y="88"/>
                    <a:pt x="176" y="113"/>
                  </a:cubicBezTo>
                  <a:cubicBezTo>
                    <a:pt x="178" y="115"/>
                    <a:pt x="180" y="116"/>
                    <a:pt x="182" y="116"/>
                  </a:cubicBezTo>
                  <a:cubicBezTo>
                    <a:pt x="192" y="116"/>
                    <a:pt x="200" y="88"/>
                    <a:pt x="189" y="88"/>
                  </a:cubicBezTo>
                  <a:cubicBezTo>
                    <a:pt x="139" y="63"/>
                    <a:pt x="76" y="26"/>
                    <a:pt x="2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5" name="Google Shape;495;p31"/>
            <p:cNvSpPr/>
            <p:nvPr/>
          </p:nvSpPr>
          <p:spPr>
            <a:xfrm>
              <a:off x="4109525" y="3171700"/>
              <a:ext cx="6150" cy="5275"/>
            </a:xfrm>
            <a:custGeom>
              <a:avLst/>
              <a:gdLst/>
              <a:ahLst/>
              <a:cxnLst/>
              <a:rect l="l" t="t" r="r" b="b"/>
              <a:pathLst>
                <a:path w="246" h="211" extrusionOk="0">
                  <a:moveTo>
                    <a:pt x="22" y="1"/>
                  </a:moveTo>
                  <a:cubicBezTo>
                    <a:pt x="11" y="1"/>
                    <a:pt x="1" y="10"/>
                    <a:pt x="9" y="18"/>
                  </a:cubicBezTo>
                  <a:cubicBezTo>
                    <a:pt x="60" y="106"/>
                    <a:pt x="135" y="157"/>
                    <a:pt x="223" y="207"/>
                  </a:cubicBezTo>
                  <a:cubicBezTo>
                    <a:pt x="225" y="209"/>
                    <a:pt x="228" y="210"/>
                    <a:pt x="230" y="210"/>
                  </a:cubicBezTo>
                  <a:cubicBezTo>
                    <a:pt x="239" y="210"/>
                    <a:pt x="245" y="192"/>
                    <a:pt x="235" y="182"/>
                  </a:cubicBezTo>
                  <a:cubicBezTo>
                    <a:pt x="147" y="131"/>
                    <a:pt x="97" y="69"/>
                    <a:pt x="35" y="6"/>
                  </a:cubicBezTo>
                  <a:cubicBezTo>
                    <a:pt x="31" y="2"/>
                    <a:pt x="26" y="1"/>
                    <a:pt x="22"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6" name="Google Shape;496;p31"/>
            <p:cNvSpPr/>
            <p:nvPr/>
          </p:nvSpPr>
          <p:spPr>
            <a:xfrm>
              <a:off x="4111000" y="3158350"/>
              <a:ext cx="7550" cy="2525"/>
            </a:xfrm>
            <a:custGeom>
              <a:avLst/>
              <a:gdLst/>
              <a:ahLst/>
              <a:cxnLst/>
              <a:rect l="l" t="t" r="r" b="b"/>
              <a:pathLst>
                <a:path w="302" h="101" extrusionOk="0">
                  <a:moveTo>
                    <a:pt x="277" y="0"/>
                  </a:moveTo>
                  <a:cubicBezTo>
                    <a:pt x="189" y="25"/>
                    <a:pt x="101" y="51"/>
                    <a:pt x="13" y="76"/>
                  </a:cubicBezTo>
                  <a:cubicBezTo>
                    <a:pt x="1" y="76"/>
                    <a:pt x="1" y="101"/>
                    <a:pt x="13" y="101"/>
                  </a:cubicBezTo>
                  <a:cubicBezTo>
                    <a:pt x="114" y="101"/>
                    <a:pt x="201" y="76"/>
                    <a:pt x="289" y="25"/>
                  </a:cubicBezTo>
                  <a:cubicBezTo>
                    <a:pt x="302" y="25"/>
                    <a:pt x="289" y="0"/>
                    <a:pt x="277"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7" name="Google Shape;497;p31"/>
            <p:cNvSpPr/>
            <p:nvPr/>
          </p:nvSpPr>
          <p:spPr>
            <a:xfrm>
              <a:off x="4110700" y="3151675"/>
              <a:ext cx="7100" cy="4825"/>
            </a:xfrm>
            <a:custGeom>
              <a:avLst/>
              <a:gdLst/>
              <a:ahLst/>
              <a:cxnLst/>
              <a:rect l="l" t="t" r="r" b="b"/>
              <a:pathLst>
                <a:path w="284" h="193" extrusionOk="0">
                  <a:moveTo>
                    <a:pt x="259" y="0"/>
                  </a:moveTo>
                  <a:cubicBezTo>
                    <a:pt x="256" y="0"/>
                    <a:pt x="253" y="1"/>
                    <a:pt x="251" y="4"/>
                  </a:cubicBezTo>
                  <a:cubicBezTo>
                    <a:pt x="163" y="54"/>
                    <a:pt x="75" y="104"/>
                    <a:pt x="0" y="167"/>
                  </a:cubicBezTo>
                  <a:cubicBezTo>
                    <a:pt x="0" y="179"/>
                    <a:pt x="13" y="192"/>
                    <a:pt x="13" y="192"/>
                  </a:cubicBezTo>
                  <a:cubicBezTo>
                    <a:pt x="113" y="142"/>
                    <a:pt x="188" y="79"/>
                    <a:pt x="264" y="29"/>
                  </a:cubicBezTo>
                  <a:cubicBezTo>
                    <a:pt x="284" y="19"/>
                    <a:pt x="271" y="0"/>
                    <a:pt x="25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8" name="Google Shape;498;p31"/>
            <p:cNvSpPr/>
            <p:nvPr/>
          </p:nvSpPr>
          <p:spPr>
            <a:xfrm>
              <a:off x="4105675" y="3143200"/>
              <a:ext cx="5925" cy="9550"/>
            </a:xfrm>
            <a:custGeom>
              <a:avLst/>
              <a:gdLst/>
              <a:ahLst/>
              <a:cxnLst/>
              <a:rect l="l" t="t" r="r" b="b"/>
              <a:pathLst>
                <a:path w="237" h="382" extrusionOk="0">
                  <a:moveTo>
                    <a:pt x="209" y="1"/>
                  </a:moveTo>
                  <a:cubicBezTo>
                    <a:pt x="206" y="1"/>
                    <a:pt x="203" y="2"/>
                    <a:pt x="201" y="4"/>
                  </a:cubicBezTo>
                  <a:cubicBezTo>
                    <a:pt x="126" y="117"/>
                    <a:pt x="38" y="230"/>
                    <a:pt x="0" y="355"/>
                  </a:cubicBezTo>
                  <a:cubicBezTo>
                    <a:pt x="0" y="371"/>
                    <a:pt x="10" y="382"/>
                    <a:pt x="20" y="382"/>
                  </a:cubicBezTo>
                  <a:cubicBezTo>
                    <a:pt x="27" y="382"/>
                    <a:pt x="33" y="377"/>
                    <a:pt x="38" y="368"/>
                  </a:cubicBezTo>
                  <a:cubicBezTo>
                    <a:pt x="101" y="255"/>
                    <a:pt x="151" y="142"/>
                    <a:pt x="226" y="29"/>
                  </a:cubicBezTo>
                  <a:cubicBezTo>
                    <a:pt x="236" y="19"/>
                    <a:pt x="222" y="1"/>
                    <a:pt x="20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9" name="Google Shape;499;p31"/>
            <p:cNvSpPr/>
            <p:nvPr/>
          </p:nvSpPr>
          <p:spPr>
            <a:xfrm>
              <a:off x="3983325" y="3141625"/>
              <a:ext cx="27300" cy="21775"/>
            </a:xfrm>
            <a:custGeom>
              <a:avLst/>
              <a:gdLst/>
              <a:ahLst/>
              <a:cxnLst/>
              <a:rect l="l" t="t" r="r" b="b"/>
              <a:pathLst>
                <a:path w="1092" h="871" extrusionOk="0">
                  <a:moveTo>
                    <a:pt x="931" y="1"/>
                  </a:moveTo>
                  <a:cubicBezTo>
                    <a:pt x="922" y="1"/>
                    <a:pt x="913" y="2"/>
                    <a:pt x="904" y="4"/>
                  </a:cubicBezTo>
                  <a:cubicBezTo>
                    <a:pt x="854" y="4"/>
                    <a:pt x="803" y="29"/>
                    <a:pt x="753" y="42"/>
                  </a:cubicBezTo>
                  <a:cubicBezTo>
                    <a:pt x="477" y="167"/>
                    <a:pt x="226" y="343"/>
                    <a:pt x="0" y="531"/>
                  </a:cubicBezTo>
                  <a:lnTo>
                    <a:pt x="452" y="870"/>
                  </a:lnTo>
                  <a:cubicBezTo>
                    <a:pt x="728" y="732"/>
                    <a:pt x="967" y="519"/>
                    <a:pt x="1054" y="230"/>
                  </a:cubicBezTo>
                  <a:cubicBezTo>
                    <a:pt x="1079" y="180"/>
                    <a:pt x="1092" y="105"/>
                    <a:pt x="1054" y="54"/>
                  </a:cubicBezTo>
                  <a:cubicBezTo>
                    <a:pt x="1023" y="23"/>
                    <a:pt x="975" y="1"/>
                    <a:pt x="931" y="1"/>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0" name="Google Shape;500;p31"/>
            <p:cNvSpPr/>
            <p:nvPr/>
          </p:nvSpPr>
          <p:spPr>
            <a:xfrm>
              <a:off x="3984250" y="3147750"/>
              <a:ext cx="20425" cy="13450"/>
            </a:xfrm>
            <a:custGeom>
              <a:avLst/>
              <a:gdLst/>
              <a:ahLst/>
              <a:cxnLst/>
              <a:rect l="l" t="t" r="r" b="b"/>
              <a:pathLst>
                <a:path w="817" h="538" extrusionOk="0">
                  <a:moveTo>
                    <a:pt x="686" y="1"/>
                  </a:moveTo>
                  <a:cubicBezTo>
                    <a:pt x="669" y="1"/>
                    <a:pt x="653" y="4"/>
                    <a:pt x="641" y="10"/>
                  </a:cubicBezTo>
                  <a:cubicBezTo>
                    <a:pt x="315" y="136"/>
                    <a:pt x="189" y="336"/>
                    <a:pt x="1" y="537"/>
                  </a:cubicBezTo>
                  <a:cubicBezTo>
                    <a:pt x="1" y="537"/>
                    <a:pt x="540" y="374"/>
                    <a:pt x="741" y="198"/>
                  </a:cubicBezTo>
                  <a:cubicBezTo>
                    <a:pt x="779" y="161"/>
                    <a:pt x="817" y="123"/>
                    <a:pt x="804" y="73"/>
                  </a:cubicBezTo>
                  <a:cubicBezTo>
                    <a:pt x="804" y="35"/>
                    <a:pt x="766" y="23"/>
                    <a:pt x="741" y="10"/>
                  </a:cubicBezTo>
                  <a:cubicBezTo>
                    <a:pt x="722" y="4"/>
                    <a:pt x="704" y="1"/>
                    <a:pt x="686" y="1"/>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1" name="Google Shape;501;p31"/>
            <p:cNvSpPr/>
            <p:nvPr/>
          </p:nvSpPr>
          <p:spPr>
            <a:xfrm>
              <a:off x="3974850" y="3126650"/>
              <a:ext cx="28250" cy="27650"/>
            </a:xfrm>
            <a:custGeom>
              <a:avLst/>
              <a:gdLst/>
              <a:ahLst/>
              <a:cxnLst/>
              <a:rect l="l" t="t" r="r" b="b"/>
              <a:pathLst>
                <a:path w="1130" h="1106" extrusionOk="0">
                  <a:moveTo>
                    <a:pt x="916" y="1"/>
                  </a:moveTo>
                  <a:cubicBezTo>
                    <a:pt x="866" y="13"/>
                    <a:pt x="816" y="39"/>
                    <a:pt x="766" y="64"/>
                  </a:cubicBezTo>
                  <a:cubicBezTo>
                    <a:pt x="452" y="239"/>
                    <a:pt x="251" y="553"/>
                    <a:pt x="0" y="804"/>
                  </a:cubicBezTo>
                  <a:lnTo>
                    <a:pt x="389" y="1105"/>
                  </a:lnTo>
                  <a:cubicBezTo>
                    <a:pt x="703" y="892"/>
                    <a:pt x="992" y="628"/>
                    <a:pt x="1105" y="290"/>
                  </a:cubicBezTo>
                  <a:cubicBezTo>
                    <a:pt x="1130" y="202"/>
                    <a:pt x="1130" y="101"/>
                    <a:pt x="1067" y="51"/>
                  </a:cubicBezTo>
                  <a:cubicBezTo>
                    <a:pt x="1029" y="13"/>
                    <a:pt x="967" y="1"/>
                    <a:pt x="916" y="1"/>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2" name="Google Shape;502;p31"/>
            <p:cNvSpPr/>
            <p:nvPr/>
          </p:nvSpPr>
          <p:spPr>
            <a:xfrm>
              <a:off x="3981425" y="3132300"/>
              <a:ext cx="16975" cy="17600"/>
            </a:xfrm>
            <a:custGeom>
              <a:avLst/>
              <a:gdLst/>
              <a:ahLst/>
              <a:cxnLst/>
              <a:rect l="l" t="t" r="r" b="b"/>
              <a:pathLst>
                <a:path w="679" h="704" extrusionOk="0">
                  <a:moveTo>
                    <a:pt x="566" y="1"/>
                  </a:moveTo>
                  <a:cubicBezTo>
                    <a:pt x="528" y="1"/>
                    <a:pt x="490" y="1"/>
                    <a:pt x="465" y="26"/>
                  </a:cubicBezTo>
                  <a:cubicBezTo>
                    <a:pt x="189" y="227"/>
                    <a:pt x="126" y="465"/>
                    <a:pt x="1" y="704"/>
                  </a:cubicBezTo>
                  <a:cubicBezTo>
                    <a:pt x="1" y="704"/>
                    <a:pt x="478" y="402"/>
                    <a:pt x="628" y="176"/>
                  </a:cubicBezTo>
                  <a:cubicBezTo>
                    <a:pt x="653" y="126"/>
                    <a:pt x="679" y="76"/>
                    <a:pt x="653" y="38"/>
                  </a:cubicBezTo>
                  <a:cubicBezTo>
                    <a:pt x="628" y="13"/>
                    <a:pt x="591" y="1"/>
                    <a:pt x="566" y="1"/>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3" name="Google Shape;503;p31"/>
            <p:cNvSpPr/>
            <p:nvPr/>
          </p:nvSpPr>
          <p:spPr>
            <a:xfrm>
              <a:off x="3962300" y="3115050"/>
              <a:ext cx="30775" cy="27950"/>
            </a:xfrm>
            <a:custGeom>
              <a:avLst/>
              <a:gdLst/>
              <a:ahLst/>
              <a:cxnLst/>
              <a:rect l="l" t="t" r="r" b="b"/>
              <a:pathLst>
                <a:path w="1231" h="1118" extrusionOk="0">
                  <a:moveTo>
                    <a:pt x="1092" y="1"/>
                  </a:moveTo>
                  <a:cubicBezTo>
                    <a:pt x="1042" y="1"/>
                    <a:pt x="992" y="13"/>
                    <a:pt x="954" y="26"/>
                  </a:cubicBezTo>
                  <a:cubicBezTo>
                    <a:pt x="854" y="63"/>
                    <a:pt x="766" y="126"/>
                    <a:pt x="678" y="189"/>
                  </a:cubicBezTo>
                  <a:cubicBezTo>
                    <a:pt x="427" y="390"/>
                    <a:pt x="214" y="615"/>
                    <a:pt x="0" y="866"/>
                  </a:cubicBezTo>
                  <a:lnTo>
                    <a:pt x="553" y="1117"/>
                  </a:lnTo>
                  <a:cubicBezTo>
                    <a:pt x="829" y="841"/>
                    <a:pt x="1092" y="553"/>
                    <a:pt x="1205" y="201"/>
                  </a:cubicBezTo>
                  <a:cubicBezTo>
                    <a:pt x="1230" y="151"/>
                    <a:pt x="1230" y="114"/>
                    <a:pt x="1218" y="63"/>
                  </a:cubicBezTo>
                  <a:cubicBezTo>
                    <a:pt x="1193" y="26"/>
                    <a:pt x="1142" y="1"/>
                    <a:pt x="1092" y="1"/>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4" name="Google Shape;504;p31"/>
            <p:cNvSpPr/>
            <p:nvPr/>
          </p:nvSpPr>
          <p:spPr>
            <a:xfrm>
              <a:off x="3969525" y="3121025"/>
              <a:ext cx="17275" cy="17900"/>
            </a:xfrm>
            <a:custGeom>
              <a:avLst/>
              <a:gdLst/>
              <a:ahLst/>
              <a:cxnLst/>
              <a:rect l="l" t="t" r="r" b="b"/>
              <a:pathLst>
                <a:path w="691" h="716" extrusionOk="0">
                  <a:moveTo>
                    <a:pt x="577" y="0"/>
                  </a:moveTo>
                  <a:cubicBezTo>
                    <a:pt x="540" y="0"/>
                    <a:pt x="502" y="0"/>
                    <a:pt x="477" y="25"/>
                  </a:cubicBezTo>
                  <a:cubicBezTo>
                    <a:pt x="188" y="238"/>
                    <a:pt x="126" y="477"/>
                    <a:pt x="0" y="715"/>
                  </a:cubicBezTo>
                  <a:cubicBezTo>
                    <a:pt x="0" y="715"/>
                    <a:pt x="502" y="402"/>
                    <a:pt x="640" y="176"/>
                  </a:cubicBezTo>
                  <a:cubicBezTo>
                    <a:pt x="678" y="138"/>
                    <a:pt x="690" y="75"/>
                    <a:pt x="665" y="38"/>
                  </a:cubicBezTo>
                  <a:cubicBezTo>
                    <a:pt x="640" y="13"/>
                    <a:pt x="602" y="0"/>
                    <a:pt x="577" y="0"/>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5" name="Google Shape;505;p31"/>
            <p:cNvSpPr/>
            <p:nvPr/>
          </p:nvSpPr>
          <p:spPr>
            <a:xfrm>
              <a:off x="3949750" y="3106450"/>
              <a:ext cx="28900" cy="28400"/>
            </a:xfrm>
            <a:custGeom>
              <a:avLst/>
              <a:gdLst/>
              <a:ahLst/>
              <a:cxnLst/>
              <a:rect l="l" t="t" r="r" b="b"/>
              <a:pathLst>
                <a:path w="1156" h="1136" extrusionOk="0">
                  <a:moveTo>
                    <a:pt x="976" y="0"/>
                  </a:moveTo>
                  <a:cubicBezTo>
                    <a:pt x="902" y="0"/>
                    <a:pt x="831" y="51"/>
                    <a:pt x="779" y="94"/>
                  </a:cubicBezTo>
                  <a:cubicBezTo>
                    <a:pt x="477" y="319"/>
                    <a:pt x="214" y="596"/>
                    <a:pt x="1" y="909"/>
                  </a:cubicBezTo>
                  <a:lnTo>
                    <a:pt x="540" y="1135"/>
                  </a:lnTo>
                  <a:cubicBezTo>
                    <a:pt x="841" y="947"/>
                    <a:pt x="1055" y="658"/>
                    <a:pt x="1130" y="332"/>
                  </a:cubicBezTo>
                  <a:cubicBezTo>
                    <a:pt x="1142" y="269"/>
                    <a:pt x="1155" y="207"/>
                    <a:pt x="1142" y="144"/>
                  </a:cubicBezTo>
                  <a:cubicBezTo>
                    <a:pt x="1130" y="81"/>
                    <a:pt x="1080" y="31"/>
                    <a:pt x="1017" y="6"/>
                  </a:cubicBezTo>
                  <a:cubicBezTo>
                    <a:pt x="1003" y="2"/>
                    <a:pt x="989" y="0"/>
                    <a:pt x="976" y="0"/>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6" name="Google Shape;506;p31"/>
            <p:cNvSpPr/>
            <p:nvPr/>
          </p:nvSpPr>
          <p:spPr>
            <a:xfrm>
              <a:off x="3958850" y="3114000"/>
              <a:ext cx="15700" cy="18650"/>
            </a:xfrm>
            <a:custGeom>
              <a:avLst/>
              <a:gdLst/>
              <a:ahLst/>
              <a:cxnLst/>
              <a:rect l="l" t="t" r="r" b="b"/>
              <a:pathLst>
                <a:path w="628" h="746" extrusionOk="0">
                  <a:moveTo>
                    <a:pt x="537" y="0"/>
                  </a:moveTo>
                  <a:cubicBezTo>
                    <a:pt x="529" y="0"/>
                    <a:pt x="522" y="2"/>
                    <a:pt x="515" y="5"/>
                  </a:cubicBezTo>
                  <a:cubicBezTo>
                    <a:pt x="477" y="5"/>
                    <a:pt x="440" y="17"/>
                    <a:pt x="415" y="30"/>
                  </a:cubicBezTo>
                  <a:cubicBezTo>
                    <a:pt x="164" y="256"/>
                    <a:pt x="113" y="494"/>
                    <a:pt x="0" y="745"/>
                  </a:cubicBezTo>
                  <a:cubicBezTo>
                    <a:pt x="0" y="745"/>
                    <a:pt x="452" y="407"/>
                    <a:pt x="578" y="181"/>
                  </a:cubicBezTo>
                  <a:cubicBezTo>
                    <a:pt x="603" y="130"/>
                    <a:pt x="628" y="68"/>
                    <a:pt x="590" y="30"/>
                  </a:cubicBezTo>
                  <a:cubicBezTo>
                    <a:pt x="581" y="12"/>
                    <a:pt x="558" y="0"/>
                    <a:pt x="537" y="0"/>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7" name="Google Shape;507;p31"/>
            <p:cNvSpPr/>
            <p:nvPr/>
          </p:nvSpPr>
          <p:spPr>
            <a:xfrm>
              <a:off x="3939400" y="3100500"/>
              <a:ext cx="21050" cy="28700"/>
            </a:xfrm>
            <a:custGeom>
              <a:avLst/>
              <a:gdLst/>
              <a:ahLst/>
              <a:cxnLst/>
              <a:rect l="l" t="t" r="r" b="b"/>
              <a:pathLst>
                <a:path w="842" h="1148" extrusionOk="0">
                  <a:moveTo>
                    <a:pt x="721" y="0"/>
                  </a:moveTo>
                  <a:cubicBezTo>
                    <a:pt x="690" y="0"/>
                    <a:pt x="655" y="12"/>
                    <a:pt x="628" y="30"/>
                  </a:cubicBezTo>
                  <a:cubicBezTo>
                    <a:pt x="553" y="68"/>
                    <a:pt x="502" y="131"/>
                    <a:pt x="452" y="181"/>
                  </a:cubicBezTo>
                  <a:cubicBezTo>
                    <a:pt x="289" y="382"/>
                    <a:pt x="63" y="708"/>
                    <a:pt x="0" y="1147"/>
                  </a:cubicBezTo>
                  <a:lnTo>
                    <a:pt x="540" y="1122"/>
                  </a:lnTo>
                  <a:cubicBezTo>
                    <a:pt x="716" y="834"/>
                    <a:pt x="816" y="520"/>
                    <a:pt x="829" y="181"/>
                  </a:cubicBezTo>
                  <a:cubicBezTo>
                    <a:pt x="841" y="118"/>
                    <a:pt x="829" y="30"/>
                    <a:pt x="753" y="5"/>
                  </a:cubicBezTo>
                  <a:cubicBezTo>
                    <a:pt x="743" y="2"/>
                    <a:pt x="732" y="0"/>
                    <a:pt x="721" y="0"/>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8" name="Google Shape;508;p31"/>
            <p:cNvSpPr/>
            <p:nvPr/>
          </p:nvSpPr>
          <p:spPr>
            <a:xfrm>
              <a:off x="3945350" y="3107075"/>
              <a:ext cx="12275" cy="21175"/>
            </a:xfrm>
            <a:custGeom>
              <a:avLst/>
              <a:gdLst/>
              <a:ahLst/>
              <a:cxnLst/>
              <a:rect l="l" t="t" r="r" b="b"/>
              <a:pathLst>
                <a:path w="491" h="847" extrusionOk="0">
                  <a:moveTo>
                    <a:pt x="389" y="1"/>
                  </a:moveTo>
                  <a:cubicBezTo>
                    <a:pt x="381" y="1"/>
                    <a:pt x="372" y="2"/>
                    <a:pt x="365" y="6"/>
                  </a:cubicBezTo>
                  <a:cubicBezTo>
                    <a:pt x="327" y="18"/>
                    <a:pt x="289" y="31"/>
                    <a:pt x="277" y="56"/>
                  </a:cubicBezTo>
                  <a:cubicBezTo>
                    <a:pt x="64" y="332"/>
                    <a:pt x="64" y="571"/>
                    <a:pt x="1" y="847"/>
                  </a:cubicBezTo>
                  <a:cubicBezTo>
                    <a:pt x="1" y="847"/>
                    <a:pt x="390" y="420"/>
                    <a:pt x="465" y="169"/>
                  </a:cubicBezTo>
                  <a:cubicBezTo>
                    <a:pt x="478" y="119"/>
                    <a:pt x="490" y="56"/>
                    <a:pt x="453" y="18"/>
                  </a:cubicBezTo>
                  <a:cubicBezTo>
                    <a:pt x="435" y="10"/>
                    <a:pt x="411" y="1"/>
                    <a:pt x="389" y="1"/>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9" name="Google Shape;509;p31"/>
            <p:cNvSpPr/>
            <p:nvPr/>
          </p:nvSpPr>
          <p:spPr>
            <a:xfrm>
              <a:off x="3987075" y="3155825"/>
              <a:ext cx="9750" cy="3475"/>
            </a:xfrm>
            <a:custGeom>
              <a:avLst/>
              <a:gdLst/>
              <a:ahLst/>
              <a:cxnLst/>
              <a:rect l="l" t="t" r="r" b="b"/>
              <a:pathLst>
                <a:path w="390" h="139" extrusionOk="0">
                  <a:moveTo>
                    <a:pt x="390" y="1"/>
                  </a:moveTo>
                  <a:cubicBezTo>
                    <a:pt x="264" y="51"/>
                    <a:pt x="139" y="89"/>
                    <a:pt x="13" y="126"/>
                  </a:cubicBezTo>
                  <a:cubicBezTo>
                    <a:pt x="1" y="126"/>
                    <a:pt x="1" y="139"/>
                    <a:pt x="13" y="139"/>
                  </a:cubicBezTo>
                  <a:cubicBezTo>
                    <a:pt x="139" y="126"/>
                    <a:pt x="277" y="64"/>
                    <a:pt x="390" y="13"/>
                  </a:cubicBezTo>
                  <a:cubicBezTo>
                    <a:pt x="390" y="13"/>
                    <a:pt x="390" y="1"/>
                    <a:pt x="390"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0" name="Google Shape;510;p31"/>
            <p:cNvSpPr/>
            <p:nvPr/>
          </p:nvSpPr>
          <p:spPr>
            <a:xfrm>
              <a:off x="3986775" y="3151450"/>
              <a:ext cx="5675" cy="2525"/>
            </a:xfrm>
            <a:custGeom>
              <a:avLst/>
              <a:gdLst/>
              <a:ahLst/>
              <a:cxnLst/>
              <a:rect l="l" t="t" r="r" b="b"/>
              <a:pathLst>
                <a:path w="227" h="101" extrusionOk="0">
                  <a:moveTo>
                    <a:pt x="214" y="0"/>
                  </a:moveTo>
                  <a:cubicBezTo>
                    <a:pt x="151" y="38"/>
                    <a:pt x="76" y="63"/>
                    <a:pt x="0" y="88"/>
                  </a:cubicBezTo>
                  <a:cubicBezTo>
                    <a:pt x="0" y="88"/>
                    <a:pt x="0" y="101"/>
                    <a:pt x="0" y="101"/>
                  </a:cubicBezTo>
                  <a:cubicBezTo>
                    <a:pt x="76" y="88"/>
                    <a:pt x="151" y="50"/>
                    <a:pt x="214" y="13"/>
                  </a:cubicBezTo>
                  <a:cubicBezTo>
                    <a:pt x="226" y="0"/>
                    <a:pt x="214" y="0"/>
                    <a:pt x="214"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1" name="Google Shape;511;p31"/>
            <p:cNvSpPr/>
            <p:nvPr/>
          </p:nvSpPr>
          <p:spPr>
            <a:xfrm>
              <a:off x="3980800" y="3140950"/>
              <a:ext cx="9350" cy="7700"/>
            </a:xfrm>
            <a:custGeom>
              <a:avLst/>
              <a:gdLst/>
              <a:ahLst/>
              <a:cxnLst/>
              <a:rect l="l" t="t" r="r" b="b"/>
              <a:pathLst>
                <a:path w="374" h="308" extrusionOk="0">
                  <a:moveTo>
                    <a:pt x="367" y="1"/>
                  </a:moveTo>
                  <a:lnTo>
                    <a:pt x="367" y="1"/>
                  </a:lnTo>
                  <a:cubicBezTo>
                    <a:pt x="366" y="1"/>
                    <a:pt x="365" y="2"/>
                    <a:pt x="365" y="6"/>
                  </a:cubicBezTo>
                  <a:cubicBezTo>
                    <a:pt x="239" y="94"/>
                    <a:pt x="114" y="194"/>
                    <a:pt x="13" y="295"/>
                  </a:cubicBezTo>
                  <a:cubicBezTo>
                    <a:pt x="1" y="295"/>
                    <a:pt x="13" y="307"/>
                    <a:pt x="13" y="307"/>
                  </a:cubicBezTo>
                  <a:cubicBezTo>
                    <a:pt x="139" y="219"/>
                    <a:pt x="252" y="119"/>
                    <a:pt x="365" y="19"/>
                  </a:cubicBezTo>
                  <a:cubicBezTo>
                    <a:pt x="374" y="10"/>
                    <a:pt x="370" y="1"/>
                    <a:pt x="36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2" name="Google Shape;512;p31"/>
            <p:cNvSpPr/>
            <p:nvPr/>
          </p:nvSpPr>
          <p:spPr>
            <a:xfrm>
              <a:off x="3976100" y="3138450"/>
              <a:ext cx="6200" cy="5500"/>
            </a:xfrm>
            <a:custGeom>
              <a:avLst/>
              <a:gdLst/>
              <a:ahLst/>
              <a:cxnLst/>
              <a:rect l="l" t="t" r="r" b="b"/>
              <a:pathLst>
                <a:path w="248" h="220" extrusionOk="0">
                  <a:moveTo>
                    <a:pt x="241" y="1"/>
                  </a:moveTo>
                  <a:lnTo>
                    <a:pt x="241" y="1"/>
                  </a:lnTo>
                  <a:cubicBezTo>
                    <a:pt x="240" y="1"/>
                    <a:pt x="239" y="2"/>
                    <a:pt x="239" y="6"/>
                  </a:cubicBezTo>
                  <a:cubicBezTo>
                    <a:pt x="164" y="81"/>
                    <a:pt x="76" y="131"/>
                    <a:pt x="1" y="207"/>
                  </a:cubicBezTo>
                  <a:cubicBezTo>
                    <a:pt x="1" y="207"/>
                    <a:pt x="1" y="219"/>
                    <a:pt x="13" y="219"/>
                  </a:cubicBezTo>
                  <a:cubicBezTo>
                    <a:pt x="101" y="169"/>
                    <a:pt x="176" y="94"/>
                    <a:pt x="239" y="18"/>
                  </a:cubicBezTo>
                  <a:cubicBezTo>
                    <a:pt x="248" y="9"/>
                    <a:pt x="244" y="1"/>
                    <a:pt x="241"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3" name="Google Shape;513;p31"/>
            <p:cNvSpPr/>
            <p:nvPr/>
          </p:nvSpPr>
          <p:spPr>
            <a:xfrm>
              <a:off x="3970450" y="3130100"/>
              <a:ext cx="10375" cy="10525"/>
            </a:xfrm>
            <a:custGeom>
              <a:avLst/>
              <a:gdLst/>
              <a:ahLst/>
              <a:cxnLst/>
              <a:rect l="l" t="t" r="r" b="b"/>
              <a:pathLst>
                <a:path w="415" h="421" extrusionOk="0">
                  <a:moveTo>
                    <a:pt x="402" y="1"/>
                  </a:moveTo>
                  <a:cubicBezTo>
                    <a:pt x="252" y="126"/>
                    <a:pt x="114" y="264"/>
                    <a:pt x="1" y="415"/>
                  </a:cubicBezTo>
                  <a:cubicBezTo>
                    <a:pt x="1" y="415"/>
                    <a:pt x="6" y="421"/>
                    <a:pt x="10" y="421"/>
                  </a:cubicBezTo>
                  <a:cubicBezTo>
                    <a:pt x="12" y="421"/>
                    <a:pt x="13" y="419"/>
                    <a:pt x="13" y="415"/>
                  </a:cubicBezTo>
                  <a:cubicBezTo>
                    <a:pt x="139" y="277"/>
                    <a:pt x="264" y="139"/>
                    <a:pt x="402" y="13"/>
                  </a:cubicBezTo>
                  <a:cubicBezTo>
                    <a:pt x="415" y="13"/>
                    <a:pt x="402" y="1"/>
                    <a:pt x="402"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4" name="Google Shape;514;p31"/>
            <p:cNvSpPr/>
            <p:nvPr/>
          </p:nvSpPr>
          <p:spPr>
            <a:xfrm>
              <a:off x="3958850" y="3125100"/>
              <a:ext cx="6925" cy="7050"/>
            </a:xfrm>
            <a:custGeom>
              <a:avLst/>
              <a:gdLst/>
              <a:ahLst/>
              <a:cxnLst/>
              <a:rect l="l" t="t" r="r" b="b"/>
              <a:pathLst>
                <a:path w="277" h="282" extrusionOk="0">
                  <a:moveTo>
                    <a:pt x="251" y="0"/>
                  </a:moveTo>
                  <a:cubicBezTo>
                    <a:pt x="176" y="88"/>
                    <a:pt x="76" y="176"/>
                    <a:pt x="0" y="264"/>
                  </a:cubicBezTo>
                  <a:cubicBezTo>
                    <a:pt x="0" y="273"/>
                    <a:pt x="7" y="281"/>
                    <a:pt x="10" y="281"/>
                  </a:cubicBezTo>
                  <a:cubicBezTo>
                    <a:pt x="12" y="281"/>
                    <a:pt x="13" y="280"/>
                    <a:pt x="13" y="276"/>
                  </a:cubicBezTo>
                  <a:cubicBezTo>
                    <a:pt x="101" y="201"/>
                    <a:pt x="189" y="101"/>
                    <a:pt x="264" y="13"/>
                  </a:cubicBezTo>
                  <a:cubicBezTo>
                    <a:pt x="277" y="0"/>
                    <a:pt x="264" y="0"/>
                    <a:pt x="251"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5" name="Google Shape;515;p31"/>
            <p:cNvSpPr/>
            <p:nvPr/>
          </p:nvSpPr>
          <p:spPr>
            <a:xfrm>
              <a:off x="3956125" y="3119000"/>
              <a:ext cx="8400" cy="12525"/>
            </a:xfrm>
            <a:custGeom>
              <a:avLst/>
              <a:gdLst/>
              <a:ahLst/>
              <a:cxnLst/>
              <a:rect l="l" t="t" r="r" b="b"/>
              <a:pathLst>
                <a:path w="336" h="501" extrusionOk="0">
                  <a:moveTo>
                    <a:pt x="325" y="1"/>
                  </a:moveTo>
                  <a:cubicBezTo>
                    <a:pt x="324" y="1"/>
                    <a:pt x="323" y="2"/>
                    <a:pt x="323" y="6"/>
                  </a:cubicBezTo>
                  <a:cubicBezTo>
                    <a:pt x="185" y="131"/>
                    <a:pt x="59" y="307"/>
                    <a:pt x="9" y="483"/>
                  </a:cubicBezTo>
                  <a:cubicBezTo>
                    <a:pt x="0" y="491"/>
                    <a:pt x="10" y="500"/>
                    <a:pt x="17" y="500"/>
                  </a:cubicBezTo>
                  <a:cubicBezTo>
                    <a:pt x="19" y="500"/>
                    <a:pt x="22" y="499"/>
                    <a:pt x="22" y="495"/>
                  </a:cubicBezTo>
                  <a:cubicBezTo>
                    <a:pt x="109" y="319"/>
                    <a:pt x="197" y="156"/>
                    <a:pt x="335" y="18"/>
                  </a:cubicBezTo>
                  <a:cubicBezTo>
                    <a:pt x="335" y="9"/>
                    <a:pt x="329" y="1"/>
                    <a:pt x="325"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6" name="Google Shape;516;p31"/>
            <p:cNvSpPr/>
            <p:nvPr/>
          </p:nvSpPr>
          <p:spPr>
            <a:xfrm>
              <a:off x="3948600" y="3119325"/>
              <a:ext cx="7050" cy="10325"/>
            </a:xfrm>
            <a:custGeom>
              <a:avLst/>
              <a:gdLst/>
              <a:ahLst/>
              <a:cxnLst/>
              <a:rect l="l" t="t" r="r" b="b"/>
              <a:pathLst>
                <a:path w="282" h="413" extrusionOk="0">
                  <a:moveTo>
                    <a:pt x="270" y="0"/>
                  </a:moveTo>
                  <a:cubicBezTo>
                    <a:pt x="267" y="0"/>
                    <a:pt x="264" y="2"/>
                    <a:pt x="260" y="5"/>
                  </a:cubicBezTo>
                  <a:cubicBezTo>
                    <a:pt x="172" y="131"/>
                    <a:pt x="84" y="269"/>
                    <a:pt x="9" y="407"/>
                  </a:cubicBezTo>
                  <a:cubicBezTo>
                    <a:pt x="1" y="407"/>
                    <a:pt x="3" y="412"/>
                    <a:pt x="10" y="412"/>
                  </a:cubicBezTo>
                  <a:cubicBezTo>
                    <a:pt x="13" y="412"/>
                    <a:pt x="17" y="411"/>
                    <a:pt x="21" y="407"/>
                  </a:cubicBezTo>
                  <a:cubicBezTo>
                    <a:pt x="109" y="281"/>
                    <a:pt x="197" y="143"/>
                    <a:pt x="272" y="18"/>
                  </a:cubicBezTo>
                  <a:cubicBezTo>
                    <a:pt x="281" y="9"/>
                    <a:pt x="278" y="0"/>
                    <a:pt x="270"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7" name="Google Shape;517;p31"/>
            <p:cNvSpPr/>
            <p:nvPr/>
          </p:nvSpPr>
          <p:spPr>
            <a:xfrm>
              <a:off x="3942850" y="3114275"/>
              <a:ext cx="6925" cy="15850"/>
            </a:xfrm>
            <a:custGeom>
              <a:avLst/>
              <a:gdLst/>
              <a:ahLst/>
              <a:cxnLst/>
              <a:rect l="l" t="t" r="r" b="b"/>
              <a:pathLst>
                <a:path w="277" h="634" extrusionOk="0">
                  <a:moveTo>
                    <a:pt x="267" y="1"/>
                  </a:moveTo>
                  <a:cubicBezTo>
                    <a:pt x="265" y="1"/>
                    <a:pt x="264" y="2"/>
                    <a:pt x="264" y="6"/>
                  </a:cubicBezTo>
                  <a:cubicBezTo>
                    <a:pt x="138" y="182"/>
                    <a:pt x="26" y="408"/>
                    <a:pt x="0" y="634"/>
                  </a:cubicBezTo>
                  <a:lnTo>
                    <a:pt x="13" y="634"/>
                  </a:lnTo>
                  <a:cubicBezTo>
                    <a:pt x="51" y="521"/>
                    <a:pt x="76" y="421"/>
                    <a:pt x="113" y="308"/>
                  </a:cubicBezTo>
                  <a:cubicBezTo>
                    <a:pt x="164" y="207"/>
                    <a:pt x="214" y="107"/>
                    <a:pt x="277" y="6"/>
                  </a:cubicBezTo>
                  <a:cubicBezTo>
                    <a:pt x="277" y="6"/>
                    <a:pt x="271" y="1"/>
                    <a:pt x="26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8" name="Google Shape;518;p31"/>
            <p:cNvSpPr/>
            <p:nvPr/>
          </p:nvSpPr>
          <p:spPr>
            <a:xfrm>
              <a:off x="3946300" y="3112475"/>
              <a:ext cx="5675" cy="5175"/>
            </a:xfrm>
            <a:custGeom>
              <a:avLst/>
              <a:gdLst/>
              <a:ahLst/>
              <a:cxnLst/>
              <a:rect l="l" t="t" r="r" b="b"/>
              <a:pathLst>
                <a:path w="227" h="207" extrusionOk="0">
                  <a:moveTo>
                    <a:pt x="107" y="1"/>
                  </a:moveTo>
                  <a:cubicBezTo>
                    <a:pt x="63" y="1"/>
                    <a:pt x="24" y="36"/>
                    <a:pt x="13" y="91"/>
                  </a:cubicBezTo>
                  <a:cubicBezTo>
                    <a:pt x="0" y="141"/>
                    <a:pt x="38" y="191"/>
                    <a:pt x="88" y="204"/>
                  </a:cubicBezTo>
                  <a:cubicBezTo>
                    <a:pt x="97" y="206"/>
                    <a:pt x="105" y="206"/>
                    <a:pt x="112" y="206"/>
                  </a:cubicBezTo>
                  <a:cubicBezTo>
                    <a:pt x="164" y="206"/>
                    <a:pt x="203" y="172"/>
                    <a:pt x="214" y="129"/>
                  </a:cubicBezTo>
                  <a:cubicBezTo>
                    <a:pt x="226" y="66"/>
                    <a:pt x="189" y="16"/>
                    <a:pt x="126" y="3"/>
                  </a:cubicBezTo>
                  <a:cubicBezTo>
                    <a:pt x="119" y="2"/>
                    <a:pt x="113" y="1"/>
                    <a:pt x="10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9" name="Google Shape;519;p31"/>
            <p:cNvSpPr/>
            <p:nvPr/>
          </p:nvSpPr>
          <p:spPr>
            <a:xfrm>
              <a:off x="3949425" y="3120075"/>
              <a:ext cx="3175" cy="2850"/>
            </a:xfrm>
            <a:custGeom>
              <a:avLst/>
              <a:gdLst/>
              <a:ahLst/>
              <a:cxnLst/>
              <a:rect l="l" t="t" r="r" b="b"/>
              <a:pathLst>
                <a:path w="127" h="114" extrusionOk="0">
                  <a:moveTo>
                    <a:pt x="76" y="0"/>
                  </a:moveTo>
                  <a:cubicBezTo>
                    <a:pt x="39" y="0"/>
                    <a:pt x="14" y="13"/>
                    <a:pt x="1" y="51"/>
                  </a:cubicBezTo>
                  <a:cubicBezTo>
                    <a:pt x="1" y="76"/>
                    <a:pt x="26" y="101"/>
                    <a:pt x="51" y="113"/>
                  </a:cubicBezTo>
                  <a:cubicBezTo>
                    <a:pt x="76" y="113"/>
                    <a:pt x="114" y="101"/>
                    <a:pt x="114" y="63"/>
                  </a:cubicBezTo>
                  <a:cubicBezTo>
                    <a:pt x="126" y="38"/>
                    <a:pt x="101" y="0"/>
                    <a:pt x="76"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0" name="Google Shape;520;p31"/>
            <p:cNvSpPr/>
            <p:nvPr/>
          </p:nvSpPr>
          <p:spPr>
            <a:xfrm>
              <a:off x="3978925" y="3129175"/>
              <a:ext cx="2850" cy="2850"/>
            </a:xfrm>
            <a:custGeom>
              <a:avLst/>
              <a:gdLst/>
              <a:ahLst/>
              <a:cxnLst/>
              <a:rect l="l" t="t" r="r" b="b"/>
              <a:pathLst>
                <a:path w="114" h="114" extrusionOk="0">
                  <a:moveTo>
                    <a:pt x="63" y="0"/>
                  </a:moveTo>
                  <a:cubicBezTo>
                    <a:pt x="38" y="0"/>
                    <a:pt x="13" y="13"/>
                    <a:pt x="1" y="50"/>
                  </a:cubicBezTo>
                  <a:cubicBezTo>
                    <a:pt x="1" y="76"/>
                    <a:pt x="13" y="101"/>
                    <a:pt x="51" y="113"/>
                  </a:cubicBezTo>
                  <a:cubicBezTo>
                    <a:pt x="76" y="113"/>
                    <a:pt x="114" y="101"/>
                    <a:pt x="114" y="63"/>
                  </a:cubicBezTo>
                  <a:cubicBezTo>
                    <a:pt x="114" y="38"/>
                    <a:pt x="101" y="13"/>
                    <a:pt x="63"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1" name="Google Shape;521;p31"/>
            <p:cNvSpPr/>
            <p:nvPr/>
          </p:nvSpPr>
          <p:spPr>
            <a:xfrm>
              <a:off x="3995250" y="3154575"/>
              <a:ext cx="2850" cy="2850"/>
            </a:xfrm>
            <a:custGeom>
              <a:avLst/>
              <a:gdLst/>
              <a:ahLst/>
              <a:cxnLst/>
              <a:rect l="l" t="t" r="r" b="b"/>
              <a:pathLst>
                <a:path w="114" h="114" extrusionOk="0">
                  <a:moveTo>
                    <a:pt x="75" y="1"/>
                  </a:moveTo>
                  <a:cubicBezTo>
                    <a:pt x="38" y="1"/>
                    <a:pt x="13" y="13"/>
                    <a:pt x="0" y="51"/>
                  </a:cubicBezTo>
                  <a:cubicBezTo>
                    <a:pt x="0" y="76"/>
                    <a:pt x="25" y="101"/>
                    <a:pt x="50" y="114"/>
                  </a:cubicBezTo>
                  <a:cubicBezTo>
                    <a:pt x="75" y="114"/>
                    <a:pt x="113" y="101"/>
                    <a:pt x="113" y="63"/>
                  </a:cubicBezTo>
                  <a:cubicBezTo>
                    <a:pt x="113" y="38"/>
                    <a:pt x="100" y="13"/>
                    <a:pt x="75"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2" name="Google Shape;522;p31"/>
            <p:cNvSpPr/>
            <p:nvPr/>
          </p:nvSpPr>
          <p:spPr>
            <a:xfrm>
              <a:off x="3963550" y="3122900"/>
              <a:ext cx="4425" cy="4150"/>
            </a:xfrm>
            <a:custGeom>
              <a:avLst/>
              <a:gdLst/>
              <a:ahLst/>
              <a:cxnLst/>
              <a:rect l="l" t="t" r="r" b="b"/>
              <a:pathLst>
                <a:path w="177" h="166" extrusionOk="0">
                  <a:moveTo>
                    <a:pt x="114" y="0"/>
                  </a:moveTo>
                  <a:cubicBezTo>
                    <a:pt x="63" y="0"/>
                    <a:pt x="26" y="25"/>
                    <a:pt x="13" y="63"/>
                  </a:cubicBezTo>
                  <a:cubicBezTo>
                    <a:pt x="1" y="113"/>
                    <a:pt x="38" y="151"/>
                    <a:pt x="76" y="163"/>
                  </a:cubicBezTo>
                  <a:cubicBezTo>
                    <a:pt x="83" y="165"/>
                    <a:pt x="89" y="166"/>
                    <a:pt x="95" y="166"/>
                  </a:cubicBezTo>
                  <a:cubicBezTo>
                    <a:pt x="136" y="166"/>
                    <a:pt x="165" y="133"/>
                    <a:pt x="176" y="101"/>
                  </a:cubicBezTo>
                  <a:cubicBezTo>
                    <a:pt x="176" y="51"/>
                    <a:pt x="151" y="13"/>
                    <a:pt x="114"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3" name="Google Shape;523;p31"/>
            <p:cNvSpPr/>
            <p:nvPr/>
          </p:nvSpPr>
          <p:spPr>
            <a:xfrm>
              <a:off x="3977350" y="3133825"/>
              <a:ext cx="4750" cy="4150"/>
            </a:xfrm>
            <a:custGeom>
              <a:avLst/>
              <a:gdLst/>
              <a:ahLst/>
              <a:cxnLst/>
              <a:rect l="l" t="t" r="r" b="b"/>
              <a:pathLst>
                <a:path w="190" h="166" extrusionOk="0">
                  <a:moveTo>
                    <a:pt x="94" y="0"/>
                  </a:moveTo>
                  <a:cubicBezTo>
                    <a:pt x="54" y="0"/>
                    <a:pt x="24" y="33"/>
                    <a:pt x="13" y="65"/>
                  </a:cubicBezTo>
                  <a:cubicBezTo>
                    <a:pt x="1" y="115"/>
                    <a:pt x="38" y="153"/>
                    <a:pt x="76" y="166"/>
                  </a:cubicBezTo>
                  <a:cubicBezTo>
                    <a:pt x="126" y="166"/>
                    <a:pt x="164" y="141"/>
                    <a:pt x="177" y="103"/>
                  </a:cubicBezTo>
                  <a:cubicBezTo>
                    <a:pt x="189" y="53"/>
                    <a:pt x="151" y="15"/>
                    <a:pt x="114" y="3"/>
                  </a:cubicBezTo>
                  <a:cubicBezTo>
                    <a:pt x="107" y="1"/>
                    <a:pt x="101" y="0"/>
                    <a:pt x="94"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4" name="Google Shape;524;p31"/>
            <p:cNvSpPr/>
            <p:nvPr/>
          </p:nvSpPr>
          <p:spPr>
            <a:xfrm>
              <a:off x="3989900" y="3148000"/>
              <a:ext cx="4425" cy="4175"/>
            </a:xfrm>
            <a:custGeom>
              <a:avLst/>
              <a:gdLst/>
              <a:ahLst/>
              <a:cxnLst/>
              <a:rect l="l" t="t" r="r" b="b"/>
              <a:pathLst>
                <a:path w="177" h="167" extrusionOk="0">
                  <a:moveTo>
                    <a:pt x="101" y="0"/>
                  </a:moveTo>
                  <a:cubicBezTo>
                    <a:pt x="64" y="0"/>
                    <a:pt x="13" y="25"/>
                    <a:pt x="13" y="76"/>
                  </a:cubicBezTo>
                  <a:cubicBezTo>
                    <a:pt x="1" y="113"/>
                    <a:pt x="26" y="163"/>
                    <a:pt x="76" y="163"/>
                  </a:cubicBezTo>
                  <a:cubicBezTo>
                    <a:pt x="83" y="165"/>
                    <a:pt x="89" y="167"/>
                    <a:pt x="96" y="167"/>
                  </a:cubicBezTo>
                  <a:cubicBezTo>
                    <a:pt x="129" y="167"/>
                    <a:pt x="164" y="142"/>
                    <a:pt x="164" y="101"/>
                  </a:cubicBezTo>
                  <a:cubicBezTo>
                    <a:pt x="176" y="63"/>
                    <a:pt x="151" y="13"/>
                    <a:pt x="101"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5" name="Google Shape;525;p31"/>
            <p:cNvSpPr/>
            <p:nvPr/>
          </p:nvSpPr>
          <p:spPr>
            <a:xfrm>
              <a:off x="3962625" y="3118100"/>
              <a:ext cx="2825" cy="2700"/>
            </a:xfrm>
            <a:custGeom>
              <a:avLst/>
              <a:gdLst/>
              <a:ahLst/>
              <a:cxnLst/>
              <a:rect l="l" t="t" r="r" b="b"/>
              <a:pathLst>
                <a:path w="113" h="108" extrusionOk="0">
                  <a:moveTo>
                    <a:pt x="49" y="1"/>
                  </a:moveTo>
                  <a:cubicBezTo>
                    <a:pt x="29" y="1"/>
                    <a:pt x="10" y="21"/>
                    <a:pt x="0" y="42"/>
                  </a:cubicBezTo>
                  <a:cubicBezTo>
                    <a:pt x="0" y="67"/>
                    <a:pt x="13" y="104"/>
                    <a:pt x="50" y="104"/>
                  </a:cubicBezTo>
                  <a:cubicBezTo>
                    <a:pt x="55" y="107"/>
                    <a:pt x="59" y="108"/>
                    <a:pt x="64" y="108"/>
                  </a:cubicBezTo>
                  <a:cubicBezTo>
                    <a:pt x="84" y="108"/>
                    <a:pt x="103" y="87"/>
                    <a:pt x="113" y="67"/>
                  </a:cubicBezTo>
                  <a:cubicBezTo>
                    <a:pt x="113" y="29"/>
                    <a:pt x="100" y="4"/>
                    <a:pt x="63" y="4"/>
                  </a:cubicBezTo>
                  <a:cubicBezTo>
                    <a:pt x="58" y="2"/>
                    <a:pt x="54" y="1"/>
                    <a:pt x="49"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6" name="Google Shape;526;p31"/>
            <p:cNvSpPr/>
            <p:nvPr/>
          </p:nvSpPr>
          <p:spPr>
            <a:xfrm>
              <a:off x="3988350" y="3139825"/>
              <a:ext cx="2825" cy="2850"/>
            </a:xfrm>
            <a:custGeom>
              <a:avLst/>
              <a:gdLst/>
              <a:ahLst/>
              <a:cxnLst/>
              <a:rect l="l" t="t" r="r" b="b"/>
              <a:pathLst>
                <a:path w="113" h="114" extrusionOk="0">
                  <a:moveTo>
                    <a:pt x="75" y="1"/>
                  </a:moveTo>
                  <a:cubicBezTo>
                    <a:pt x="38" y="1"/>
                    <a:pt x="13" y="13"/>
                    <a:pt x="0" y="51"/>
                  </a:cubicBezTo>
                  <a:cubicBezTo>
                    <a:pt x="0" y="76"/>
                    <a:pt x="13" y="101"/>
                    <a:pt x="50" y="114"/>
                  </a:cubicBezTo>
                  <a:cubicBezTo>
                    <a:pt x="75" y="114"/>
                    <a:pt x="113" y="101"/>
                    <a:pt x="113" y="64"/>
                  </a:cubicBezTo>
                  <a:cubicBezTo>
                    <a:pt x="113" y="39"/>
                    <a:pt x="100" y="1"/>
                    <a:pt x="75"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7" name="Google Shape;527;p31"/>
            <p:cNvSpPr/>
            <p:nvPr/>
          </p:nvSpPr>
          <p:spPr>
            <a:xfrm>
              <a:off x="3999950" y="3147050"/>
              <a:ext cx="2850" cy="2850"/>
            </a:xfrm>
            <a:custGeom>
              <a:avLst/>
              <a:gdLst/>
              <a:ahLst/>
              <a:cxnLst/>
              <a:rect l="l" t="t" r="r" b="b"/>
              <a:pathLst>
                <a:path w="114" h="114" extrusionOk="0">
                  <a:moveTo>
                    <a:pt x="63" y="1"/>
                  </a:moveTo>
                  <a:cubicBezTo>
                    <a:pt x="38" y="1"/>
                    <a:pt x="13" y="13"/>
                    <a:pt x="0" y="51"/>
                  </a:cubicBezTo>
                  <a:cubicBezTo>
                    <a:pt x="0" y="76"/>
                    <a:pt x="13" y="101"/>
                    <a:pt x="51" y="114"/>
                  </a:cubicBezTo>
                  <a:cubicBezTo>
                    <a:pt x="76" y="114"/>
                    <a:pt x="101" y="101"/>
                    <a:pt x="113" y="63"/>
                  </a:cubicBezTo>
                  <a:cubicBezTo>
                    <a:pt x="113" y="38"/>
                    <a:pt x="101" y="1"/>
                    <a:pt x="63"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8" name="Google Shape;528;p31"/>
            <p:cNvSpPr/>
            <p:nvPr/>
          </p:nvSpPr>
          <p:spPr>
            <a:xfrm>
              <a:off x="3980500" y="3145175"/>
              <a:ext cx="7875" cy="5050"/>
            </a:xfrm>
            <a:custGeom>
              <a:avLst/>
              <a:gdLst/>
              <a:ahLst/>
              <a:cxnLst/>
              <a:rect l="l" t="t" r="r" b="b"/>
              <a:pathLst>
                <a:path w="315" h="202" extrusionOk="0">
                  <a:moveTo>
                    <a:pt x="301" y="0"/>
                  </a:moveTo>
                  <a:cubicBezTo>
                    <a:pt x="201" y="63"/>
                    <a:pt x="101" y="113"/>
                    <a:pt x="13" y="189"/>
                  </a:cubicBezTo>
                  <a:cubicBezTo>
                    <a:pt x="0" y="189"/>
                    <a:pt x="13" y="201"/>
                    <a:pt x="25" y="201"/>
                  </a:cubicBezTo>
                  <a:cubicBezTo>
                    <a:pt x="126" y="151"/>
                    <a:pt x="214" y="88"/>
                    <a:pt x="301" y="25"/>
                  </a:cubicBezTo>
                  <a:cubicBezTo>
                    <a:pt x="314" y="13"/>
                    <a:pt x="314" y="0"/>
                    <a:pt x="301"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9" name="Google Shape;529;p31"/>
            <p:cNvSpPr/>
            <p:nvPr/>
          </p:nvSpPr>
          <p:spPr>
            <a:xfrm>
              <a:off x="3972750" y="3135750"/>
              <a:ext cx="4000" cy="4250"/>
            </a:xfrm>
            <a:custGeom>
              <a:avLst/>
              <a:gdLst/>
              <a:ahLst/>
              <a:cxnLst/>
              <a:rect l="l" t="t" r="r" b="b"/>
              <a:pathLst>
                <a:path w="160" h="170" extrusionOk="0">
                  <a:moveTo>
                    <a:pt x="147" y="1"/>
                  </a:moveTo>
                  <a:cubicBezTo>
                    <a:pt x="97" y="51"/>
                    <a:pt x="47" y="101"/>
                    <a:pt x="9" y="164"/>
                  </a:cubicBezTo>
                  <a:cubicBezTo>
                    <a:pt x="1" y="164"/>
                    <a:pt x="4" y="170"/>
                    <a:pt x="10" y="170"/>
                  </a:cubicBezTo>
                  <a:cubicBezTo>
                    <a:pt x="13" y="170"/>
                    <a:pt x="18" y="168"/>
                    <a:pt x="22" y="164"/>
                  </a:cubicBezTo>
                  <a:cubicBezTo>
                    <a:pt x="72" y="126"/>
                    <a:pt x="110" y="76"/>
                    <a:pt x="160" y="13"/>
                  </a:cubicBezTo>
                  <a:cubicBezTo>
                    <a:pt x="160" y="13"/>
                    <a:pt x="147" y="1"/>
                    <a:pt x="14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0" name="Google Shape;530;p31"/>
            <p:cNvSpPr/>
            <p:nvPr/>
          </p:nvSpPr>
          <p:spPr>
            <a:xfrm>
              <a:off x="3970775" y="3131675"/>
              <a:ext cx="5350" cy="6300"/>
            </a:xfrm>
            <a:custGeom>
              <a:avLst/>
              <a:gdLst/>
              <a:ahLst/>
              <a:cxnLst/>
              <a:rect l="l" t="t" r="r" b="b"/>
              <a:pathLst>
                <a:path w="214" h="252" extrusionOk="0">
                  <a:moveTo>
                    <a:pt x="201" y="1"/>
                  </a:moveTo>
                  <a:cubicBezTo>
                    <a:pt x="138" y="76"/>
                    <a:pt x="63" y="151"/>
                    <a:pt x="0" y="227"/>
                  </a:cubicBezTo>
                  <a:cubicBezTo>
                    <a:pt x="0" y="239"/>
                    <a:pt x="13" y="252"/>
                    <a:pt x="25" y="252"/>
                  </a:cubicBezTo>
                  <a:cubicBezTo>
                    <a:pt x="88" y="176"/>
                    <a:pt x="151" y="101"/>
                    <a:pt x="214" y="13"/>
                  </a:cubicBezTo>
                  <a:cubicBezTo>
                    <a:pt x="214" y="13"/>
                    <a:pt x="214" y="1"/>
                    <a:pt x="201"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1" name="Google Shape;531;p31"/>
            <p:cNvSpPr/>
            <p:nvPr/>
          </p:nvSpPr>
          <p:spPr>
            <a:xfrm>
              <a:off x="3956975" y="3125275"/>
              <a:ext cx="5975" cy="6750"/>
            </a:xfrm>
            <a:custGeom>
              <a:avLst/>
              <a:gdLst/>
              <a:ahLst/>
              <a:cxnLst/>
              <a:rect l="l" t="t" r="r" b="b"/>
              <a:pathLst>
                <a:path w="239" h="270" extrusionOk="0">
                  <a:moveTo>
                    <a:pt x="229" y="0"/>
                  </a:moveTo>
                  <a:cubicBezTo>
                    <a:pt x="227" y="0"/>
                    <a:pt x="226" y="2"/>
                    <a:pt x="226" y="6"/>
                  </a:cubicBezTo>
                  <a:cubicBezTo>
                    <a:pt x="163" y="81"/>
                    <a:pt x="75" y="169"/>
                    <a:pt x="13" y="244"/>
                  </a:cubicBezTo>
                  <a:cubicBezTo>
                    <a:pt x="0" y="257"/>
                    <a:pt x="25" y="269"/>
                    <a:pt x="25" y="269"/>
                  </a:cubicBezTo>
                  <a:cubicBezTo>
                    <a:pt x="113" y="194"/>
                    <a:pt x="176" y="106"/>
                    <a:pt x="239" y="18"/>
                  </a:cubicBezTo>
                  <a:cubicBezTo>
                    <a:pt x="239" y="9"/>
                    <a:pt x="232" y="0"/>
                    <a:pt x="229"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2" name="Google Shape;532;p31"/>
            <p:cNvSpPr/>
            <p:nvPr/>
          </p:nvSpPr>
          <p:spPr>
            <a:xfrm>
              <a:off x="3944725" y="3119625"/>
              <a:ext cx="4325" cy="9250"/>
            </a:xfrm>
            <a:custGeom>
              <a:avLst/>
              <a:gdLst/>
              <a:ahLst/>
              <a:cxnLst/>
              <a:rect l="l" t="t" r="r" b="b"/>
              <a:pathLst>
                <a:path w="173" h="370" extrusionOk="0">
                  <a:moveTo>
                    <a:pt x="162" y="1"/>
                  </a:moveTo>
                  <a:cubicBezTo>
                    <a:pt x="159" y="1"/>
                    <a:pt x="155" y="2"/>
                    <a:pt x="151" y="6"/>
                  </a:cubicBezTo>
                  <a:cubicBezTo>
                    <a:pt x="89" y="106"/>
                    <a:pt x="1" y="232"/>
                    <a:pt x="1" y="357"/>
                  </a:cubicBezTo>
                  <a:cubicBezTo>
                    <a:pt x="1" y="370"/>
                    <a:pt x="13" y="370"/>
                    <a:pt x="13" y="370"/>
                  </a:cubicBezTo>
                  <a:cubicBezTo>
                    <a:pt x="51" y="244"/>
                    <a:pt x="114" y="131"/>
                    <a:pt x="164" y="18"/>
                  </a:cubicBezTo>
                  <a:cubicBezTo>
                    <a:pt x="173" y="9"/>
                    <a:pt x="169" y="1"/>
                    <a:pt x="162"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3" name="Google Shape;533;p31"/>
            <p:cNvSpPr/>
            <p:nvPr/>
          </p:nvSpPr>
          <p:spPr>
            <a:xfrm>
              <a:off x="3987700" y="3154900"/>
              <a:ext cx="6625" cy="2525"/>
            </a:xfrm>
            <a:custGeom>
              <a:avLst/>
              <a:gdLst/>
              <a:ahLst/>
              <a:cxnLst/>
              <a:rect l="l" t="t" r="r" b="b"/>
              <a:pathLst>
                <a:path w="265" h="101" extrusionOk="0">
                  <a:moveTo>
                    <a:pt x="252" y="0"/>
                  </a:moveTo>
                  <a:cubicBezTo>
                    <a:pt x="177" y="38"/>
                    <a:pt x="89" y="50"/>
                    <a:pt x="1" y="88"/>
                  </a:cubicBezTo>
                  <a:cubicBezTo>
                    <a:pt x="1" y="88"/>
                    <a:pt x="1" y="101"/>
                    <a:pt x="13" y="101"/>
                  </a:cubicBezTo>
                  <a:cubicBezTo>
                    <a:pt x="101" y="88"/>
                    <a:pt x="177" y="63"/>
                    <a:pt x="264" y="25"/>
                  </a:cubicBezTo>
                  <a:cubicBezTo>
                    <a:pt x="264" y="25"/>
                    <a:pt x="264" y="0"/>
                    <a:pt x="252"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4" name="Google Shape;534;p31"/>
            <p:cNvSpPr/>
            <p:nvPr/>
          </p:nvSpPr>
          <p:spPr>
            <a:xfrm>
              <a:off x="3988350" y="3158650"/>
              <a:ext cx="9100" cy="2550"/>
            </a:xfrm>
            <a:custGeom>
              <a:avLst/>
              <a:gdLst/>
              <a:ahLst/>
              <a:cxnLst/>
              <a:rect l="l" t="t" r="r" b="b"/>
              <a:pathLst>
                <a:path w="364" h="102" extrusionOk="0">
                  <a:moveTo>
                    <a:pt x="339" y="1"/>
                  </a:moveTo>
                  <a:cubicBezTo>
                    <a:pt x="226" y="39"/>
                    <a:pt x="113" y="51"/>
                    <a:pt x="13" y="89"/>
                  </a:cubicBezTo>
                  <a:cubicBezTo>
                    <a:pt x="0" y="89"/>
                    <a:pt x="0" y="101"/>
                    <a:pt x="13" y="101"/>
                  </a:cubicBezTo>
                  <a:cubicBezTo>
                    <a:pt x="126" y="101"/>
                    <a:pt x="238" y="64"/>
                    <a:pt x="351" y="26"/>
                  </a:cubicBezTo>
                  <a:cubicBezTo>
                    <a:pt x="364" y="26"/>
                    <a:pt x="351" y="1"/>
                    <a:pt x="339"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5" name="Google Shape;535;p31"/>
            <p:cNvSpPr/>
            <p:nvPr/>
          </p:nvSpPr>
          <p:spPr>
            <a:xfrm>
              <a:off x="3931875" y="3127275"/>
              <a:ext cx="59950" cy="47100"/>
            </a:xfrm>
            <a:custGeom>
              <a:avLst/>
              <a:gdLst/>
              <a:ahLst/>
              <a:cxnLst/>
              <a:rect l="l" t="t" r="r" b="b"/>
              <a:pathLst>
                <a:path w="2398" h="1884" extrusionOk="0">
                  <a:moveTo>
                    <a:pt x="590" y="1"/>
                  </a:moveTo>
                  <a:cubicBezTo>
                    <a:pt x="465" y="1"/>
                    <a:pt x="352" y="14"/>
                    <a:pt x="239" y="51"/>
                  </a:cubicBezTo>
                  <a:cubicBezTo>
                    <a:pt x="138" y="76"/>
                    <a:pt x="38" y="152"/>
                    <a:pt x="13" y="252"/>
                  </a:cubicBezTo>
                  <a:cubicBezTo>
                    <a:pt x="0" y="302"/>
                    <a:pt x="13" y="340"/>
                    <a:pt x="13" y="377"/>
                  </a:cubicBezTo>
                  <a:cubicBezTo>
                    <a:pt x="38" y="515"/>
                    <a:pt x="126" y="641"/>
                    <a:pt x="214" y="754"/>
                  </a:cubicBezTo>
                  <a:cubicBezTo>
                    <a:pt x="402" y="980"/>
                    <a:pt x="628" y="1155"/>
                    <a:pt x="879" y="1268"/>
                  </a:cubicBezTo>
                  <a:lnTo>
                    <a:pt x="1594" y="1883"/>
                  </a:lnTo>
                  <a:cubicBezTo>
                    <a:pt x="1757" y="1883"/>
                    <a:pt x="1933" y="1871"/>
                    <a:pt x="2083" y="1795"/>
                  </a:cubicBezTo>
                  <a:cubicBezTo>
                    <a:pt x="2246" y="1720"/>
                    <a:pt x="2385" y="1570"/>
                    <a:pt x="2397" y="1381"/>
                  </a:cubicBezTo>
                  <a:cubicBezTo>
                    <a:pt x="2397" y="1206"/>
                    <a:pt x="2284" y="1055"/>
                    <a:pt x="2171" y="917"/>
                  </a:cubicBezTo>
                  <a:cubicBezTo>
                    <a:pt x="1958" y="679"/>
                    <a:pt x="1732" y="453"/>
                    <a:pt x="1468" y="290"/>
                  </a:cubicBezTo>
                  <a:cubicBezTo>
                    <a:pt x="1205" y="126"/>
                    <a:pt x="904" y="14"/>
                    <a:pt x="590"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6" name="Google Shape;536;p31"/>
            <p:cNvSpPr/>
            <p:nvPr/>
          </p:nvSpPr>
          <p:spPr>
            <a:xfrm>
              <a:off x="3967625" y="3158025"/>
              <a:ext cx="42700" cy="18550"/>
            </a:xfrm>
            <a:custGeom>
              <a:avLst/>
              <a:gdLst/>
              <a:ahLst/>
              <a:cxnLst/>
              <a:rect l="l" t="t" r="r" b="b"/>
              <a:pathLst>
                <a:path w="1708" h="742" extrusionOk="0">
                  <a:moveTo>
                    <a:pt x="1370" y="0"/>
                  </a:moveTo>
                  <a:cubicBezTo>
                    <a:pt x="1285" y="0"/>
                    <a:pt x="1199" y="14"/>
                    <a:pt x="1118" y="38"/>
                  </a:cubicBezTo>
                  <a:cubicBezTo>
                    <a:pt x="992" y="76"/>
                    <a:pt x="879" y="126"/>
                    <a:pt x="754" y="189"/>
                  </a:cubicBezTo>
                  <a:cubicBezTo>
                    <a:pt x="503" y="314"/>
                    <a:pt x="252" y="427"/>
                    <a:pt x="1" y="553"/>
                  </a:cubicBezTo>
                  <a:lnTo>
                    <a:pt x="490" y="741"/>
                  </a:lnTo>
                  <a:cubicBezTo>
                    <a:pt x="666" y="641"/>
                    <a:pt x="854" y="616"/>
                    <a:pt x="1055" y="578"/>
                  </a:cubicBezTo>
                  <a:cubicBezTo>
                    <a:pt x="1243" y="540"/>
                    <a:pt x="1444" y="490"/>
                    <a:pt x="1582" y="365"/>
                  </a:cubicBezTo>
                  <a:cubicBezTo>
                    <a:pt x="1657" y="302"/>
                    <a:pt x="1707" y="214"/>
                    <a:pt x="1682" y="139"/>
                  </a:cubicBezTo>
                  <a:cubicBezTo>
                    <a:pt x="1657" y="64"/>
                    <a:pt x="1582" y="38"/>
                    <a:pt x="1507" y="13"/>
                  </a:cubicBezTo>
                  <a:cubicBezTo>
                    <a:pt x="1462" y="4"/>
                    <a:pt x="1416" y="0"/>
                    <a:pt x="1370" y="0"/>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7" name="Google Shape;537;p31"/>
            <p:cNvSpPr/>
            <p:nvPr/>
          </p:nvSpPr>
          <p:spPr>
            <a:xfrm>
              <a:off x="3962925" y="3145475"/>
              <a:ext cx="34850" cy="27025"/>
            </a:xfrm>
            <a:custGeom>
              <a:avLst/>
              <a:gdLst/>
              <a:ahLst/>
              <a:cxnLst/>
              <a:rect l="l" t="t" r="r" b="b"/>
              <a:pathLst>
                <a:path w="1394" h="1081" extrusionOk="0">
                  <a:moveTo>
                    <a:pt x="1306" y="1"/>
                  </a:moveTo>
                  <a:cubicBezTo>
                    <a:pt x="1268" y="1"/>
                    <a:pt x="1230" y="1"/>
                    <a:pt x="1193" y="13"/>
                  </a:cubicBezTo>
                  <a:cubicBezTo>
                    <a:pt x="1067" y="38"/>
                    <a:pt x="904" y="101"/>
                    <a:pt x="804" y="164"/>
                  </a:cubicBezTo>
                  <a:cubicBezTo>
                    <a:pt x="503" y="352"/>
                    <a:pt x="226" y="578"/>
                    <a:pt x="1" y="842"/>
                  </a:cubicBezTo>
                  <a:lnTo>
                    <a:pt x="277" y="1080"/>
                  </a:lnTo>
                  <a:cubicBezTo>
                    <a:pt x="339" y="1067"/>
                    <a:pt x="402" y="1030"/>
                    <a:pt x="465" y="992"/>
                  </a:cubicBezTo>
                  <a:cubicBezTo>
                    <a:pt x="703" y="854"/>
                    <a:pt x="942" y="704"/>
                    <a:pt x="1155" y="515"/>
                  </a:cubicBezTo>
                  <a:cubicBezTo>
                    <a:pt x="1268" y="402"/>
                    <a:pt x="1381" y="277"/>
                    <a:pt x="1393" y="126"/>
                  </a:cubicBezTo>
                  <a:cubicBezTo>
                    <a:pt x="1393" y="101"/>
                    <a:pt x="1393" y="89"/>
                    <a:pt x="1393" y="64"/>
                  </a:cubicBezTo>
                  <a:cubicBezTo>
                    <a:pt x="1381" y="38"/>
                    <a:pt x="1343" y="13"/>
                    <a:pt x="1306" y="1"/>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8" name="Google Shape;538;p31"/>
            <p:cNvSpPr/>
            <p:nvPr/>
          </p:nvSpPr>
          <p:spPr>
            <a:xfrm>
              <a:off x="3951950" y="3133825"/>
              <a:ext cx="36100" cy="32700"/>
            </a:xfrm>
            <a:custGeom>
              <a:avLst/>
              <a:gdLst/>
              <a:ahLst/>
              <a:cxnLst/>
              <a:rect l="l" t="t" r="r" b="b"/>
              <a:pathLst>
                <a:path w="1444" h="1308" extrusionOk="0">
                  <a:moveTo>
                    <a:pt x="1315" y="1"/>
                  </a:moveTo>
                  <a:cubicBezTo>
                    <a:pt x="1288" y="1"/>
                    <a:pt x="1259" y="8"/>
                    <a:pt x="1230" y="15"/>
                  </a:cubicBezTo>
                  <a:cubicBezTo>
                    <a:pt x="1105" y="53"/>
                    <a:pt x="992" y="128"/>
                    <a:pt x="891" y="216"/>
                  </a:cubicBezTo>
                  <a:cubicBezTo>
                    <a:pt x="565" y="454"/>
                    <a:pt x="276" y="730"/>
                    <a:pt x="0" y="1019"/>
                  </a:cubicBezTo>
                  <a:lnTo>
                    <a:pt x="502" y="1308"/>
                  </a:lnTo>
                  <a:cubicBezTo>
                    <a:pt x="665" y="1132"/>
                    <a:pt x="816" y="994"/>
                    <a:pt x="992" y="818"/>
                  </a:cubicBezTo>
                  <a:cubicBezTo>
                    <a:pt x="1167" y="643"/>
                    <a:pt x="1331" y="442"/>
                    <a:pt x="1406" y="216"/>
                  </a:cubicBezTo>
                  <a:cubicBezTo>
                    <a:pt x="1431" y="141"/>
                    <a:pt x="1443" y="40"/>
                    <a:pt x="1368" y="15"/>
                  </a:cubicBezTo>
                  <a:cubicBezTo>
                    <a:pt x="1352" y="4"/>
                    <a:pt x="1334" y="1"/>
                    <a:pt x="1315" y="1"/>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9" name="Google Shape;539;p31"/>
            <p:cNvSpPr/>
            <p:nvPr/>
          </p:nvSpPr>
          <p:spPr>
            <a:xfrm>
              <a:off x="3942225" y="3124950"/>
              <a:ext cx="33600" cy="34350"/>
            </a:xfrm>
            <a:custGeom>
              <a:avLst/>
              <a:gdLst/>
              <a:ahLst/>
              <a:cxnLst/>
              <a:rect l="l" t="t" r="r" b="b"/>
              <a:pathLst>
                <a:path w="1344" h="1374" extrusionOk="0">
                  <a:moveTo>
                    <a:pt x="1169" y="1"/>
                  </a:moveTo>
                  <a:cubicBezTo>
                    <a:pt x="1081" y="1"/>
                    <a:pt x="992" y="50"/>
                    <a:pt x="916" y="107"/>
                  </a:cubicBezTo>
                  <a:cubicBezTo>
                    <a:pt x="553" y="345"/>
                    <a:pt x="276" y="696"/>
                    <a:pt x="0" y="1035"/>
                  </a:cubicBezTo>
                  <a:lnTo>
                    <a:pt x="389" y="1374"/>
                  </a:lnTo>
                  <a:cubicBezTo>
                    <a:pt x="703" y="1123"/>
                    <a:pt x="967" y="834"/>
                    <a:pt x="1180" y="521"/>
                  </a:cubicBezTo>
                  <a:cubicBezTo>
                    <a:pt x="1255" y="395"/>
                    <a:pt x="1318" y="270"/>
                    <a:pt x="1331" y="132"/>
                  </a:cubicBezTo>
                  <a:cubicBezTo>
                    <a:pt x="1343" y="119"/>
                    <a:pt x="1343" y="94"/>
                    <a:pt x="1331" y="69"/>
                  </a:cubicBezTo>
                  <a:cubicBezTo>
                    <a:pt x="1318" y="44"/>
                    <a:pt x="1293" y="19"/>
                    <a:pt x="1255" y="19"/>
                  </a:cubicBezTo>
                  <a:cubicBezTo>
                    <a:pt x="1227" y="6"/>
                    <a:pt x="1198" y="1"/>
                    <a:pt x="1169" y="1"/>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0" name="Google Shape;540;p31"/>
            <p:cNvSpPr/>
            <p:nvPr/>
          </p:nvSpPr>
          <p:spPr>
            <a:xfrm>
              <a:off x="3936575" y="3114975"/>
              <a:ext cx="23550" cy="35550"/>
            </a:xfrm>
            <a:custGeom>
              <a:avLst/>
              <a:gdLst/>
              <a:ahLst/>
              <a:cxnLst/>
              <a:rect l="l" t="t" r="r" b="b"/>
              <a:pathLst>
                <a:path w="942" h="1422" extrusionOk="0">
                  <a:moveTo>
                    <a:pt x="826" y="0"/>
                  </a:moveTo>
                  <a:cubicBezTo>
                    <a:pt x="792" y="0"/>
                    <a:pt x="751" y="24"/>
                    <a:pt x="716" y="41"/>
                  </a:cubicBezTo>
                  <a:cubicBezTo>
                    <a:pt x="640" y="91"/>
                    <a:pt x="565" y="167"/>
                    <a:pt x="515" y="229"/>
                  </a:cubicBezTo>
                  <a:cubicBezTo>
                    <a:pt x="289" y="493"/>
                    <a:pt x="113" y="794"/>
                    <a:pt x="0" y="1108"/>
                  </a:cubicBezTo>
                  <a:lnTo>
                    <a:pt x="226" y="1422"/>
                  </a:lnTo>
                  <a:cubicBezTo>
                    <a:pt x="377" y="1258"/>
                    <a:pt x="528" y="1095"/>
                    <a:pt x="653" y="920"/>
                  </a:cubicBezTo>
                  <a:cubicBezTo>
                    <a:pt x="779" y="744"/>
                    <a:pt x="879" y="543"/>
                    <a:pt x="929" y="330"/>
                  </a:cubicBezTo>
                  <a:cubicBezTo>
                    <a:pt x="942" y="255"/>
                    <a:pt x="942" y="179"/>
                    <a:pt x="929" y="104"/>
                  </a:cubicBezTo>
                  <a:cubicBezTo>
                    <a:pt x="917" y="66"/>
                    <a:pt x="904" y="29"/>
                    <a:pt x="866" y="16"/>
                  </a:cubicBezTo>
                  <a:cubicBezTo>
                    <a:pt x="855" y="5"/>
                    <a:pt x="841" y="0"/>
                    <a:pt x="826" y="0"/>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1" name="Google Shape;541;p31"/>
            <p:cNvSpPr/>
            <p:nvPr/>
          </p:nvSpPr>
          <p:spPr>
            <a:xfrm>
              <a:off x="3930625" y="3105300"/>
              <a:ext cx="16325" cy="37700"/>
            </a:xfrm>
            <a:custGeom>
              <a:avLst/>
              <a:gdLst/>
              <a:ahLst/>
              <a:cxnLst/>
              <a:rect l="l" t="t" r="r" b="b"/>
              <a:pathLst>
                <a:path w="653" h="1508" extrusionOk="0">
                  <a:moveTo>
                    <a:pt x="462" y="0"/>
                  </a:moveTo>
                  <a:cubicBezTo>
                    <a:pt x="425" y="0"/>
                    <a:pt x="387" y="11"/>
                    <a:pt x="364" y="27"/>
                  </a:cubicBezTo>
                  <a:cubicBezTo>
                    <a:pt x="314" y="64"/>
                    <a:pt x="289" y="102"/>
                    <a:pt x="251" y="152"/>
                  </a:cubicBezTo>
                  <a:cubicBezTo>
                    <a:pt x="63" y="491"/>
                    <a:pt x="25" y="893"/>
                    <a:pt x="0" y="1294"/>
                  </a:cubicBezTo>
                  <a:lnTo>
                    <a:pt x="251" y="1507"/>
                  </a:lnTo>
                  <a:cubicBezTo>
                    <a:pt x="364" y="1269"/>
                    <a:pt x="477" y="1031"/>
                    <a:pt x="552" y="780"/>
                  </a:cubicBezTo>
                  <a:cubicBezTo>
                    <a:pt x="615" y="579"/>
                    <a:pt x="653" y="353"/>
                    <a:pt x="602" y="152"/>
                  </a:cubicBezTo>
                  <a:cubicBezTo>
                    <a:pt x="590" y="102"/>
                    <a:pt x="565" y="39"/>
                    <a:pt x="527" y="14"/>
                  </a:cubicBezTo>
                  <a:cubicBezTo>
                    <a:pt x="508" y="5"/>
                    <a:pt x="485" y="0"/>
                    <a:pt x="462" y="0"/>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2" name="Google Shape;542;p31"/>
            <p:cNvSpPr/>
            <p:nvPr/>
          </p:nvSpPr>
          <p:spPr>
            <a:xfrm>
              <a:off x="3934075" y="3116500"/>
              <a:ext cx="6600" cy="17950"/>
            </a:xfrm>
            <a:custGeom>
              <a:avLst/>
              <a:gdLst/>
              <a:ahLst/>
              <a:cxnLst/>
              <a:rect l="l" t="t" r="r" b="b"/>
              <a:pathLst>
                <a:path w="264" h="718" extrusionOk="0">
                  <a:moveTo>
                    <a:pt x="174" y="0"/>
                  </a:moveTo>
                  <a:cubicBezTo>
                    <a:pt x="161" y="0"/>
                    <a:pt x="143" y="9"/>
                    <a:pt x="126" y="18"/>
                  </a:cubicBezTo>
                  <a:cubicBezTo>
                    <a:pt x="113" y="30"/>
                    <a:pt x="88" y="56"/>
                    <a:pt x="75" y="81"/>
                  </a:cubicBezTo>
                  <a:cubicBezTo>
                    <a:pt x="0" y="319"/>
                    <a:pt x="50" y="507"/>
                    <a:pt x="75" y="708"/>
                  </a:cubicBezTo>
                  <a:cubicBezTo>
                    <a:pt x="75" y="714"/>
                    <a:pt x="82" y="717"/>
                    <a:pt x="89" y="717"/>
                  </a:cubicBezTo>
                  <a:cubicBezTo>
                    <a:pt x="97" y="717"/>
                    <a:pt x="107" y="714"/>
                    <a:pt x="113" y="708"/>
                  </a:cubicBezTo>
                  <a:cubicBezTo>
                    <a:pt x="163" y="583"/>
                    <a:pt x="264" y="294"/>
                    <a:pt x="264" y="118"/>
                  </a:cubicBezTo>
                  <a:cubicBezTo>
                    <a:pt x="251" y="68"/>
                    <a:pt x="239" y="5"/>
                    <a:pt x="188" y="5"/>
                  </a:cubicBezTo>
                  <a:cubicBezTo>
                    <a:pt x="185" y="2"/>
                    <a:pt x="180" y="0"/>
                    <a:pt x="174"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3" name="Google Shape;543;p31"/>
            <p:cNvSpPr/>
            <p:nvPr/>
          </p:nvSpPr>
          <p:spPr>
            <a:xfrm>
              <a:off x="3982075" y="3162600"/>
              <a:ext cx="17900" cy="8325"/>
            </a:xfrm>
            <a:custGeom>
              <a:avLst/>
              <a:gdLst/>
              <a:ahLst/>
              <a:cxnLst/>
              <a:rect l="l" t="t" r="r" b="b"/>
              <a:pathLst>
                <a:path w="716" h="333" extrusionOk="0">
                  <a:moveTo>
                    <a:pt x="599" y="1"/>
                  </a:moveTo>
                  <a:cubicBezTo>
                    <a:pt x="592" y="1"/>
                    <a:pt x="585" y="2"/>
                    <a:pt x="577" y="6"/>
                  </a:cubicBezTo>
                  <a:cubicBezTo>
                    <a:pt x="314" y="44"/>
                    <a:pt x="176" y="182"/>
                    <a:pt x="13" y="307"/>
                  </a:cubicBezTo>
                  <a:cubicBezTo>
                    <a:pt x="0" y="320"/>
                    <a:pt x="13" y="332"/>
                    <a:pt x="25" y="332"/>
                  </a:cubicBezTo>
                  <a:cubicBezTo>
                    <a:pt x="151" y="320"/>
                    <a:pt x="477" y="282"/>
                    <a:pt x="627" y="182"/>
                  </a:cubicBezTo>
                  <a:cubicBezTo>
                    <a:pt x="665" y="157"/>
                    <a:pt x="715" y="119"/>
                    <a:pt x="703" y="69"/>
                  </a:cubicBezTo>
                  <a:cubicBezTo>
                    <a:pt x="690" y="44"/>
                    <a:pt x="678" y="31"/>
                    <a:pt x="653" y="19"/>
                  </a:cubicBezTo>
                  <a:cubicBezTo>
                    <a:pt x="635" y="10"/>
                    <a:pt x="617" y="1"/>
                    <a:pt x="599" y="1"/>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4" name="Google Shape;544;p31"/>
            <p:cNvSpPr/>
            <p:nvPr/>
          </p:nvSpPr>
          <p:spPr>
            <a:xfrm>
              <a:off x="3971400" y="3151825"/>
              <a:ext cx="20100" cy="13125"/>
            </a:xfrm>
            <a:custGeom>
              <a:avLst/>
              <a:gdLst/>
              <a:ahLst/>
              <a:cxnLst/>
              <a:rect l="l" t="t" r="r" b="b"/>
              <a:pathLst>
                <a:path w="804" h="525" extrusionOk="0">
                  <a:moveTo>
                    <a:pt x="673" y="1"/>
                  </a:moveTo>
                  <a:cubicBezTo>
                    <a:pt x="656" y="1"/>
                    <a:pt x="640" y="4"/>
                    <a:pt x="628" y="10"/>
                  </a:cubicBezTo>
                  <a:cubicBezTo>
                    <a:pt x="327" y="123"/>
                    <a:pt x="189" y="312"/>
                    <a:pt x="13" y="500"/>
                  </a:cubicBezTo>
                  <a:cubicBezTo>
                    <a:pt x="0" y="512"/>
                    <a:pt x="13" y="525"/>
                    <a:pt x="25" y="525"/>
                  </a:cubicBezTo>
                  <a:cubicBezTo>
                    <a:pt x="151" y="487"/>
                    <a:pt x="565" y="349"/>
                    <a:pt x="728" y="199"/>
                  </a:cubicBezTo>
                  <a:cubicBezTo>
                    <a:pt x="766" y="161"/>
                    <a:pt x="804" y="111"/>
                    <a:pt x="791" y="61"/>
                  </a:cubicBezTo>
                  <a:cubicBezTo>
                    <a:pt x="791" y="35"/>
                    <a:pt x="753" y="10"/>
                    <a:pt x="728" y="10"/>
                  </a:cubicBezTo>
                  <a:cubicBezTo>
                    <a:pt x="709" y="4"/>
                    <a:pt x="691" y="1"/>
                    <a:pt x="673" y="1"/>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5" name="Google Shape;545;p31"/>
            <p:cNvSpPr/>
            <p:nvPr/>
          </p:nvSpPr>
          <p:spPr>
            <a:xfrm>
              <a:off x="3944425" y="3122700"/>
              <a:ext cx="11625" cy="20200"/>
            </a:xfrm>
            <a:custGeom>
              <a:avLst/>
              <a:gdLst/>
              <a:ahLst/>
              <a:cxnLst/>
              <a:rect l="l" t="t" r="r" b="b"/>
              <a:pathLst>
                <a:path w="465" h="808" extrusionOk="0">
                  <a:moveTo>
                    <a:pt x="375" y="0"/>
                  </a:moveTo>
                  <a:cubicBezTo>
                    <a:pt x="362" y="0"/>
                    <a:pt x="349" y="3"/>
                    <a:pt x="339" y="8"/>
                  </a:cubicBezTo>
                  <a:cubicBezTo>
                    <a:pt x="301" y="21"/>
                    <a:pt x="264" y="33"/>
                    <a:pt x="251" y="59"/>
                  </a:cubicBezTo>
                  <a:cubicBezTo>
                    <a:pt x="63" y="309"/>
                    <a:pt x="50" y="548"/>
                    <a:pt x="0" y="786"/>
                  </a:cubicBezTo>
                  <a:cubicBezTo>
                    <a:pt x="0" y="801"/>
                    <a:pt x="9" y="807"/>
                    <a:pt x="18" y="807"/>
                  </a:cubicBezTo>
                  <a:cubicBezTo>
                    <a:pt x="25" y="807"/>
                    <a:pt x="33" y="804"/>
                    <a:pt x="38" y="799"/>
                  </a:cubicBezTo>
                  <a:cubicBezTo>
                    <a:pt x="126" y="686"/>
                    <a:pt x="389" y="372"/>
                    <a:pt x="439" y="159"/>
                  </a:cubicBezTo>
                  <a:cubicBezTo>
                    <a:pt x="452" y="109"/>
                    <a:pt x="465" y="59"/>
                    <a:pt x="427" y="21"/>
                  </a:cubicBezTo>
                  <a:cubicBezTo>
                    <a:pt x="412" y="6"/>
                    <a:pt x="393" y="0"/>
                    <a:pt x="375"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6" name="Google Shape;546;p31"/>
            <p:cNvSpPr/>
            <p:nvPr/>
          </p:nvSpPr>
          <p:spPr>
            <a:xfrm>
              <a:off x="3961100" y="3141025"/>
              <a:ext cx="22550" cy="16500"/>
            </a:xfrm>
            <a:custGeom>
              <a:avLst/>
              <a:gdLst/>
              <a:ahLst/>
              <a:cxnLst/>
              <a:rect l="l" t="t" r="r" b="b"/>
              <a:pathLst>
                <a:path w="902" h="660" extrusionOk="0">
                  <a:moveTo>
                    <a:pt x="702" y="0"/>
                  </a:moveTo>
                  <a:cubicBezTo>
                    <a:pt x="553" y="0"/>
                    <a:pt x="418" y="136"/>
                    <a:pt x="337" y="229"/>
                  </a:cubicBezTo>
                  <a:cubicBezTo>
                    <a:pt x="212" y="355"/>
                    <a:pt x="124" y="505"/>
                    <a:pt x="11" y="643"/>
                  </a:cubicBezTo>
                  <a:cubicBezTo>
                    <a:pt x="1" y="643"/>
                    <a:pt x="7" y="659"/>
                    <a:pt x="22" y="659"/>
                  </a:cubicBezTo>
                  <a:cubicBezTo>
                    <a:pt x="26" y="659"/>
                    <a:pt x="31" y="658"/>
                    <a:pt x="36" y="656"/>
                  </a:cubicBezTo>
                  <a:cubicBezTo>
                    <a:pt x="161" y="593"/>
                    <a:pt x="525" y="405"/>
                    <a:pt x="701" y="267"/>
                  </a:cubicBezTo>
                  <a:cubicBezTo>
                    <a:pt x="764" y="216"/>
                    <a:pt x="902" y="28"/>
                    <a:pt x="739" y="3"/>
                  </a:cubicBezTo>
                  <a:cubicBezTo>
                    <a:pt x="726" y="1"/>
                    <a:pt x="714" y="0"/>
                    <a:pt x="702"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7" name="Google Shape;547;p31"/>
            <p:cNvSpPr/>
            <p:nvPr/>
          </p:nvSpPr>
          <p:spPr>
            <a:xfrm>
              <a:off x="3953600" y="3130750"/>
              <a:ext cx="18450" cy="19100"/>
            </a:xfrm>
            <a:custGeom>
              <a:avLst/>
              <a:gdLst/>
              <a:ahLst/>
              <a:cxnLst/>
              <a:rect l="l" t="t" r="r" b="b"/>
              <a:pathLst>
                <a:path w="738" h="764" extrusionOk="0">
                  <a:moveTo>
                    <a:pt x="562" y="0"/>
                  </a:moveTo>
                  <a:cubicBezTo>
                    <a:pt x="399" y="13"/>
                    <a:pt x="286" y="188"/>
                    <a:pt x="210" y="314"/>
                  </a:cubicBezTo>
                  <a:cubicBezTo>
                    <a:pt x="135" y="439"/>
                    <a:pt x="72" y="590"/>
                    <a:pt x="10" y="728"/>
                  </a:cubicBezTo>
                  <a:cubicBezTo>
                    <a:pt x="1" y="746"/>
                    <a:pt x="17" y="763"/>
                    <a:pt x="32" y="763"/>
                  </a:cubicBezTo>
                  <a:cubicBezTo>
                    <a:pt x="38" y="763"/>
                    <a:pt x="44" y="760"/>
                    <a:pt x="47" y="753"/>
                  </a:cubicBezTo>
                  <a:cubicBezTo>
                    <a:pt x="185" y="653"/>
                    <a:pt x="449" y="427"/>
                    <a:pt x="574" y="264"/>
                  </a:cubicBezTo>
                  <a:cubicBezTo>
                    <a:pt x="637" y="201"/>
                    <a:pt x="737" y="0"/>
                    <a:pt x="562"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8" name="Google Shape;548;p31"/>
            <p:cNvSpPr/>
            <p:nvPr/>
          </p:nvSpPr>
          <p:spPr>
            <a:xfrm>
              <a:off x="3983625" y="3172375"/>
              <a:ext cx="4100" cy="1050"/>
            </a:xfrm>
            <a:custGeom>
              <a:avLst/>
              <a:gdLst/>
              <a:ahLst/>
              <a:cxnLst/>
              <a:rect l="l" t="t" r="r" b="b"/>
              <a:pathLst>
                <a:path w="164" h="42" extrusionOk="0">
                  <a:moveTo>
                    <a:pt x="157" y="1"/>
                  </a:moveTo>
                  <a:cubicBezTo>
                    <a:pt x="156" y="1"/>
                    <a:pt x="154" y="2"/>
                    <a:pt x="151" y="4"/>
                  </a:cubicBezTo>
                  <a:cubicBezTo>
                    <a:pt x="101" y="4"/>
                    <a:pt x="51" y="17"/>
                    <a:pt x="1" y="29"/>
                  </a:cubicBezTo>
                  <a:cubicBezTo>
                    <a:pt x="1" y="29"/>
                    <a:pt x="1" y="42"/>
                    <a:pt x="13" y="42"/>
                  </a:cubicBezTo>
                  <a:cubicBezTo>
                    <a:pt x="51" y="42"/>
                    <a:pt x="101" y="29"/>
                    <a:pt x="151" y="17"/>
                  </a:cubicBezTo>
                  <a:cubicBezTo>
                    <a:pt x="161" y="17"/>
                    <a:pt x="163" y="1"/>
                    <a:pt x="157"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9" name="Google Shape;549;p31"/>
            <p:cNvSpPr/>
            <p:nvPr/>
          </p:nvSpPr>
          <p:spPr>
            <a:xfrm>
              <a:off x="3980500" y="3171075"/>
              <a:ext cx="3700" cy="1425"/>
            </a:xfrm>
            <a:custGeom>
              <a:avLst/>
              <a:gdLst/>
              <a:ahLst/>
              <a:cxnLst/>
              <a:rect l="l" t="t" r="r" b="b"/>
              <a:pathLst>
                <a:path w="148" h="57" extrusionOk="0">
                  <a:moveTo>
                    <a:pt x="136" y="1"/>
                  </a:moveTo>
                  <a:cubicBezTo>
                    <a:pt x="133" y="1"/>
                    <a:pt x="129" y="2"/>
                    <a:pt x="126" y="6"/>
                  </a:cubicBezTo>
                  <a:cubicBezTo>
                    <a:pt x="88" y="18"/>
                    <a:pt x="51" y="31"/>
                    <a:pt x="13" y="43"/>
                  </a:cubicBezTo>
                  <a:cubicBezTo>
                    <a:pt x="0" y="43"/>
                    <a:pt x="0" y="56"/>
                    <a:pt x="13" y="56"/>
                  </a:cubicBezTo>
                  <a:cubicBezTo>
                    <a:pt x="63" y="56"/>
                    <a:pt x="101" y="31"/>
                    <a:pt x="138" y="18"/>
                  </a:cubicBezTo>
                  <a:cubicBezTo>
                    <a:pt x="147" y="9"/>
                    <a:pt x="144" y="1"/>
                    <a:pt x="13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0" name="Google Shape;550;p31"/>
            <p:cNvSpPr/>
            <p:nvPr/>
          </p:nvSpPr>
          <p:spPr>
            <a:xfrm>
              <a:off x="3977350" y="3169825"/>
              <a:ext cx="3700" cy="1725"/>
            </a:xfrm>
            <a:custGeom>
              <a:avLst/>
              <a:gdLst/>
              <a:ahLst/>
              <a:cxnLst/>
              <a:rect l="l" t="t" r="r" b="b"/>
              <a:pathLst>
                <a:path w="148" h="69" extrusionOk="0">
                  <a:moveTo>
                    <a:pt x="141" y="0"/>
                  </a:moveTo>
                  <a:lnTo>
                    <a:pt x="141" y="0"/>
                  </a:lnTo>
                  <a:cubicBezTo>
                    <a:pt x="140" y="0"/>
                    <a:pt x="139" y="2"/>
                    <a:pt x="139" y="6"/>
                  </a:cubicBezTo>
                  <a:cubicBezTo>
                    <a:pt x="89" y="18"/>
                    <a:pt x="51" y="31"/>
                    <a:pt x="1" y="43"/>
                  </a:cubicBezTo>
                  <a:cubicBezTo>
                    <a:pt x="1" y="56"/>
                    <a:pt x="1" y="68"/>
                    <a:pt x="1" y="68"/>
                  </a:cubicBezTo>
                  <a:cubicBezTo>
                    <a:pt x="51" y="56"/>
                    <a:pt x="101" y="43"/>
                    <a:pt x="139" y="18"/>
                  </a:cubicBezTo>
                  <a:cubicBezTo>
                    <a:pt x="148" y="9"/>
                    <a:pt x="144" y="0"/>
                    <a:pt x="14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1" name="Google Shape;551;p31"/>
            <p:cNvSpPr/>
            <p:nvPr/>
          </p:nvSpPr>
          <p:spPr>
            <a:xfrm>
              <a:off x="3974850" y="3168375"/>
              <a:ext cx="3475" cy="1925"/>
            </a:xfrm>
            <a:custGeom>
              <a:avLst/>
              <a:gdLst/>
              <a:ahLst/>
              <a:cxnLst/>
              <a:rect l="l" t="t" r="r" b="b"/>
              <a:pathLst>
                <a:path w="139" h="77" extrusionOk="0">
                  <a:moveTo>
                    <a:pt x="126" y="1"/>
                  </a:moveTo>
                  <a:cubicBezTo>
                    <a:pt x="88" y="13"/>
                    <a:pt x="51" y="39"/>
                    <a:pt x="13" y="64"/>
                  </a:cubicBezTo>
                  <a:cubicBezTo>
                    <a:pt x="0" y="64"/>
                    <a:pt x="0" y="76"/>
                    <a:pt x="13" y="76"/>
                  </a:cubicBezTo>
                  <a:cubicBezTo>
                    <a:pt x="51" y="51"/>
                    <a:pt x="88" y="39"/>
                    <a:pt x="138" y="13"/>
                  </a:cubicBezTo>
                  <a:cubicBezTo>
                    <a:pt x="138" y="1"/>
                    <a:pt x="138" y="1"/>
                    <a:pt x="1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2" name="Google Shape;552;p31"/>
            <p:cNvSpPr/>
            <p:nvPr/>
          </p:nvSpPr>
          <p:spPr>
            <a:xfrm>
              <a:off x="3972975" y="3167125"/>
              <a:ext cx="3150" cy="2550"/>
            </a:xfrm>
            <a:custGeom>
              <a:avLst/>
              <a:gdLst/>
              <a:ahLst/>
              <a:cxnLst/>
              <a:rect l="l" t="t" r="r" b="b"/>
              <a:pathLst>
                <a:path w="126" h="102" extrusionOk="0">
                  <a:moveTo>
                    <a:pt x="113" y="1"/>
                  </a:moveTo>
                  <a:cubicBezTo>
                    <a:pt x="75" y="38"/>
                    <a:pt x="38" y="51"/>
                    <a:pt x="13" y="89"/>
                  </a:cubicBezTo>
                  <a:cubicBezTo>
                    <a:pt x="0" y="89"/>
                    <a:pt x="13" y="101"/>
                    <a:pt x="13" y="101"/>
                  </a:cubicBezTo>
                  <a:cubicBezTo>
                    <a:pt x="63" y="76"/>
                    <a:pt x="88" y="51"/>
                    <a:pt x="126" y="26"/>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3" name="Google Shape;553;p31"/>
            <p:cNvSpPr/>
            <p:nvPr/>
          </p:nvSpPr>
          <p:spPr>
            <a:xfrm>
              <a:off x="3969825" y="3164925"/>
              <a:ext cx="4725" cy="3175"/>
            </a:xfrm>
            <a:custGeom>
              <a:avLst/>
              <a:gdLst/>
              <a:ahLst/>
              <a:cxnLst/>
              <a:rect l="l" t="t" r="r" b="b"/>
              <a:pathLst>
                <a:path w="189" h="127" extrusionOk="0">
                  <a:moveTo>
                    <a:pt x="176" y="1"/>
                  </a:moveTo>
                  <a:cubicBezTo>
                    <a:pt x="114" y="26"/>
                    <a:pt x="51" y="64"/>
                    <a:pt x="1" y="114"/>
                  </a:cubicBezTo>
                  <a:cubicBezTo>
                    <a:pt x="1" y="114"/>
                    <a:pt x="1" y="126"/>
                    <a:pt x="13" y="126"/>
                  </a:cubicBezTo>
                  <a:cubicBezTo>
                    <a:pt x="76" y="89"/>
                    <a:pt x="126" y="51"/>
                    <a:pt x="189" y="13"/>
                  </a:cubicBezTo>
                  <a:cubicBezTo>
                    <a:pt x="189" y="13"/>
                    <a:pt x="189" y="1"/>
                    <a:pt x="17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4" name="Google Shape;554;p31"/>
            <p:cNvSpPr/>
            <p:nvPr/>
          </p:nvSpPr>
          <p:spPr>
            <a:xfrm>
              <a:off x="3966075" y="3163375"/>
              <a:ext cx="5350" cy="2850"/>
            </a:xfrm>
            <a:custGeom>
              <a:avLst/>
              <a:gdLst/>
              <a:ahLst/>
              <a:cxnLst/>
              <a:rect l="l" t="t" r="r" b="b"/>
              <a:pathLst>
                <a:path w="214" h="114" extrusionOk="0">
                  <a:moveTo>
                    <a:pt x="201" y="0"/>
                  </a:moveTo>
                  <a:cubicBezTo>
                    <a:pt x="138" y="38"/>
                    <a:pt x="75" y="63"/>
                    <a:pt x="0" y="100"/>
                  </a:cubicBezTo>
                  <a:cubicBezTo>
                    <a:pt x="0" y="100"/>
                    <a:pt x="0" y="113"/>
                    <a:pt x="13" y="113"/>
                  </a:cubicBezTo>
                  <a:cubicBezTo>
                    <a:pt x="88" y="88"/>
                    <a:pt x="151" y="50"/>
                    <a:pt x="213" y="13"/>
                  </a:cubicBezTo>
                  <a:cubicBezTo>
                    <a:pt x="213" y="13"/>
                    <a:pt x="213" y="0"/>
                    <a:pt x="20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5" name="Google Shape;555;p31"/>
            <p:cNvSpPr/>
            <p:nvPr/>
          </p:nvSpPr>
          <p:spPr>
            <a:xfrm>
              <a:off x="3962925" y="3161975"/>
              <a:ext cx="4100" cy="2975"/>
            </a:xfrm>
            <a:custGeom>
              <a:avLst/>
              <a:gdLst/>
              <a:ahLst/>
              <a:cxnLst/>
              <a:rect l="l" t="t" r="r" b="b"/>
              <a:pathLst>
                <a:path w="164" h="119" extrusionOk="0">
                  <a:moveTo>
                    <a:pt x="151" y="0"/>
                  </a:moveTo>
                  <a:cubicBezTo>
                    <a:pt x="147" y="0"/>
                    <a:pt x="143" y="2"/>
                    <a:pt x="139" y="6"/>
                  </a:cubicBezTo>
                  <a:cubicBezTo>
                    <a:pt x="114" y="44"/>
                    <a:pt x="51" y="69"/>
                    <a:pt x="1" y="94"/>
                  </a:cubicBezTo>
                  <a:cubicBezTo>
                    <a:pt x="1" y="106"/>
                    <a:pt x="1" y="119"/>
                    <a:pt x="13" y="119"/>
                  </a:cubicBezTo>
                  <a:cubicBezTo>
                    <a:pt x="63" y="81"/>
                    <a:pt x="126" y="56"/>
                    <a:pt x="164" y="6"/>
                  </a:cubicBezTo>
                  <a:cubicBezTo>
                    <a:pt x="164" y="6"/>
                    <a:pt x="158" y="0"/>
                    <a:pt x="15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6" name="Google Shape;556;p31"/>
            <p:cNvSpPr/>
            <p:nvPr/>
          </p:nvSpPr>
          <p:spPr>
            <a:xfrm>
              <a:off x="3960725" y="3159475"/>
              <a:ext cx="4650" cy="3925"/>
            </a:xfrm>
            <a:custGeom>
              <a:avLst/>
              <a:gdLst/>
              <a:ahLst/>
              <a:cxnLst/>
              <a:rect l="l" t="t" r="r" b="b"/>
              <a:pathLst>
                <a:path w="186" h="157" extrusionOk="0">
                  <a:moveTo>
                    <a:pt x="174" y="0"/>
                  </a:moveTo>
                  <a:cubicBezTo>
                    <a:pt x="171" y="0"/>
                    <a:pt x="168" y="2"/>
                    <a:pt x="164" y="6"/>
                  </a:cubicBezTo>
                  <a:cubicBezTo>
                    <a:pt x="114" y="56"/>
                    <a:pt x="63" y="93"/>
                    <a:pt x="13" y="144"/>
                  </a:cubicBezTo>
                  <a:cubicBezTo>
                    <a:pt x="1" y="144"/>
                    <a:pt x="13" y="156"/>
                    <a:pt x="26" y="156"/>
                  </a:cubicBezTo>
                  <a:cubicBezTo>
                    <a:pt x="89" y="118"/>
                    <a:pt x="139" y="68"/>
                    <a:pt x="176" y="18"/>
                  </a:cubicBezTo>
                  <a:cubicBezTo>
                    <a:pt x="185" y="9"/>
                    <a:pt x="182" y="0"/>
                    <a:pt x="17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7" name="Google Shape;557;p31"/>
            <p:cNvSpPr/>
            <p:nvPr/>
          </p:nvSpPr>
          <p:spPr>
            <a:xfrm>
              <a:off x="3957900" y="3158350"/>
              <a:ext cx="4100" cy="3150"/>
            </a:xfrm>
            <a:custGeom>
              <a:avLst/>
              <a:gdLst/>
              <a:ahLst/>
              <a:cxnLst/>
              <a:rect l="l" t="t" r="r" b="b"/>
              <a:pathLst>
                <a:path w="164" h="126" extrusionOk="0">
                  <a:moveTo>
                    <a:pt x="139" y="0"/>
                  </a:moveTo>
                  <a:cubicBezTo>
                    <a:pt x="101" y="38"/>
                    <a:pt x="64" y="76"/>
                    <a:pt x="13" y="101"/>
                  </a:cubicBezTo>
                  <a:cubicBezTo>
                    <a:pt x="1" y="113"/>
                    <a:pt x="13" y="126"/>
                    <a:pt x="26" y="126"/>
                  </a:cubicBezTo>
                  <a:cubicBezTo>
                    <a:pt x="76" y="101"/>
                    <a:pt x="114" y="63"/>
                    <a:pt x="151" y="13"/>
                  </a:cubicBezTo>
                  <a:cubicBezTo>
                    <a:pt x="164" y="13"/>
                    <a:pt x="151" y="0"/>
                    <a:pt x="13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8" name="Google Shape;558;p31"/>
            <p:cNvSpPr/>
            <p:nvPr/>
          </p:nvSpPr>
          <p:spPr>
            <a:xfrm>
              <a:off x="3955400" y="3155400"/>
              <a:ext cx="4950" cy="4350"/>
            </a:xfrm>
            <a:custGeom>
              <a:avLst/>
              <a:gdLst/>
              <a:ahLst/>
              <a:cxnLst/>
              <a:rect l="l" t="t" r="r" b="b"/>
              <a:pathLst>
                <a:path w="198" h="174" extrusionOk="0">
                  <a:moveTo>
                    <a:pt x="186" y="0"/>
                  </a:moveTo>
                  <a:cubicBezTo>
                    <a:pt x="183" y="0"/>
                    <a:pt x="180" y="2"/>
                    <a:pt x="176" y="5"/>
                  </a:cubicBezTo>
                  <a:cubicBezTo>
                    <a:pt x="113" y="56"/>
                    <a:pt x="51" y="106"/>
                    <a:pt x="0" y="156"/>
                  </a:cubicBezTo>
                  <a:cubicBezTo>
                    <a:pt x="0" y="165"/>
                    <a:pt x="0" y="174"/>
                    <a:pt x="5" y="174"/>
                  </a:cubicBezTo>
                  <a:cubicBezTo>
                    <a:pt x="7" y="174"/>
                    <a:pt x="9" y="172"/>
                    <a:pt x="13" y="169"/>
                  </a:cubicBezTo>
                  <a:cubicBezTo>
                    <a:pt x="76" y="131"/>
                    <a:pt x="126" y="68"/>
                    <a:pt x="189" y="18"/>
                  </a:cubicBezTo>
                  <a:cubicBezTo>
                    <a:pt x="198" y="9"/>
                    <a:pt x="194" y="0"/>
                    <a:pt x="18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9" name="Google Shape;559;p31"/>
            <p:cNvSpPr/>
            <p:nvPr/>
          </p:nvSpPr>
          <p:spPr>
            <a:xfrm>
              <a:off x="3952250" y="3152575"/>
              <a:ext cx="6300" cy="5175"/>
            </a:xfrm>
            <a:custGeom>
              <a:avLst/>
              <a:gdLst/>
              <a:ahLst/>
              <a:cxnLst/>
              <a:rect l="l" t="t" r="r" b="b"/>
              <a:pathLst>
                <a:path w="252" h="207" extrusionOk="0">
                  <a:moveTo>
                    <a:pt x="247" y="0"/>
                  </a:moveTo>
                  <a:cubicBezTo>
                    <a:pt x="246" y="0"/>
                    <a:pt x="243" y="2"/>
                    <a:pt x="239" y="5"/>
                  </a:cubicBezTo>
                  <a:cubicBezTo>
                    <a:pt x="164" y="68"/>
                    <a:pt x="76" y="118"/>
                    <a:pt x="1" y="194"/>
                  </a:cubicBezTo>
                  <a:cubicBezTo>
                    <a:pt x="1" y="194"/>
                    <a:pt x="13" y="206"/>
                    <a:pt x="13" y="206"/>
                  </a:cubicBezTo>
                  <a:cubicBezTo>
                    <a:pt x="101" y="143"/>
                    <a:pt x="177" y="81"/>
                    <a:pt x="252" y="18"/>
                  </a:cubicBezTo>
                  <a:cubicBezTo>
                    <a:pt x="252" y="9"/>
                    <a:pt x="252" y="0"/>
                    <a:pt x="247"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0" name="Google Shape;560;p31"/>
            <p:cNvSpPr/>
            <p:nvPr/>
          </p:nvSpPr>
          <p:spPr>
            <a:xfrm>
              <a:off x="3950375" y="3153200"/>
              <a:ext cx="4025" cy="3300"/>
            </a:xfrm>
            <a:custGeom>
              <a:avLst/>
              <a:gdLst/>
              <a:ahLst/>
              <a:cxnLst/>
              <a:rect l="l" t="t" r="r" b="b"/>
              <a:pathLst>
                <a:path w="161" h="132" extrusionOk="0">
                  <a:moveTo>
                    <a:pt x="144" y="0"/>
                  </a:moveTo>
                  <a:cubicBezTo>
                    <a:pt x="141" y="0"/>
                    <a:pt x="139" y="2"/>
                    <a:pt x="139" y="6"/>
                  </a:cubicBezTo>
                  <a:cubicBezTo>
                    <a:pt x="101" y="43"/>
                    <a:pt x="51" y="81"/>
                    <a:pt x="13" y="118"/>
                  </a:cubicBezTo>
                  <a:cubicBezTo>
                    <a:pt x="1" y="118"/>
                    <a:pt x="13" y="131"/>
                    <a:pt x="26" y="131"/>
                  </a:cubicBezTo>
                  <a:cubicBezTo>
                    <a:pt x="76" y="93"/>
                    <a:pt x="114" y="56"/>
                    <a:pt x="151" y="18"/>
                  </a:cubicBezTo>
                  <a:cubicBezTo>
                    <a:pt x="160" y="9"/>
                    <a:pt x="150" y="0"/>
                    <a:pt x="14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1" name="Google Shape;561;p31"/>
            <p:cNvSpPr/>
            <p:nvPr/>
          </p:nvSpPr>
          <p:spPr>
            <a:xfrm>
              <a:off x="3948800" y="3151325"/>
              <a:ext cx="3175" cy="3725"/>
            </a:xfrm>
            <a:custGeom>
              <a:avLst/>
              <a:gdLst/>
              <a:ahLst/>
              <a:cxnLst/>
              <a:rect l="l" t="t" r="r" b="b"/>
              <a:pathLst>
                <a:path w="127" h="149" extrusionOk="0">
                  <a:moveTo>
                    <a:pt x="116" y="0"/>
                  </a:moveTo>
                  <a:cubicBezTo>
                    <a:pt x="115" y="0"/>
                    <a:pt x="114" y="2"/>
                    <a:pt x="114" y="5"/>
                  </a:cubicBezTo>
                  <a:cubicBezTo>
                    <a:pt x="76" y="55"/>
                    <a:pt x="39" y="93"/>
                    <a:pt x="1" y="131"/>
                  </a:cubicBezTo>
                  <a:cubicBezTo>
                    <a:pt x="1" y="140"/>
                    <a:pt x="1" y="148"/>
                    <a:pt x="5" y="148"/>
                  </a:cubicBezTo>
                  <a:cubicBezTo>
                    <a:pt x="7" y="148"/>
                    <a:pt x="10" y="147"/>
                    <a:pt x="13" y="143"/>
                  </a:cubicBezTo>
                  <a:cubicBezTo>
                    <a:pt x="64" y="106"/>
                    <a:pt x="89" y="68"/>
                    <a:pt x="126" y="18"/>
                  </a:cubicBezTo>
                  <a:cubicBezTo>
                    <a:pt x="126" y="9"/>
                    <a:pt x="120" y="0"/>
                    <a:pt x="11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2" name="Google Shape;562;p31"/>
            <p:cNvSpPr/>
            <p:nvPr/>
          </p:nvSpPr>
          <p:spPr>
            <a:xfrm>
              <a:off x="3946625" y="3148500"/>
              <a:ext cx="4000" cy="4225"/>
            </a:xfrm>
            <a:custGeom>
              <a:avLst/>
              <a:gdLst/>
              <a:ahLst/>
              <a:cxnLst/>
              <a:rect l="l" t="t" r="r" b="b"/>
              <a:pathLst>
                <a:path w="160" h="169" extrusionOk="0">
                  <a:moveTo>
                    <a:pt x="148" y="0"/>
                  </a:moveTo>
                  <a:cubicBezTo>
                    <a:pt x="145" y="0"/>
                    <a:pt x="142" y="2"/>
                    <a:pt x="138" y="5"/>
                  </a:cubicBezTo>
                  <a:cubicBezTo>
                    <a:pt x="100" y="56"/>
                    <a:pt x="50" y="106"/>
                    <a:pt x="13" y="156"/>
                  </a:cubicBezTo>
                  <a:cubicBezTo>
                    <a:pt x="0" y="156"/>
                    <a:pt x="13" y="168"/>
                    <a:pt x="25" y="168"/>
                  </a:cubicBezTo>
                  <a:cubicBezTo>
                    <a:pt x="75" y="118"/>
                    <a:pt x="113" y="68"/>
                    <a:pt x="151" y="18"/>
                  </a:cubicBezTo>
                  <a:cubicBezTo>
                    <a:pt x="159" y="9"/>
                    <a:pt x="156" y="0"/>
                    <a:pt x="148"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3" name="Google Shape;563;p31"/>
            <p:cNvSpPr/>
            <p:nvPr/>
          </p:nvSpPr>
          <p:spPr>
            <a:xfrm>
              <a:off x="3945150" y="3145800"/>
              <a:ext cx="4625" cy="5500"/>
            </a:xfrm>
            <a:custGeom>
              <a:avLst/>
              <a:gdLst/>
              <a:ahLst/>
              <a:cxnLst/>
              <a:rect l="l" t="t" r="r" b="b"/>
              <a:pathLst>
                <a:path w="185" h="220" extrusionOk="0">
                  <a:moveTo>
                    <a:pt x="172" y="0"/>
                  </a:moveTo>
                  <a:cubicBezTo>
                    <a:pt x="109" y="63"/>
                    <a:pt x="59" y="138"/>
                    <a:pt x="9" y="214"/>
                  </a:cubicBezTo>
                  <a:cubicBezTo>
                    <a:pt x="0" y="214"/>
                    <a:pt x="3" y="219"/>
                    <a:pt x="10" y="219"/>
                  </a:cubicBezTo>
                  <a:cubicBezTo>
                    <a:pt x="13" y="219"/>
                    <a:pt x="17" y="218"/>
                    <a:pt x="21" y="214"/>
                  </a:cubicBezTo>
                  <a:cubicBezTo>
                    <a:pt x="72" y="151"/>
                    <a:pt x="122" y="76"/>
                    <a:pt x="185" y="13"/>
                  </a:cubicBezTo>
                  <a:cubicBezTo>
                    <a:pt x="185" y="13"/>
                    <a:pt x="185" y="0"/>
                    <a:pt x="172"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4" name="Google Shape;564;p31"/>
            <p:cNvSpPr/>
            <p:nvPr/>
          </p:nvSpPr>
          <p:spPr>
            <a:xfrm>
              <a:off x="3943150" y="3146425"/>
              <a:ext cx="3500" cy="3925"/>
            </a:xfrm>
            <a:custGeom>
              <a:avLst/>
              <a:gdLst/>
              <a:ahLst/>
              <a:cxnLst/>
              <a:rect l="l" t="t" r="r" b="b"/>
              <a:pathLst>
                <a:path w="140" h="157" extrusionOk="0">
                  <a:moveTo>
                    <a:pt x="114" y="0"/>
                  </a:moveTo>
                  <a:cubicBezTo>
                    <a:pt x="76" y="51"/>
                    <a:pt x="39" y="101"/>
                    <a:pt x="1" y="151"/>
                  </a:cubicBezTo>
                  <a:cubicBezTo>
                    <a:pt x="1" y="151"/>
                    <a:pt x="7" y="157"/>
                    <a:pt x="10" y="157"/>
                  </a:cubicBezTo>
                  <a:cubicBezTo>
                    <a:pt x="12" y="157"/>
                    <a:pt x="14" y="155"/>
                    <a:pt x="14" y="151"/>
                  </a:cubicBezTo>
                  <a:cubicBezTo>
                    <a:pt x="64" y="113"/>
                    <a:pt x="101" y="63"/>
                    <a:pt x="126" y="13"/>
                  </a:cubicBezTo>
                  <a:cubicBezTo>
                    <a:pt x="139" y="0"/>
                    <a:pt x="114" y="0"/>
                    <a:pt x="11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5" name="Google Shape;565;p31"/>
            <p:cNvSpPr/>
            <p:nvPr/>
          </p:nvSpPr>
          <p:spPr>
            <a:xfrm>
              <a:off x="3941600" y="3144225"/>
              <a:ext cx="3150" cy="4725"/>
            </a:xfrm>
            <a:custGeom>
              <a:avLst/>
              <a:gdLst/>
              <a:ahLst/>
              <a:cxnLst/>
              <a:rect l="l" t="t" r="r" b="b"/>
              <a:pathLst>
                <a:path w="126" h="189" extrusionOk="0">
                  <a:moveTo>
                    <a:pt x="113" y="1"/>
                  </a:moveTo>
                  <a:cubicBezTo>
                    <a:pt x="76" y="63"/>
                    <a:pt x="25" y="114"/>
                    <a:pt x="0" y="176"/>
                  </a:cubicBezTo>
                  <a:cubicBezTo>
                    <a:pt x="0" y="189"/>
                    <a:pt x="0" y="189"/>
                    <a:pt x="13" y="189"/>
                  </a:cubicBezTo>
                  <a:cubicBezTo>
                    <a:pt x="50" y="126"/>
                    <a:pt x="88" y="63"/>
                    <a:pt x="126" y="13"/>
                  </a:cubicBezTo>
                  <a:cubicBezTo>
                    <a:pt x="126" y="1"/>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6" name="Google Shape;566;p31"/>
            <p:cNvSpPr/>
            <p:nvPr/>
          </p:nvSpPr>
          <p:spPr>
            <a:xfrm>
              <a:off x="3940350" y="3143775"/>
              <a:ext cx="2425" cy="3625"/>
            </a:xfrm>
            <a:custGeom>
              <a:avLst/>
              <a:gdLst/>
              <a:ahLst/>
              <a:cxnLst/>
              <a:rect l="l" t="t" r="r" b="b"/>
              <a:pathLst>
                <a:path w="97" h="145" extrusionOk="0">
                  <a:moveTo>
                    <a:pt x="86" y="1"/>
                  </a:moveTo>
                  <a:cubicBezTo>
                    <a:pt x="83" y="1"/>
                    <a:pt x="79" y="2"/>
                    <a:pt x="75" y="6"/>
                  </a:cubicBezTo>
                  <a:cubicBezTo>
                    <a:pt x="50" y="56"/>
                    <a:pt x="25" y="94"/>
                    <a:pt x="0" y="132"/>
                  </a:cubicBezTo>
                  <a:cubicBezTo>
                    <a:pt x="0" y="132"/>
                    <a:pt x="0" y="144"/>
                    <a:pt x="13" y="144"/>
                  </a:cubicBezTo>
                  <a:cubicBezTo>
                    <a:pt x="50" y="106"/>
                    <a:pt x="75" y="69"/>
                    <a:pt x="88" y="19"/>
                  </a:cubicBezTo>
                  <a:cubicBezTo>
                    <a:pt x="97" y="10"/>
                    <a:pt x="93" y="1"/>
                    <a:pt x="8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7" name="Google Shape;567;p31"/>
            <p:cNvSpPr/>
            <p:nvPr/>
          </p:nvSpPr>
          <p:spPr>
            <a:xfrm>
              <a:off x="3938450" y="3138975"/>
              <a:ext cx="3175" cy="6350"/>
            </a:xfrm>
            <a:custGeom>
              <a:avLst/>
              <a:gdLst/>
              <a:ahLst/>
              <a:cxnLst/>
              <a:rect l="l" t="t" r="r" b="b"/>
              <a:pathLst>
                <a:path w="127" h="254" extrusionOk="0">
                  <a:moveTo>
                    <a:pt x="120" y="0"/>
                  </a:moveTo>
                  <a:cubicBezTo>
                    <a:pt x="117" y="0"/>
                    <a:pt x="114" y="4"/>
                    <a:pt x="114" y="10"/>
                  </a:cubicBezTo>
                  <a:cubicBezTo>
                    <a:pt x="89" y="85"/>
                    <a:pt x="38" y="160"/>
                    <a:pt x="1" y="236"/>
                  </a:cubicBezTo>
                  <a:cubicBezTo>
                    <a:pt x="1" y="245"/>
                    <a:pt x="7" y="253"/>
                    <a:pt x="11" y="253"/>
                  </a:cubicBezTo>
                  <a:cubicBezTo>
                    <a:pt x="12" y="253"/>
                    <a:pt x="13" y="252"/>
                    <a:pt x="13" y="248"/>
                  </a:cubicBezTo>
                  <a:cubicBezTo>
                    <a:pt x="76" y="173"/>
                    <a:pt x="101" y="98"/>
                    <a:pt x="126" y="10"/>
                  </a:cubicBezTo>
                  <a:cubicBezTo>
                    <a:pt x="126" y="4"/>
                    <a:pt x="123" y="0"/>
                    <a:pt x="120"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8" name="Google Shape;568;p31"/>
            <p:cNvSpPr/>
            <p:nvPr/>
          </p:nvSpPr>
          <p:spPr>
            <a:xfrm>
              <a:off x="3937525" y="3138650"/>
              <a:ext cx="2200" cy="5600"/>
            </a:xfrm>
            <a:custGeom>
              <a:avLst/>
              <a:gdLst/>
              <a:ahLst/>
              <a:cxnLst/>
              <a:rect l="l" t="t" r="r" b="b"/>
              <a:pathLst>
                <a:path w="88" h="224" extrusionOk="0">
                  <a:moveTo>
                    <a:pt x="82" y="1"/>
                  </a:moveTo>
                  <a:cubicBezTo>
                    <a:pt x="79" y="1"/>
                    <a:pt x="75" y="4"/>
                    <a:pt x="75" y="10"/>
                  </a:cubicBezTo>
                  <a:cubicBezTo>
                    <a:pt x="50" y="73"/>
                    <a:pt x="13" y="148"/>
                    <a:pt x="0" y="211"/>
                  </a:cubicBezTo>
                  <a:cubicBezTo>
                    <a:pt x="0" y="224"/>
                    <a:pt x="13" y="224"/>
                    <a:pt x="13" y="224"/>
                  </a:cubicBezTo>
                  <a:cubicBezTo>
                    <a:pt x="38" y="148"/>
                    <a:pt x="63" y="86"/>
                    <a:pt x="88" y="10"/>
                  </a:cubicBezTo>
                  <a:cubicBezTo>
                    <a:pt x="88" y="4"/>
                    <a:pt x="85" y="1"/>
                    <a:pt x="82"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9" name="Google Shape;569;p31"/>
            <p:cNvSpPr/>
            <p:nvPr/>
          </p:nvSpPr>
          <p:spPr>
            <a:xfrm>
              <a:off x="3935625" y="3135750"/>
              <a:ext cx="2850" cy="6450"/>
            </a:xfrm>
            <a:custGeom>
              <a:avLst/>
              <a:gdLst/>
              <a:ahLst/>
              <a:cxnLst/>
              <a:rect l="l" t="t" r="r" b="b"/>
              <a:pathLst>
                <a:path w="114" h="258" extrusionOk="0">
                  <a:moveTo>
                    <a:pt x="89" y="1"/>
                  </a:moveTo>
                  <a:cubicBezTo>
                    <a:pt x="64" y="89"/>
                    <a:pt x="26" y="164"/>
                    <a:pt x="1" y="252"/>
                  </a:cubicBezTo>
                  <a:cubicBezTo>
                    <a:pt x="1" y="252"/>
                    <a:pt x="6" y="257"/>
                    <a:pt x="10" y="257"/>
                  </a:cubicBezTo>
                  <a:cubicBezTo>
                    <a:pt x="12" y="257"/>
                    <a:pt x="13" y="256"/>
                    <a:pt x="13" y="252"/>
                  </a:cubicBezTo>
                  <a:cubicBezTo>
                    <a:pt x="51" y="176"/>
                    <a:pt x="76" y="89"/>
                    <a:pt x="114" y="13"/>
                  </a:cubicBezTo>
                  <a:cubicBezTo>
                    <a:pt x="114" y="1"/>
                    <a:pt x="101" y="1"/>
                    <a:pt x="8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0" name="Google Shape;570;p31"/>
            <p:cNvSpPr/>
            <p:nvPr/>
          </p:nvSpPr>
          <p:spPr>
            <a:xfrm>
              <a:off x="3933750" y="3136075"/>
              <a:ext cx="1900" cy="4550"/>
            </a:xfrm>
            <a:custGeom>
              <a:avLst/>
              <a:gdLst/>
              <a:ahLst/>
              <a:cxnLst/>
              <a:rect l="l" t="t" r="r" b="b"/>
              <a:pathLst>
                <a:path w="76" h="182" extrusionOk="0">
                  <a:moveTo>
                    <a:pt x="63" y="0"/>
                  </a:moveTo>
                  <a:cubicBezTo>
                    <a:pt x="38" y="63"/>
                    <a:pt x="13" y="113"/>
                    <a:pt x="1" y="176"/>
                  </a:cubicBezTo>
                  <a:cubicBezTo>
                    <a:pt x="1" y="176"/>
                    <a:pt x="6" y="182"/>
                    <a:pt x="10" y="182"/>
                  </a:cubicBezTo>
                  <a:cubicBezTo>
                    <a:pt x="12" y="182"/>
                    <a:pt x="13" y="180"/>
                    <a:pt x="13" y="176"/>
                  </a:cubicBezTo>
                  <a:cubicBezTo>
                    <a:pt x="38" y="126"/>
                    <a:pt x="63" y="63"/>
                    <a:pt x="76" y="13"/>
                  </a:cubicBezTo>
                  <a:cubicBezTo>
                    <a:pt x="76" y="0"/>
                    <a:pt x="63" y="0"/>
                    <a:pt x="63"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1" name="Google Shape;571;p31"/>
            <p:cNvSpPr/>
            <p:nvPr/>
          </p:nvSpPr>
          <p:spPr>
            <a:xfrm>
              <a:off x="3931875" y="3133425"/>
              <a:ext cx="1900" cy="5000"/>
            </a:xfrm>
            <a:custGeom>
              <a:avLst/>
              <a:gdLst/>
              <a:ahLst/>
              <a:cxnLst/>
              <a:rect l="l" t="t" r="r" b="b"/>
              <a:pathLst>
                <a:path w="76" h="200" extrusionOk="0">
                  <a:moveTo>
                    <a:pt x="66" y="0"/>
                  </a:moveTo>
                  <a:cubicBezTo>
                    <a:pt x="64" y="0"/>
                    <a:pt x="63" y="2"/>
                    <a:pt x="63" y="6"/>
                  </a:cubicBezTo>
                  <a:cubicBezTo>
                    <a:pt x="38" y="69"/>
                    <a:pt x="13" y="119"/>
                    <a:pt x="0" y="194"/>
                  </a:cubicBezTo>
                  <a:cubicBezTo>
                    <a:pt x="0" y="194"/>
                    <a:pt x="0" y="200"/>
                    <a:pt x="4" y="200"/>
                  </a:cubicBezTo>
                  <a:cubicBezTo>
                    <a:pt x="6" y="200"/>
                    <a:pt x="9" y="198"/>
                    <a:pt x="13" y="194"/>
                  </a:cubicBezTo>
                  <a:cubicBezTo>
                    <a:pt x="38" y="131"/>
                    <a:pt x="50" y="69"/>
                    <a:pt x="76" y="6"/>
                  </a:cubicBezTo>
                  <a:cubicBezTo>
                    <a:pt x="76" y="6"/>
                    <a:pt x="70" y="0"/>
                    <a:pt x="6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2" name="Google Shape;572;p31"/>
            <p:cNvSpPr/>
            <p:nvPr/>
          </p:nvSpPr>
          <p:spPr>
            <a:xfrm>
              <a:off x="3927175" y="3135125"/>
              <a:ext cx="59925" cy="48700"/>
            </a:xfrm>
            <a:custGeom>
              <a:avLst/>
              <a:gdLst/>
              <a:ahLst/>
              <a:cxnLst/>
              <a:rect l="l" t="t" r="r" b="b"/>
              <a:pathLst>
                <a:path w="2397" h="1948" extrusionOk="0">
                  <a:moveTo>
                    <a:pt x="138" y="1"/>
                  </a:moveTo>
                  <a:cubicBezTo>
                    <a:pt x="63" y="252"/>
                    <a:pt x="0" y="515"/>
                    <a:pt x="25" y="779"/>
                  </a:cubicBezTo>
                  <a:cubicBezTo>
                    <a:pt x="50" y="1105"/>
                    <a:pt x="151" y="1431"/>
                    <a:pt x="389" y="1657"/>
                  </a:cubicBezTo>
                  <a:cubicBezTo>
                    <a:pt x="622" y="1860"/>
                    <a:pt x="970" y="1948"/>
                    <a:pt x="1293" y="1948"/>
                  </a:cubicBezTo>
                  <a:cubicBezTo>
                    <a:pt x="1370" y="1948"/>
                    <a:pt x="1446" y="1943"/>
                    <a:pt x="1518" y="1933"/>
                  </a:cubicBezTo>
                  <a:cubicBezTo>
                    <a:pt x="1857" y="1883"/>
                    <a:pt x="2108" y="1745"/>
                    <a:pt x="2397" y="1557"/>
                  </a:cubicBezTo>
                  <a:cubicBezTo>
                    <a:pt x="1506" y="1406"/>
                    <a:pt x="515" y="553"/>
                    <a:pt x="138" y="1"/>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3" name="Google Shape;573;p31"/>
            <p:cNvSpPr/>
            <p:nvPr/>
          </p:nvSpPr>
          <p:spPr>
            <a:xfrm>
              <a:off x="3929350" y="3138975"/>
              <a:ext cx="54625" cy="36975"/>
            </a:xfrm>
            <a:custGeom>
              <a:avLst/>
              <a:gdLst/>
              <a:ahLst/>
              <a:cxnLst/>
              <a:rect l="l" t="t" r="r" b="b"/>
              <a:pathLst>
                <a:path w="2185" h="1479" extrusionOk="0">
                  <a:moveTo>
                    <a:pt x="7" y="0"/>
                  </a:moveTo>
                  <a:cubicBezTo>
                    <a:pt x="4" y="0"/>
                    <a:pt x="1" y="4"/>
                    <a:pt x="1" y="10"/>
                  </a:cubicBezTo>
                  <a:cubicBezTo>
                    <a:pt x="121" y="357"/>
                    <a:pt x="458" y="613"/>
                    <a:pt x="750" y="821"/>
                  </a:cubicBezTo>
                  <a:lnTo>
                    <a:pt x="750" y="821"/>
                  </a:lnTo>
                  <a:cubicBezTo>
                    <a:pt x="443" y="593"/>
                    <a:pt x="180" y="318"/>
                    <a:pt x="13" y="10"/>
                  </a:cubicBezTo>
                  <a:cubicBezTo>
                    <a:pt x="13" y="4"/>
                    <a:pt x="10" y="0"/>
                    <a:pt x="7" y="0"/>
                  </a:cubicBezTo>
                  <a:close/>
                  <a:moveTo>
                    <a:pt x="750" y="821"/>
                  </a:moveTo>
                  <a:lnTo>
                    <a:pt x="750" y="821"/>
                  </a:lnTo>
                  <a:cubicBezTo>
                    <a:pt x="771" y="837"/>
                    <a:pt x="793" y="852"/>
                    <a:pt x="814" y="868"/>
                  </a:cubicBezTo>
                  <a:lnTo>
                    <a:pt x="814" y="868"/>
                  </a:lnTo>
                  <a:cubicBezTo>
                    <a:pt x="806" y="862"/>
                    <a:pt x="799" y="856"/>
                    <a:pt x="791" y="851"/>
                  </a:cubicBezTo>
                  <a:cubicBezTo>
                    <a:pt x="778" y="841"/>
                    <a:pt x="764" y="831"/>
                    <a:pt x="750" y="821"/>
                  </a:cubicBezTo>
                  <a:close/>
                  <a:moveTo>
                    <a:pt x="814" y="868"/>
                  </a:moveTo>
                  <a:cubicBezTo>
                    <a:pt x="1221" y="1173"/>
                    <a:pt x="1654" y="1404"/>
                    <a:pt x="2172" y="1478"/>
                  </a:cubicBezTo>
                  <a:cubicBezTo>
                    <a:pt x="2184" y="1478"/>
                    <a:pt x="2184" y="1466"/>
                    <a:pt x="2172" y="1466"/>
                  </a:cubicBezTo>
                  <a:cubicBezTo>
                    <a:pt x="1725" y="1375"/>
                    <a:pt x="1233" y="1164"/>
                    <a:pt x="814" y="868"/>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4" name="Google Shape;574;p31"/>
            <p:cNvSpPr/>
            <p:nvPr/>
          </p:nvSpPr>
          <p:spPr>
            <a:xfrm>
              <a:off x="3930400" y="3135000"/>
              <a:ext cx="56700" cy="39050"/>
            </a:xfrm>
            <a:custGeom>
              <a:avLst/>
              <a:gdLst/>
              <a:ahLst/>
              <a:cxnLst/>
              <a:rect l="l" t="t" r="r" b="b"/>
              <a:pathLst>
                <a:path w="2268" h="1562" extrusionOk="0">
                  <a:moveTo>
                    <a:pt x="10" y="0"/>
                  </a:moveTo>
                  <a:cubicBezTo>
                    <a:pt x="3" y="0"/>
                    <a:pt x="1" y="6"/>
                    <a:pt x="9" y="6"/>
                  </a:cubicBezTo>
                  <a:cubicBezTo>
                    <a:pt x="398" y="796"/>
                    <a:pt x="1427" y="1386"/>
                    <a:pt x="2255" y="1562"/>
                  </a:cubicBezTo>
                  <a:cubicBezTo>
                    <a:pt x="2268" y="1562"/>
                    <a:pt x="2268" y="1549"/>
                    <a:pt x="2255" y="1549"/>
                  </a:cubicBezTo>
                  <a:cubicBezTo>
                    <a:pt x="1389" y="1311"/>
                    <a:pt x="524" y="771"/>
                    <a:pt x="22" y="6"/>
                  </a:cubicBezTo>
                  <a:cubicBezTo>
                    <a:pt x="17" y="2"/>
                    <a:pt x="13" y="0"/>
                    <a:pt x="10"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5" name="Google Shape;575;p31"/>
            <p:cNvSpPr/>
            <p:nvPr/>
          </p:nvSpPr>
          <p:spPr>
            <a:xfrm>
              <a:off x="3974525" y="3176225"/>
              <a:ext cx="3175" cy="2925"/>
            </a:xfrm>
            <a:custGeom>
              <a:avLst/>
              <a:gdLst/>
              <a:ahLst/>
              <a:cxnLst/>
              <a:rect l="l" t="t" r="r" b="b"/>
              <a:pathLst>
                <a:path w="127" h="117" extrusionOk="0">
                  <a:moveTo>
                    <a:pt x="76" y="1"/>
                  </a:moveTo>
                  <a:cubicBezTo>
                    <a:pt x="39" y="1"/>
                    <a:pt x="13" y="26"/>
                    <a:pt x="1" y="51"/>
                  </a:cubicBezTo>
                  <a:cubicBezTo>
                    <a:pt x="1" y="76"/>
                    <a:pt x="26"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6" name="Google Shape;576;p31"/>
            <p:cNvSpPr/>
            <p:nvPr/>
          </p:nvSpPr>
          <p:spPr>
            <a:xfrm>
              <a:off x="3965425" y="3172475"/>
              <a:ext cx="3175" cy="2925"/>
            </a:xfrm>
            <a:custGeom>
              <a:avLst/>
              <a:gdLst/>
              <a:ahLst/>
              <a:cxnLst/>
              <a:rect l="l" t="t" r="r" b="b"/>
              <a:pathLst>
                <a:path w="127" h="117" extrusionOk="0">
                  <a:moveTo>
                    <a:pt x="76" y="0"/>
                  </a:moveTo>
                  <a:cubicBezTo>
                    <a:pt x="39" y="0"/>
                    <a:pt x="14" y="25"/>
                    <a:pt x="1" y="50"/>
                  </a:cubicBezTo>
                  <a:cubicBezTo>
                    <a:pt x="1" y="88"/>
                    <a:pt x="26" y="113"/>
                    <a:pt x="51" y="113"/>
                  </a:cubicBezTo>
                  <a:cubicBezTo>
                    <a:pt x="56" y="115"/>
                    <a:pt x="61" y="116"/>
                    <a:pt x="66" y="116"/>
                  </a:cubicBezTo>
                  <a:cubicBezTo>
                    <a:pt x="89" y="116"/>
                    <a:pt x="114" y="96"/>
                    <a:pt x="114" y="75"/>
                  </a:cubicBezTo>
                  <a:cubicBezTo>
                    <a:pt x="126" y="38"/>
                    <a:pt x="101" y="13"/>
                    <a:pt x="7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7" name="Google Shape;577;p31"/>
            <p:cNvSpPr/>
            <p:nvPr/>
          </p:nvSpPr>
          <p:spPr>
            <a:xfrm>
              <a:off x="3954450" y="3166500"/>
              <a:ext cx="3175" cy="2925"/>
            </a:xfrm>
            <a:custGeom>
              <a:avLst/>
              <a:gdLst/>
              <a:ahLst/>
              <a:cxnLst/>
              <a:rect l="l" t="t" r="r" b="b"/>
              <a:pathLst>
                <a:path w="127" h="117" extrusionOk="0">
                  <a:moveTo>
                    <a:pt x="76" y="1"/>
                  </a:moveTo>
                  <a:cubicBezTo>
                    <a:pt x="38" y="1"/>
                    <a:pt x="13" y="26"/>
                    <a:pt x="1" y="51"/>
                  </a:cubicBezTo>
                  <a:cubicBezTo>
                    <a:pt x="1" y="88"/>
                    <a:pt x="13"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8" name="Google Shape;578;p31"/>
            <p:cNvSpPr/>
            <p:nvPr/>
          </p:nvSpPr>
          <p:spPr>
            <a:xfrm>
              <a:off x="3944425" y="3159925"/>
              <a:ext cx="3150" cy="2925"/>
            </a:xfrm>
            <a:custGeom>
              <a:avLst/>
              <a:gdLst/>
              <a:ahLst/>
              <a:cxnLst/>
              <a:rect l="l" t="t" r="r" b="b"/>
              <a:pathLst>
                <a:path w="126" h="117" extrusionOk="0">
                  <a:moveTo>
                    <a:pt x="75" y="0"/>
                  </a:moveTo>
                  <a:cubicBezTo>
                    <a:pt x="38" y="0"/>
                    <a:pt x="13" y="13"/>
                    <a:pt x="13" y="50"/>
                  </a:cubicBezTo>
                  <a:cubicBezTo>
                    <a:pt x="0" y="75"/>
                    <a:pt x="25" y="113"/>
                    <a:pt x="50" y="113"/>
                  </a:cubicBezTo>
                  <a:cubicBezTo>
                    <a:pt x="57" y="115"/>
                    <a:pt x="63" y="116"/>
                    <a:pt x="69" y="116"/>
                  </a:cubicBezTo>
                  <a:cubicBezTo>
                    <a:pt x="96" y="116"/>
                    <a:pt x="113" y="94"/>
                    <a:pt x="113" y="63"/>
                  </a:cubicBezTo>
                  <a:cubicBezTo>
                    <a:pt x="126" y="38"/>
                    <a:pt x="101" y="13"/>
                    <a:pt x="75"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9" name="Google Shape;579;p31"/>
            <p:cNvSpPr/>
            <p:nvPr/>
          </p:nvSpPr>
          <p:spPr>
            <a:xfrm>
              <a:off x="3935325" y="3152000"/>
              <a:ext cx="3150" cy="2925"/>
            </a:xfrm>
            <a:custGeom>
              <a:avLst/>
              <a:gdLst/>
              <a:ahLst/>
              <a:cxnLst/>
              <a:rect l="l" t="t" r="r" b="b"/>
              <a:pathLst>
                <a:path w="126" h="117" extrusionOk="0">
                  <a:moveTo>
                    <a:pt x="61" y="0"/>
                  </a:moveTo>
                  <a:cubicBezTo>
                    <a:pt x="38" y="0"/>
                    <a:pt x="13" y="21"/>
                    <a:pt x="13" y="41"/>
                  </a:cubicBezTo>
                  <a:cubicBezTo>
                    <a:pt x="0" y="79"/>
                    <a:pt x="25" y="104"/>
                    <a:pt x="50" y="116"/>
                  </a:cubicBezTo>
                  <a:cubicBezTo>
                    <a:pt x="88" y="116"/>
                    <a:pt x="113" y="104"/>
                    <a:pt x="126" y="66"/>
                  </a:cubicBezTo>
                  <a:cubicBezTo>
                    <a:pt x="126" y="41"/>
                    <a:pt x="101" y="3"/>
                    <a:pt x="76" y="3"/>
                  </a:cubicBezTo>
                  <a:cubicBezTo>
                    <a:pt x="71" y="1"/>
                    <a:pt x="66" y="0"/>
                    <a:pt x="6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0" name="Google Shape;580;p31"/>
            <p:cNvSpPr/>
            <p:nvPr/>
          </p:nvSpPr>
          <p:spPr>
            <a:xfrm>
              <a:off x="3928100" y="3145075"/>
              <a:ext cx="3175" cy="2950"/>
            </a:xfrm>
            <a:custGeom>
              <a:avLst/>
              <a:gdLst/>
              <a:ahLst/>
              <a:cxnLst/>
              <a:rect l="l" t="t" r="r" b="b"/>
              <a:pathLst>
                <a:path w="127" h="118" extrusionOk="0">
                  <a:moveTo>
                    <a:pt x="57" y="1"/>
                  </a:moveTo>
                  <a:cubicBezTo>
                    <a:pt x="30" y="1"/>
                    <a:pt x="13" y="21"/>
                    <a:pt x="13" y="42"/>
                  </a:cubicBezTo>
                  <a:cubicBezTo>
                    <a:pt x="1" y="80"/>
                    <a:pt x="26" y="105"/>
                    <a:pt x="51" y="117"/>
                  </a:cubicBezTo>
                  <a:cubicBezTo>
                    <a:pt x="88" y="117"/>
                    <a:pt x="114" y="105"/>
                    <a:pt x="126" y="67"/>
                  </a:cubicBezTo>
                  <a:cubicBezTo>
                    <a:pt x="126" y="42"/>
                    <a:pt x="101" y="4"/>
                    <a:pt x="76" y="4"/>
                  </a:cubicBezTo>
                  <a:cubicBezTo>
                    <a:pt x="69" y="2"/>
                    <a:pt x="63" y="1"/>
                    <a:pt x="57"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1" name="Google Shape;581;p31"/>
            <p:cNvSpPr/>
            <p:nvPr/>
          </p:nvSpPr>
          <p:spPr>
            <a:xfrm>
              <a:off x="3971075" y="3175600"/>
              <a:ext cx="975" cy="1275"/>
            </a:xfrm>
            <a:custGeom>
              <a:avLst/>
              <a:gdLst/>
              <a:ahLst/>
              <a:cxnLst/>
              <a:rect l="l" t="t" r="r" b="b"/>
              <a:pathLst>
                <a:path w="39" h="51" extrusionOk="0">
                  <a:moveTo>
                    <a:pt x="26" y="1"/>
                  </a:moveTo>
                  <a:cubicBezTo>
                    <a:pt x="13" y="1"/>
                    <a:pt x="1" y="13"/>
                    <a:pt x="1" y="26"/>
                  </a:cubicBezTo>
                  <a:cubicBezTo>
                    <a:pt x="1" y="26"/>
                    <a:pt x="1" y="38"/>
                    <a:pt x="13" y="51"/>
                  </a:cubicBezTo>
                  <a:cubicBezTo>
                    <a:pt x="26" y="51"/>
                    <a:pt x="38" y="38"/>
                    <a:pt x="38" y="26"/>
                  </a:cubicBezTo>
                  <a:cubicBezTo>
                    <a:pt x="38" y="13"/>
                    <a:pt x="38" y="1"/>
                    <a:pt x="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2" name="Google Shape;582;p31"/>
            <p:cNvSpPr/>
            <p:nvPr/>
          </p:nvSpPr>
          <p:spPr>
            <a:xfrm>
              <a:off x="3959800" y="3170450"/>
              <a:ext cx="1275" cy="1100"/>
            </a:xfrm>
            <a:custGeom>
              <a:avLst/>
              <a:gdLst/>
              <a:ahLst/>
              <a:cxnLst/>
              <a:rect l="l" t="t" r="r" b="b"/>
              <a:pathLst>
                <a:path w="51" h="44" extrusionOk="0">
                  <a:moveTo>
                    <a:pt x="27" y="1"/>
                  </a:moveTo>
                  <a:cubicBezTo>
                    <a:pt x="19" y="1"/>
                    <a:pt x="13" y="9"/>
                    <a:pt x="13" y="18"/>
                  </a:cubicBezTo>
                  <a:cubicBezTo>
                    <a:pt x="0" y="31"/>
                    <a:pt x="13" y="43"/>
                    <a:pt x="25" y="43"/>
                  </a:cubicBezTo>
                  <a:cubicBezTo>
                    <a:pt x="38" y="43"/>
                    <a:pt x="50" y="31"/>
                    <a:pt x="50" y="18"/>
                  </a:cubicBezTo>
                  <a:cubicBezTo>
                    <a:pt x="50" y="18"/>
                    <a:pt x="38" y="6"/>
                    <a:pt x="38" y="6"/>
                  </a:cubicBezTo>
                  <a:cubicBezTo>
                    <a:pt x="34" y="2"/>
                    <a:pt x="30" y="1"/>
                    <a:pt x="27"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3" name="Google Shape;583;p31"/>
            <p:cNvSpPr/>
            <p:nvPr/>
          </p:nvSpPr>
          <p:spPr>
            <a:xfrm>
              <a:off x="3940650" y="3156775"/>
              <a:ext cx="975" cy="975"/>
            </a:xfrm>
            <a:custGeom>
              <a:avLst/>
              <a:gdLst/>
              <a:ahLst/>
              <a:cxnLst/>
              <a:rect l="l" t="t" r="r" b="b"/>
              <a:pathLst>
                <a:path w="39" h="39" extrusionOk="0">
                  <a:moveTo>
                    <a:pt x="26" y="1"/>
                  </a:moveTo>
                  <a:cubicBezTo>
                    <a:pt x="13" y="1"/>
                    <a:pt x="1" y="1"/>
                    <a:pt x="1" y="13"/>
                  </a:cubicBezTo>
                  <a:cubicBezTo>
                    <a:pt x="1" y="26"/>
                    <a:pt x="1" y="38"/>
                    <a:pt x="13" y="38"/>
                  </a:cubicBezTo>
                  <a:cubicBezTo>
                    <a:pt x="26" y="38"/>
                    <a:pt x="38" y="38"/>
                    <a:pt x="38" y="26"/>
                  </a:cubicBezTo>
                  <a:cubicBezTo>
                    <a:pt x="38" y="13"/>
                    <a:pt x="26" y="1"/>
                    <a:pt x="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4" name="Google Shape;584;p31"/>
            <p:cNvSpPr/>
            <p:nvPr/>
          </p:nvSpPr>
          <p:spPr>
            <a:xfrm>
              <a:off x="3931875" y="3148925"/>
              <a:ext cx="1275" cy="1100"/>
            </a:xfrm>
            <a:custGeom>
              <a:avLst/>
              <a:gdLst/>
              <a:ahLst/>
              <a:cxnLst/>
              <a:rect l="l" t="t" r="r" b="b"/>
              <a:pathLst>
                <a:path w="51" h="44" extrusionOk="0">
                  <a:moveTo>
                    <a:pt x="25" y="1"/>
                  </a:moveTo>
                  <a:cubicBezTo>
                    <a:pt x="13" y="1"/>
                    <a:pt x="13" y="13"/>
                    <a:pt x="0" y="26"/>
                  </a:cubicBezTo>
                  <a:cubicBezTo>
                    <a:pt x="0" y="26"/>
                    <a:pt x="13" y="39"/>
                    <a:pt x="25" y="39"/>
                  </a:cubicBezTo>
                  <a:cubicBezTo>
                    <a:pt x="29" y="42"/>
                    <a:pt x="32" y="44"/>
                    <a:pt x="34" y="44"/>
                  </a:cubicBezTo>
                  <a:cubicBezTo>
                    <a:pt x="39" y="44"/>
                    <a:pt x="42" y="35"/>
                    <a:pt x="50" y="26"/>
                  </a:cubicBezTo>
                  <a:cubicBezTo>
                    <a:pt x="50" y="13"/>
                    <a:pt x="38" y="1"/>
                    <a:pt x="25"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5" name="Google Shape;585;p31"/>
            <p:cNvSpPr/>
            <p:nvPr/>
          </p:nvSpPr>
          <p:spPr>
            <a:xfrm>
              <a:off x="3950375" y="3164000"/>
              <a:ext cx="975" cy="1275"/>
            </a:xfrm>
            <a:custGeom>
              <a:avLst/>
              <a:gdLst/>
              <a:ahLst/>
              <a:cxnLst/>
              <a:rect l="l" t="t" r="r" b="b"/>
              <a:pathLst>
                <a:path w="39" h="51" extrusionOk="0">
                  <a:moveTo>
                    <a:pt x="26" y="0"/>
                  </a:moveTo>
                  <a:cubicBezTo>
                    <a:pt x="13" y="0"/>
                    <a:pt x="1" y="13"/>
                    <a:pt x="1" y="25"/>
                  </a:cubicBezTo>
                  <a:cubicBezTo>
                    <a:pt x="1" y="38"/>
                    <a:pt x="1" y="50"/>
                    <a:pt x="13" y="50"/>
                  </a:cubicBezTo>
                  <a:cubicBezTo>
                    <a:pt x="26" y="50"/>
                    <a:pt x="38" y="38"/>
                    <a:pt x="38" y="25"/>
                  </a:cubicBezTo>
                  <a:cubicBezTo>
                    <a:pt x="38" y="13"/>
                    <a:pt x="38" y="13"/>
                    <a:pt x="2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6" name="Google Shape;586;p31"/>
            <p:cNvSpPr/>
            <p:nvPr/>
          </p:nvSpPr>
          <p:spPr>
            <a:xfrm>
              <a:off x="3957600" y="3181475"/>
              <a:ext cx="4400" cy="750"/>
            </a:xfrm>
            <a:custGeom>
              <a:avLst/>
              <a:gdLst/>
              <a:ahLst/>
              <a:cxnLst/>
              <a:rect l="l" t="t" r="r" b="b"/>
              <a:pathLst>
                <a:path w="176" h="30" extrusionOk="0">
                  <a:moveTo>
                    <a:pt x="169" y="0"/>
                  </a:moveTo>
                  <a:cubicBezTo>
                    <a:pt x="168" y="0"/>
                    <a:pt x="166" y="1"/>
                    <a:pt x="163" y="4"/>
                  </a:cubicBezTo>
                  <a:cubicBezTo>
                    <a:pt x="113" y="4"/>
                    <a:pt x="63" y="4"/>
                    <a:pt x="13" y="16"/>
                  </a:cubicBezTo>
                  <a:cubicBezTo>
                    <a:pt x="0" y="16"/>
                    <a:pt x="0" y="29"/>
                    <a:pt x="13" y="29"/>
                  </a:cubicBezTo>
                  <a:cubicBezTo>
                    <a:pt x="63" y="29"/>
                    <a:pt x="113" y="29"/>
                    <a:pt x="163" y="16"/>
                  </a:cubicBezTo>
                  <a:cubicBezTo>
                    <a:pt x="173" y="16"/>
                    <a:pt x="175" y="0"/>
                    <a:pt x="16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7" name="Google Shape;587;p31"/>
            <p:cNvSpPr/>
            <p:nvPr/>
          </p:nvSpPr>
          <p:spPr>
            <a:xfrm>
              <a:off x="3958525" y="3176150"/>
              <a:ext cx="5050" cy="1675"/>
            </a:xfrm>
            <a:custGeom>
              <a:avLst/>
              <a:gdLst/>
              <a:ahLst/>
              <a:cxnLst/>
              <a:rect l="l" t="t" r="r" b="b"/>
              <a:pathLst>
                <a:path w="202" h="67" extrusionOk="0">
                  <a:moveTo>
                    <a:pt x="195" y="0"/>
                  </a:moveTo>
                  <a:cubicBezTo>
                    <a:pt x="194" y="0"/>
                    <a:pt x="192" y="1"/>
                    <a:pt x="189" y="4"/>
                  </a:cubicBezTo>
                  <a:cubicBezTo>
                    <a:pt x="126" y="16"/>
                    <a:pt x="76" y="29"/>
                    <a:pt x="13" y="41"/>
                  </a:cubicBezTo>
                  <a:cubicBezTo>
                    <a:pt x="1" y="54"/>
                    <a:pt x="1" y="66"/>
                    <a:pt x="13" y="66"/>
                  </a:cubicBezTo>
                  <a:cubicBezTo>
                    <a:pt x="76" y="54"/>
                    <a:pt x="139" y="41"/>
                    <a:pt x="189" y="16"/>
                  </a:cubicBezTo>
                  <a:cubicBezTo>
                    <a:pt x="199" y="16"/>
                    <a:pt x="201" y="0"/>
                    <a:pt x="195"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8" name="Google Shape;588;p31"/>
            <p:cNvSpPr/>
            <p:nvPr/>
          </p:nvSpPr>
          <p:spPr>
            <a:xfrm>
              <a:off x="3953200" y="3179050"/>
              <a:ext cx="4425" cy="1275"/>
            </a:xfrm>
            <a:custGeom>
              <a:avLst/>
              <a:gdLst/>
              <a:ahLst/>
              <a:cxnLst/>
              <a:rect l="l" t="t" r="r" b="b"/>
              <a:pathLst>
                <a:path w="177" h="51" extrusionOk="0">
                  <a:moveTo>
                    <a:pt x="164" y="1"/>
                  </a:moveTo>
                  <a:cubicBezTo>
                    <a:pt x="114" y="13"/>
                    <a:pt x="63" y="26"/>
                    <a:pt x="13" y="38"/>
                  </a:cubicBezTo>
                  <a:cubicBezTo>
                    <a:pt x="1" y="38"/>
                    <a:pt x="1" y="51"/>
                    <a:pt x="13" y="51"/>
                  </a:cubicBezTo>
                  <a:cubicBezTo>
                    <a:pt x="63" y="51"/>
                    <a:pt x="114" y="38"/>
                    <a:pt x="164" y="13"/>
                  </a:cubicBezTo>
                  <a:cubicBezTo>
                    <a:pt x="176" y="13"/>
                    <a:pt x="176" y="1"/>
                    <a:pt x="164"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9" name="Google Shape;589;p31"/>
            <p:cNvSpPr/>
            <p:nvPr/>
          </p:nvSpPr>
          <p:spPr>
            <a:xfrm>
              <a:off x="3951325" y="3172475"/>
              <a:ext cx="4100" cy="1575"/>
            </a:xfrm>
            <a:custGeom>
              <a:avLst/>
              <a:gdLst/>
              <a:ahLst/>
              <a:cxnLst/>
              <a:rect l="l" t="t" r="r" b="b"/>
              <a:pathLst>
                <a:path w="164" h="63" extrusionOk="0">
                  <a:moveTo>
                    <a:pt x="151" y="0"/>
                  </a:moveTo>
                  <a:cubicBezTo>
                    <a:pt x="101" y="25"/>
                    <a:pt x="50" y="38"/>
                    <a:pt x="13" y="50"/>
                  </a:cubicBezTo>
                  <a:cubicBezTo>
                    <a:pt x="0" y="50"/>
                    <a:pt x="0" y="63"/>
                    <a:pt x="13" y="63"/>
                  </a:cubicBezTo>
                  <a:cubicBezTo>
                    <a:pt x="63" y="50"/>
                    <a:pt x="113" y="38"/>
                    <a:pt x="151" y="25"/>
                  </a:cubicBezTo>
                  <a:cubicBezTo>
                    <a:pt x="163" y="25"/>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0" name="Google Shape;590;p31"/>
            <p:cNvSpPr/>
            <p:nvPr/>
          </p:nvSpPr>
          <p:spPr>
            <a:xfrm>
              <a:off x="3952250" y="3175275"/>
              <a:ext cx="3800" cy="1600"/>
            </a:xfrm>
            <a:custGeom>
              <a:avLst/>
              <a:gdLst/>
              <a:ahLst/>
              <a:cxnLst/>
              <a:rect l="l" t="t" r="r" b="b"/>
              <a:pathLst>
                <a:path w="152" h="64" extrusionOk="0">
                  <a:moveTo>
                    <a:pt x="126" y="1"/>
                  </a:moveTo>
                  <a:cubicBezTo>
                    <a:pt x="89" y="26"/>
                    <a:pt x="51" y="39"/>
                    <a:pt x="13" y="51"/>
                  </a:cubicBezTo>
                  <a:cubicBezTo>
                    <a:pt x="1" y="51"/>
                    <a:pt x="1" y="64"/>
                    <a:pt x="13" y="64"/>
                  </a:cubicBezTo>
                  <a:cubicBezTo>
                    <a:pt x="64" y="64"/>
                    <a:pt x="101" y="39"/>
                    <a:pt x="139" y="14"/>
                  </a:cubicBezTo>
                  <a:cubicBezTo>
                    <a:pt x="152" y="14"/>
                    <a:pt x="139" y="1"/>
                    <a:pt x="1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1" name="Google Shape;591;p31"/>
            <p:cNvSpPr/>
            <p:nvPr/>
          </p:nvSpPr>
          <p:spPr>
            <a:xfrm>
              <a:off x="3948500" y="3177800"/>
              <a:ext cx="3475" cy="1275"/>
            </a:xfrm>
            <a:custGeom>
              <a:avLst/>
              <a:gdLst/>
              <a:ahLst/>
              <a:cxnLst/>
              <a:rect l="l" t="t" r="r" b="b"/>
              <a:pathLst>
                <a:path w="139" h="51" extrusionOk="0">
                  <a:moveTo>
                    <a:pt x="126" y="0"/>
                  </a:moveTo>
                  <a:cubicBezTo>
                    <a:pt x="88" y="13"/>
                    <a:pt x="51" y="25"/>
                    <a:pt x="0" y="38"/>
                  </a:cubicBezTo>
                  <a:cubicBezTo>
                    <a:pt x="0" y="38"/>
                    <a:pt x="0" y="51"/>
                    <a:pt x="13" y="51"/>
                  </a:cubicBezTo>
                  <a:cubicBezTo>
                    <a:pt x="51" y="51"/>
                    <a:pt x="88" y="38"/>
                    <a:pt x="138" y="13"/>
                  </a:cubicBezTo>
                  <a:cubicBezTo>
                    <a:pt x="138" y="13"/>
                    <a:pt x="138" y="0"/>
                    <a:pt x="12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2" name="Google Shape;592;p31"/>
            <p:cNvSpPr/>
            <p:nvPr/>
          </p:nvSpPr>
          <p:spPr>
            <a:xfrm>
              <a:off x="3945975" y="3174975"/>
              <a:ext cx="4425" cy="1600"/>
            </a:xfrm>
            <a:custGeom>
              <a:avLst/>
              <a:gdLst/>
              <a:ahLst/>
              <a:cxnLst/>
              <a:rect l="l" t="t" r="r" b="b"/>
              <a:pathLst>
                <a:path w="177" h="64" extrusionOk="0">
                  <a:moveTo>
                    <a:pt x="164" y="0"/>
                  </a:moveTo>
                  <a:cubicBezTo>
                    <a:pt x="114" y="26"/>
                    <a:pt x="64" y="26"/>
                    <a:pt x="13" y="51"/>
                  </a:cubicBezTo>
                  <a:cubicBezTo>
                    <a:pt x="1" y="51"/>
                    <a:pt x="1" y="63"/>
                    <a:pt x="13" y="63"/>
                  </a:cubicBezTo>
                  <a:cubicBezTo>
                    <a:pt x="64" y="63"/>
                    <a:pt x="114" y="38"/>
                    <a:pt x="164" y="26"/>
                  </a:cubicBezTo>
                  <a:cubicBezTo>
                    <a:pt x="177" y="26"/>
                    <a:pt x="177" y="0"/>
                    <a:pt x="16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3" name="Google Shape;593;p31"/>
            <p:cNvSpPr/>
            <p:nvPr/>
          </p:nvSpPr>
          <p:spPr>
            <a:xfrm>
              <a:off x="3947325" y="3167450"/>
              <a:ext cx="3700" cy="2650"/>
            </a:xfrm>
            <a:custGeom>
              <a:avLst/>
              <a:gdLst/>
              <a:ahLst/>
              <a:cxnLst/>
              <a:rect l="l" t="t" r="r" b="b"/>
              <a:pathLst>
                <a:path w="148" h="106" extrusionOk="0">
                  <a:moveTo>
                    <a:pt x="123" y="0"/>
                  </a:moveTo>
                  <a:cubicBezTo>
                    <a:pt x="85" y="38"/>
                    <a:pt x="47" y="63"/>
                    <a:pt x="10" y="88"/>
                  </a:cubicBezTo>
                  <a:cubicBezTo>
                    <a:pt x="1" y="97"/>
                    <a:pt x="4" y="106"/>
                    <a:pt x="12" y="106"/>
                  </a:cubicBezTo>
                  <a:cubicBezTo>
                    <a:pt x="15" y="106"/>
                    <a:pt x="19" y="104"/>
                    <a:pt x="22" y="101"/>
                  </a:cubicBezTo>
                  <a:cubicBezTo>
                    <a:pt x="60" y="76"/>
                    <a:pt x="98" y="50"/>
                    <a:pt x="135" y="25"/>
                  </a:cubicBezTo>
                  <a:cubicBezTo>
                    <a:pt x="148" y="13"/>
                    <a:pt x="135" y="0"/>
                    <a:pt x="123"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4" name="Google Shape;594;p31"/>
            <p:cNvSpPr/>
            <p:nvPr/>
          </p:nvSpPr>
          <p:spPr>
            <a:xfrm>
              <a:off x="3949425" y="3170500"/>
              <a:ext cx="2800" cy="1675"/>
            </a:xfrm>
            <a:custGeom>
              <a:avLst/>
              <a:gdLst/>
              <a:ahLst/>
              <a:cxnLst/>
              <a:rect l="l" t="t" r="r" b="b"/>
              <a:pathLst>
                <a:path w="112" h="67" extrusionOk="0">
                  <a:moveTo>
                    <a:pt x="96" y="0"/>
                  </a:moveTo>
                  <a:cubicBezTo>
                    <a:pt x="94" y="0"/>
                    <a:pt x="91" y="1"/>
                    <a:pt x="89" y="4"/>
                  </a:cubicBezTo>
                  <a:cubicBezTo>
                    <a:pt x="64" y="16"/>
                    <a:pt x="39" y="29"/>
                    <a:pt x="14" y="54"/>
                  </a:cubicBezTo>
                  <a:cubicBezTo>
                    <a:pt x="1" y="54"/>
                    <a:pt x="14" y="66"/>
                    <a:pt x="14" y="66"/>
                  </a:cubicBezTo>
                  <a:cubicBezTo>
                    <a:pt x="51" y="54"/>
                    <a:pt x="76" y="29"/>
                    <a:pt x="101" y="16"/>
                  </a:cubicBezTo>
                  <a:cubicBezTo>
                    <a:pt x="111" y="16"/>
                    <a:pt x="105" y="0"/>
                    <a:pt x="9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5" name="Google Shape;595;p31"/>
            <p:cNvSpPr/>
            <p:nvPr/>
          </p:nvSpPr>
          <p:spPr>
            <a:xfrm>
              <a:off x="3962625" y="3177800"/>
              <a:ext cx="4725" cy="950"/>
            </a:xfrm>
            <a:custGeom>
              <a:avLst/>
              <a:gdLst/>
              <a:ahLst/>
              <a:cxnLst/>
              <a:rect l="l" t="t" r="r" b="b"/>
              <a:pathLst>
                <a:path w="189" h="38" extrusionOk="0">
                  <a:moveTo>
                    <a:pt x="163" y="0"/>
                  </a:moveTo>
                  <a:cubicBezTo>
                    <a:pt x="113" y="13"/>
                    <a:pt x="63" y="13"/>
                    <a:pt x="13" y="25"/>
                  </a:cubicBezTo>
                  <a:cubicBezTo>
                    <a:pt x="0" y="25"/>
                    <a:pt x="0" y="38"/>
                    <a:pt x="13" y="38"/>
                  </a:cubicBezTo>
                  <a:cubicBezTo>
                    <a:pt x="63" y="38"/>
                    <a:pt x="126" y="38"/>
                    <a:pt x="176" y="25"/>
                  </a:cubicBezTo>
                  <a:cubicBezTo>
                    <a:pt x="188" y="13"/>
                    <a:pt x="176" y="0"/>
                    <a:pt x="163"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6" name="Google Shape;596;p31"/>
            <p:cNvSpPr/>
            <p:nvPr/>
          </p:nvSpPr>
          <p:spPr>
            <a:xfrm>
              <a:off x="3948175" y="3181250"/>
              <a:ext cx="4425" cy="650"/>
            </a:xfrm>
            <a:custGeom>
              <a:avLst/>
              <a:gdLst/>
              <a:ahLst/>
              <a:cxnLst/>
              <a:rect l="l" t="t" r="r" b="b"/>
              <a:pathLst>
                <a:path w="177" h="26" extrusionOk="0">
                  <a:moveTo>
                    <a:pt x="13" y="0"/>
                  </a:moveTo>
                  <a:cubicBezTo>
                    <a:pt x="13" y="0"/>
                    <a:pt x="1" y="13"/>
                    <a:pt x="13" y="13"/>
                  </a:cubicBezTo>
                  <a:cubicBezTo>
                    <a:pt x="64" y="25"/>
                    <a:pt x="114" y="25"/>
                    <a:pt x="164" y="25"/>
                  </a:cubicBezTo>
                  <a:cubicBezTo>
                    <a:pt x="176" y="25"/>
                    <a:pt x="176" y="13"/>
                    <a:pt x="164" y="13"/>
                  </a:cubicBezTo>
                  <a:cubicBezTo>
                    <a:pt x="114" y="0"/>
                    <a:pt x="64" y="0"/>
                    <a:pt x="13"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7" name="Google Shape;597;p31"/>
            <p:cNvSpPr/>
            <p:nvPr/>
          </p:nvSpPr>
          <p:spPr>
            <a:xfrm>
              <a:off x="3944100" y="3171700"/>
              <a:ext cx="2750" cy="2050"/>
            </a:xfrm>
            <a:custGeom>
              <a:avLst/>
              <a:gdLst/>
              <a:ahLst/>
              <a:cxnLst/>
              <a:rect l="l" t="t" r="r" b="b"/>
              <a:pathLst>
                <a:path w="110" h="82" extrusionOk="0">
                  <a:moveTo>
                    <a:pt x="99" y="1"/>
                  </a:moveTo>
                  <a:cubicBezTo>
                    <a:pt x="96" y="1"/>
                    <a:pt x="92" y="2"/>
                    <a:pt x="88" y="6"/>
                  </a:cubicBezTo>
                  <a:cubicBezTo>
                    <a:pt x="63" y="31"/>
                    <a:pt x="38" y="44"/>
                    <a:pt x="13" y="69"/>
                  </a:cubicBezTo>
                  <a:cubicBezTo>
                    <a:pt x="1" y="69"/>
                    <a:pt x="1" y="81"/>
                    <a:pt x="13" y="81"/>
                  </a:cubicBezTo>
                  <a:cubicBezTo>
                    <a:pt x="51" y="69"/>
                    <a:pt x="76" y="44"/>
                    <a:pt x="101" y="18"/>
                  </a:cubicBezTo>
                  <a:cubicBezTo>
                    <a:pt x="110" y="10"/>
                    <a:pt x="106" y="1"/>
                    <a:pt x="9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8" name="Google Shape;598;p31"/>
            <p:cNvSpPr/>
            <p:nvPr/>
          </p:nvSpPr>
          <p:spPr>
            <a:xfrm>
              <a:off x="3942850" y="3163675"/>
              <a:ext cx="2525" cy="3175"/>
            </a:xfrm>
            <a:custGeom>
              <a:avLst/>
              <a:gdLst/>
              <a:ahLst/>
              <a:cxnLst/>
              <a:rect l="l" t="t" r="r" b="b"/>
              <a:pathLst>
                <a:path w="101" h="127" extrusionOk="0">
                  <a:moveTo>
                    <a:pt x="88" y="1"/>
                  </a:moveTo>
                  <a:cubicBezTo>
                    <a:pt x="51" y="38"/>
                    <a:pt x="26" y="63"/>
                    <a:pt x="0" y="114"/>
                  </a:cubicBezTo>
                  <a:cubicBezTo>
                    <a:pt x="0" y="126"/>
                    <a:pt x="13" y="126"/>
                    <a:pt x="13" y="126"/>
                  </a:cubicBezTo>
                  <a:cubicBezTo>
                    <a:pt x="38" y="88"/>
                    <a:pt x="63" y="51"/>
                    <a:pt x="88" y="13"/>
                  </a:cubicBezTo>
                  <a:cubicBezTo>
                    <a:pt x="101" y="1"/>
                    <a:pt x="88" y="1"/>
                    <a:pt x="8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9" name="Google Shape;599;p31"/>
            <p:cNvSpPr/>
            <p:nvPr/>
          </p:nvSpPr>
          <p:spPr>
            <a:xfrm>
              <a:off x="3945050" y="3166050"/>
              <a:ext cx="2125" cy="2175"/>
            </a:xfrm>
            <a:custGeom>
              <a:avLst/>
              <a:gdLst/>
              <a:ahLst/>
              <a:cxnLst/>
              <a:rect l="l" t="t" r="r" b="b"/>
              <a:pathLst>
                <a:path w="85" h="87" extrusionOk="0">
                  <a:moveTo>
                    <a:pt x="68" y="1"/>
                  </a:moveTo>
                  <a:cubicBezTo>
                    <a:pt x="65" y="1"/>
                    <a:pt x="63" y="2"/>
                    <a:pt x="63" y="6"/>
                  </a:cubicBezTo>
                  <a:cubicBezTo>
                    <a:pt x="38" y="31"/>
                    <a:pt x="25" y="56"/>
                    <a:pt x="0" y="69"/>
                  </a:cubicBezTo>
                  <a:cubicBezTo>
                    <a:pt x="0" y="78"/>
                    <a:pt x="7" y="87"/>
                    <a:pt x="10" y="87"/>
                  </a:cubicBezTo>
                  <a:cubicBezTo>
                    <a:pt x="12" y="87"/>
                    <a:pt x="13" y="85"/>
                    <a:pt x="13" y="81"/>
                  </a:cubicBezTo>
                  <a:cubicBezTo>
                    <a:pt x="38" y="69"/>
                    <a:pt x="63" y="44"/>
                    <a:pt x="76" y="19"/>
                  </a:cubicBezTo>
                  <a:cubicBezTo>
                    <a:pt x="84" y="10"/>
                    <a:pt x="75" y="1"/>
                    <a:pt x="6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0" name="Google Shape;600;p31"/>
            <p:cNvSpPr/>
            <p:nvPr/>
          </p:nvSpPr>
          <p:spPr>
            <a:xfrm>
              <a:off x="3942225" y="3169100"/>
              <a:ext cx="1900" cy="2450"/>
            </a:xfrm>
            <a:custGeom>
              <a:avLst/>
              <a:gdLst/>
              <a:ahLst/>
              <a:cxnLst/>
              <a:rect l="l" t="t" r="r" b="b"/>
              <a:pathLst>
                <a:path w="76" h="98" extrusionOk="0">
                  <a:moveTo>
                    <a:pt x="69" y="0"/>
                  </a:moveTo>
                  <a:cubicBezTo>
                    <a:pt x="66" y="0"/>
                    <a:pt x="63" y="3"/>
                    <a:pt x="63" y="10"/>
                  </a:cubicBezTo>
                  <a:cubicBezTo>
                    <a:pt x="38" y="35"/>
                    <a:pt x="25" y="60"/>
                    <a:pt x="0" y="85"/>
                  </a:cubicBezTo>
                  <a:cubicBezTo>
                    <a:pt x="0" y="97"/>
                    <a:pt x="13" y="97"/>
                    <a:pt x="13" y="97"/>
                  </a:cubicBezTo>
                  <a:cubicBezTo>
                    <a:pt x="38" y="72"/>
                    <a:pt x="51" y="47"/>
                    <a:pt x="76" y="10"/>
                  </a:cubicBezTo>
                  <a:cubicBezTo>
                    <a:pt x="76" y="3"/>
                    <a:pt x="73" y="0"/>
                    <a:pt x="6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1" name="Google Shape;601;p31"/>
            <p:cNvSpPr/>
            <p:nvPr/>
          </p:nvSpPr>
          <p:spPr>
            <a:xfrm>
              <a:off x="3939075" y="3166375"/>
              <a:ext cx="1300" cy="3300"/>
            </a:xfrm>
            <a:custGeom>
              <a:avLst/>
              <a:gdLst/>
              <a:ahLst/>
              <a:cxnLst/>
              <a:rect l="l" t="t" r="r" b="b"/>
              <a:pathLst>
                <a:path w="52" h="132" extrusionOk="0">
                  <a:moveTo>
                    <a:pt x="38" y="0"/>
                  </a:moveTo>
                  <a:cubicBezTo>
                    <a:pt x="34" y="0"/>
                    <a:pt x="30" y="1"/>
                    <a:pt x="26" y="6"/>
                  </a:cubicBezTo>
                  <a:cubicBezTo>
                    <a:pt x="13" y="43"/>
                    <a:pt x="13" y="81"/>
                    <a:pt x="1" y="119"/>
                  </a:cubicBezTo>
                  <a:cubicBezTo>
                    <a:pt x="1" y="131"/>
                    <a:pt x="13" y="131"/>
                    <a:pt x="26" y="131"/>
                  </a:cubicBezTo>
                  <a:cubicBezTo>
                    <a:pt x="39" y="93"/>
                    <a:pt x="39" y="56"/>
                    <a:pt x="51" y="6"/>
                  </a:cubicBezTo>
                  <a:cubicBezTo>
                    <a:pt x="51" y="6"/>
                    <a:pt x="45" y="0"/>
                    <a:pt x="38"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2" name="Google Shape;602;p31"/>
            <p:cNvSpPr/>
            <p:nvPr/>
          </p:nvSpPr>
          <p:spPr>
            <a:xfrm>
              <a:off x="3941275" y="3162100"/>
              <a:ext cx="1275" cy="2475"/>
            </a:xfrm>
            <a:custGeom>
              <a:avLst/>
              <a:gdLst/>
              <a:ahLst/>
              <a:cxnLst/>
              <a:rect l="l" t="t" r="r" b="b"/>
              <a:pathLst>
                <a:path w="51" h="99" extrusionOk="0">
                  <a:moveTo>
                    <a:pt x="38" y="1"/>
                  </a:moveTo>
                  <a:cubicBezTo>
                    <a:pt x="26" y="26"/>
                    <a:pt x="13" y="64"/>
                    <a:pt x="1" y="89"/>
                  </a:cubicBezTo>
                  <a:cubicBezTo>
                    <a:pt x="1" y="95"/>
                    <a:pt x="4" y="98"/>
                    <a:pt x="7" y="98"/>
                  </a:cubicBezTo>
                  <a:cubicBezTo>
                    <a:pt x="10" y="98"/>
                    <a:pt x="13" y="95"/>
                    <a:pt x="13" y="89"/>
                  </a:cubicBezTo>
                  <a:cubicBezTo>
                    <a:pt x="26" y="64"/>
                    <a:pt x="38" y="39"/>
                    <a:pt x="51" y="13"/>
                  </a:cubicBezTo>
                  <a:cubicBezTo>
                    <a:pt x="51" y="1"/>
                    <a:pt x="38" y="1"/>
                    <a:pt x="3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3" name="Google Shape;603;p31"/>
            <p:cNvSpPr/>
            <p:nvPr/>
          </p:nvSpPr>
          <p:spPr>
            <a:xfrm>
              <a:off x="3936900" y="3159050"/>
              <a:ext cx="1425" cy="3625"/>
            </a:xfrm>
            <a:custGeom>
              <a:avLst/>
              <a:gdLst/>
              <a:ahLst/>
              <a:cxnLst/>
              <a:rect l="l" t="t" r="r" b="b"/>
              <a:pathLst>
                <a:path w="57" h="145" extrusionOk="0">
                  <a:moveTo>
                    <a:pt x="49" y="1"/>
                  </a:moveTo>
                  <a:cubicBezTo>
                    <a:pt x="44" y="1"/>
                    <a:pt x="38" y="4"/>
                    <a:pt x="38" y="10"/>
                  </a:cubicBezTo>
                  <a:cubicBezTo>
                    <a:pt x="25" y="48"/>
                    <a:pt x="13" y="85"/>
                    <a:pt x="0" y="135"/>
                  </a:cubicBezTo>
                  <a:cubicBezTo>
                    <a:pt x="0" y="142"/>
                    <a:pt x="3" y="145"/>
                    <a:pt x="8" y="145"/>
                  </a:cubicBezTo>
                  <a:cubicBezTo>
                    <a:pt x="13" y="145"/>
                    <a:pt x="19" y="142"/>
                    <a:pt x="25" y="135"/>
                  </a:cubicBezTo>
                  <a:cubicBezTo>
                    <a:pt x="38" y="98"/>
                    <a:pt x="50" y="48"/>
                    <a:pt x="50" y="10"/>
                  </a:cubicBezTo>
                  <a:cubicBezTo>
                    <a:pt x="56" y="4"/>
                    <a:pt x="53" y="1"/>
                    <a:pt x="4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4" name="Google Shape;604;p31"/>
            <p:cNvSpPr/>
            <p:nvPr/>
          </p:nvSpPr>
          <p:spPr>
            <a:xfrm>
              <a:off x="3937525" y="3163750"/>
              <a:ext cx="1275" cy="3950"/>
            </a:xfrm>
            <a:custGeom>
              <a:avLst/>
              <a:gdLst/>
              <a:ahLst/>
              <a:cxnLst/>
              <a:rect l="l" t="t" r="r" b="b"/>
              <a:pathLst>
                <a:path w="51" h="158" extrusionOk="0">
                  <a:moveTo>
                    <a:pt x="44" y="1"/>
                  </a:moveTo>
                  <a:cubicBezTo>
                    <a:pt x="41" y="1"/>
                    <a:pt x="38" y="4"/>
                    <a:pt x="38" y="10"/>
                  </a:cubicBezTo>
                  <a:cubicBezTo>
                    <a:pt x="25" y="60"/>
                    <a:pt x="13" y="98"/>
                    <a:pt x="0" y="148"/>
                  </a:cubicBezTo>
                  <a:cubicBezTo>
                    <a:pt x="0" y="155"/>
                    <a:pt x="3" y="158"/>
                    <a:pt x="8" y="158"/>
                  </a:cubicBezTo>
                  <a:cubicBezTo>
                    <a:pt x="13" y="158"/>
                    <a:pt x="19" y="155"/>
                    <a:pt x="25" y="148"/>
                  </a:cubicBezTo>
                  <a:cubicBezTo>
                    <a:pt x="38" y="111"/>
                    <a:pt x="38" y="60"/>
                    <a:pt x="50" y="10"/>
                  </a:cubicBezTo>
                  <a:cubicBezTo>
                    <a:pt x="50" y="4"/>
                    <a:pt x="47" y="1"/>
                    <a:pt x="44"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5" name="Google Shape;605;p31"/>
            <p:cNvSpPr/>
            <p:nvPr/>
          </p:nvSpPr>
          <p:spPr>
            <a:xfrm>
              <a:off x="3933125" y="3164800"/>
              <a:ext cx="1275" cy="4075"/>
            </a:xfrm>
            <a:custGeom>
              <a:avLst/>
              <a:gdLst/>
              <a:ahLst/>
              <a:cxnLst/>
              <a:rect l="l" t="t" r="r" b="b"/>
              <a:pathLst>
                <a:path w="51" h="163" extrusionOk="0">
                  <a:moveTo>
                    <a:pt x="15" y="1"/>
                  </a:moveTo>
                  <a:cubicBezTo>
                    <a:pt x="7" y="1"/>
                    <a:pt x="0" y="10"/>
                    <a:pt x="0" y="18"/>
                  </a:cubicBezTo>
                  <a:cubicBezTo>
                    <a:pt x="13" y="69"/>
                    <a:pt x="13" y="106"/>
                    <a:pt x="38" y="156"/>
                  </a:cubicBezTo>
                  <a:cubicBezTo>
                    <a:pt x="38" y="161"/>
                    <a:pt x="39" y="162"/>
                    <a:pt x="41" y="162"/>
                  </a:cubicBezTo>
                  <a:cubicBezTo>
                    <a:pt x="45" y="162"/>
                    <a:pt x="51" y="156"/>
                    <a:pt x="51" y="156"/>
                  </a:cubicBezTo>
                  <a:cubicBezTo>
                    <a:pt x="38" y="106"/>
                    <a:pt x="26" y="56"/>
                    <a:pt x="26" y="6"/>
                  </a:cubicBezTo>
                  <a:cubicBezTo>
                    <a:pt x="22"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6" name="Google Shape;606;p31"/>
            <p:cNvSpPr/>
            <p:nvPr/>
          </p:nvSpPr>
          <p:spPr>
            <a:xfrm>
              <a:off x="3934375" y="3159150"/>
              <a:ext cx="975" cy="3225"/>
            </a:xfrm>
            <a:custGeom>
              <a:avLst/>
              <a:gdLst/>
              <a:ahLst/>
              <a:cxnLst/>
              <a:rect l="l" t="t" r="r" b="b"/>
              <a:pathLst>
                <a:path w="39" h="129" extrusionOk="0">
                  <a:moveTo>
                    <a:pt x="28" y="1"/>
                  </a:moveTo>
                  <a:cubicBezTo>
                    <a:pt x="27" y="1"/>
                    <a:pt x="26" y="2"/>
                    <a:pt x="26" y="6"/>
                  </a:cubicBezTo>
                  <a:cubicBezTo>
                    <a:pt x="13" y="44"/>
                    <a:pt x="1" y="81"/>
                    <a:pt x="1" y="119"/>
                  </a:cubicBezTo>
                  <a:cubicBezTo>
                    <a:pt x="1" y="125"/>
                    <a:pt x="7" y="128"/>
                    <a:pt x="13" y="128"/>
                  </a:cubicBezTo>
                  <a:cubicBezTo>
                    <a:pt x="19" y="128"/>
                    <a:pt x="26" y="125"/>
                    <a:pt x="26" y="119"/>
                  </a:cubicBezTo>
                  <a:cubicBezTo>
                    <a:pt x="26" y="81"/>
                    <a:pt x="38" y="44"/>
                    <a:pt x="38" y="19"/>
                  </a:cubicBezTo>
                  <a:cubicBezTo>
                    <a:pt x="38" y="10"/>
                    <a:pt x="32" y="1"/>
                    <a:pt x="2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7" name="Google Shape;607;p31"/>
            <p:cNvSpPr/>
            <p:nvPr/>
          </p:nvSpPr>
          <p:spPr>
            <a:xfrm>
              <a:off x="3929675" y="3156550"/>
              <a:ext cx="975" cy="4250"/>
            </a:xfrm>
            <a:custGeom>
              <a:avLst/>
              <a:gdLst/>
              <a:ahLst/>
              <a:cxnLst/>
              <a:rect l="l" t="t" r="r" b="b"/>
              <a:pathLst>
                <a:path w="39" h="170" extrusionOk="0">
                  <a:moveTo>
                    <a:pt x="32" y="0"/>
                  </a:moveTo>
                  <a:cubicBezTo>
                    <a:pt x="29" y="0"/>
                    <a:pt x="25" y="3"/>
                    <a:pt x="25" y="10"/>
                  </a:cubicBezTo>
                  <a:cubicBezTo>
                    <a:pt x="13" y="60"/>
                    <a:pt x="0" y="110"/>
                    <a:pt x="25" y="160"/>
                  </a:cubicBezTo>
                  <a:cubicBezTo>
                    <a:pt x="25" y="166"/>
                    <a:pt x="29" y="170"/>
                    <a:pt x="32" y="170"/>
                  </a:cubicBezTo>
                  <a:cubicBezTo>
                    <a:pt x="35" y="170"/>
                    <a:pt x="38" y="166"/>
                    <a:pt x="38" y="160"/>
                  </a:cubicBezTo>
                  <a:cubicBezTo>
                    <a:pt x="25" y="110"/>
                    <a:pt x="25" y="60"/>
                    <a:pt x="38" y="10"/>
                  </a:cubicBezTo>
                  <a:cubicBezTo>
                    <a:pt x="38" y="3"/>
                    <a:pt x="35" y="0"/>
                    <a:pt x="32"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8" name="Google Shape;608;p31"/>
            <p:cNvSpPr/>
            <p:nvPr/>
          </p:nvSpPr>
          <p:spPr>
            <a:xfrm>
              <a:off x="3930775" y="3164075"/>
              <a:ext cx="1425" cy="4475"/>
            </a:xfrm>
            <a:custGeom>
              <a:avLst/>
              <a:gdLst/>
              <a:ahLst/>
              <a:cxnLst/>
              <a:rect l="l" t="t" r="r" b="b"/>
              <a:pathLst>
                <a:path w="57" h="179" extrusionOk="0">
                  <a:moveTo>
                    <a:pt x="8" y="0"/>
                  </a:moveTo>
                  <a:cubicBezTo>
                    <a:pt x="3" y="0"/>
                    <a:pt x="0" y="3"/>
                    <a:pt x="7" y="10"/>
                  </a:cubicBezTo>
                  <a:cubicBezTo>
                    <a:pt x="7" y="60"/>
                    <a:pt x="19" y="123"/>
                    <a:pt x="44" y="173"/>
                  </a:cubicBezTo>
                  <a:cubicBezTo>
                    <a:pt x="44" y="177"/>
                    <a:pt x="46" y="178"/>
                    <a:pt x="47" y="178"/>
                  </a:cubicBezTo>
                  <a:cubicBezTo>
                    <a:pt x="51" y="178"/>
                    <a:pt x="57" y="173"/>
                    <a:pt x="57" y="173"/>
                  </a:cubicBezTo>
                  <a:cubicBezTo>
                    <a:pt x="44" y="110"/>
                    <a:pt x="32" y="60"/>
                    <a:pt x="19" y="10"/>
                  </a:cubicBezTo>
                  <a:cubicBezTo>
                    <a:pt x="19" y="3"/>
                    <a:pt x="13" y="0"/>
                    <a:pt x="8"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9" name="Google Shape;609;p31"/>
            <p:cNvSpPr/>
            <p:nvPr/>
          </p:nvSpPr>
          <p:spPr>
            <a:xfrm>
              <a:off x="3943800" y="3177475"/>
              <a:ext cx="3150" cy="650"/>
            </a:xfrm>
            <a:custGeom>
              <a:avLst/>
              <a:gdLst/>
              <a:ahLst/>
              <a:cxnLst/>
              <a:rect l="l" t="t" r="r" b="b"/>
              <a:pathLst>
                <a:path w="126" h="26" extrusionOk="0">
                  <a:moveTo>
                    <a:pt x="113" y="1"/>
                  </a:moveTo>
                  <a:cubicBezTo>
                    <a:pt x="88" y="1"/>
                    <a:pt x="38" y="13"/>
                    <a:pt x="13" y="13"/>
                  </a:cubicBezTo>
                  <a:cubicBezTo>
                    <a:pt x="0" y="13"/>
                    <a:pt x="0" y="26"/>
                    <a:pt x="13" y="26"/>
                  </a:cubicBezTo>
                  <a:cubicBezTo>
                    <a:pt x="50" y="26"/>
                    <a:pt x="75" y="26"/>
                    <a:pt x="113" y="13"/>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0" name="Google Shape;610;p31"/>
            <p:cNvSpPr/>
            <p:nvPr/>
          </p:nvSpPr>
          <p:spPr>
            <a:xfrm>
              <a:off x="3943800" y="3179675"/>
              <a:ext cx="4100" cy="975"/>
            </a:xfrm>
            <a:custGeom>
              <a:avLst/>
              <a:gdLst/>
              <a:ahLst/>
              <a:cxnLst/>
              <a:rect l="l" t="t" r="r" b="b"/>
              <a:pathLst>
                <a:path w="164" h="39" extrusionOk="0">
                  <a:moveTo>
                    <a:pt x="13" y="1"/>
                  </a:moveTo>
                  <a:cubicBezTo>
                    <a:pt x="0" y="1"/>
                    <a:pt x="0" y="13"/>
                    <a:pt x="13" y="13"/>
                  </a:cubicBezTo>
                  <a:cubicBezTo>
                    <a:pt x="63" y="38"/>
                    <a:pt x="100" y="38"/>
                    <a:pt x="163" y="38"/>
                  </a:cubicBezTo>
                  <a:cubicBezTo>
                    <a:pt x="163" y="38"/>
                    <a:pt x="163" y="13"/>
                    <a:pt x="163" y="13"/>
                  </a:cubicBezTo>
                  <a:cubicBezTo>
                    <a:pt x="113" y="13"/>
                    <a:pt x="63" y="13"/>
                    <a:pt x="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1" name="Google Shape;611;p31"/>
            <p:cNvSpPr/>
            <p:nvPr/>
          </p:nvSpPr>
          <p:spPr>
            <a:xfrm>
              <a:off x="3940975" y="3171375"/>
              <a:ext cx="2850" cy="3125"/>
            </a:xfrm>
            <a:custGeom>
              <a:avLst/>
              <a:gdLst/>
              <a:ahLst/>
              <a:cxnLst/>
              <a:rect l="l" t="t" r="r" b="b"/>
              <a:pathLst>
                <a:path w="114" h="125" extrusionOk="0">
                  <a:moveTo>
                    <a:pt x="104" y="1"/>
                  </a:moveTo>
                  <a:cubicBezTo>
                    <a:pt x="102" y="1"/>
                    <a:pt x="101" y="2"/>
                    <a:pt x="101" y="6"/>
                  </a:cubicBezTo>
                  <a:cubicBezTo>
                    <a:pt x="75" y="44"/>
                    <a:pt x="38" y="69"/>
                    <a:pt x="0" y="107"/>
                  </a:cubicBezTo>
                  <a:cubicBezTo>
                    <a:pt x="0" y="116"/>
                    <a:pt x="0" y="125"/>
                    <a:pt x="5" y="125"/>
                  </a:cubicBezTo>
                  <a:cubicBezTo>
                    <a:pt x="6" y="125"/>
                    <a:pt x="9" y="123"/>
                    <a:pt x="13" y="119"/>
                  </a:cubicBezTo>
                  <a:cubicBezTo>
                    <a:pt x="50" y="94"/>
                    <a:pt x="88" y="57"/>
                    <a:pt x="113" y="6"/>
                  </a:cubicBezTo>
                  <a:cubicBezTo>
                    <a:pt x="113" y="6"/>
                    <a:pt x="108" y="1"/>
                    <a:pt x="104"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2" name="Google Shape;612;p31"/>
            <p:cNvSpPr/>
            <p:nvPr/>
          </p:nvSpPr>
          <p:spPr>
            <a:xfrm>
              <a:off x="3939400" y="3168550"/>
              <a:ext cx="2125" cy="4075"/>
            </a:xfrm>
            <a:custGeom>
              <a:avLst/>
              <a:gdLst/>
              <a:ahLst/>
              <a:cxnLst/>
              <a:rect l="l" t="t" r="r" b="b"/>
              <a:pathLst>
                <a:path w="85" h="163" extrusionOk="0">
                  <a:moveTo>
                    <a:pt x="75" y="1"/>
                  </a:moveTo>
                  <a:cubicBezTo>
                    <a:pt x="72" y="1"/>
                    <a:pt x="67" y="2"/>
                    <a:pt x="63" y="6"/>
                  </a:cubicBezTo>
                  <a:cubicBezTo>
                    <a:pt x="38" y="57"/>
                    <a:pt x="26" y="107"/>
                    <a:pt x="0" y="157"/>
                  </a:cubicBezTo>
                  <a:cubicBezTo>
                    <a:pt x="0" y="157"/>
                    <a:pt x="6" y="163"/>
                    <a:pt x="10" y="163"/>
                  </a:cubicBezTo>
                  <a:cubicBezTo>
                    <a:pt x="12" y="163"/>
                    <a:pt x="13" y="161"/>
                    <a:pt x="13" y="157"/>
                  </a:cubicBezTo>
                  <a:cubicBezTo>
                    <a:pt x="38" y="107"/>
                    <a:pt x="63" y="57"/>
                    <a:pt x="76" y="6"/>
                  </a:cubicBezTo>
                  <a:cubicBezTo>
                    <a:pt x="84" y="6"/>
                    <a:pt x="81" y="1"/>
                    <a:pt x="75"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3" name="Google Shape;613;p31"/>
            <p:cNvSpPr/>
            <p:nvPr/>
          </p:nvSpPr>
          <p:spPr>
            <a:xfrm>
              <a:off x="3935625" y="3166575"/>
              <a:ext cx="975" cy="5825"/>
            </a:xfrm>
            <a:custGeom>
              <a:avLst/>
              <a:gdLst/>
              <a:ahLst/>
              <a:cxnLst/>
              <a:rect l="l" t="t" r="r" b="b"/>
              <a:pathLst>
                <a:path w="39" h="233" extrusionOk="0">
                  <a:moveTo>
                    <a:pt x="13" y="1"/>
                  </a:moveTo>
                  <a:cubicBezTo>
                    <a:pt x="7" y="1"/>
                    <a:pt x="1" y="4"/>
                    <a:pt x="1" y="10"/>
                  </a:cubicBezTo>
                  <a:cubicBezTo>
                    <a:pt x="1" y="85"/>
                    <a:pt x="1" y="161"/>
                    <a:pt x="13" y="223"/>
                  </a:cubicBezTo>
                  <a:cubicBezTo>
                    <a:pt x="20" y="230"/>
                    <a:pt x="26" y="233"/>
                    <a:pt x="31" y="233"/>
                  </a:cubicBezTo>
                  <a:cubicBezTo>
                    <a:pt x="35" y="233"/>
                    <a:pt x="38" y="230"/>
                    <a:pt x="38" y="223"/>
                  </a:cubicBezTo>
                  <a:cubicBezTo>
                    <a:pt x="26" y="148"/>
                    <a:pt x="13" y="85"/>
                    <a:pt x="26" y="10"/>
                  </a:cubicBezTo>
                  <a:cubicBezTo>
                    <a:pt x="26" y="4"/>
                    <a:pt x="20" y="1"/>
                    <a:pt x="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4" name="Google Shape;614;p31"/>
            <p:cNvSpPr/>
            <p:nvPr/>
          </p:nvSpPr>
          <p:spPr>
            <a:xfrm>
              <a:off x="3507100" y="2693375"/>
              <a:ext cx="66825" cy="57675"/>
            </a:xfrm>
            <a:custGeom>
              <a:avLst/>
              <a:gdLst/>
              <a:ahLst/>
              <a:cxnLst/>
              <a:rect l="l" t="t" r="r" b="b"/>
              <a:pathLst>
                <a:path w="2673" h="2307" extrusionOk="0">
                  <a:moveTo>
                    <a:pt x="1313" y="0"/>
                  </a:moveTo>
                  <a:cubicBezTo>
                    <a:pt x="1192" y="0"/>
                    <a:pt x="1071" y="47"/>
                    <a:pt x="991" y="140"/>
                  </a:cubicBezTo>
                  <a:cubicBezTo>
                    <a:pt x="841" y="316"/>
                    <a:pt x="828" y="554"/>
                    <a:pt x="1004" y="880"/>
                  </a:cubicBezTo>
                  <a:cubicBezTo>
                    <a:pt x="849" y="702"/>
                    <a:pt x="649" y="591"/>
                    <a:pt x="404" y="591"/>
                  </a:cubicBezTo>
                  <a:cubicBezTo>
                    <a:pt x="390" y="591"/>
                    <a:pt x="377" y="591"/>
                    <a:pt x="364" y="592"/>
                  </a:cubicBezTo>
                  <a:cubicBezTo>
                    <a:pt x="113" y="604"/>
                    <a:pt x="0" y="943"/>
                    <a:pt x="126" y="1169"/>
                  </a:cubicBezTo>
                  <a:cubicBezTo>
                    <a:pt x="251" y="1382"/>
                    <a:pt x="866" y="1395"/>
                    <a:pt x="866" y="1395"/>
                  </a:cubicBezTo>
                  <a:cubicBezTo>
                    <a:pt x="866" y="1395"/>
                    <a:pt x="565" y="1495"/>
                    <a:pt x="414" y="1709"/>
                  </a:cubicBezTo>
                  <a:cubicBezTo>
                    <a:pt x="326" y="1847"/>
                    <a:pt x="289" y="1997"/>
                    <a:pt x="439" y="2160"/>
                  </a:cubicBezTo>
                  <a:cubicBezTo>
                    <a:pt x="508" y="2242"/>
                    <a:pt x="606" y="2276"/>
                    <a:pt x="703" y="2276"/>
                  </a:cubicBezTo>
                  <a:cubicBezTo>
                    <a:pt x="800" y="2276"/>
                    <a:pt x="897" y="2242"/>
                    <a:pt x="966" y="2185"/>
                  </a:cubicBezTo>
                  <a:cubicBezTo>
                    <a:pt x="1167" y="2010"/>
                    <a:pt x="1268" y="1734"/>
                    <a:pt x="1268" y="1734"/>
                  </a:cubicBezTo>
                  <a:cubicBezTo>
                    <a:pt x="1268" y="1734"/>
                    <a:pt x="1352" y="2307"/>
                    <a:pt x="1716" y="2307"/>
                  </a:cubicBezTo>
                  <a:cubicBezTo>
                    <a:pt x="1773" y="2307"/>
                    <a:pt x="1836" y="2293"/>
                    <a:pt x="1908" y="2261"/>
                  </a:cubicBezTo>
                  <a:cubicBezTo>
                    <a:pt x="2196" y="2123"/>
                    <a:pt x="2108" y="1633"/>
                    <a:pt x="1757" y="1395"/>
                  </a:cubicBezTo>
                  <a:lnTo>
                    <a:pt x="1757" y="1395"/>
                  </a:lnTo>
                  <a:cubicBezTo>
                    <a:pt x="1775" y="1396"/>
                    <a:pt x="1795" y="1397"/>
                    <a:pt x="1815" y="1397"/>
                  </a:cubicBezTo>
                  <a:cubicBezTo>
                    <a:pt x="1996" y="1397"/>
                    <a:pt x="2262" y="1349"/>
                    <a:pt x="2397" y="1282"/>
                  </a:cubicBezTo>
                  <a:cubicBezTo>
                    <a:pt x="2560" y="1194"/>
                    <a:pt x="2673" y="993"/>
                    <a:pt x="2585" y="843"/>
                  </a:cubicBezTo>
                  <a:cubicBezTo>
                    <a:pt x="2535" y="742"/>
                    <a:pt x="2422" y="680"/>
                    <a:pt x="2309" y="655"/>
                  </a:cubicBezTo>
                  <a:cubicBezTo>
                    <a:pt x="2266" y="644"/>
                    <a:pt x="2224" y="640"/>
                    <a:pt x="2182" y="640"/>
                  </a:cubicBezTo>
                  <a:cubicBezTo>
                    <a:pt x="1968" y="640"/>
                    <a:pt x="1768" y="761"/>
                    <a:pt x="1569" y="855"/>
                  </a:cubicBezTo>
                  <a:cubicBezTo>
                    <a:pt x="1682" y="629"/>
                    <a:pt x="1769" y="291"/>
                    <a:pt x="1606" y="115"/>
                  </a:cubicBezTo>
                  <a:cubicBezTo>
                    <a:pt x="1529" y="38"/>
                    <a:pt x="1421" y="0"/>
                    <a:pt x="1313" y="0"/>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5" name="Google Shape;615;p31"/>
            <p:cNvSpPr/>
            <p:nvPr/>
          </p:nvSpPr>
          <p:spPr>
            <a:xfrm>
              <a:off x="3544100" y="2720275"/>
              <a:ext cx="7725" cy="4850"/>
            </a:xfrm>
            <a:custGeom>
              <a:avLst/>
              <a:gdLst/>
              <a:ahLst/>
              <a:cxnLst/>
              <a:rect l="l" t="t" r="r" b="b"/>
              <a:pathLst>
                <a:path w="309" h="194" extrusionOk="0">
                  <a:moveTo>
                    <a:pt x="257" y="1"/>
                  </a:moveTo>
                  <a:cubicBezTo>
                    <a:pt x="251" y="1"/>
                    <a:pt x="246" y="2"/>
                    <a:pt x="239" y="5"/>
                  </a:cubicBezTo>
                  <a:cubicBezTo>
                    <a:pt x="151" y="18"/>
                    <a:pt x="13" y="55"/>
                    <a:pt x="1" y="156"/>
                  </a:cubicBezTo>
                  <a:cubicBezTo>
                    <a:pt x="1" y="181"/>
                    <a:pt x="13" y="193"/>
                    <a:pt x="38" y="193"/>
                  </a:cubicBezTo>
                  <a:cubicBezTo>
                    <a:pt x="126" y="193"/>
                    <a:pt x="189" y="118"/>
                    <a:pt x="264" y="80"/>
                  </a:cubicBezTo>
                  <a:cubicBezTo>
                    <a:pt x="308" y="69"/>
                    <a:pt x="295" y="1"/>
                    <a:pt x="2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6" name="Google Shape;616;p31"/>
            <p:cNvSpPr/>
            <p:nvPr/>
          </p:nvSpPr>
          <p:spPr>
            <a:xfrm>
              <a:off x="3540350" y="2717350"/>
              <a:ext cx="5825" cy="8300"/>
            </a:xfrm>
            <a:custGeom>
              <a:avLst/>
              <a:gdLst/>
              <a:ahLst/>
              <a:cxnLst/>
              <a:rect l="l" t="t" r="r" b="b"/>
              <a:pathLst>
                <a:path w="233" h="332" extrusionOk="0">
                  <a:moveTo>
                    <a:pt x="184" y="1"/>
                  </a:moveTo>
                  <a:cubicBezTo>
                    <a:pt x="176" y="1"/>
                    <a:pt x="169" y="3"/>
                    <a:pt x="163" y="9"/>
                  </a:cubicBezTo>
                  <a:cubicBezTo>
                    <a:pt x="88" y="72"/>
                    <a:pt x="0" y="248"/>
                    <a:pt x="88" y="323"/>
                  </a:cubicBezTo>
                  <a:cubicBezTo>
                    <a:pt x="99" y="328"/>
                    <a:pt x="107" y="331"/>
                    <a:pt x="114" y="331"/>
                  </a:cubicBezTo>
                  <a:cubicBezTo>
                    <a:pt x="124" y="331"/>
                    <a:pt x="131" y="325"/>
                    <a:pt x="138" y="310"/>
                  </a:cubicBezTo>
                  <a:cubicBezTo>
                    <a:pt x="163" y="285"/>
                    <a:pt x="151" y="260"/>
                    <a:pt x="163" y="210"/>
                  </a:cubicBezTo>
                  <a:cubicBezTo>
                    <a:pt x="163" y="147"/>
                    <a:pt x="188" y="97"/>
                    <a:pt x="214" y="47"/>
                  </a:cubicBezTo>
                  <a:cubicBezTo>
                    <a:pt x="233" y="28"/>
                    <a:pt x="208" y="1"/>
                    <a:pt x="18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7" name="Google Shape;617;p31"/>
            <p:cNvSpPr/>
            <p:nvPr/>
          </p:nvSpPr>
          <p:spPr>
            <a:xfrm>
              <a:off x="3538150" y="2709475"/>
              <a:ext cx="3775" cy="9400"/>
            </a:xfrm>
            <a:custGeom>
              <a:avLst/>
              <a:gdLst/>
              <a:ahLst/>
              <a:cxnLst/>
              <a:rect l="l" t="t" r="r" b="b"/>
              <a:pathLst>
                <a:path w="151" h="376" extrusionOk="0">
                  <a:moveTo>
                    <a:pt x="60" y="0"/>
                  </a:moveTo>
                  <a:cubicBezTo>
                    <a:pt x="38" y="0"/>
                    <a:pt x="13" y="14"/>
                    <a:pt x="13" y="36"/>
                  </a:cubicBezTo>
                  <a:cubicBezTo>
                    <a:pt x="26" y="136"/>
                    <a:pt x="0" y="261"/>
                    <a:pt x="51" y="362"/>
                  </a:cubicBezTo>
                  <a:cubicBezTo>
                    <a:pt x="55" y="371"/>
                    <a:pt x="64" y="376"/>
                    <a:pt x="73" y="376"/>
                  </a:cubicBezTo>
                  <a:cubicBezTo>
                    <a:pt x="88" y="376"/>
                    <a:pt x="106" y="365"/>
                    <a:pt x="113" y="349"/>
                  </a:cubicBezTo>
                  <a:cubicBezTo>
                    <a:pt x="151" y="261"/>
                    <a:pt x="113" y="123"/>
                    <a:pt x="88" y="23"/>
                  </a:cubicBezTo>
                  <a:cubicBezTo>
                    <a:pt x="88" y="7"/>
                    <a:pt x="75" y="0"/>
                    <a:pt x="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8" name="Google Shape;618;p31"/>
            <p:cNvSpPr/>
            <p:nvPr/>
          </p:nvSpPr>
          <p:spPr>
            <a:xfrm>
              <a:off x="3535175" y="2716300"/>
              <a:ext cx="8650" cy="10400"/>
            </a:xfrm>
            <a:custGeom>
              <a:avLst/>
              <a:gdLst/>
              <a:ahLst/>
              <a:cxnLst/>
              <a:rect l="l" t="t" r="r" b="b"/>
              <a:pathLst>
                <a:path w="346" h="416" extrusionOk="0">
                  <a:moveTo>
                    <a:pt x="64" y="0"/>
                  </a:moveTo>
                  <a:cubicBezTo>
                    <a:pt x="31" y="0"/>
                    <a:pt x="0" y="38"/>
                    <a:pt x="19" y="76"/>
                  </a:cubicBezTo>
                  <a:cubicBezTo>
                    <a:pt x="69" y="139"/>
                    <a:pt x="107" y="214"/>
                    <a:pt x="157" y="290"/>
                  </a:cubicBezTo>
                  <a:cubicBezTo>
                    <a:pt x="182" y="340"/>
                    <a:pt x="195" y="390"/>
                    <a:pt x="257" y="415"/>
                  </a:cubicBezTo>
                  <a:cubicBezTo>
                    <a:pt x="270" y="415"/>
                    <a:pt x="295" y="403"/>
                    <a:pt x="295" y="390"/>
                  </a:cubicBezTo>
                  <a:cubicBezTo>
                    <a:pt x="345" y="265"/>
                    <a:pt x="170" y="101"/>
                    <a:pt x="94" y="14"/>
                  </a:cubicBezTo>
                  <a:cubicBezTo>
                    <a:pt x="85" y="4"/>
                    <a:pt x="74" y="0"/>
                    <a:pt x="6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9" name="Google Shape;619;p31"/>
            <p:cNvSpPr/>
            <p:nvPr/>
          </p:nvSpPr>
          <p:spPr>
            <a:xfrm>
              <a:off x="3527025" y="2717400"/>
              <a:ext cx="5675" cy="4800"/>
            </a:xfrm>
            <a:custGeom>
              <a:avLst/>
              <a:gdLst/>
              <a:ahLst/>
              <a:cxnLst/>
              <a:rect l="l" t="t" r="r" b="b"/>
              <a:pathLst>
                <a:path w="227" h="192" extrusionOk="0">
                  <a:moveTo>
                    <a:pt x="64" y="0"/>
                  </a:moveTo>
                  <a:cubicBezTo>
                    <a:pt x="36" y="0"/>
                    <a:pt x="1" y="37"/>
                    <a:pt x="31" y="57"/>
                  </a:cubicBezTo>
                  <a:cubicBezTo>
                    <a:pt x="69" y="108"/>
                    <a:pt x="107" y="158"/>
                    <a:pt x="157" y="183"/>
                  </a:cubicBezTo>
                  <a:cubicBezTo>
                    <a:pt x="165" y="189"/>
                    <a:pt x="174" y="191"/>
                    <a:pt x="182" y="191"/>
                  </a:cubicBezTo>
                  <a:cubicBezTo>
                    <a:pt x="208" y="191"/>
                    <a:pt x="226" y="162"/>
                    <a:pt x="207" y="133"/>
                  </a:cubicBezTo>
                  <a:cubicBezTo>
                    <a:pt x="182" y="70"/>
                    <a:pt x="144" y="32"/>
                    <a:pt x="82" y="7"/>
                  </a:cubicBezTo>
                  <a:cubicBezTo>
                    <a:pt x="77" y="2"/>
                    <a:pt x="71" y="0"/>
                    <a:pt x="6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0" name="Google Shape;620;p31"/>
            <p:cNvSpPr/>
            <p:nvPr/>
          </p:nvSpPr>
          <p:spPr>
            <a:xfrm>
              <a:off x="3532175" y="2723075"/>
              <a:ext cx="9675" cy="7500"/>
            </a:xfrm>
            <a:custGeom>
              <a:avLst/>
              <a:gdLst/>
              <a:ahLst/>
              <a:cxnLst/>
              <a:rect l="l" t="t" r="r" b="b"/>
              <a:pathLst>
                <a:path w="387" h="300" extrusionOk="0">
                  <a:moveTo>
                    <a:pt x="84" y="0"/>
                  </a:moveTo>
                  <a:cubicBezTo>
                    <a:pt x="69" y="0"/>
                    <a:pt x="53" y="2"/>
                    <a:pt x="39" y="6"/>
                  </a:cubicBezTo>
                  <a:cubicBezTo>
                    <a:pt x="1" y="19"/>
                    <a:pt x="1" y="94"/>
                    <a:pt x="51" y="94"/>
                  </a:cubicBezTo>
                  <a:cubicBezTo>
                    <a:pt x="56" y="93"/>
                    <a:pt x="61" y="93"/>
                    <a:pt x="66" y="93"/>
                  </a:cubicBezTo>
                  <a:cubicBezTo>
                    <a:pt x="181" y="93"/>
                    <a:pt x="230" y="234"/>
                    <a:pt x="315" y="295"/>
                  </a:cubicBezTo>
                  <a:cubicBezTo>
                    <a:pt x="321" y="298"/>
                    <a:pt x="329" y="299"/>
                    <a:pt x="337" y="299"/>
                  </a:cubicBezTo>
                  <a:cubicBezTo>
                    <a:pt x="361" y="299"/>
                    <a:pt x="387" y="285"/>
                    <a:pt x="377" y="257"/>
                  </a:cubicBezTo>
                  <a:cubicBezTo>
                    <a:pt x="377" y="134"/>
                    <a:pt x="217" y="0"/>
                    <a:pt x="8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1" name="Google Shape;621;p31"/>
            <p:cNvSpPr/>
            <p:nvPr/>
          </p:nvSpPr>
          <p:spPr>
            <a:xfrm>
              <a:off x="3539725" y="2722575"/>
              <a:ext cx="7325" cy="8825"/>
            </a:xfrm>
            <a:custGeom>
              <a:avLst/>
              <a:gdLst/>
              <a:ahLst/>
              <a:cxnLst/>
              <a:rect l="l" t="t" r="r" b="b"/>
              <a:pathLst>
                <a:path w="293" h="353" extrusionOk="0">
                  <a:moveTo>
                    <a:pt x="231" y="0"/>
                  </a:moveTo>
                  <a:cubicBezTo>
                    <a:pt x="221" y="0"/>
                    <a:pt x="210" y="4"/>
                    <a:pt x="201" y="14"/>
                  </a:cubicBezTo>
                  <a:cubicBezTo>
                    <a:pt x="113" y="76"/>
                    <a:pt x="0" y="202"/>
                    <a:pt x="38" y="315"/>
                  </a:cubicBezTo>
                  <a:cubicBezTo>
                    <a:pt x="38" y="339"/>
                    <a:pt x="54" y="353"/>
                    <a:pt x="71" y="353"/>
                  </a:cubicBezTo>
                  <a:cubicBezTo>
                    <a:pt x="81" y="353"/>
                    <a:pt x="92" y="349"/>
                    <a:pt x="101" y="340"/>
                  </a:cubicBezTo>
                  <a:cubicBezTo>
                    <a:pt x="126" y="302"/>
                    <a:pt x="138" y="277"/>
                    <a:pt x="151" y="227"/>
                  </a:cubicBezTo>
                  <a:cubicBezTo>
                    <a:pt x="176" y="164"/>
                    <a:pt x="213" y="114"/>
                    <a:pt x="264" y="76"/>
                  </a:cubicBezTo>
                  <a:cubicBezTo>
                    <a:pt x="292" y="38"/>
                    <a:pt x="263" y="0"/>
                    <a:pt x="23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2" name="Google Shape;622;p31"/>
            <p:cNvSpPr/>
            <p:nvPr/>
          </p:nvSpPr>
          <p:spPr>
            <a:xfrm>
              <a:off x="3541650" y="2724475"/>
              <a:ext cx="10650" cy="7000"/>
            </a:xfrm>
            <a:custGeom>
              <a:avLst/>
              <a:gdLst/>
              <a:ahLst/>
              <a:cxnLst/>
              <a:rect l="l" t="t" r="r" b="b"/>
              <a:pathLst>
                <a:path w="426" h="280" extrusionOk="0">
                  <a:moveTo>
                    <a:pt x="387" y="0"/>
                  </a:moveTo>
                  <a:cubicBezTo>
                    <a:pt x="249" y="13"/>
                    <a:pt x="49" y="76"/>
                    <a:pt x="11" y="226"/>
                  </a:cubicBezTo>
                  <a:cubicBezTo>
                    <a:pt x="1" y="257"/>
                    <a:pt x="24" y="280"/>
                    <a:pt x="54" y="280"/>
                  </a:cubicBezTo>
                  <a:cubicBezTo>
                    <a:pt x="60" y="280"/>
                    <a:pt x="67" y="279"/>
                    <a:pt x="74" y="276"/>
                  </a:cubicBezTo>
                  <a:cubicBezTo>
                    <a:pt x="124" y="239"/>
                    <a:pt x="149" y="189"/>
                    <a:pt x="199" y="151"/>
                  </a:cubicBezTo>
                  <a:cubicBezTo>
                    <a:pt x="262" y="101"/>
                    <a:pt x="325" y="76"/>
                    <a:pt x="400" y="63"/>
                  </a:cubicBezTo>
                  <a:cubicBezTo>
                    <a:pt x="425" y="63"/>
                    <a:pt x="425" y="0"/>
                    <a:pt x="3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3" name="Google Shape;623;p31"/>
            <p:cNvSpPr/>
            <p:nvPr/>
          </p:nvSpPr>
          <p:spPr>
            <a:xfrm>
              <a:off x="3447475" y="2503125"/>
              <a:ext cx="41125" cy="39300"/>
            </a:xfrm>
            <a:custGeom>
              <a:avLst/>
              <a:gdLst/>
              <a:ahLst/>
              <a:cxnLst/>
              <a:rect l="l" t="t" r="r" b="b"/>
              <a:pathLst>
                <a:path w="1645" h="1572" extrusionOk="0">
                  <a:moveTo>
                    <a:pt x="664" y="1"/>
                  </a:moveTo>
                  <a:cubicBezTo>
                    <a:pt x="548" y="1"/>
                    <a:pt x="430" y="86"/>
                    <a:pt x="390" y="196"/>
                  </a:cubicBezTo>
                  <a:cubicBezTo>
                    <a:pt x="352" y="346"/>
                    <a:pt x="415" y="484"/>
                    <a:pt x="603" y="635"/>
                  </a:cubicBezTo>
                  <a:cubicBezTo>
                    <a:pt x="524" y="602"/>
                    <a:pt x="442" y="583"/>
                    <a:pt x="360" y="583"/>
                  </a:cubicBezTo>
                  <a:cubicBezTo>
                    <a:pt x="285" y="583"/>
                    <a:pt x="211" y="599"/>
                    <a:pt x="139" y="635"/>
                  </a:cubicBezTo>
                  <a:cubicBezTo>
                    <a:pt x="1" y="710"/>
                    <a:pt x="26" y="949"/>
                    <a:pt x="151" y="1036"/>
                  </a:cubicBezTo>
                  <a:cubicBezTo>
                    <a:pt x="184" y="1060"/>
                    <a:pt x="229" y="1069"/>
                    <a:pt x="279" y="1069"/>
                  </a:cubicBezTo>
                  <a:cubicBezTo>
                    <a:pt x="441" y="1069"/>
                    <a:pt x="653" y="974"/>
                    <a:pt x="653" y="974"/>
                  </a:cubicBezTo>
                  <a:lnTo>
                    <a:pt x="653" y="974"/>
                  </a:lnTo>
                  <a:cubicBezTo>
                    <a:pt x="653" y="974"/>
                    <a:pt x="503" y="1124"/>
                    <a:pt x="478" y="1287"/>
                  </a:cubicBezTo>
                  <a:cubicBezTo>
                    <a:pt x="453" y="1400"/>
                    <a:pt x="478" y="1488"/>
                    <a:pt x="603" y="1551"/>
                  </a:cubicBezTo>
                  <a:cubicBezTo>
                    <a:pt x="635" y="1565"/>
                    <a:pt x="667" y="1572"/>
                    <a:pt x="698" y="1572"/>
                  </a:cubicBezTo>
                  <a:cubicBezTo>
                    <a:pt x="800" y="1572"/>
                    <a:pt x="891" y="1500"/>
                    <a:pt x="929" y="1413"/>
                  </a:cubicBezTo>
                  <a:cubicBezTo>
                    <a:pt x="1005" y="1262"/>
                    <a:pt x="980" y="1074"/>
                    <a:pt x="980" y="1074"/>
                  </a:cubicBezTo>
                  <a:lnTo>
                    <a:pt x="980" y="1074"/>
                  </a:lnTo>
                  <a:cubicBezTo>
                    <a:pt x="980" y="1074"/>
                    <a:pt x="1141" y="1312"/>
                    <a:pt x="1322" y="1312"/>
                  </a:cubicBezTo>
                  <a:cubicBezTo>
                    <a:pt x="1383" y="1312"/>
                    <a:pt x="1446" y="1285"/>
                    <a:pt x="1507" y="1212"/>
                  </a:cubicBezTo>
                  <a:cubicBezTo>
                    <a:pt x="1645" y="1049"/>
                    <a:pt x="1456" y="785"/>
                    <a:pt x="1180" y="735"/>
                  </a:cubicBezTo>
                  <a:cubicBezTo>
                    <a:pt x="1293" y="698"/>
                    <a:pt x="1469" y="585"/>
                    <a:pt x="1532" y="497"/>
                  </a:cubicBezTo>
                  <a:cubicBezTo>
                    <a:pt x="1607" y="409"/>
                    <a:pt x="1620" y="258"/>
                    <a:pt x="1532" y="183"/>
                  </a:cubicBezTo>
                  <a:cubicBezTo>
                    <a:pt x="1490" y="150"/>
                    <a:pt x="1443" y="138"/>
                    <a:pt x="1393" y="138"/>
                  </a:cubicBezTo>
                  <a:cubicBezTo>
                    <a:pt x="1369" y="138"/>
                    <a:pt x="1344" y="141"/>
                    <a:pt x="1318" y="145"/>
                  </a:cubicBezTo>
                  <a:cubicBezTo>
                    <a:pt x="1143" y="183"/>
                    <a:pt x="1042" y="334"/>
                    <a:pt x="929" y="472"/>
                  </a:cubicBezTo>
                  <a:cubicBezTo>
                    <a:pt x="942" y="309"/>
                    <a:pt x="904" y="70"/>
                    <a:pt x="754" y="20"/>
                  </a:cubicBezTo>
                  <a:cubicBezTo>
                    <a:pt x="725" y="7"/>
                    <a:pt x="694" y="1"/>
                    <a:pt x="664" y="1"/>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4" name="Google Shape;624;p31"/>
            <p:cNvSpPr/>
            <p:nvPr/>
          </p:nvSpPr>
          <p:spPr>
            <a:xfrm>
              <a:off x="3471000" y="2516625"/>
              <a:ext cx="5500" cy="5200"/>
            </a:xfrm>
            <a:custGeom>
              <a:avLst/>
              <a:gdLst/>
              <a:ahLst/>
              <a:cxnLst/>
              <a:rect l="l" t="t" r="r" b="b"/>
              <a:pathLst>
                <a:path w="220" h="208" extrusionOk="0">
                  <a:moveTo>
                    <a:pt x="149" y="0"/>
                  </a:moveTo>
                  <a:cubicBezTo>
                    <a:pt x="141" y="0"/>
                    <a:pt x="134" y="2"/>
                    <a:pt x="126" y="7"/>
                  </a:cubicBezTo>
                  <a:cubicBezTo>
                    <a:pt x="64" y="57"/>
                    <a:pt x="1" y="107"/>
                    <a:pt x="26" y="183"/>
                  </a:cubicBezTo>
                  <a:cubicBezTo>
                    <a:pt x="39" y="195"/>
                    <a:pt x="51" y="208"/>
                    <a:pt x="76" y="208"/>
                  </a:cubicBezTo>
                  <a:cubicBezTo>
                    <a:pt x="139" y="183"/>
                    <a:pt x="139" y="120"/>
                    <a:pt x="189" y="70"/>
                  </a:cubicBezTo>
                  <a:cubicBezTo>
                    <a:pt x="220" y="39"/>
                    <a:pt x="184" y="0"/>
                    <a:pt x="14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5" name="Google Shape;625;p31"/>
            <p:cNvSpPr/>
            <p:nvPr/>
          </p:nvSpPr>
          <p:spPr>
            <a:xfrm>
              <a:off x="3469125" y="2516300"/>
              <a:ext cx="3475" cy="6150"/>
            </a:xfrm>
            <a:custGeom>
              <a:avLst/>
              <a:gdLst/>
              <a:ahLst/>
              <a:cxnLst/>
              <a:rect l="l" t="t" r="r" b="b"/>
              <a:pathLst>
                <a:path w="139" h="246" extrusionOk="0">
                  <a:moveTo>
                    <a:pt x="67" y="1"/>
                  </a:moveTo>
                  <a:cubicBezTo>
                    <a:pt x="54" y="1"/>
                    <a:pt x="43" y="6"/>
                    <a:pt x="38" y="20"/>
                  </a:cubicBezTo>
                  <a:cubicBezTo>
                    <a:pt x="1" y="95"/>
                    <a:pt x="1" y="208"/>
                    <a:pt x="89" y="246"/>
                  </a:cubicBezTo>
                  <a:cubicBezTo>
                    <a:pt x="114" y="246"/>
                    <a:pt x="126" y="233"/>
                    <a:pt x="126" y="221"/>
                  </a:cubicBezTo>
                  <a:cubicBezTo>
                    <a:pt x="139" y="158"/>
                    <a:pt x="101" y="108"/>
                    <a:pt x="114" y="33"/>
                  </a:cubicBezTo>
                  <a:cubicBezTo>
                    <a:pt x="114" y="17"/>
                    <a:pt x="89" y="1"/>
                    <a:pt x="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6" name="Google Shape;626;p31"/>
            <p:cNvSpPr/>
            <p:nvPr/>
          </p:nvSpPr>
          <p:spPr>
            <a:xfrm>
              <a:off x="3464325" y="2513200"/>
              <a:ext cx="4525" cy="6150"/>
            </a:xfrm>
            <a:custGeom>
              <a:avLst/>
              <a:gdLst/>
              <a:ahLst/>
              <a:cxnLst/>
              <a:rect l="l" t="t" r="r" b="b"/>
              <a:pathLst>
                <a:path w="181" h="246" extrusionOk="0">
                  <a:moveTo>
                    <a:pt x="47" y="0"/>
                  </a:moveTo>
                  <a:cubicBezTo>
                    <a:pt x="23" y="0"/>
                    <a:pt x="0" y="23"/>
                    <a:pt x="17" y="56"/>
                  </a:cubicBezTo>
                  <a:cubicBezTo>
                    <a:pt x="42" y="119"/>
                    <a:pt x="67" y="194"/>
                    <a:pt x="117" y="232"/>
                  </a:cubicBezTo>
                  <a:cubicBezTo>
                    <a:pt x="127" y="241"/>
                    <a:pt x="138" y="246"/>
                    <a:pt x="149" y="246"/>
                  </a:cubicBezTo>
                  <a:cubicBezTo>
                    <a:pt x="166" y="246"/>
                    <a:pt x="180" y="235"/>
                    <a:pt x="180" y="219"/>
                  </a:cubicBezTo>
                  <a:cubicBezTo>
                    <a:pt x="168" y="131"/>
                    <a:pt x="130" y="81"/>
                    <a:pt x="80" y="18"/>
                  </a:cubicBezTo>
                  <a:cubicBezTo>
                    <a:pt x="71" y="6"/>
                    <a:pt x="59" y="0"/>
                    <a:pt x="4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7" name="Google Shape;627;p31"/>
            <p:cNvSpPr/>
            <p:nvPr/>
          </p:nvSpPr>
          <p:spPr>
            <a:xfrm>
              <a:off x="3464275" y="2517925"/>
              <a:ext cx="7700" cy="5500"/>
            </a:xfrm>
            <a:custGeom>
              <a:avLst/>
              <a:gdLst/>
              <a:ahLst/>
              <a:cxnLst/>
              <a:rect l="l" t="t" r="r" b="b"/>
              <a:pathLst>
                <a:path w="308" h="220" extrusionOk="0">
                  <a:moveTo>
                    <a:pt x="50" y="0"/>
                  </a:moveTo>
                  <a:cubicBezTo>
                    <a:pt x="13" y="0"/>
                    <a:pt x="1" y="61"/>
                    <a:pt x="44" y="93"/>
                  </a:cubicBezTo>
                  <a:cubicBezTo>
                    <a:pt x="103" y="128"/>
                    <a:pt x="173" y="220"/>
                    <a:pt x="255" y="220"/>
                  </a:cubicBezTo>
                  <a:cubicBezTo>
                    <a:pt x="260" y="220"/>
                    <a:pt x="265" y="219"/>
                    <a:pt x="270" y="219"/>
                  </a:cubicBezTo>
                  <a:cubicBezTo>
                    <a:pt x="283" y="219"/>
                    <a:pt x="308" y="206"/>
                    <a:pt x="308" y="193"/>
                  </a:cubicBezTo>
                  <a:cubicBezTo>
                    <a:pt x="295" y="80"/>
                    <a:pt x="157" y="43"/>
                    <a:pt x="69" y="5"/>
                  </a:cubicBezTo>
                  <a:cubicBezTo>
                    <a:pt x="62" y="2"/>
                    <a:pt x="56" y="0"/>
                    <a:pt x="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8" name="Google Shape;628;p31"/>
            <p:cNvSpPr/>
            <p:nvPr/>
          </p:nvSpPr>
          <p:spPr>
            <a:xfrm>
              <a:off x="3459400" y="2520550"/>
              <a:ext cx="5675" cy="3175"/>
            </a:xfrm>
            <a:custGeom>
              <a:avLst/>
              <a:gdLst/>
              <a:ahLst/>
              <a:cxnLst/>
              <a:rect l="l" t="t" r="r" b="b"/>
              <a:pathLst>
                <a:path w="227" h="127" extrusionOk="0">
                  <a:moveTo>
                    <a:pt x="89" y="1"/>
                  </a:moveTo>
                  <a:cubicBezTo>
                    <a:pt x="38" y="1"/>
                    <a:pt x="1" y="63"/>
                    <a:pt x="51" y="88"/>
                  </a:cubicBezTo>
                  <a:cubicBezTo>
                    <a:pt x="89" y="114"/>
                    <a:pt x="126" y="126"/>
                    <a:pt x="164" y="126"/>
                  </a:cubicBezTo>
                  <a:cubicBezTo>
                    <a:pt x="201" y="126"/>
                    <a:pt x="227" y="76"/>
                    <a:pt x="201" y="51"/>
                  </a:cubicBezTo>
                  <a:cubicBezTo>
                    <a:pt x="164" y="26"/>
                    <a:pt x="139" y="13"/>
                    <a:pt x="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9" name="Google Shape;629;p31"/>
            <p:cNvSpPr/>
            <p:nvPr/>
          </p:nvSpPr>
          <p:spPr>
            <a:xfrm>
              <a:off x="3464175" y="2522200"/>
              <a:ext cx="8750" cy="4025"/>
            </a:xfrm>
            <a:custGeom>
              <a:avLst/>
              <a:gdLst/>
              <a:ahLst/>
              <a:cxnLst/>
              <a:rect l="l" t="t" r="r" b="b"/>
              <a:pathLst>
                <a:path w="350" h="161" extrusionOk="0">
                  <a:moveTo>
                    <a:pt x="141" y="1"/>
                  </a:moveTo>
                  <a:cubicBezTo>
                    <a:pt x="98" y="1"/>
                    <a:pt x="55" y="12"/>
                    <a:pt x="23" y="35"/>
                  </a:cubicBezTo>
                  <a:cubicBezTo>
                    <a:pt x="1" y="69"/>
                    <a:pt x="28" y="112"/>
                    <a:pt x="61" y="112"/>
                  </a:cubicBezTo>
                  <a:cubicBezTo>
                    <a:pt x="65" y="112"/>
                    <a:pt x="69" y="112"/>
                    <a:pt x="73" y="110"/>
                  </a:cubicBezTo>
                  <a:cubicBezTo>
                    <a:pt x="86" y="106"/>
                    <a:pt x="98" y="104"/>
                    <a:pt x="109" y="104"/>
                  </a:cubicBezTo>
                  <a:cubicBezTo>
                    <a:pt x="169" y="104"/>
                    <a:pt x="222" y="150"/>
                    <a:pt x="274" y="160"/>
                  </a:cubicBezTo>
                  <a:cubicBezTo>
                    <a:pt x="312" y="160"/>
                    <a:pt x="349" y="135"/>
                    <a:pt x="324" y="98"/>
                  </a:cubicBezTo>
                  <a:cubicBezTo>
                    <a:pt x="292" y="34"/>
                    <a:pt x="215" y="1"/>
                    <a:pt x="14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0" name="Google Shape;630;p31"/>
            <p:cNvSpPr/>
            <p:nvPr/>
          </p:nvSpPr>
          <p:spPr>
            <a:xfrm>
              <a:off x="3469750" y="2519150"/>
              <a:ext cx="4325" cy="7200"/>
            </a:xfrm>
            <a:custGeom>
              <a:avLst/>
              <a:gdLst/>
              <a:ahLst/>
              <a:cxnLst/>
              <a:rect l="l" t="t" r="r" b="b"/>
              <a:pathLst>
                <a:path w="173" h="288" extrusionOk="0">
                  <a:moveTo>
                    <a:pt x="113" y="1"/>
                  </a:moveTo>
                  <a:cubicBezTo>
                    <a:pt x="98" y="1"/>
                    <a:pt x="84" y="6"/>
                    <a:pt x="76" y="19"/>
                  </a:cubicBezTo>
                  <a:cubicBezTo>
                    <a:pt x="38" y="94"/>
                    <a:pt x="1" y="195"/>
                    <a:pt x="64" y="270"/>
                  </a:cubicBezTo>
                  <a:cubicBezTo>
                    <a:pt x="69" y="281"/>
                    <a:pt x="80" y="287"/>
                    <a:pt x="91" y="287"/>
                  </a:cubicBezTo>
                  <a:cubicBezTo>
                    <a:pt x="105" y="287"/>
                    <a:pt x="119" y="278"/>
                    <a:pt x="126" y="257"/>
                  </a:cubicBezTo>
                  <a:cubicBezTo>
                    <a:pt x="151" y="195"/>
                    <a:pt x="139" y="132"/>
                    <a:pt x="164" y="57"/>
                  </a:cubicBezTo>
                  <a:cubicBezTo>
                    <a:pt x="172" y="23"/>
                    <a:pt x="142" y="1"/>
                    <a:pt x="1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1" name="Google Shape;631;p31"/>
            <p:cNvSpPr/>
            <p:nvPr/>
          </p:nvSpPr>
          <p:spPr>
            <a:xfrm>
              <a:off x="3471325" y="2518925"/>
              <a:ext cx="6475" cy="7100"/>
            </a:xfrm>
            <a:custGeom>
              <a:avLst/>
              <a:gdLst/>
              <a:ahLst/>
              <a:cxnLst/>
              <a:rect l="l" t="t" r="r" b="b"/>
              <a:pathLst>
                <a:path w="259" h="284" extrusionOk="0">
                  <a:moveTo>
                    <a:pt x="204" y="0"/>
                  </a:moveTo>
                  <a:cubicBezTo>
                    <a:pt x="199" y="0"/>
                    <a:pt x="194" y="1"/>
                    <a:pt x="189" y="3"/>
                  </a:cubicBezTo>
                  <a:cubicBezTo>
                    <a:pt x="101" y="53"/>
                    <a:pt x="1" y="141"/>
                    <a:pt x="26" y="254"/>
                  </a:cubicBezTo>
                  <a:cubicBezTo>
                    <a:pt x="26" y="275"/>
                    <a:pt x="41" y="284"/>
                    <a:pt x="59" y="284"/>
                  </a:cubicBezTo>
                  <a:cubicBezTo>
                    <a:pt x="73" y="284"/>
                    <a:pt x="90" y="278"/>
                    <a:pt x="101" y="266"/>
                  </a:cubicBezTo>
                  <a:cubicBezTo>
                    <a:pt x="151" y="191"/>
                    <a:pt x="164" y="116"/>
                    <a:pt x="226" y="53"/>
                  </a:cubicBezTo>
                  <a:cubicBezTo>
                    <a:pt x="259" y="31"/>
                    <a:pt x="235" y="0"/>
                    <a:pt x="2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2" name="Google Shape;632;p31"/>
            <p:cNvSpPr/>
            <p:nvPr/>
          </p:nvSpPr>
          <p:spPr>
            <a:xfrm>
              <a:off x="3477275" y="2620000"/>
              <a:ext cx="75950" cy="67875"/>
            </a:xfrm>
            <a:custGeom>
              <a:avLst/>
              <a:gdLst/>
              <a:ahLst/>
              <a:cxnLst/>
              <a:rect l="l" t="t" r="r" b="b"/>
              <a:pathLst>
                <a:path w="3038" h="2715" extrusionOk="0">
                  <a:moveTo>
                    <a:pt x="1409" y="1"/>
                  </a:moveTo>
                  <a:cubicBezTo>
                    <a:pt x="1240" y="1"/>
                    <a:pt x="1067" y="83"/>
                    <a:pt x="980" y="226"/>
                  </a:cubicBezTo>
                  <a:cubicBezTo>
                    <a:pt x="829" y="465"/>
                    <a:pt x="879" y="728"/>
                    <a:pt x="1130" y="1067"/>
                  </a:cubicBezTo>
                  <a:cubicBezTo>
                    <a:pt x="950" y="917"/>
                    <a:pt x="746" y="839"/>
                    <a:pt x="518" y="839"/>
                  </a:cubicBezTo>
                  <a:cubicBezTo>
                    <a:pt x="460" y="839"/>
                    <a:pt x="401" y="844"/>
                    <a:pt x="340" y="854"/>
                  </a:cubicBezTo>
                  <a:cubicBezTo>
                    <a:pt x="64" y="904"/>
                    <a:pt x="1" y="1318"/>
                    <a:pt x="177" y="1544"/>
                  </a:cubicBezTo>
                  <a:cubicBezTo>
                    <a:pt x="270" y="1664"/>
                    <a:pt x="514" y="1692"/>
                    <a:pt x="723" y="1692"/>
                  </a:cubicBezTo>
                  <a:cubicBezTo>
                    <a:pt x="909" y="1692"/>
                    <a:pt x="1068" y="1670"/>
                    <a:pt x="1068" y="1670"/>
                  </a:cubicBezTo>
                  <a:lnTo>
                    <a:pt x="1068" y="1670"/>
                  </a:lnTo>
                  <a:cubicBezTo>
                    <a:pt x="1068" y="1670"/>
                    <a:pt x="729" y="1845"/>
                    <a:pt x="603" y="2109"/>
                  </a:cubicBezTo>
                  <a:cubicBezTo>
                    <a:pt x="528" y="2284"/>
                    <a:pt x="515" y="2460"/>
                    <a:pt x="704" y="2623"/>
                  </a:cubicBezTo>
                  <a:cubicBezTo>
                    <a:pt x="782" y="2687"/>
                    <a:pt x="872" y="2714"/>
                    <a:pt x="960" y="2714"/>
                  </a:cubicBezTo>
                  <a:cubicBezTo>
                    <a:pt x="1099" y="2714"/>
                    <a:pt x="1234" y="2647"/>
                    <a:pt x="1319" y="2548"/>
                  </a:cubicBezTo>
                  <a:cubicBezTo>
                    <a:pt x="1507" y="2322"/>
                    <a:pt x="1570" y="1983"/>
                    <a:pt x="1570" y="1983"/>
                  </a:cubicBezTo>
                  <a:cubicBezTo>
                    <a:pt x="1570" y="1983"/>
                    <a:pt x="1757" y="2563"/>
                    <a:pt x="2125" y="2563"/>
                  </a:cubicBezTo>
                  <a:cubicBezTo>
                    <a:pt x="2204" y="2563"/>
                    <a:pt x="2290" y="2537"/>
                    <a:pt x="2385" y="2473"/>
                  </a:cubicBezTo>
                  <a:cubicBezTo>
                    <a:pt x="2699" y="2272"/>
                    <a:pt x="2511" y="1732"/>
                    <a:pt x="2072" y="1519"/>
                  </a:cubicBezTo>
                  <a:cubicBezTo>
                    <a:pt x="2272" y="1494"/>
                    <a:pt x="2611" y="1381"/>
                    <a:pt x="2774" y="1268"/>
                  </a:cubicBezTo>
                  <a:cubicBezTo>
                    <a:pt x="2950" y="1155"/>
                    <a:pt x="3038" y="904"/>
                    <a:pt x="2912" y="741"/>
                  </a:cubicBezTo>
                  <a:cubicBezTo>
                    <a:pt x="2837" y="628"/>
                    <a:pt x="2699" y="590"/>
                    <a:pt x="2561" y="578"/>
                  </a:cubicBezTo>
                  <a:cubicBezTo>
                    <a:pt x="2545" y="576"/>
                    <a:pt x="2528" y="576"/>
                    <a:pt x="2512" y="576"/>
                  </a:cubicBezTo>
                  <a:cubicBezTo>
                    <a:pt x="2232" y="576"/>
                    <a:pt x="1995" y="775"/>
                    <a:pt x="1758" y="929"/>
                  </a:cubicBezTo>
                  <a:cubicBezTo>
                    <a:pt x="1858" y="666"/>
                    <a:pt x="1896" y="252"/>
                    <a:pt x="1682" y="88"/>
                  </a:cubicBezTo>
                  <a:cubicBezTo>
                    <a:pt x="1604" y="29"/>
                    <a:pt x="1507" y="1"/>
                    <a:pt x="1409" y="1"/>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3" name="Google Shape;633;p31"/>
            <p:cNvSpPr/>
            <p:nvPr/>
          </p:nvSpPr>
          <p:spPr>
            <a:xfrm>
              <a:off x="3520275" y="2649050"/>
              <a:ext cx="8300" cy="6425"/>
            </a:xfrm>
            <a:custGeom>
              <a:avLst/>
              <a:gdLst/>
              <a:ahLst/>
              <a:cxnLst/>
              <a:rect l="l" t="t" r="r" b="b"/>
              <a:pathLst>
                <a:path w="332" h="257" extrusionOk="0">
                  <a:moveTo>
                    <a:pt x="271" y="1"/>
                  </a:moveTo>
                  <a:cubicBezTo>
                    <a:pt x="265" y="1"/>
                    <a:pt x="258" y="2"/>
                    <a:pt x="251" y="6"/>
                  </a:cubicBezTo>
                  <a:cubicBezTo>
                    <a:pt x="163" y="43"/>
                    <a:pt x="0" y="119"/>
                    <a:pt x="13" y="231"/>
                  </a:cubicBezTo>
                  <a:cubicBezTo>
                    <a:pt x="25" y="244"/>
                    <a:pt x="38" y="257"/>
                    <a:pt x="50" y="257"/>
                  </a:cubicBezTo>
                  <a:cubicBezTo>
                    <a:pt x="101" y="257"/>
                    <a:pt x="113" y="244"/>
                    <a:pt x="138" y="206"/>
                  </a:cubicBezTo>
                  <a:cubicBezTo>
                    <a:pt x="188" y="156"/>
                    <a:pt x="239" y="119"/>
                    <a:pt x="289" y="81"/>
                  </a:cubicBezTo>
                  <a:cubicBezTo>
                    <a:pt x="332" y="59"/>
                    <a:pt x="310" y="1"/>
                    <a:pt x="2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4" name="Google Shape;634;p31"/>
            <p:cNvSpPr/>
            <p:nvPr/>
          </p:nvSpPr>
          <p:spPr>
            <a:xfrm>
              <a:off x="3516200" y="2646600"/>
              <a:ext cx="5475" cy="9625"/>
            </a:xfrm>
            <a:custGeom>
              <a:avLst/>
              <a:gdLst/>
              <a:ahLst/>
              <a:cxnLst/>
              <a:rect l="l" t="t" r="r" b="b"/>
              <a:pathLst>
                <a:path w="219" h="385" extrusionOk="0">
                  <a:moveTo>
                    <a:pt x="167" y="0"/>
                  </a:moveTo>
                  <a:cubicBezTo>
                    <a:pt x="156" y="0"/>
                    <a:pt x="145" y="5"/>
                    <a:pt x="138" y="16"/>
                  </a:cubicBezTo>
                  <a:cubicBezTo>
                    <a:pt x="75" y="104"/>
                    <a:pt x="0" y="304"/>
                    <a:pt x="125" y="380"/>
                  </a:cubicBezTo>
                  <a:cubicBezTo>
                    <a:pt x="129" y="383"/>
                    <a:pt x="134" y="385"/>
                    <a:pt x="139" y="385"/>
                  </a:cubicBezTo>
                  <a:cubicBezTo>
                    <a:pt x="151" y="385"/>
                    <a:pt x="163" y="376"/>
                    <a:pt x="163" y="367"/>
                  </a:cubicBezTo>
                  <a:cubicBezTo>
                    <a:pt x="176" y="317"/>
                    <a:pt x="163" y="292"/>
                    <a:pt x="163" y="242"/>
                  </a:cubicBezTo>
                  <a:cubicBezTo>
                    <a:pt x="151" y="179"/>
                    <a:pt x="176" y="116"/>
                    <a:pt x="201" y="53"/>
                  </a:cubicBezTo>
                  <a:cubicBezTo>
                    <a:pt x="219" y="27"/>
                    <a:pt x="192" y="0"/>
                    <a:pt x="16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5" name="Google Shape;635;p31"/>
            <p:cNvSpPr/>
            <p:nvPr/>
          </p:nvSpPr>
          <p:spPr>
            <a:xfrm>
              <a:off x="3511800" y="2638775"/>
              <a:ext cx="4400" cy="10550"/>
            </a:xfrm>
            <a:custGeom>
              <a:avLst/>
              <a:gdLst/>
              <a:ahLst/>
              <a:cxnLst/>
              <a:rect l="l" t="t" r="r" b="b"/>
              <a:pathLst>
                <a:path w="176" h="422" extrusionOk="0">
                  <a:moveTo>
                    <a:pt x="46" y="0"/>
                  </a:moveTo>
                  <a:cubicBezTo>
                    <a:pt x="24" y="0"/>
                    <a:pt x="0" y="22"/>
                    <a:pt x="0" y="53"/>
                  </a:cubicBezTo>
                  <a:cubicBezTo>
                    <a:pt x="25" y="153"/>
                    <a:pt x="25" y="304"/>
                    <a:pt x="88" y="404"/>
                  </a:cubicBezTo>
                  <a:cubicBezTo>
                    <a:pt x="94" y="415"/>
                    <a:pt x="107" y="422"/>
                    <a:pt x="120" y="422"/>
                  </a:cubicBezTo>
                  <a:cubicBezTo>
                    <a:pt x="136" y="422"/>
                    <a:pt x="151" y="412"/>
                    <a:pt x="151" y="391"/>
                  </a:cubicBezTo>
                  <a:cubicBezTo>
                    <a:pt x="176" y="279"/>
                    <a:pt x="113" y="141"/>
                    <a:pt x="76" y="28"/>
                  </a:cubicBezTo>
                  <a:cubicBezTo>
                    <a:pt x="71" y="8"/>
                    <a:pt x="59" y="0"/>
                    <a:pt x="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6" name="Google Shape;636;p31"/>
            <p:cNvSpPr/>
            <p:nvPr/>
          </p:nvSpPr>
          <p:spPr>
            <a:xfrm>
              <a:off x="3509250" y="2647325"/>
              <a:ext cx="10100" cy="10350"/>
            </a:xfrm>
            <a:custGeom>
              <a:avLst/>
              <a:gdLst/>
              <a:ahLst/>
              <a:cxnLst/>
              <a:rect l="l" t="t" r="r" b="b"/>
              <a:pathLst>
                <a:path w="404" h="414" extrusionOk="0">
                  <a:moveTo>
                    <a:pt x="69" y="0"/>
                  </a:moveTo>
                  <a:cubicBezTo>
                    <a:pt x="30" y="0"/>
                    <a:pt x="0" y="45"/>
                    <a:pt x="40" y="75"/>
                  </a:cubicBezTo>
                  <a:cubicBezTo>
                    <a:pt x="102" y="137"/>
                    <a:pt x="153" y="200"/>
                    <a:pt x="203" y="275"/>
                  </a:cubicBezTo>
                  <a:cubicBezTo>
                    <a:pt x="253" y="326"/>
                    <a:pt x="278" y="388"/>
                    <a:pt x="353" y="413"/>
                  </a:cubicBezTo>
                  <a:cubicBezTo>
                    <a:pt x="366" y="413"/>
                    <a:pt x="391" y="401"/>
                    <a:pt x="391" y="376"/>
                  </a:cubicBezTo>
                  <a:cubicBezTo>
                    <a:pt x="403" y="238"/>
                    <a:pt x="190" y="87"/>
                    <a:pt x="102" y="12"/>
                  </a:cubicBezTo>
                  <a:cubicBezTo>
                    <a:pt x="91" y="4"/>
                    <a:pt x="80" y="0"/>
                    <a:pt x="6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7" name="Google Shape;637;p31"/>
            <p:cNvSpPr/>
            <p:nvPr/>
          </p:nvSpPr>
          <p:spPr>
            <a:xfrm>
              <a:off x="3500375" y="2649625"/>
              <a:ext cx="6650" cy="4650"/>
            </a:xfrm>
            <a:custGeom>
              <a:avLst/>
              <a:gdLst/>
              <a:ahLst/>
              <a:cxnLst/>
              <a:rect l="l" t="t" r="r" b="b"/>
              <a:pathLst>
                <a:path w="266" h="186" extrusionOk="0">
                  <a:moveTo>
                    <a:pt x="59" y="1"/>
                  </a:moveTo>
                  <a:cubicBezTo>
                    <a:pt x="28" y="1"/>
                    <a:pt x="0" y="40"/>
                    <a:pt x="31" y="70"/>
                  </a:cubicBezTo>
                  <a:cubicBezTo>
                    <a:pt x="81" y="121"/>
                    <a:pt x="131" y="171"/>
                    <a:pt x="194" y="183"/>
                  </a:cubicBezTo>
                  <a:cubicBezTo>
                    <a:pt x="199" y="185"/>
                    <a:pt x="204" y="186"/>
                    <a:pt x="209" y="186"/>
                  </a:cubicBezTo>
                  <a:cubicBezTo>
                    <a:pt x="241" y="186"/>
                    <a:pt x="266" y="155"/>
                    <a:pt x="244" y="133"/>
                  </a:cubicBezTo>
                  <a:cubicBezTo>
                    <a:pt x="206" y="70"/>
                    <a:pt x="144" y="33"/>
                    <a:pt x="81" y="8"/>
                  </a:cubicBezTo>
                  <a:cubicBezTo>
                    <a:pt x="74" y="3"/>
                    <a:pt x="66" y="1"/>
                    <a:pt x="5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8" name="Google Shape;638;p31"/>
            <p:cNvSpPr/>
            <p:nvPr/>
          </p:nvSpPr>
          <p:spPr>
            <a:xfrm>
              <a:off x="3506850" y="2655225"/>
              <a:ext cx="11875" cy="7100"/>
            </a:xfrm>
            <a:custGeom>
              <a:avLst/>
              <a:gdLst/>
              <a:ahLst/>
              <a:cxnLst/>
              <a:rect l="l" t="t" r="r" b="b"/>
              <a:pathLst>
                <a:path w="475" h="284" extrusionOk="0">
                  <a:moveTo>
                    <a:pt x="132" y="1"/>
                  </a:moveTo>
                  <a:cubicBezTo>
                    <a:pt x="97" y="1"/>
                    <a:pt x="64" y="7"/>
                    <a:pt x="35" y="22"/>
                  </a:cubicBezTo>
                  <a:cubicBezTo>
                    <a:pt x="0" y="34"/>
                    <a:pt x="19" y="99"/>
                    <a:pt x="62" y="99"/>
                  </a:cubicBezTo>
                  <a:cubicBezTo>
                    <a:pt x="65" y="99"/>
                    <a:pt x="69" y="98"/>
                    <a:pt x="73" y="97"/>
                  </a:cubicBezTo>
                  <a:cubicBezTo>
                    <a:pt x="87" y="94"/>
                    <a:pt x="100" y="92"/>
                    <a:pt x="114" y="92"/>
                  </a:cubicBezTo>
                  <a:cubicBezTo>
                    <a:pt x="229" y="92"/>
                    <a:pt x="310" y="228"/>
                    <a:pt x="412" y="273"/>
                  </a:cubicBezTo>
                  <a:cubicBezTo>
                    <a:pt x="419" y="280"/>
                    <a:pt x="427" y="283"/>
                    <a:pt x="435" y="283"/>
                  </a:cubicBezTo>
                  <a:cubicBezTo>
                    <a:pt x="455" y="283"/>
                    <a:pt x="474" y="263"/>
                    <a:pt x="474" y="235"/>
                  </a:cubicBezTo>
                  <a:cubicBezTo>
                    <a:pt x="444" y="114"/>
                    <a:pt x="275" y="1"/>
                    <a:pt x="1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9" name="Google Shape;639;p31"/>
            <p:cNvSpPr/>
            <p:nvPr/>
          </p:nvSpPr>
          <p:spPr>
            <a:xfrm>
              <a:off x="3516500" y="2652475"/>
              <a:ext cx="7000" cy="10500"/>
            </a:xfrm>
            <a:custGeom>
              <a:avLst/>
              <a:gdLst/>
              <a:ahLst/>
              <a:cxnLst/>
              <a:rect l="l" t="t" r="r" b="b"/>
              <a:pathLst>
                <a:path w="280" h="420" extrusionOk="0">
                  <a:moveTo>
                    <a:pt x="221" y="1"/>
                  </a:moveTo>
                  <a:cubicBezTo>
                    <a:pt x="210" y="1"/>
                    <a:pt x="199" y="6"/>
                    <a:pt x="189" y="19"/>
                  </a:cubicBezTo>
                  <a:cubicBezTo>
                    <a:pt x="113" y="107"/>
                    <a:pt x="1" y="270"/>
                    <a:pt x="51" y="396"/>
                  </a:cubicBezTo>
                  <a:cubicBezTo>
                    <a:pt x="58" y="409"/>
                    <a:pt x="72" y="419"/>
                    <a:pt x="86" y="419"/>
                  </a:cubicBezTo>
                  <a:cubicBezTo>
                    <a:pt x="97" y="419"/>
                    <a:pt x="108" y="413"/>
                    <a:pt x="113" y="396"/>
                  </a:cubicBezTo>
                  <a:cubicBezTo>
                    <a:pt x="139" y="358"/>
                    <a:pt x="139" y="308"/>
                    <a:pt x="151" y="258"/>
                  </a:cubicBezTo>
                  <a:cubicBezTo>
                    <a:pt x="176" y="195"/>
                    <a:pt x="201" y="132"/>
                    <a:pt x="252" y="82"/>
                  </a:cubicBezTo>
                  <a:cubicBezTo>
                    <a:pt x="279" y="45"/>
                    <a:pt x="252" y="1"/>
                    <a:pt x="2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0" name="Google Shape;640;p31"/>
            <p:cNvSpPr/>
            <p:nvPr/>
          </p:nvSpPr>
          <p:spPr>
            <a:xfrm>
              <a:off x="3519000" y="2653850"/>
              <a:ext cx="10925" cy="9100"/>
            </a:xfrm>
            <a:custGeom>
              <a:avLst/>
              <a:gdLst/>
              <a:ahLst/>
              <a:cxnLst/>
              <a:rect l="l" t="t" r="r" b="b"/>
              <a:pathLst>
                <a:path w="437" h="364" extrusionOk="0">
                  <a:moveTo>
                    <a:pt x="400" y="0"/>
                  </a:moveTo>
                  <a:cubicBezTo>
                    <a:pt x="397" y="0"/>
                    <a:pt x="393" y="1"/>
                    <a:pt x="390" y="2"/>
                  </a:cubicBezTo>
                  <a:cubicBezTo>
                    <a:pt x="239" y="27"/>
                    <a:pt x="26" y="140"/>
                    <a:pt x="1" y="303"/>
                  </a:cubicBezTo>
                  <a:cubicBezTo>
                    <a:pt x="1" y="340"/>
                    <a:pt x="21" y="363"/>
                    <a:pt x="47" y="363"/>
                  </a:cubicBezTo>
                  <a:cubicBezTo>
                    <a:pt x="56" y="363"/>
                    <a:pt x="66" y="360"/>
                    <a:pt x="76" y="353"/>
                  </a:cubicBezTo>
                  <a:cubicBezTo>
                    <a:pt x="126" y="303"/>
                    <a:pt x="152" y="240"/>
                    <a:pt x="202" y="190"/>
                  </a:cubicBezTo>
                  <a:cubicBezTo>
                    <a:pt x="252" y="127"/>
                    <a:pt x="327" y="90"/>
                    <a:pt x="403" y="65"/>
                  </a:cubicBezTo>
                  <a:cubicBezTo>
                    <a:pt x="437" y="53"/>
                    <a:pt x="429" y="0"/>
                    <a:pt x="40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1" name="Google Shape;641;p31"/>
            <p:cNvSpPr/>
            <p:nvPr/>
          </p:nvSpPr>
          <p:spPr>
            <a:xfrm>
              <a:off x="3424275" y="2699700"/>
              <a:ext cx="73750" cy="67850"/>
            </a:xfrm>
            <a:custGeom>
              <a:avLst/>
              <a:gdLst/>
              <a:ahLst/>
              <a:cxnLst/>
              <a:rect l="l" t="t" r="r" b="b"/>
              <a:pathLst>
                <a:path w="2950" h="2714" extrusionOk="0">
                  <a:moveTo>
                    <a:pt x="1678" y="0"/>
                  </a:moveTo>
                  <a:cubicBezTo>
                    <a:pt x="1595" y="0"/>
                    <a:pt x="1513" y="20"/>
                    <a:pt x="1443" y="63"/>
                  </a:cubicBezTo>
                  <a:cubicBezTo>
                    <a:pt x="1205" y="201"/>
                    <a:pt x="1117" y="452"/>
                    <a:pt x="1180" y="878"/>
                  </a:cubicBezTo>
                  <a:cubicBezTo>
                    <a:pt x="1067" y="602"/>
                    <a:pt x="879" y="414"/>
                    <a:pt x="590" y="326"/>
                  </a:cubicBezTo>
                  <a:cubicBezTo>
                    <a:pt x="560" y="317"/>
                    <a:pt x="530" y="312"/>
                    <a:pt x="501" y="312"/>
                  </a:cubicBezTo>
                  <a:cubicBezTo>
                    <a:pt x="265" y="312"/>
                    <a:pt x="81" y="609"/>
                    <a:pt x="126" y="866"/>
                  </a:cubicBezTo>
                  <a:cubicBezTo>
                    <a:pt x="176" y="1142"/>
                    <a:pt x="854" y="1380"/>
                    <a:pt x="854" y="1380"/>
                  </a:cubicBezTo>
                  <a:cubicBezTo>
                    <a:pt x="854" y="1380"/>
                    <a:pt x="477" y="1380"/>
                    <a:pt x="239" y="1556"/>
                  </a:cubicBezTo>
                  <a:cubicBezTo>
                    <a:pt x="88" y="1681"/>
                    <a:pt x="0" y="1832"/>
                    <a:pt x="88" y="2058"/>
                  </a:cubicBezTo>
                  <a:cubicBezTo>
                    <a:pt x="162" y="2234"/>
                    <a:pt x="338" y="2314"/>
                    <a:pt x="501" y="2314"/>
                  </a:cubicBezTo>
                  <a:cubicBezTo>
                    <a:pt x="559" y="2314"/>
                    <a:pt x="616" y="2304"/>
                    <a:pt x="665" y="2284"/>
                  </a:cubicBezTo>
                  <a:cubicBezTo>
                    <a:pt x="954" y="2171"/>
                    <a:pt x="1155" y="1895"/>
                    <a:pt x="1155" y="1895"/>
                  </a:cubicBezTo>
                  <a:lnTo>
                    <a:pt x="1155" y="1895"/>
                  </a:lnTo>
                  <a:cubicBezTo>
                    <a:pt x="1155" y="1895"/>
                    <a:pt x="1014" y="2714"/>
                    <a:pt x="1592" y="2714"/>
                  </a:cubicBezTo>
                  <a:cubicBezTo>
                    <a:pt x="1613" y="2714"/>
                    <a:pt x="1634" y="2713"/>
                    <a:pt x="1657" y="2710"/>
                  </a:cubicBezTo>
                  <a:cubicBezTo>
                    <a:pt x="2021" y="2673"/>
                    <a:pt x="2108" y="2096"/>
                    <a:pt x="1820" y="1707"/>
                  </a:cubicBezTo>
                  <a:lnTo>
                    <a:pt x="1820" y="1707"/>
                  </a:lnTo>
                  <a:cubicBezTo>
                    <a:pt x="1969" y="1770"/>
                    <a:pt x="2253" y="1825"/>
                    <a:pt x="2458" y="1825"/>
                  </a:cubicBezTo>
                  <a:cubicBezTo>
                    <a:pt x="2495" y="1825"/>
                    <a:pt x="2529" y="1823"/>
                    <a:pt x="2560" y="1820"/>
                  </a:cubicBezTo>
                  <a:cubicBezTo>
                    <a:pt x="2761" y="1794"/>
                    <a:pt x="2949" y="1619"/>
                    <a:pt x="2924" y="1418"/>
                  </a:cubicBezTo>
                  <a:cubicBezTo>
                    <a:pt x="2912" y="1280"/>
                    <a:pt x="2799" y="1180"/>
                    <a:pt x="2686" y="1104"/>
                  </a:cubicBezTo>
                  <a:cubicBezTo>
                    <a:pt x="2568" y="1028"/>
                    <a:pt x="2433" y="1004"/>
                    <a:pt x="2292" y="1004"/>
                  </a:cubicBezTo>
                  <a:cubicBezTo>
                    <a:pt x="2134" y="1004"/>
                    <a:pt x="1967" y="1034"/>
                    <a:pt x="1807" y="1054"/>
                  </a:cubicBezTo>
                  <a:cubicBezTo>
                    <a:pt x="2021" y="853"/>
                    <a:pt x="2234" y="514"/>
                    <a:pt x="2133" y="263"/>
                  </a:cubicBezTo>
                  <a:cubicBezTo>
                    <a:pt x="2056" y="99"/>
                    <a:pt x="1864" y="0"/>
                    <a:pt x="1678" y="0"/>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2" name="Google Shape;642;p31"/>
            <p:cNvSpPr/>
            <p:nvPr/>
          </p:nvSpPr>
          <p:spPr>
            <a:xfrm>
              <a:off x="3463475" y="2733550"/>
              <a:ext cx="9450" cy="3625"/>
            </a:xfrm>
            <a:custGeom>
              <a:avLst/>
              <a:gdLst/>
              <a:ahLst/>
              <a:cxnLst/>
              <a:rect l="l" t="t" r="r" b="b"/>
              <a:pathLst>
                <a:path w="378" h="145" extrusionOk="0">
                  <a:moveTo>
                    <a:pt x="261" y="1"/>
                  </a:moveTo>
                  <a:cubicBezTo>
                    <a:pt x="166" y="1"/>
                    <a:pt x="54" y="9"/>
                    <a:pt x="13" y="89"/>
                  </a:cubicBezTo>
                  <a:cubicBezTo>
                    <a:pt x="1" y="102"/>
                    <a:pt x="13" y="127"/>
                    <a:pt x="38" y="139"/>
                  </a:cubicBezTo>
                  <a:cubicBezTo>
                    <a:pt x="49" y="143"/>
                    <a:pt x="58" y="144"/>
                    <a:pt x="67" y="144"/>
                  </a:cubicBezTo>
                  <a:cubicBezTo>
                    <a:pt x="87" y="144"/>
                    <a:pt x="103" y="136"/>
                    <a:pt x="139" y="127"/>
                  </a:cubicBezTo>
                  <a:cubicBezTo>
                    <a:pt x="202" y="102"/>
                    <a:pt x="264" y="89"/>
                    <a:pt x="327" y="89"/>
                  </a:cubicBezTo>
                  <a:cubicBezTo>
                    <a:pt x="377" y="89"/>
                    <a:pt x="377" y="1"/>
                    <a:pt x="327" y="1"/>
                  </a:cubicBezTo>
                  <a:cubicBezTo>
                    <a:pt x="307" y="1"/>
                    <a:pt x="284" y="1"/>
                    <a:pt x="26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3" name="Google Shape;643;p31"/>
            <p:cNvSpPr/>
            <p:nvPr/>
          </p:nvSpPr>
          <p:spPr>
            <a:xfrm>
              <a:off x="3460025" y="2728400"/>
              <a:ext cx="8025" cy="8375"/>
            </a:xfrm>
            <a:custGeom>
              <a:avLst/>
              <a:gdLst/>
              <a:ahLst/>
              <a:cxnLst/>
              <a:rect l="l" t="t" r="r" b="b"/>
              <a:pathLst>
                <a:path w="321" h="335" extrusionOk="0">
                  <a:moveTo>
                    <a:pt x="274" y="1"/>
                  </a:moveTo>
                  <a:cubicBezTo>
                    <a:pt x="267" y="1"/>
                    <a:pt x="260" y="2"/>
                    <a:pt x="252" y="6"/>
                  </a:cubicBezTo>
                  <a:cubicBezTo>
                    <a:pt x="151" y="57"/>
                    <a:pt x="1" y="195"/>
                    <a:pt x="76" y="320"/>
                  </a:cubicBezTo>
                  <a:cubicBezTo>
                    <a:pt x="76" y="327"/>
                    <a:pt x="84" y="335"/>
                    <a:pt x="94" y="335"/>
                  </a:cubicBezTo>
                  <a:cubicBezTo>
                    <a:pt x="101" y="335"/>
                    <a:pt x="108" y="331"/>
                    <a:pt x="114" y="320"/>
                  </a:cubicBezTo>
                  <a:cubicBezTo>
                    <a:pt x="151" y="295"/>
                    <a:pt x="151" y="270"/>
                    <a:pt x="164" y="232"/>
                  </a:cubicBezTo>
                  <a:cubicBezTo>
                    <a:pt x="189" y="157"/>
                    <a:pt x="239" y="107"/>
                    <a:pt x="289" y="69"/>
                  </a:cubicBezTo>
                  <a:cubicBezTo>
                    <a:pt x="321" y="48"/>
                    <a:pt x="308" y="1"/>
                    <a:pt x="2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4" name="Google Shape;644;p31"/>
            <p:cNvSpPr/>
            <p:nvPr/>
          </p:nvSpPr>
          <p:spPr>
            <a:xfrm>
              <a:off x="3460350" y="2717825"/>
              <a:ext cx="4400" cy="10450"/>
            </a:xfrm>
            <a:custGeom>
              <a:avLst/>
              <a:gdLst/>
              <a:ahLst/>
              <a:cxnLst/>
              <a:rect l="l" t="t" r="r" b="b"/>
              <a:pathLst>
                <a:path w="176" h="418" extrusionOk="0">
                  <a:moveTo>
                    <a:pt x="131" y="1"/>
                  </a:moveTo>
                  <a:cubicBezTo>
                    <a:pt x="118" y="1"/>
                    <a:pt x="105" y="9"/>
                    <a:pt x="101" y="28"/>
                  </a:cubicBezTo>
                  <a:cubicBezTo>
                    <a:pt x="63" y="141"/>
                    <a:pt x="0" y="279"/>
                    <a:pt x="13" y="379"/>
                  </a:cubicBezTo>
                  <a:cubicBezTo>
                    <a:pt x="13" y="404"/>
                    <a:pt x="29" y="417"/>
                    <a:pt x="43" y="417"/>
                  </a:cubicBezTo>
                  <a:cubicBezTo>
                    <a:pt x="51" y="417"/>
                    <a:pt x="59" y="413"/>
                    <a:pt x="63" y="404"/>
                  </a:cubicBezTo>
                  <a:cubicBezTo>
                    <a:pt x="138" y="316"/>
                    <a:pt x="151" y="166"/>
                    <a:pt x="176" y="53"/>
                  </a:cubicBezTo>
                  <a:cubicBezTo>
                    <a:pt x="176" y="22"/>
                    <a:pt x="152" y="1"/>
                    <a:pt x="13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5" name="Google Shape;645;p31"/>
            <p:cNvSpPr/>
            <p:nvPr/>
          </p:nvSpPr>
          <p:spPr>
            <a:xfrm>
              <a:off x="3456675" y="2724500"/>
              <a:ext cx="5900" cy="12775"/>
            </a:xfrm>
            <a:custGeom>
              <a:avLst/>
              <a:gdLst/>
              <a:ahLst/>
              <a:cxnLst/>
              <a:rect l="l" t="t" r="r" b="b"/>
              <a:pathLst>
                <a:path w="236" h="511" extrusionOk="0">
                  <a:moveTo>
                    <a:pt x="60" y="1"/>
                  </a:moveTo>
                  <a:cubicBezTo>
                    <a:pt x="32" y="1"/>
                    <a:pt x="1" y="29"/>
                    <a:pt x="9" y="62"/>
                  </a:cubicBezTo>
                  <a:cubicBezTo>
                    <a:pt x="34" y="137"/>
                    <a:pt x="59" y="225"/>
                    <a:pt x="72" y="313"/>
                  </a:cubicBezTo>
                  <a:cubicBezTo>
                    <a:pt x="85" y="376"/>
                    <a:pt x="85" y="451"/>
                    <a:pt x="135" y="501"/>
                  </a:cubicBezTo>
                  <a:cubicBezTo>
                    <a:pt x="141" y="508"/>
                    <a:pt x="150" y="511"/>
                    <a:pt x="160" y="511"/>
                  </a:cubicBezTo>
                  <a:cubicBezTo>
                    <a:pt x="169" y="511"/>
                    <a:pt x="179" y="508"/>
                    <a:pt x="185" y="501"/>
                  </a:cubicBezTo>
                  <a:cubicBezTo>
                    <a:pt x="235" y="426"/>
                    <a:pt x="198" y="351"/>
                    <a:pt x="185" y="275"/>
                  </a:cubicBezTo>
                  <a:cubicBezTo>
                    <a:pt x="160" y="188"/>
                    <a:pt x="135" y="112"/>
                    <a:pt x="97" y="24"/>
                  </a:cubicBezTo>
                  <a:cubicBezTo>
                    <a:pt x="89" y="8"/>
                    <a:pt x="75" y="1"/>
                    <a:pt x="6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6" name="Google Shape;646;p31"/>
            <p:cNvSpPr/>
            <p:nvPr/>
          </p:nvSpPr>
          <p:spPr>
            <a:xfrm>
              <a:off x="3447575" y="2722450"/>
              <a:ext cx="4550" cy="6200"/>
            </a:xfrm>
            <a:custGeom>
              <a:avLst/>
              <a:gdLst/>
              <a:ahLst/>
              <a:cxnLst/>
              <a:rect l="l" t="t" r="r" b="b"/>
              <a:pathLst>
                <a:path w="182" h="248" extrusionOk="0">
                  <a:moveTo>
                    <a:pt x="55" y="0"/>
                  </a:moveTo>
                  <a:cubicBezTo>
                    <a:pt x="26" y="0"/>
                    <a:pt x="1" y="23"/>
                    <a:pt x="9" y="56"/>
                  </a:cubicBezTo>
                  <a:cubicBezTo>
                    <a:pt x="34" y="119"/>
                    <a:pt x="60" y="182"/>
                    <a:pt x="110" y="232"/>
                  </a:cubicBezTo>
                  <a:cubicBezTo>
                    <a:pt x="117" y="243"/>
                    <a:pt x="127" y="247"/>
                    <a:pt x="136" y="247"/>
                  </a:cubicBezTo>
                  <a:cubicBezTo>
                    <a:pt x="159" y="247"/>
                    <a:pt x="181" y="221"/>
                    <a:pt x="172" y="194"/>
                  </a:cubicBezTo>
                  <a:cubicBezTo>
                    <a:pt x="160" y="131"/>
                    <a:pt x="135" y="69"/>
                    <a:pt x="97" y="19"/>
                  </a:cubicBezTo>
                  <a:cubicBezTo>
                    <a:pt x="85" y="6"/>
                    <a:pt x="69" y="0"/>
                    <a:pt x="5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7" name="Google Shape;647;p31"/>
            <p:cNvSpPr/>
            <p:nvPr/>
          </p:nvSpPr>
          <p:spPr>
            <a:xfrm>
              <a:off x="3450625" y="2730750"/>
              <a:ext cx="9125" cy="10500"/>
            </a:xfrm>
            <a:custGeom>
              <a:avLst/>
              <a:gdLst/>
              <a:ahLst/>
              <a:cxnLst/>
              <a:rect l="l" t="t" r="r" b="b"/>
              <a:pathLst>
                <a:path w="365" h="420" extrusionOk="0">
                  <a:moveTo>
                    <a:pt x="50" y="0"/>
                  </a:moveTo>
                  <a:cubicBezTo>
                    <a:pt x="13" y="0"/>
                    <a:pt x="0" y="76"/>
                    <a:pt x="50" y="76"/>
                  </a:cubicBezTo>
                  <a:cubicBezTo>
                    <a:pt x="189" y="113"/>
                    <a:pt x="189" y="301"/>
                    <a:pt x="251" y="402"/>
                  </a:cubicBezTo>
                  <a:cubicBezTo>
                    <a:pt x="263" y="413"/>
                    <a:pt x="279" y="419"/>
                    <a:pt x="295" y="419"/>
                  </a:cubicBezTo>
                  <a:cubicBezTo>
                    <a:pt x="314" y="419"/>
                    <a:pt x="332" y="410"/>
                    <a:pt x="339" y="389"/>
                  </a:cubicBezTo>
                  <a:cubicBezTo>
                    <a:pt x="364" y="239"/>
                    <a:pt x="214" y="0"/>
                    <a:pt x="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8" name="Google Shape;648;p31"/>
            <p:cNvSpPr/>
            <p:nvPr/>
          </p:nvSpPr>
          <p:spPr>
            <a:xfrm>
              <a:off x="3457525" y="2734150"/>
              <a:ext cx="9350" cy="8025"/>
            </a:xfrm>
            <a:custGeom>
              <a:avLst/>
              <a:gdLst/>
              <a:ahLst/>
              <a:cxnLst/>
              <a:rect l="l" t="t" r="r" b="b"/>
              <a:pathLst>
                <a:path w="374" h="321" extrusionOk="0">
                  <a:moveTo>
                    <a:pt x="313" y="1"/>
                  </a:moveTo>
                  <a:cubicBezTo>
                    <a:pt x="309" y="1"/>
                    <a:pt x="305" y="1"/>
                    <a:pt x="302" y="2"/>
                  </a:cubicBezTo>
                  <a:cubicBezTo>
                    <a:pt x="189" y="53"/>
                    <a:pt x="13" y="140"/>
                    <a:pt x="0" y="278"/>
                  </a:cubicBezTo>
                  <a:cubicBezTo>
                    <a:pt x="0" y="307"/>
                    <a:pt x="22" y="321"/>
                    <a:pt x="43" y="321"/>
                  </a:cubicBezTo>
                  <a:cubicBezTo>
                    <a:pt x="50" y="321"/>
                    <a:pt x="57" y="319"/>
                    <a:pt x="63" y="316"/>
                  </a:cubicBezTo>
                  <a:cubicBezTo>
                    <a:pt x="113" y="291"/>
                    <a:pt x="138" y="241"/>
                    <a:pt x="176" y="203"/>
                  </a:cubicBezTo>
                  <a:cubicBezTo>
                    <a:pt x="214" y="153"/>
                    <a:pt x="276" y="115"/>
                    <a:pt x="339" y="90"/>
                  </a:cubicBezTo>
                  <a:cubicBezTo>
                    <a:pt x="374" y="67"/>
                    <a:pt x="355" y="1"/>
                    <a:pt x="3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9" name="Google Shape;649;p31"/>
            <p:cNvSpPr/>
            <p:nvPr/>
          </p:nvSpPr>
          <p:spPr>
            <a:xfrm>
              <a:off x="3458475" y="2738125"/>
              <a:ext cx="13500" cy="4875"/>
            </a:xfrm>
            <a:custGeom>
              <a:avLst/>
              <a:gdLst/>
              <a:ahLst/>
              <a:cxnLst/>
              <a:rect l="l" t="t" r="r" b="b"/>
              <a:pathLst>
                <a:path w="540" h="195" extrusionOk="0">
                  <a:moveTo>
                    <a:pt x="353" y="1"/>
                  </a:moveTo>
                  <a:cubicBezTo>
                    <a:pt x="225" y="1"/>
                    <a:pt x="95" y="36"/>
                    <a:pt x="25" y="132"/>
                  </a:cubicBezTo>
                  <a:cubicBezTo>
                    <a:pt x="0" y="157"/>
                    <a:pt x="38" y="195"/>
                    <a:pt x="75" y="195"/>
                  </a:cubicBezTo>
                  <a:cubicBezTo>
                    <a:pt x="138" y="170"/>
                    <a:pt x="201" y="119"/>
                    <a:pt x="264" y="107"/>
                  </a:cubicBezTo>
                  <a:cubicBezTo>
                    <a:pt x="351" y="82"/>
                    <a:pt x="427" y="82"/>
                    <a:pt x="502" y="82"/>
                  </a:cubicBezTo>
                  <a:cubicBezTo>
                    <a:pt x="505" y="83"/>
                    <a:pt x="508" y="83"/>
                    <a:pt x="511" y="83"/>
                  </a:cubicBezTo>
                  <a:cubicBezTo>
                    <a:pt x="539" y="83"/>
                    <a:pt x="537" y="30"/>
                    <a:pt x="515" y="19"/>
                  </a:cubicBezTo>
                  <a:cubicBezTo>
                    <a:pt x="465" y="8"/>
                    <a:pt x="409" y="1"/>
                    <a:pt x="3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0" name="Google Shape;650;p31"/>
            <p:cNvSpPr/>
            <p:nvPr/>
          </p:nvSpPr>
          <p:spPr>
            <a:xfrm>
              <a:off x="3407950" y="2621175"/>
              <a:ext cx="54625" cy="51675"/>
            </a:xfrm>
            <a:custGeom>
              <a:avLst/>
              <a:gdLst/>
              <a:ahLst/>
              <a:cxnLst/>
              <a:rect l="l" t="t" r="r" b="b"/>
              <a:pathLst>
                <a:path w="2185" h="2067" extrusionOk="0">
                  <a:moveTo>
                    <a:pt x="860" y="0"/>
                  </a:moveTo>
                  <a:cubicBezTo>
                    <a:pt x="692" y="0"/>
                    <a:pt x="531" y="114"/>
                    <a:pt x="490" y="280"/>
                  </a:cubicBezTo>
                  <a:cubicBezTo>
                    <a:pt x="440" y="481"/>
                    <a:pt x="540" y="656"/>
                    <a:pt x="791" y="845"/>
                  </a:cubicBezTo>
                  <a:cubicBezTo>
                    <a:pt x="697" y="803"/>
                    <a:pt x="603" y="781"/>
                    <a:pt x="509" y="781"/>
                  </a:cubicBezTo>
                  <a:cubicBezTo>
                    <a:pt x="402" y="781"/>
                    <a:pt x="296" y="810"/>
                    <a:pt x="189" y="870"/>
                  </a:cubicBezTo>
                  <a:cubicBezTo>
                    <a:pt x="1" y="970"/>
                    <a:pt x="51" y="1284"/>
                    <a:pt x="227" y="1397"/>
                  </a:cubicBezTo>
                  <a:cubicBezTo>
                    <a:pt x="262" y="1419"/>
                    <a:pt x="309" y="1428"/>
                    <a:pt x="363" y="1428"/>
                  </a:cubicBezTo>
                  <a:cubicBezTo>
                    <a:pt x="578" y="1428"/>
                    <a:pt x="892" y="1284"/>
                    <a:pt x="892" y="1284"/>
                  </a:cubicBezTo>
                  <a:lnTo>
                    <a:pt x="892" y="1284"/>
                  </a:lnTo>
                  <a:cubicBezTo>
                    <a:pt x="892" y="1284"/>
                    <a:pt x="691" y="1485"/>
                    <a:pt x="666" y="1710"/>
                  </a:cubicBezTo>
                  <a:cubicBezTo>
                    <a:pt x="641" y="1848"/>
                    <a:pt x="678" y="1974"/>
                    <a:pt x="854" y="2049"/>
                  </a:cubicBezTo>
                  <a:cubicBezTo>
                    <a:pt x="888" y="2061"/>
                    <a:pt x="922" y="2067"/>
                    <a:pt x="955" y="2067"/>
                  </a:cubicBezTo>
                  <a:cubicBezTo>
                    <a:pt x="1093" y="2067"/>
                    <a:pt x="1217" y="1970"/>
                    <a:pt x="1268" y="1848"/>
                  </a:cubicBezTo>
                  <a:cubicBezTo>
                    <a:pt x="1356" y="1648"/>
                    <a:pt x="1318" y="1397"/>
                    <a:pt x="1318" y="1397"/>
                  </a:cubicBezTo>
                  <a:lnTo>
                    <a:pt x="1318" y="1397"/>
                  </a:lnTo>
                  <a:cubicBezTo>
                    <a:pt x="1318" y="1397"/>
                    <a:pt x="1528" y="1688"/>
                    <a:pt x="1764" y="1688"/>
                  </a:cubicBezTo>
                  <a:cubicBezTo>
                    <a:pt x="1849" y="1688"/>
                    <a:pt x="1938" y="1650"/>
                    <a:pt x="2021" y="1547"/>
                  </a:cubicBezTo>
                  <a:cubicBezTo>
                    <a:pt x="2184" y="1334"/>
                    <a:pt x="1933" y="995"/>
                    <a:pt x="1569" y="945"/>
                  </a:cubicBezTo>
                  <a:cubicBezTo>
                    <a:pt x="1707" y="882"/>
                    <a:pt x="1921" y="719"/>
                    <a:pt x="2021" y="606"/>
                  </a:cubicBezTo>
                  <a:cubicBezTo>
                    <a:pt x="2109" y="481"/>
                    <a:pt x="2121" y="280"/>
                    <a:pt x="1996" y="192"/>
                  </a:cubicBezTo>
                  <a:cubicBezTo>
                    <a:pt x="1949" y="158"/>
                    <a:pt x="1894" y="146"/>
                    <a:pt x="1841" y="146"/>
                  </a:cubicBezTo>
                  <a:cubicBezTo>
                    <a:pt x="1794" y="146"/>
                    <a:pt x="1748" y="155"/>
                    <a:pt x="1707" y="167"/>
                  </a:cubicBezTo>
                  <a:cubicBezTo>
                    <a:pt x="1481" y="205"/>
                    <a:pt x="1356" y="418"/>
                    <a:pt x="1218" y="594"/>
                  </a:cubicBezTo>
                  <a:cubicBezTo>
                    <a:pt x="1218" y="380"/>
                    <a:pt x="1155" y="92"/>
                    <a:pt x="967" y="16"/>
                  </a:cubicBezTo>
                  <a:cubicBezTo>
                    <a:pt x="932" y="5"/>
                    <a:pt x="895" y="0"/>
                    <a:pt x="860" y="0"/>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1" name="Google Shape;651;p31"/>
            <p:cNvSpPr/>
            <p:nvPr/>
          </p:nvSpPr>
          <p:spPr>
            <a:xfrm>
              <a:off x="3439325" y="2638525"/>
              <a:ext cx="6100" cy="6425"/>
            </a:xfrm>
            <a:custGeom>
              <a:avLst/>
              <a:gdLst/>
              <a:ahLst/>
              <a:cxnLst/>
              <a:rect l="l" t="t" r="r" b="b"/>
              <a:pathLst>
                <a:path w="244" h="257" extrusionOk="0">
                  <a:moveTo>
                    <a:pt x="183" y="1"/>
                  </a:moveTo>
                  <a:cubicBezTo>
                    <a:pt x="173" y="1"/>
                    <a:pt x="162" y="4"/>
                    <a:pt x="151" y="12"/>
                  </a:cubicBezTo>
                  <a:cubicBezTo>
                    <a:pt x="101" y="63"/>
                    <a:pt x="1" y="151"/>
                    <a:pt x="38" y="238"/>
                  </a:cubicBezTo>
                  <a:cubicBezTo>
                    <a:pt x="47" y="247"/>
                    <a:pt x="56" y="256"/>
                    <a:pt x="65" y="256"/>
                  </a:cubicBezTo>
                  <a:cubicBezTo>
                    <a:pt x="68" y="256"/>
                    <a:pt x="72" y="255"/>
                    <a:pt x="76" y="251"/>
                  </a:cubicBezTo>
                  <a:cubicBezTo>
                    <a:pt x="151" y="238"/>
                    <a:pt x="176" y="138"/>
                    <a:pt x="214" y="75"/>
                  </a:cubicBezTo>
                  <a:cubicBezTo>
                    <a:pt x="243" y="46"/>
                    <a:pt x="219" y="1"/>
                    <a:pt x="18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2" name="Google Shape;652;p31"/>
            <p:cNvSpPr/>
            <p:nvPr/>
          </p:nvSpPr>
          <p:spPr>
            <a:xfrm>
              <a:off x="3436825" y="2638425"/>
              <a:ext cx="3775" cy="7650"/>
            </a:xfrm>
            <a:custGeom>
              <a:avLst/>
              <a:gdLst/>
              <a:ahLst/>
              <a:cxnLst/>
              <a:rect l="l" t="t" r="r" b="b"/>
              <a:pathLst>
                <a:path w="151" h="306" extrusionOk="0">
                  <a:moveTo>
                    <a:pt x="75" y="1"/>
                  </a:moveTo>
                  <a:cubicBezTo>
                    <a:pt x="62" y="1"/>
                    <a:pt x="48" y="9"/>
                    <a:pt x="38" y="29"/>
                  </a:cubicBezTo>
                  <a:cubicBezTo>
                    <a:pt x="13" y="117"/>
                    <a:pt x="0" y="267"/>
                    <a:pt x="113" y="305"/>
                  </a:cubicBezTo>
                  <a:cubicBezTo>
                    <a:pt x="138" y="305"/>
                    <a:pt x="151" y="293"/>
                    <a:pt x="151" y="267"/>
                  </a:cubicBezTo>
                  <a:cubicBezTo>
                    <a:pt x="151" y="192"/>
                    <a:pt x="101" y="129"/>
                    <a:pt x="113" y="42"/>
                  </a:cubicBezTo>
                  <a:cubicBezTo>
                    <a:pt x="113" y="19"/>
                    <a:pt x="95" y="1"/>
                    <a:pt x="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3" name="Google Shape;653;p31"/>
            <p:cNvSpPr/>
            <p:nvPr/>
          </p:nvSpPr>
          <p:spPr>
            <a:xfrm>
              <a:off x="3430125" y="2634600"/>
              <a:ext cx="5450" cy="7500"/>
            </a:xfrm>
            <a:custGeom>
              <a:avLst/>
              <a:gdLst/>
              <a:ahLst/>
              <a:cxnLst/>
              <a:rect l="l" t="t" r="r" b="b"/>
              <a:pathLst>
                <a:path w="218" h="300" extrusionOk="0">
                  <a:moveTo>
                    <a:pt x="51" y="1"/>
                  </a:moveTo>
                  <a:cubicBezTo>
                    <a:pt x="23" y="1"/>
                    <a:pt x="0" y="23"/>
                    <a:pt x="17" y="57"/>
                  </a:cubicBezTo>
                  <a:cubicBezTo>
                    <a:pt x="67" y="132"/>
                    <a:pt x="92" y="232"/>
                    <a:pt x="168" y="295"/>
                  </a:cubicBezTo>
                  <a:cubicBezTo>
                    <a:pt x="174" y="298"/>
                    <a:pt x="181" y="300"/>
                    <a:pt x="187" y="300"/>
                  </a:cubicBezTo>
                  <a:cubicBezTo>
                    <a:pt x="204" y="300"/>
                    <a:pt x="218" y="288"/>
                    <a:pt x="218" y="270"/>
                  </a:cubicBezTo>
                  <a:cubicBezTo>
                    <a:pt x="218" y="169"/>
                    <a:pt x="143" y="94"/>
                    <a:pt x="92" y="19"/>
                  </a:cubicBezTo>
                  <a:cubicBezTo>
                    <a:pt x="80" y="6"/>
                    <a:pt x="65" y="1"/>
                    <a:pt x="5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4" name="Google Shape;654;p31"/>
            <p:cNvSpPr/>
            <p:nvPr/>
          </p:nvSpPr>
          <p:spPr>
            <a:xfrm>
              <a:off x="3430650" y="2640900"/>
              <a:ext cx="9325" cy="6425"/>
            </a:xfrm>
            <a:custGeom>
              <a:avLst/>
              <a:gdLst/>
              <a:ahLst/>
              <a:cxnLst/>
              <a:rect l="l" t="t" r="r" b="b"/>
              <a:pathLst>
                <a:path w="373" h="257" extrusionOk="0">
                  <a:moveTo>
                    <a:pt x="54" y="1"/>
                  </a:moveTo>
                  <a:cubicBezTo>
                    <a:pt x="16" y="1"/>
                    <a:pt x="1" y="71"/>
                    <a:pt x="34" y="93"/>
                  </a:cubicBezTo>
                  <a:cubicBezTo>
                    <a:pt x="97" y="118"/>
                    <a:pt x="147" y="156"/>
                    <a:pt x="209" y="194"/>
                  </a:cubicBezTo>
                  <a:cubicBezTo>
                    <a:pt x="260" y="231"/>
                    <a:pt x="285" y="256"/>
                    <a:pt x="348" y="256"/>
                  </a:cubicBezTo>
                  <a:cubicBezTo>
                    <a:pt x="360" y="256"/>
                    <a:pt x="373" y="231"/>
                    <a:pt x="373" y="206"/>
                  </a:cubicBezTo>
                  <a:cubicBezTo>
                    <a:pt x="360" y="93"/>
                    <a:pt x="172" y="43"/>
                    <a:pt x="71" y="5"/>
                  </a:cubicBezTo>
                  <a:cubicBezTo>
                    <a:pt x="65" y="2"/>
                    <a:pt x="60" y="1"/>
                    <a:pt x="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5" name="Google Shape;655;p31"/>
            <p:cNvSpPr/>
            <p:nvPr/>
          </p:nvSpPr>
          <p:spPr>
            <a:xfrm>
              <a:off x="3424650" y="2644750"/>
              <a:ext cx="6225" cy="3200"/>
            </a:xfrm>
            <a:custGeom>
              <a:avLst/>
              <a:gdLst/>
              <a:ahLst/>
              <a:cxnLst/>
              <a:rect l="l" t="t" r="r" b="b"/>
              <a:pathLst>
                <a:path w="249" h="128" extrusionOk="0">
                  <a:moveTo>
                    <a:pt x="52" y="1"/>
                  </a:moveTo>
                  <a:cubicBezTo>
                    <a:pt x="19" y="1"/>
                    <a:pt x="1" y="67"/>
                    <a:pt x="35" y="90"/>
                  </a:cubicBezTo>
                  <a:cubicBezTo>
                    <a:pt x="86" y="115"/>
                    <a:pt x="136" y="127"/>
                    <a:pt x="199" y="127"/>
                  </a:cubicBezTo>
                  <a:cubicBezTo>
                    <a:pt x="236" y="127"/>
                    <a:pt x="249" y="77"/>
                    <a:pt x="211" y="52"/>
                  </a:cubicBezTo>
                  <a:cubicBezTo>
                    <a:pt x="173" y="14"/>
                    <a:pt x="123" y="2"/>
                    <a:pt x="60" y="2"/>
                  </a:cubicBezTo>
                  <a:cubicBezTo>
                    <a:pt x="58" y="1"/>
                    <a:pt x="55" y="1"/>
                    <a:pt x="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6" name="Google Shape;656;p31"/>
            <p:cNvSpPr/>
            <p:nvPr/>
          </p:nvSpPr>
          <p:spPr>
            <a:xfrm>
              <a:off x="3430700" y="2646400"/>
              <a:ext cx="10225" cy="4375"/>
            </a:xfrm>
            <a:custGeom>
              <a:avLst/>
              <a:gdLst/>
              <a:ahLst/>
              <a:cxnLst/>
              <a:rect l="l" t="t" r="r" b="b"/>
              <a:pathLst>
                <a:path w="409" h="175" extrusionOk="0">
                  <a:moveTo>
                    <a:pt x="171" y="0"/>
                  </a:moveTo>
                  <a:cubicBezTo>
                    <a:pt x="116" y="0"/>
                    <a:pt x="65" y="16"/>
                    <a:pt x="32" y="49"/>
                  </a:cubicBezTo>
                  <a:cubicBezTo>
                    <a:pt x="0" y="80"/>
                    <a:pt x="31" y="130"/>
                    <a:pt x="63" y="130"/>
                  </a:cubicBezTo>
                  <a:cubicBezTo>
                    <a:pt x="70" y="130"/>
                    <a:pt x="76" y="128"/>
                    <a:pt x="82" y="124"/>
                  </a:cubicBezTo>
                  <a:cubicBezTo>
                    <a:pt x="100" y="114"/>
                    <a:pt x="118" y="110"/>
                    <a:pt x="136" y="110"/>
                  </a:cubicBezTo>
                  <a:cubicBezTo>
                    <a:pt x="210" y="110"/>
                    <a:pt x="288" y="174"/>
                    <a:pt x="358" y="174"/>
                  </a:cubicBezTo>
                  <a:cubicBezTo>
                    <a:pt x="396" y="174"/>
                    <a:pt x="408" y="137"/>
                    <a:pt x="396" y="112"/>
                  </a:cubicBezTo>
                  <a:cubicBezTo>
                    <a:pt x="357" y="41"/>
                    <a:pt x="260" y="0"/>
                    <a:pt x="17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7" name="Google Shape;657;p31"/>
            <p:cNvSpPr/>
            <p:nvPr/>
          </p:nvSpPr>
          <p:spPr>
            <a:xfrm>
              <a:off x="3438075" y="2642125"/>
              <a:ext cx="4300" cy="9000"/>
            </a:xfrm>
            <a:custGeom>
              <a:avLst/>
              <a:gdLst/>
              <a:ahLst/>
              <a:cxnLst/>
              <a:rect l="l" t="t" r="r" b="b"/>
              <a:pathLst>
                <a:path w="172" h="360" extrusionOk="0">
                  <a:moveTo>
                    <a:pt x="116" y="1"/>
                  </a:moveTo>
                  <a:cubicBezTo>
                    <a:pt x="104" y="1"/>
                    <a:pt x="92" y="7"/>
                    <a:pt x="88" y="19"/>
                  </a:cubicBezTo>
                  <a:cubicBezTo>
                    <a:pt x="38" y="119"/>
                    <a:pt x="0" y="257"/>
                    <a:pt x="76" y="345"/>
                  </a:cubicBezTo>
                  <a:cubicBezTo>
                    <a:pt x="85" y="355"/>
                    <a:pt x="97" y="359"/>
                    <a:pt x="107" y="359"/>
                  </a:cubicBezTo>
                  <a:cubicBezTo>
                    <a:pt x="124" y="359"/>
                    <a:pt x="138" y="348"/>
                    <a:pt x="138" y="333"/>
                  </a:cubicBezTo>
                  <a:cubicBezTo>
                    <a:pt x="163" y="232"/>
                    <a:pt x="138" y="145"/>
                    <a:pt x="163" y="57"/>
                  </a:cubicBezTo>
                  <a:cubicBezTo>
                    <a:pt x="172" y="23"/>
                    <a:pt x="141" y="1"/>
                    <a:pt x="11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8" name="Google Shape;658;p31"/>
            <p:cNvSpPr/>
            <p:nvPr/>
          </p:nvSpPr>
          <p:spPr>
            <a:xfrm>
              <a:off x="3440275" y="2641575"/>
              <a:ext cx="7150" cy="9000"/>
            </a:xfrm>
            <a:custGeom>
              <a:avLst/>
              <a:gdLst/>
              <a:ahLst/>
              <a:cxnLst/>
              <a:rect l="l" t="t" r="r" b="b"/>
              <a:pathLst>
                <a:path w="286" h="360" extrusionOk="0">
                  <a:moveTo>
                    <a:pt x="237" y="1"/>
                  </a:moveTo>
                  <a:cubicBezTo>
                    <a:pt x="233" y="1"/>
                    <a:pt x="229" y="2"/>
                    <a:pt x="226" y="3"/>
                  </a:cubicBezTo>
                  <a:cubicBezTo>
                    <a:pt x="113" y="66"/>
                    <a:pt x="0" y="192"/>
                    <a:pt x="25" y="330"/>
                  </a:cubicBezTo>
                  <a:cubicBezTo>
                    <a:pt x="25" y="350"/>
                    <a:pt x="40" y="360"/>
                    <a:pt x="58" y="360"/>
                  </a:cubicBezTo>
                  <a:cubicBezTo>
                    <a:pt x="73" y="360"/>
                    <a:pt x="89" y="354"/>
                    <a:pt x="101" y="342"/>
                  </a:cubicBezTo>
                  <a:cubicBezTo>
                    <a:pt x="126" y="292"/>
                    <a:pt x="126" y="242"/>
                    <a:pt x="151" y="192"/>
                  </a:cubicBezTo>
                  <a:cubicBezTo>
                    <a:pt x="176" y="141"/>
                    <a:pt x="214" y="91"/>
                    <a:pt x="264" y="54"/>
                  </a:cubicBezTo>
                  <a:cubicBezTo>
                    <a:pt x="285" y="32"/>
                    <a:pt x="260" y="1"/>
                    <a:pt x="2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9" name="Google Shape;659;p31"/>
            <p:cNvSpPr/>
            <p:nvPr/>
          </p:nvSpPr>
          <p:spPr>
            <a:xfrm>
              <a:off x="3438075" y="2570050"/>
              <a:ext cx="46850" cy="45300"/>
            </a:xfrm>
            <a:custGeom>
              <a:avLst/>
              <a:gdLst/>
              <a:ahLst/>
              <a:cxnLst/>
              <a:rect l="l" t="t" r="r" b="b"/>
              <a:pathLst>
                <a:path w="1874" h="1812" extrusionOk="0">
                  <a:moveTo>
                    <a:pt x="1375" y="0"/>
                  </a:moveTo>
                  <a:cubicBezTo>
                    <a:pt x="1318" y="0"/>
                    <a:pt x="1258" y="27"/>
                    <a:pt x="1205" y="53"/>
                  </a:cubicBezTo>
                  <a:cubicBezTo>
                    <a:pt x="1029" y="154"/>
                    <a:pt x="979" y="355"/>
                    <a:pt x="904" y="530"/>
                  </a:cubicBezTo>
                  <a:cubicBezTo>
                    <a:pt x="866" y="355"/>
                    <a:pt x="728" y="129"/>
                    <a:pt x="552" y="129"/>
                  </a:cubicBezTo>
                  <a:cubicBezTo>
                    <a:pt x="547" y="128"/>
                    <a:pt x="541" y="128"/>
                    <a:pt x="535" y="128"/>
                  </a:cubicBezTo>
                  <a:cubicBezTo>
                    <a:pt x="378" y="128"/>
                    <a:pt x="227" y="286"/>
                    <a:pt x="239" y="455"/>
                  </a:cubicBezTo>
                  <a:cubicBezTo>
                    <a:pt x="251" y="618"/>
                    <a:pt x="364" y="744"/>
                    <a:pt x="628" y="844"/>
                  </a:cubicBezTo>
                  <a:cubicBezTo>
                    <a:pt x="597" y="840"/>
                    <a:pt x="566" y="838"/>
                    <a:pt x="536" y="838"/>
                  </a:cubicBezTo>
                  <a:cubicBezTo>
                    <a:pt x="383" y="838"/>
                    <a:pt x="241" y="892"/>
                    <a:pt x="126" y="1007"/>
                  </a:cubicBezTo>
                  <a:cubicBezTo>
                    <a:pt x="0" y="1145"/>
                    <a:pt x="126" y="1384"/>
                    <a:pt x="302" y="1434"/>
                  </a:cubicBezTo>
                  <a:cubicBezTo>
                    <a:pt x="314" y="1438"/>
                    <a:pt x="328" y="1439"/>
                    <a:pt x="342" y="1439"/>
                  </a:cubicBezTo>
                  <a:cubicBezTo>
                    <a:pt x="515" y="1439"/>
                    <a:pt x="803" y="1183"/>
                    <a:pt x="803" y="1183"/>
                  </a:cubicBezTo>
                  <a:lnTo>
                    <a:pt x="803" y="1183"/>
                  </a:lnTo>
                  <a:cubicBezTo>
                    <a:pt x="803" y="1183"/>
                    <a:pt x="691" y="1396"/>
                    <a:pt x="728" y="1584"/>
                  </a:cubicBezTo>
                  <a:cubicBezTo>
                    <a:pt x="753" y="1697"/>
                    <a:pt x="803" y="1798"/>
                    <a:pt x="967" y="1810"/>
                  </a:cubicBezTo>
                  <a:cubicBezTo>
                    <a:pt x="974" y="1811"/>
                    <a:pt x="980" y="1811"/>
                    <a:pt x="987" y="1811"/>
                  </a:cubicBezTo>
                  <a:cubicBezTo>
                    <a:pt x="1140" y="1811"/>
                    <a:pt x="1256" y="1679"/>
                    <a:pt x="1268" y="1547"/>
                  </a:cubicBezTo>
                  <a:cubicBezTo>
                    <a:pt x="1280" y="1359"/>
                    <a:pt x="1193" y="1158"/>
                    <a:pt x="1192" y="1158"/>
                  </a:cubicBezTo>
                  <a:lnTo>
                    <a:pt x="1192" y="1158"/>
                  </a:lnTo>
                  <a:cubicBezTo>
                    <a:pt x="1193" y="1158"/>
                    <a:pt x="1380" y="1303"/>
                    <a:pt x="1553" y="1303"/>
                  </a:cubicBezTo>
                  <a:cubicBezTo>
                    <a:pt x="1649" y="1303"/>
                    <a:pt x="1741" y="1259"/>
                    <a:pt x="1795" y="1120"/>
                  </a:cubicBezTo>
                  <a:cubicBezTo>
                    <a:pt x="1874" y="917"/>
                    <a:pt x="1648" y="724"/>
                    <a:pt x="1373" y="724"/>
                  </a:cubicBezTo>
                  <a:cubicBezTo>
                    <a:pt x="1343" y="724"/>
                    <a:pt x="1312" y="726"/>
                    <a:pt x="1280" y="731"/>
                  </a:cubicBezTo>
                  <a:cubicBezTo>
                    <a:pt x="1381" y="643"/>
                    <a:pt x="1519" y="468"/>
                    <a:pt x="1569" y="342"/>
                  </a:cubicBezTo>
                  <a:cubicBezTo>
                    <a:pt x="1607" y="217"/>
                    <a:pt x="1569" y="53"/>
                    <a:pt x="1443" y="16"/>
                  </a:cubicBezTo>
                  <a:cubicBezTo>
                    <a:pt x="1421" y="5"/>
                    <a:pt x="1398" y="0"/>
                    <a:pt x="1375" y="0"/>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0" name="Google Shape;660;p31"/>
            <p:cNvSpPr/>
            <p:nvPr/>
          </p:nvSpPr>
          <p:spPr>
            <a:xfrm>
              <a:off x="3463175" y="2583875"/>
              <a:ext cx="4475" cy="6275"/>
            </a:xfrm>
            <a:custGeom>
              <a:avLst/>
              <a:gdLst/>
              <a:ahLst/>
              <a:cxnLst/>
              <a:rect l="l" t="t" r="r" b="b"/>
              <a:pathLst>
                <a:path w="179" h="251" extrusionOk="0">
                  <a:moveTo>
                    <a:pt x="130" y="0"/>
                  </a:moveTo>
                  <a:cubicBezTo>
                    <a:pt x="115" y="0"/>
                    <a:pt x="98" y="8"/>
                    <a:pt x="88" y="28"/>
                  </a:cubicBezTo>
                  <a:cubicBezTo>
                    <a:pt x="50" y="90"/>
                    <a:pt x="0" y="166"/>
                    <a:pt x="50" y="241"/>
                  </a:cubicBezTo>
                  <a:cubicBezTo>
                    <a:pt x="50" y="247"/>
                    <a:pt x="60" y="250"/>
                    <a:pt x="71" y="250"/>
                  </a:cubicBezTo>
                  <a:cubicBezTo>
                    <a:pt x="82" y="250"/>
                    <a:pt x="94" y="247"/>
                    <a:pt x="101" y="241"/>
                  </a:cubicBezTo>
                  <a:cubicBezTo>
                    <a:pt x="151" y="191"/>
                    <a:pt x="138" y="128"/>
                    <a:pt x="163" y="53"/>
                  </a:cubicBezTo>
                  <a:cubicBezTo>
                    <a:pt x="179" y="22"/>
                    <a:pt x="156" y="0"/>
                    <a:pt x="13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1" name="Google Shape;661;p31"/>
            <p:cNvSpPr/>
            <p:nvPr/>
          </p:nvSpPr>
          <p:spPr>
            <a:xfrm>
              <a:off x="3460975" y="2584975"/>
              <a:ext cx="4100" cy="6200"/>
            </a:xfrm>
            <a:custGeom>
              <a:avLst/>
              <a:gdLst/>
              <a:ahLst/>
              <a:cxnLst/>
              <a:rect l="l" t="t" r="r" b="b"/>
              <a:pathLst>
                <a:path w="164" h="248" extrusionOk="0">
                  <a:moveTo>
                    <a:pt x="37" y="1"/>
                  </a:moveTo>
                  <a:cubicBezTo>
                    <a:pt x="18" y="1"/>
                    <a:pt x="0" y="14"/>
                    <a:pt x="0" y="34"/>
                  </a:cubicBezTo>
                  <a:cubicBezTo>
                    <a:pt x="0" y="118"/>
                    <a:pt x="23" y="248"/>
                    <a:pt x="124" y="248"/>
                  </a:cubicBezTo>
                  <a:cubicBezTo>
                    <a:pt x="129" y="248"/>
                    <a:pt x="134" y="248"/>
                    <a:pt x="138" y="247"/>
                  </a:cubicBezTo>
                  <a:cubicBezTo>
                    <a:pt x="151" y="247"/>
                    <a:pt x="164" y="235"/>
                    <a:pt x="164" y="209"/>
                  </a:cubicBezTo>
                  <a:cubicBezTo>
                    <a:pt x="151" y="147"/>
                    <a:pt x="88" y="109"/>
                    <a:pt x="76" y="34"/>
                  </a:cubicBezTo>
                  <a:cubicBezTo>
                    <a:pt x="70" y="10"/>
                    <a:pt x="53" y="1"/>
                    <a:pt x="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2" name="Google Shape;662;p31"/>
            <p:cNvSpPr/>
            <p:nvPr/>
          </p:nvSpPr>
          <p:spPr>
            <a:xfrm>
              <a:off x="3453650" y="2583625"/>
              <a:ext cx="6650" cy="5750"/>
            </a:xfrm>
            <a:custGeom>
              <a:avLst/>
              <a:gdLst/>
              <a:ahLst/>
              <a:cxnLst/>
              <a:rect l="l" t="t" r="r" b="b"/>
              <a:pathLst>
                <a:path w="266" h="230" extrusionOk="0">
                  <a:moveTo>
                    <a:pt x="54" y="1"/>
                  </a:moveTo>
                  <a:cubicBezTo>
                    <a:pt x="25" y="1"/>
                    <a:pt x="1" y="43"/>
                    <a:pt x="30" y="63"/>
                  </a:cubicBezTo>
                  <a:cubicBezTo>
                    <a:pt x="80" y="125"/>
                    <a:pt x="130" y="201"/>
                    <a:pt x="218" y="226"/>
                  </a:cubicBezTo>
                  <a:cubicBezTo>
                    <a:pt x="220" y="228"/>
                    <a:pt x="224" y="229"/>
                    <a:pt x="227" y="229"/>
                  </a:cubicBezTo>
                  <a:cubicBezTo>
                    <a:pt x="243" y="229"/>
                    <a:pt x="266" y="209"/>
                    <a:pt x="256" y="188"/>
                  </a:cubicBezTo>
                  <a:cubicBezTo>
                    <a:pt x="218" y="100"/>
                    <a:pt x="143" y="50"/>
                    <a:pt x="80" y="12"/>
                  </a:cubicBezTo>
                  <a:cubicBezTo>
                    <a:pt x="72" y="4"/>
                    <a:pt x="63" y="1"/>
                    <a:pt x="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3" name="Google Shape;663;p31"/>
            <p:cNvSpPr/>
            <p:nvPr/>
          </p:nvSpPr>
          <p:spPr>
            <a:xfrm>
              <a:off x="3455650" y="2588625"/>
              <a:ext cx="9425" cy="4050"/>
            </a:xfrm>
            <a:custGeom>
              <a:avLst/>
              <a:gdLst/>
              <a:ahLst/>
              <a:cxnLst/>
              <a:rect l="l" t="t" r="r" b="b"/>
              <a:pathLst>
                <a:path w="377" h="162" extrusionOk="0">
                  <a:moveTo>
                    <a:pt x="63" y="1"/>
                  </a:moveTo>
                  <a:cubicBezTo>
                    <a:pt x="13" y="1"/>
                    <a:pt x="0" y="89"/>
                    <a:pt x="50" y="89"/>
                  </a:cubicBezTo>
                  <a:cubicBezTo>
                    <a:pt x="121" y="109"/>
                    <a:pt x="216" y="162"/>
                    <a:pt x="297" y="162"/>
                  </a:cubicBezTo>
                  <a:cubicBezTo>
                    <a:pt x="316" y="162"/>
                    <a:pt x="334" y="159"/>
                    <a:pt x="351" y="151"/>
                  </a:cubicBezTo>
                  <a:cubicBezTo>
                    <a:pt x="364" y="139"/>
                    <a:pt x="377" y="126"/>
                    <a:pt x="364" y="114"/>
                  </a:cubicBezTo>
                  <a:cubicBezTo>
                    <a:pt x="326" y="13"/>
                    <a:pt x="163" y="13"/>
                    <a:pt x="6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4" name="Google Shape;664;p31"/>
            <p:cNvSpPr/>
            <p:nvPr/>
          </p:nvSpPr>
          <p:spPr>
            <a:xfrm>
              <a:off x="3451875" y="2593125"/>
              <a:ext cx="5675" cy="2675"/>
            </a:xfrm>
            <a:custGeom>
              <a:avLst/>
              <a:gdLst/>
              <a:ahLst/>
              <a:cxnLst/>
              <a:rect l="l" t="t" r="r" b="b"/>
              <a:pathLst>
                <a:path w="227" h="107" extrusionOk="0">
                  <a:moveTo>
                    <a:pt x="101" y="1"/>
                  </a:moveTo>
                  <a:cubicBezTo>
                    <a:pt x="80" y="1"/>
                    <a:pt x="59" y="4"/>
                    <a:pt x="38" y="9"/>
                  </a:cubicBezTo>
                  <a:cubicBezTo>
                    <a:pt x="0" y="21"/>
                    <a:pt x="0" y="84"/>
                    <a:pt x="38" y="97"/>
                  </a:cubicBezTo>
                  <a:cubicBezTo>
                    <a:pt x="63" y="103"/>
                    <a:pt x="88" y="106"/>
                    <a:pt x="113" y="106"/>
                  </a:cubicBezTo>
                  <a:cubicBezTo>
                    <a:pt x="139" y="106"/>
                    <a:pt x="164" y="103"/>
                    <a:pt x="189" y="97"/>
                  </a:cubicBezTo>
                  <a:cubicBezTo>
                    <a:pt x="226" y="84"/>
                    <a:pt x="214" y="21"/>
                    <a:pt x="189" y="21"/>
                  </a:cubicBezTo>
                  <a:cubicBezTo>
                    <a:pt x="159" y="7"/>
                    <a:pt x="130" y="1"/>
                    <a:pt x="1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5" name="Google Shape;665;p31"/>
            <p:cNvSpPr/>
            <p:nvPr/>
          </p:nvSpPr>
          <p:spPr>
            <a:xfrm>
              <a:off x="3457375" y="2592325"/>
              <a:ext cx="9275" cy="3875"/>
            </a:xfrm>
            <a:custGeom>
              <a:avLst/>
              <a:gdLst/>
              <a:ahLst/>
              <a:cxnLst/>
              <a:rect l="l" t="t" r="r" b="b"/>
              <a:pathLst>
                <a:path w="371" h="155" extrusionOk="0">
                  <a:moveTo>
                    <a:pt x="192" y="1"/>
                  </a:moveTo>
                  <a:cubicBezTo>
                    <a:pt x="122" y="1"/>
                    <a:pt x="53" y="29"/>
                    <a:pt x="19" y="91"/>
                  </a:cubicBezTo>
                  <a:cubicBezTo>
                    <a:pt x="0" y="119"/>
                    <a:pt x="31" y="155"/>
                    <a:pt x="58" y="155"/>
                  </a:cubicBezTo>
                  <a:cubicBezTo>
                    <a:pt x="67" y="155"/>
                    <a:pt x="75" y="151"/>
                    <a:pt x="82" y="141"/>
                  </a:cubicBezTo>
                  <a:cubicBezTo>
                    <a:pt x="107" y="116"/>
                    <a:pt x="141" y="109"/>
                    <a:pt x="177" y="109"/>
                  </a:cubicBezTo>
                  <a:cubicBezTo>
                    <a:pt x="219" y="109"/>
                    <a:pt x="265" y="118"/>
                    <a:pt x="304" y="118"/>
                  </a:cubicBezTo>
                  <a:cubicBezTo>
                    <a:pt x="314" y="118"/>
                    <a:pt x="324" y="118"/>
                    <a:pt x="333" y="116"/>
                  </a:cubicBezTo>
                  <a:cubicBezTo>
                    <a:pt x="358" y="116"/>
                    <a:pt x="370" y="66"/>
                    <a:pt x="345" y="53"/>
                  </a:cubicBezTo>
                  <a:cubicBezTo>
                    <a:pt x="306" y="20"/>
                    <a:pt x="248" y="1"/>
                    <a:pt x="19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6" name="Google Shape;666;p31"/>
            <p:cNvSpPr/>
            <p:nvPr/>
          </p:nvSpPr>
          <p:spPr>
            <a:xfrm>
              <a:off x="3463475" y="2587575"/>
              <a:ext cx="3800" cy="7750"/>
            </a:xfrm>
            <a:custGeom>
              <a:avLst/>
              <a:gdLst/>
              <a:ahLst/>
              <a:cxnLst/>
              <a:rect l="l" t="t" r="r" b="b"/>
              <a:pathLst>
                <a:path w="152" h="310" extrusionOk="0">
                  <a:moveTo>
                    <a:pt x="65" y="0"/>
                  </a:moveTo>
                  <a:cubicBezTo>
                    <a:pt x="44" y="0"/>
                    <a:pt x="20" y="16"/>
                    <a:pt x="13" y="43"/>
                  </a:cubicBezTo>
                  <a:cubicBezTo>
                    <a:pt x="1" y="131"/>
                    <a:pt x="1" y="243"/>
                    <a:pt x="89" y="306"/>
                  </a:cubicBezTo>
                  <a:cubicBezTo>
                    <a:pt x="93" y="308"/>
                    <a:pt x="98" y="310"/>
                    <a:pt x="103" y="310"/>
                  </a:cubicBezTo>
                  <a:cubicBezTo>
                    <a:pt x="126" y="310"/>
                    <a:pt x="151" y="289"/>
                    <a:pt x="151" y="269"/>
                  </a:cubicBezTo>
                  <a:cubicBezTo>
                    <a:pt x="139" y="193"/>
                    <a:pt x="101" y="131"/>
                    <a:pt x="101" y="43"/>
                  </a:cubicBezTo>
                  <a:cubicBezTo>
                    <a:pt x="101" y="13"/>
                    <a:pt x="84" y="0"/>
                    <a:pt x="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7" name="Google Shape;667;p31"/>
            <p:cNvSpPr/>
            <p:nvPr/>
          </p:nvSpPr>
          <p:spPr>
            <a:xfrm>
              <a:off x="3464725" y="2585875"/>
              <a:ext cx="5200" cy="8875"/>
            </a:xfrm>
            <a:custGeom>
              <a:avLst/>
              <a:gdLst/>
              <a:ahLst/>
              <a:cxnLst/>
              <a:rect l="l" t="t" r="r" b="b"/>
              <a:pathLst>
                <a:path w="208" h="355" extrusionOk="0">
                  <a:moveTo>
                    <a:pt x="164" y="0"/>
                  </a:moveTo>
                  <a:cubicBezTo>
                    <a:pt x="155" y="0"/>
                    <a:pt x="146" y="3"/>
                    <a:pt x="139" y="10"/>
                  </a:cubicBezTo>
                  <a:cubicBezTo>
                    <a:pt x="64" y="86"/>
                    <a:pt x="1" y="224"/>
                    <a:pt x="51" y="337"/>
                  </a:cubicBezTo>
                  <a:cubicBezTo>
                    <a:pt x="57" y="348"/>
                    <a:pt x="73" y="354"/>
                    <a:pt x="88" y="354"/>
                  </a:cubicBezTo>
                  <a:cubicBezTo>
                    <a:pt x="107" y="354"/>
                    <a:pt x="126" y="345"/>
                    <a:pt x="126" y="324"/>
                  </a:cubicBezTo>
                  <a:cubicBezTo>
                    <a:pt x="152" y="224"/>
                    <a:pt x="139" y="136"/>
                    <a:pt x="189" y="48"/>
                  </a:cubicBezTo>
                  <a:cubicBezTo>
                    <a:pt x="207" y="21"/>
                    <a:pt x="186" y="0"/>
                    <a:pt x="16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8" name="Google Shape;668;p31"/>
            <p:cNvSpPr/>
            <p:nvPr/>
          </p:nvSpPr>
          <p:spPr>
            <a:xfrm>
              <a:off x="3428025" y="2889800"/>
              <a:ext cx="627800" cy="382200"/>
            </a:xfrm>
            <a:custGeom>
              <a:avLst/>
              <a:gdLst/>
              <a:ahLst/>
              <a:cxnLst/>
              <a:rect l="l" t="t" r="r" b="b"/>
              <a:pathLst>
                <a:path w="25112" h="15288" extrusionOk="0">
                  <a:moveTo>
                    <a:pt x="19826" y="1"/>
                  </a:moveTo>
                  <a:cubicBezTo>
                    <a:pt x="15633" y="1"/>
                    <a:pt x="11592" y="1106"/>
                    <a:pt x="8082" y="3100"/>
                  </a:cubicBezTo>
                  <a:cubicBezTo>
                    <a:pt x="5974" y="4305"/>
                    <a:pt x="1682" y="10040"/>
                    <a:pt x="1" y="13327"/>
                  </a:cubicBezTo>
                  <a:cubicBezTo>
                    <a:pt x="2547" y="14669"/>
                    <a:pt x="5144" y="15288"/>
                    <a:pt x="7637" y="15288"/>
                  </a:cubicBezTo>
                  <a:cubicBezTo>
                    <a:pt x="10367" y="15288"/>
                    <a:pt x="12972" y="14546"/>
                    <a:pt x="15248" y="13202"/>
                  </a:cubicBezTo>
                  <a:cubicBezTo>
                    <a:pt x="19602" y="10617"/>
                    <a:pt x="22827" y="5974"/>
                    <a:pt x="25111" y="590"/>
                  </a:cubicBezTo>
                  <a:cubicBezTo>
                    <a:pt x="23341" y="192"/>
                    <a:pt x="21571" y="1"/>
                    <a:pt x="19826" y="1"/>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9" name="Google Shape;669;p31"/>
            <p:cNvSpPr/>
            <p:nvPr/>
          </p:nvSpPr>
          <p:spPr>
            <a:xfrm>
              <a:off x="3426775" y="2900475"/>
              <a:ext cx="631850" cy="327225"/>
            </a:xfrm>
            <a:custGeom>
              <a:avLst/>
              <a:gdLst/>
              <a:ahLst/>
              <a:cxnLst/>
              <a:rect l="l" t="t" r="r" b="b"/>
              <a:pathLst>
                <a:path w="25274" h="13089" extrusionOk="0">
                  <a:moveTo>
                    <a:pt x="25036" y="0"/>
                  </a:moveTo>
                  <a:cubicBezTo>
                    <a:pt x="24910" y="101"/>
                    <a:pt x="11558" y="9587"/>
                    <a:pt x="1" y="12712"/>
                  </a:cubicBezTo>
                  <a:lnTo>
                    <a:pt x="101" y="13089"/>
                  </a:lnTo>
                  <a:cubicBezTo>
                    <a:pt x="11734" y="9951"/>
                    <a:pt x="25136" y="414"/>
                    <a:pt x="25274" y="314"/>
                  </a:cubicBezTo>
                  <a:lnTo>
                    <a:pt x="25036" y="0"/>
                  </a:ln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0" name="Google Shape;670;p31"/>
            <p:cNvSpPr/>
            <p:nvPr/>
          </p:nvSpPr>
          <p:spPr>
            <a:xfrm>
              <a:off x="3970775" y="2894825"/>
              <a:ext cx="39550" cy="66225"/>
            </a:xfrm>
            <a:custGeom>
              <a:avLst/>
              <a:gdLst/>
              <a:ahLst/>
              <a:cxnLst/>
              <a:rect l="l" t="t" r="r" b="b"/>
              <a:pathLst>
                <a:path w="1582" h="2649" extrusionOk="0">
                  <a:moveTo>
                    <a:pt x="1180" y="0"/>
                  </a:moveTo>
                  <a:cubicBezTo>
                    <a:pt x="1117" y="126"/>
                    <a:pt x="1054" y="264"/>
                    <a:pt x="1004" y="389"/>
                  </a:cubicBezTo>
                  <a:cubicBezTo>
                    <a:pt x="678" y="1130"/>
                    <a:pt x="414" y="1707"/>
                    <a:pt x="0" y="2460"/>
                  </a:cubicBezTo>
                  <a:lnTo>
                    <a:pt x="339" y="2648"/>
                  </a:lnTo>
                  <a:cubicBezTo>
                    <a:pt x="352" y="2623"/>
                    <a:pt x="377" y="2598"/>
                    <a:pt x="389" y="2560"/>
                  </a:cubicBezTo>
                  <a:cubicBezTo>
                    <a:pt x="352" y="2548"/>
                    <a:pt x="327" y="2548"/>
                    <a:pt x="301" y="2535"/>
                  </a:cubicBezTo>
                  <a:lnTo>
                    <a:pt x="427" y="2159"/>
                  </a:lnTo>
                  <a:cubicBezTo>
                    <a:pt x="477" y="2184"/>
                    <a:pt x="527" y="2196"/>
                    <a:pt x="578" y="2209"/>
                  </a:cubicBezTo>
                  <a:cubicBezTo>
                    <a:pt x="879" y="1644"/>
                    <a:pt x="1105" y="1130"/>
                    <a:pt x="1356" y="540"/>
                  </a:cubicBezTo>
                  <a:cubicBezTo>
                    <a:pt x="1431" y="389"/>
                    <a:pt x="1506" y="226"/>
                    <a:pt x="1581" y="51"/>
                  </a:cubicBezTo>
                  <a:cubicBezTo>
                    <a:pt x="1443" y="38"/>
                    <a:pt x="1305" y="13"/>
                    <a:pt x="1180"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1" name="Google Shape;671;p31"/>
            <p:cNvSpPr/>
            <p:nvPr/>
          </p:nvSpPr>
          <p:spPr>
            <a:xfrm>
              <a:off x="3915875" y="2891375"/>
              <a:ext cx="59950" cy="104175"/>
            </a:xfrm>
            <a:custGeom>
              <a:avLst/>
              <a:gdLst/>
              <a:ahLst/>
              <a:cxnLst/>
              <a:rect l="l" t="t" r="r" b="b"/>
              <a:pathLst>
                <a:path w="2398" h="4167" extrusionOk="0">
                  <a:moveTo>
                    <a:pt x="1996" y="0"/>
                  </a:moveTo>
                  <a:cubicBezTo>
                    <a:pt x="1368" y="1607"/>
                    <a:pt x="791" y="2748"/>
                    <a:pt x="0" y="3966"/>
                  </a:cubicBezTo>
                  <a:lnTo>
                    <a:pt x="301" y="4166"/>
                  </a:lnTo>
                  <a:lnTo>
                    <a:pt x="377" y="3815"/>
                  </a:lnTo>
                  <a:cubicBezTo>
                    <a:pt x="439" y="3828"/>
                    <a:pt x="490" y="3840"/>
                    <a:pt x="540" y="3853"/>
                  </a:cubicBezTo>
                  <a:cubicBezTo>
                    <a:pt x="1255" y="2698"/>
                    <a:pt x="1807" y="1569"/>
                    <a:pt x="2397" y="25"/>
                  </a:cubicBezTo>
                  <a:cubicBezTo>
                    <a:pt x="2259" y="13"/>
                    <a:pt x="2121" y="13"/>
                    <a:pt x="1996"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2" name="Google Shape;672;p31"/>
            <p:cNvSpPr/>
            <p:nvPr/>
          </p:nvSpPr>
          <p:spPr>
            <a:xfrm>
              <a:off x="3869450" y="2889800"/>
              <a:ext cx="70275" cy="133050"/>
            </a:xfrm>
            <a:custGeom>
              <a:avLst/>
              <a:gdLst/>
              <a:ahLst/>
              <a:cxnLst/>
              <a:rect l="l" t="t" r="r" b="b"/>
              <a:pathLst>
                <a:path w="2811" h="5322" extrusionOk="0">
                  <a:moveTo>
                    <a:pt x="2397" y="1"/>
                  </a:moveTo>
                  <a:cubicBezTo>
                    <a:pt x="1769" y="1895"/>
                    <a:pt x="966" y="3640"/>
                    <a:pt x="0" y="5196"/>
                  </a:cubicBezTo>
                  <a:lnTo>
                    <a:pt x="188" y="5321"/>
                  </a:lnTo>
                  <a:lnTo>
                    <a:pt x="276" y="4982"/>
                  </a:lnTo>
                  <a:cubicBezTo>
                    <a:pt x="364" y="5008"/>
                    <a:pt x="452" y="5033"/>
                    <a:pt x="540" y="5045"/>
                  </a:cubicBezTo>
                  <a:cubicBezTo>
                    <a:pt x="1456" y="3527"/>
                    <a:pt x="2209" y="1833"/>
                    <a:pt x="2811" y="13"/>
                  </a:cubicBezTo>
                  <a:cubicBezTo>
                    <a:pt x="2673" y="1"/>
                    <a:pt x="2535" y="1"/>
                    <a:pt x="2397"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3" name="Google Shape;673;p31"/>
            <p:cNvSpPr/>
            <p:nvPr/>
          </p:nvSpPr>
          <p:spPr>
            <a:xfrm>
              <a:off x="3807000" y="2890750"/>
              <a:ext cx="84100" cy="164725"/>
            </a:xfrm>
            <a:custGeom>
              <a:avLst/>
              <a:gdLst/>
              <a:ahLst/>
              <a:cxnLst/>
              <a:rect l="l" t="t" r="r" b="b"/>
              <a:pathLst>
                <a:path w="3364" h="6589" extrusionOk="0">
                  <a:moveTo>
                    <a:pt x="3364" y="0"/>
                  </a:moveTo>
                  <a:cubicBezTo>
                    <a:pt x="3226" y="0"/>
                    <a:pt x="3088" y="13"/>
                    <a:pt x="2950" y="25"/>
                  </a:cubicBezTo>
                  <a:cubicBezTo>
                    <a:pt x="2260" y="2447"/>
                    <a:pt x="1281" y="4618"/>
                    <a:pt x="1" y="6500"/>
                  </a:cubicBezTo>
                  <a:lnTo>
                    <a:pt x="151" y="6588"/>
                  </a:lnTo>
                  <a:lnTo>
                    <a:pt x="227" y="6337"/>
                  </a:lnTo>
                  <a:cubicBezTo>
                    <a:pt x="327" y="6375"/>
                    <a:pt x="415" y="6400"/>
                    <a:pt x="515" y="6425"/>
                  </a:cubicBezTo>
                  <a:cubicBezTo>
                    <a:pt x="1745" y="4555"/>
                    <a:pt x="2699" y="2397"/>
                    <a:pt x="3364"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4" name="Google Shape;674;p31"/>
            <p:cNvSpPr/>
            <p:nvPr/>
          </p:nvSpPr>
          <p:spPr>
            <a:xfrm>
              <a:off x="3759625" y="2894825"/>
              <a:ext cx="86000" cy="189825"/>
            </a:xfrm>
            <a:custGeom>
              <a:avLst/>
              <a:gdLst/>
              <a:ahLst/>
              <a:cxnLst/>
              <a:rect l="l" t="t" r="r" b="b"/>
              <a:pathLst>
                <a:path w="3440" h="7593" extrusionOk="0">
                  <a:moveTo>
                    <a:pt x="3439" y="0"/>
                  </a:moveTo>
                  <a:lnTo>
                    <a:pt x="3439" y="0"/>
                  </a:lnTo>
                  <a:cubicBezTo>
                    <a:pt x="3289" y="25"/>
                    <a:pt x="3151" y="51"/>
                    <a:pt x="3000" y="63"/>
                  </a:cubicBezTo>
                  <a:cubicBezTo>
                    <a:pt x="2034" y="2899"/>
                    <a:pt x="1030" y="5409"/>
                    <a:pt x="1" y="7505"/>
                  </a:cubicBezTo>
                  <a:lnTo>
                    <a:pt x="177" y="7592"/>
                  </a:lnTo>
                  <a:lnTo>
                    <a:pt x="239" y="7404"/>
                  </a:lnTo>
                  <a:cubicBezTo>
                    <a:pt x="315" y="7429"/>
                    <a:pt x="377" y="7454"/>
                    <a:pt x="453" y="7479"/>
                  </a:cubicBezTo>
                  <a:cubicBezTo>
                    <a:pt x="1469" y="5359"/>
                    <a:pt x="2473" y="2849"/>
                    <a:pt x="3439"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5" name="Google Shape;675;p31"/>
            <p:cNvSpPr/>
            <p:nvPr/>
          </p:nvSpPr>
          <p:spPr>
            <a:xfrm>
              <a:off x="3698450" y="2902350"/>
              <a:ext cx="104500" cy="214300"/>
            </a:xfrm>
            <a:custGeom>
              <a:avLst/>
              <a:gdLst/>
              <a:ahLst/>
              <a:cxnLst/>
              <a:rect l="l" t="t" r="r" b="b"/>
              <a:pathLst>
                <a:path w="4180" h="8572" extrusionOk="0">
                  <a:moveTo>
                    <a:pt x="4180" y="0"/>
                  </a:moveTo>
                  <a:lnTo>
                    <a:pt x="4180" y="0"/>
                  </a:lnTo>
                  <a:cubicBezTo>
                    <a:pt x="4029" y="26"/>
                    <a:pt x="3878" y="63"/>
                    <a:pt x="3728" y="88"/>
                  </a:cubicBezTo>
                  <a:cubicBezTo>
                    <a:pt x="2711" y="3050"/>
                    <a:pt x="1469" y="5836"/>
                    <a:pt x="1" y="8371"/>
                  </a:cubicBezTo>
                  <a:lnTo>
                    <a:pt x="352" y="8571"/>
                  </a:lnTo>
                  <a:cubicBezTo>
                    <a:pt x="352" y="8559"/>
                    <a:pt x="365" y="8546"/>
                    <a:pt x="365" y="8534"/>
                  </a:cubicBezTo>
                  <a:cubicBezTo>
                    <a:pt x="315" y="8509"/>
                    <a:pt x="277" y="8483"/>
                    <a:pt x="227" y="8471"/>
                  </a:cubicBezTo>
                  <a:lnTo>
                    <a:pt x="390" y="8107"/>
                  </a:lnTo>
                  <a:cubicBezTo>
                    <a:pt x="440" y="8132"/>
                    <a:pt x="503" y="8157"/>
                    <a:pt x="553" y="8182"/>
                  </a:cubicBezTo>
                  <a:cubicBezTo>
                    <a:pt x="1971" y="5660"/>
                    <a:pt x="3188" y="2924"/>
                    <a:pt x="4180"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6" name="Google Shape;676;p31"/>
            <p:cNvSpPr/>
            <p:nvPr/>
          </p:nvSpPr>
          <p:spPr>
            <a:xfrm>
              <a:off x="3643875" y="2917400"/>
              <a:ext cx="100725" cy="223725"/>
            </a:xfrm>
            <a:custGeom>
              <a:avLst/>
              <a:gdLst/>
              <a:ahLst/>
              <a:cxnLst/>
              <a:rect l="l" t="t" r="r" b="b"/>
              <a:pathLst>
                <a:path w="4029" h="8949" extrusionOk="0">
                  <a:moveTo>
                    <a:pt x="4029" y="1"/>
                  </a:moveTo>
                  <a:lnTo>
                    <a:pt x="4029" y="1"/>
                  </a:lnTo>
                  <a:cubicBezTo>
                    <a:pt x="3865" y="51"/>
                    <a:pt x="3715" y="101"/>
                    <a:pt x="3552" y="151"/>
                  </a:cubicBezTo>
                  <a:cubicBezTo>
                    <a:pt x="2874" y="1933"/>
                    <a:pt x="2109" y="3753"/>
                    <a:pt x="1368" y="5522"/>
                  </a:cubicBezTo>
                  <a:cubicBezTo>
                    <a:pt x="916" y="6614"/>
                    <a:pt x="440" y="7756"/>
                    <a:pt x="0" y="8848"/>
                  </a:cubicBezTo>
                  <a:lnTo>
                    <a:pt x="251" y="8948"/>
                  </a:lnTo>
                  <a:lnTo>
                    <a:pt x="402" y="8622"/>
                  </a:lnTo>
                  <a:cubicBezTo>
                    <a:pt x="427" y="8647"/>
                    <a:pt x="465" y="8660"/>
                    <a:pt x="490" y="8672"/>
                  </a:cubicBezTo>
                  <a:cubicBezTo>
                    <a:pt x="904" y="7681"/>
                    <a:pt x="1318" y="6664"/>
                    <a:pt x="1732" y="5673"/>
                  </a:cubicBezTo>
                  <a:cubicBezTo>
                    <a:pt x="2523" y="3803"/>
                    <a:pt x="3326" y="1871"/>
                    <a:pt x="4029"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7" name="Google Shape;677;p31"/>
            <p:cNvSpPr/>
            <p:nvPr/>
          </p:nvSpPr>
          <p:spPr>
            <a:xfrm>
              <a:off x="3593675" y="2937175"/>
              <a:ext cx="97600" cy="224325"/>
            </a:xfrm>
            <a:custGeom>
              <a:avLst/>
              <a:gdLst/>
              <a:ahLst/>
              <a:cxnLst/>
              <a:rect l="l" t="t" r="r" b="b"/>
              <a:pathLst>
                <a:path w="3904" h="8973" extrusionOk="0">
                  <a:moveTo>
                    <a:pt x="3903" y="0"/>
                  </a:moveTo>
                  <a:lnTo>
                    <a:pt x="3903" y="0"/>
                  </a:lnTo>
                  <a:cubicBezTo>
                    <a:pt x="3740" y="63"/>
                    <a:pt x="3577" y="138"/>
                    <a:pt x="3426" y="201"/>
                  </a:cubicBezTo>
                  <a:cubicBezTo>
                    <a:pt x="2485" y="3263"/>
                    <a:pt x="1343" y="6162"/>
                    <a:pt x="1" y="8847"/>
                  </a:cubicBezTo>
                  <a:lnTo>
                    <a:pt x="26" y="8860"/>
                  </a:lnTo>
                  <a:lnTo>
                    <a:pt x="63" y="8797"/>
                  </a:lnTo>
                  <a:cubicBezTo>
                    <a:pt x="164" y="8860"/>
                    <a:pt x="277" y="8910"/>
                    <a:pt x="377" y="8973"/>
                  </a:cubicBezTo>
                  <a:cubicBezTo>
                    <a:pt x="1770" y="6187"/>
                    <a:pt x="2950" y="3175"/>
                    <a:pt x="3903"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8" name="Google Shape;678;p31"/>
            <p:cNvSpPr/>
            <p:nvPr/>
          </p:nvSpPr>
          <p:spPr>
            <a:xfrm>
              <a:off x="3533125" y="2968850"/>
              <a:ext cx="94450" cy="217450"/>
            </a:xfrm>
            <a:custGeom>
              <a:avLst/>
              <a:gdLst/>
              <a:ahLst/>
              <a:cxnLst/>
              <a:rect l="l" t="t" r="r" b="b"/>
              <a:pathLst>
                <a:path w="3778" h="8698" extrusionOk="0">
                  <a:moveTo>
                    <a:pt x="3778" y="1"/>
                  </a:moveTo>
                  <a:lnTo>
                    <a:pt x="3778" y="1"/>
                  </a:lnTo>
                  <a:cubicBezTo>
                    <a:pt x="3602" y="101"/>
                    <a:pt x="3426" y="239"/>
                    <a:pt x="3238" y="390"/>
                  </a:cubicBezTo>
                  <a:cubicBezTo>
                    <a:pt x="2310" y="3264"/>
                    <a:pt x="1230" y="6024"/>
                    <a:pt x="1" y="8609"/>
                  </a:cubicBezTo>
                  <a:lnTo>
                    <a:pt x="176" y="8697"/>
                  </a:lnTo>
                  <a:lnTo>
                    <a:pt x="302" y="8421"/>
                  </a:lnTo>
                  <a:cubicBezTo>
                    <a:pt x="365" y="8446"/>
                    <a:pt x="427" y="8471"/>
                    <a:pt x="490" y="8496"/>
                  </a:cubicBezTo>
                  <a:cubicBezTo>
                    <a:pt x="1745" y="5823"/>
                    <a:pt x="2849" y="2975"/>
                    <a:pt x="3778"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9" name="Google Shape;679;p31"/>
            <p:cNvSpPr/>
            <p:nvPr/>
          </p:nvSpPr>
          <p:spPr>
            <a:xfrm>
              <a:off x="3499550" y="3023125"/>
              <a:ext cx="69050" cy="174150"/>
            </a:xfrm>
            <a:custGeom>
              <a:avLst/>
              <a:gdLst/>
              <a:ahLst/>
              <a:cxnLst/>
              <a:rect l="l" t="t" r="r" b="b"/>
              <a:pathLst>
                <a:path w="2762" h="6966" extrusionOk="0">
                  <a:moveTo>
                    <a:pt x="2762" y="1"/>
                  </a:moveTo>
                  <a:cubicBezTo>
                    <a:pt x="2561" y="227"/>
                    <a:pt x="2348" y="465"/>
                    <a:pt x="2134" y="729"/>
                  </a:cubicBezTo>
                  <a:cubicBezTo>
                    <a:pt x="1482" y="2824"/>
                    <a:pt x="766" y="4882"/>
                    <a:pt x="1" y="6878"/>
                  </a:cubicBezTo>
                  <a:lnTo>
                    <a:pt x="227" y="6965"/>
                  </a:lnTo>
                  <a:lnTo>
                    <a:pt x="302" y="6815"/>
                  </a:lnTo>
                  <a:cubicBezTo>
                    <a:pt x="340" y="6840"/>
                    <a:pt x="390" y="6852"/>
                    <a:pt x="428" y="6878"/>
                  </a:cubicBezTo>
                  <a:cubicBezTo>
                    <a:pt x="1281" y="4656"/>
                    <a:pt x="2059" y="2347"/>
                    <a:pt x="2762"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0" name="Google Shape;680;p31"/>
            <p:cNvSpPr/>
            <p:nvPr/>
          </p:nvSpPr>
          <p:spPr>
            <a:xfrm>
              <a:off x="3461925" y="3084000"/>
              <a:ext cx="56800" cy="128025"/>
            </a:xfrm>
            <a:custGeom>
              <a:avLst/>
              <a:gdLst/>
              <a:ahLst/>
              <a:cxnLst/>
              <a:rect l="l" t="t" r="r" b="b"/>
              <a:pathLst>
                <a:path w="2272" h="5121" extrusionOk="0">
                  <a:moveTo>
                    <a:pt x="2271" y="0"/>
                  </a:moveTo>
                  <a:lnTo>
                    <a:pt x="2271" y="0"/>
                  </a:lnTo>
                  <a:cubicBezTo>
                    <a:pt x="2033" y="314"/>
                    <a:pt x="1795" y="628"/>
                    <a:pt x="1569" y="954"/>
                  </a:cubicBezTo>
                  <a:cubicBezTo>
                    <a:pt x="1104" y="2385"/>
                    <a:pt x="577" y="3765"/>
                    <a:pt x="0" y="5095"/>
                  </a:cubicBezTo>
                  <a:lnTo>
                    <a:pt x="63" y="5120"/>
                  </a:lnTo>
                  <a:lnTo>
                    <a:pt x="264" y="4832"/>
                  </a:lnTo>
                  <a:cubicBezTo>
                    <a:pt x="339" y="4882"/>
                    <a:pt x="402" y="4932"/>
                    <a:pt x="477" y="4982"/>
                  </a:cubicBezTo>
                  <a:cubicBezTo>
                    <a:pt x="1155" y="3388"/>
                    <a:pt x="1757" y="1732"/>
                    <a:pt x="2271"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1" name="Google Shape;681;p31"/>
            <p:cNvSpPr/>
            <p:nvPr/>
          </p:nvSpPr>
          <p:spPr>
            <a:xfrm>
              <a:off x="3999625" y="2897650"/>
              <a:ext cx="30150" cy="42050"/>
            </a:xfrm>
            <a:custGeom>
              <a:avLst/>
              <a:gdLst/>
              <a:ahLst/>
              <a:cxnLst/>
              <a:rect l="l" t="t" r="r" b="b"/>
              <a:pathLst>
                <a:path w="1206" h="1682" extrusionOk="0">
                  <a:moveTo>
                    <a:pt x="804" y="0"/>
                  </a:moveTo>
                  <a:lnTo>
                    <a:pt x="1" y="1594"/>
                  </a:lnTo>
                  <a:lnTo>
                    <a:pt x="176" y="1682"/>
                  </a:lnTo>
                  <a:lnTo>
                    <a:pt x="252" y="1494"/>
                  </a:lnTo>
                  <a:cubicBezTo>
                    <a:pt x="315" y="1519"/>
                    <a:pt x="390" y="1544"/>
                    <a:pt x="453" y="1556"/>
                  </a:cubicBezTo>
                  <a:lnTo>
                    <a:pt x="1205" y="63"/>
                  </a:lnTo>
                  <a:cubicBezTo>
                    <a:pt x="1067" y="38"/>
                    <a:pt x="929" y="13"/>
                    <a:pt x="804"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2" name="Google Shape;682;p31"/>
            <p:cNvSpPr/>
            <p:nvPr/>
          </p:nvSpPr>
          <p:spPr>
            <a:xfrm>
              <a:off x="4002450" y="2934975"/>
              <a:ext cx="36100" cy="17275"/>
            </a:xfrm>
            <a:custGeom>
              <a:avLst/>
              <a:gdLst/>
              <a:ahLst/>
              <a:cxnLst/>
              <a:rect l="l" t="t" r="r" b="b"/>
              <a:pathLst>
                <a:path w="1444" h="691" extrusionOk="0">
                  <a:moveTo>
                    <a:pt x="139" y="1"/>
                  </a:moveTo>
                  <a:lnTo>
                    <a:pt x="63" y="189"/>
                  </a:lnTo>
                  <a:lnTo>
                    <a:pt x="1" y="364"/>
                  </a:lnTo>
                  <a:cubicBezTo>
                    <a:pt x="365" y="503"/>
                    <a:pt x="842" y="603"/>
                    <a:pt x="1268" y="691"/>
                  </a:cubicBezTo>
                  <a:cubicBezTo>
                    <a:pt x="1331" y="565"/>
                    <a:pt x="1381" y="440"/>
                    <a:pt x="1444" y="314"/>
                  </a:cubicBezTo>
                  <a:cubicBezTo>
                    <a:pt x="1092" y="252"/>
                    <a:pt x="678" y="176"/>
                    <a:pt x="340" y="63"/>
                  </a:cubicBezTo>
                  <a:cubicBezTo>
                    <a:pt x="277" y="51"/>
                    <a:pt x="202" y="26"/>
                    <a:pt x="139"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3" name="Google Shape;683;p31"/>
            <p:cNvSpPr/>
            <p:nvPr/>
          </p:nvSpPr>
          <p:spPr>
            <a:xfrm>
              <a:off x="3978300" y="2948775"/>
              <a:ext cx="49900" cy="23875"/>
            </a:xfrm>
            <a:custGeom>
              <a:avLst/>
              <a:gdLst/>
              <a:ahLst/>
              <a:cxnLst/>
              <a:rect l="l" t="t" r="r" b="b"/>
              <a:pathLst>
                <a:path w="1996" h="955" extrusionOk="0">
                  <a:moveTo>
                    <a:pt x="126" y="1"/>
                  </a:moveTo>
                  <a:lnTo>
                    <a:pt x="0" y="377"/>
                  </a:lnTo>
                  <a:cubicBezTo>
                    <a:pt x="26" y="390"/>
                    <a:pt x="51" y="390"/>
                    <a:pt x="88" y="402"/>
                  </a:cubicBezTo>
                  <a:cubicBezTo>
                    <a:pt x="666" y="616"/>
                    <a:pt x="1243" y="804"/>
                    <a:pt x="1820" y="954"/>
                  </a:cubicBezTo>
                  <a:cubicBezTo>
                    <a:pt x="1883" y="841"/>
                    <a:pt x="1946" y="729"/>
                    <a:pt x="1996" y="603"/>
                  </a:cubicBezTo>
                  <a:cubicBezTo>
                    <a:pt x="1431" y="452"/>
                    <a:pt x="841" y="264"/>
                    <a:pt x="277" y="51"/>
                  </a:cubicBezTo>
                  <a:cubicBezTo>
                    <a:pt x="226" y="38"/>
                    <a:pt x="176" y="26"/>
                    <a:pt x="126"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4" name="Google Shape;684;p31"/>
            <p:cNvSpPr/>
            <p:nvPr/>
          </p:nvSpPr>
          <p:spPr>
            <a:xfrm>
              <a:off x="3923400" y="2986750"/>
              <a:ext cx="88175" cy="19150"/>
            </a:xfrm>
            <a:custGeom>
              <a:avLst/>
              <a:gdLst/>
              <a:ahLst/>
              <a:cxnLst/>
              <a:rect l="l" t="t" r="r" b="b"/>
              <a:pathLst>
                <a:path w="3527" h="766" extrusionOk="0">
                  <a:moveTo>
                    <a:pt x="76" y="0"/>
                  </a:moveTo>
                  <a:lnTo>
                    <a:pt x="0" y="351"/>
                  </a:lnTo>
                  <a:lnTo>
                    <a:pt x="0" y="389"/>
                  </a:lnTo>
                  <a:cubicBezTo>
                    <a:pt x="1105" y="628"/>
                    <a:pt x="2222" y="753"/>
                    <a:pt x="3301" y="766"/>
                  </a:cubicBezTo>
                  <a:cubicBezTo>
                    <a:pt x="3376" y="628"/>
                    <a:pt x="3451" y="502"/>
                    <a:pt x="3527" y="364"/>
                  </a:cubicBezTo>
                  <a:cubicBezTo>
                    <a:pt x="2447" y="364"/>
                    <a:pt x="1343" y="264"/>
                    <a:pt x="239" y="38"/>
                  </a:cubicBezTo>
                  <a:cubicBezTo>
                    <a:pt x="189" y="25"/>
                    <a:pt x="138" y="13"/>
                    <a:pt x="76"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5" name="Google Shape;685;p31"/>
            <p:cNvSpPr/>
            <p:nvPr/>
          </p:nvSpPr>
          <p:spPr>
            <a:xfrm>
              <a:off x="3873825" y="3014350"/>
              <a:ext cx="116725" cy="27000"/>
            </a:xfrm>
            <a:custGeom>
              <a:avLst/>
              <a:gdLst/>
              <a:ahLst/>
              <a:cxnLst/>
              <a:rect l="l" t="t" r="r" b="b"/>
              <a:pathLst>
                <a:path w="4669" h="1080" extrusionOk="0">
                  <a:moveTo>
                    <a:pt x="101" y="0"/>
                  </a:moveTo>
                  <a:lnTo>
                    <a:pt x="13" y="339"/>
                  </a:lnTo>
                  <a:lnTo>
                    <a:pt x="1" y="389"/>
                  </a:lnTo>
                  <a:cubicBezTo>
                    <a:pt x="1481" y="741"/>
                    <a:pt x="2975" y="979"/>
                    <a:pt x="4430" y="1080"/>
                  </a:cubicBezTo>
                  <a:cubicBezTo>
                    <a:pt x="4506" y="954"/>
                    <a:pt x="4581" y="829"/>
                    <a:pt x="4669" y="703"/>
                  </a:cubicBezTo>
                  <a:cubicBezTo>
                    <a:pt x="3251" y="615"/>
                    <a:pt x="1808" y="402"/>
                    <a:pt x="365" y="63"/>
                  </a:cubicBezTo>
                  <a:cubicBezTo>
                    <a:pt x="277" y="51"/>
                    <a:pt x="189" y="26"/>
                    <a:pt x="101"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6" name="Google Shape;686;p31"/>
            <p:cNvSpPr/>
            <p:nvPr/>
          </p:nvSpPr>
          <p:spPr>
            <a:xfrm>
              <a:off x="3809825" y="3049175"/>
              <a:ext cx="153125" cy="33600"/>
            </a:xfrm>
            <a:custGeom>
              <a:avLst/>
              <a:gdLst/>
              <a:ahLst/>
              <a:cxnLst/>
              <a:rect l="l" t="t" r="r" b="b"/>
              <a:pathLst>
                <a:path w="6125" h="1344" extrusionOk="0">
                  <a:moveTo>
                    <a:pt x="114" y="0"/>
                  </a:moveTo>
                  <a:lnTo>
                    <a:pt x="38" y="251"/>
                  </a:lnTo>
                  <a:lnTo>
                    <a:pt x="1" y="377"/>
                  </a:lnTo>
                  <a:cubicBezTo>
                    <a:pt x="1971" y="992"/>
                    <a:pt x="3929" y="1305"/>
                    <a:pt x="5849" y="1343"/>
                  </a:cubicBezTo>
                  <a:cubicBezTo>
                    <a:pt x="5949" y="1218"/>
                    <a:pt x="6037" y="1092"/>
                    <a:pt x="6125" y="967"/>
                  </a:cubicBezTo>
                  <a:cubicBezTo>
                    <a:pt x="4255" y="954"/>
                    <a:pt x="2335" y="653"/>
                    <a:pt x="402" y="88"/>
                  </a:cubicBezTo>
                  <a:cubicBezTo>
                    <a:pt x="302" y="63"/>
                    <a:pt x="214" y="38"/>
                    <a:pt x="114"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7" name="Google Shape;687;p31"/>
            <p:cNvSpPr/>
            <p:nvPr/>
          </p:nvSpPr>
          <p:spPr>
            <a:xfrm>
              <a:off x="3762450" y="3079925"/>
              <a:ext cx="170075" cy="42050"/>
            </a:xfrm>
            <a:custGeom>
              <a:avLst/>
              <a:gdLst/>
              <a:ahLst/>
              <a:cxnLst/>
              <a:rect l="l" t="t" r="r" b="b"/>
              <a:pathLst>
                <a:path w="6803" h="1682" extrusionOk="0">
                  <a:moveTo>
                    <a:pt x="126" y="0"/>
                  </a:moveTo>
                  <a:lnTo>
                    <a:pt x="64" y="188"/>
                  </a:lnTo>
                  <a:lnTo>
                    <a:pt x="1" y="377"/>
                  </a:lnTo>
                  <a:cubicBezTo>
                    <a:pt x="2172" y="1167"/>
                    <a:pt x="4355" y="1606"/>
                    <a:pt x="6489" y="1682"/>
                  </a:cubicBezTo>
                  <a:cubicBezTo>
                    <a:pt x="6589" y="1556"/>
                    <a:pt x="6702" y="1431"/>
                    <a:pt x="6802" y="1305"/>
                  </a:cubicBezTo>
                  <a:cubicBezTo>
                    <a:pt x="4694" y="1255"/>
                    <a:pt x="2511" y="841"/>
                    <a:pt x="340" y="75"/>
                  </a:cubicBezTo>
                  <a:cubicBezTo>
                    <a:pt x="264" y="50"/>
                    <a:pt x="202" y="25"/>
                    <a:pt x="126"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8" name="Google Shape;688;p31"/>
            <p:cNvSpPr/>
            <p:nvPr/>
          </p:nvSpPr>
          <p:spPr>
            <a:xfrm>
              <a:off x="3704100" y="3105025"/>
              <a:ext cx="188275" cy="59925"/>
            </a:xfrm>
            <a:custGeom>
              <a:avLst/>
              <a:gdLst/>
              <a:ahLst/>
              <a:cxnLst/>
              <a:rect l="l" t="t" r="r" b="b"/>
              <a:pathLst>
                <a:path w="7531" h="2397" extrusionOk="0">
                  <a:moveTo>
                    <a:pt x="164" y="0"/>
                  </a:moveTo>
                  <a:lnTo>
                    <a:pt x="1" y="364"/>
                  </a:lnTo>
                  <a:cubicBezTo>
                    <a:pt x="51" y="376"/>
                    <a:pt x="89" y="402"/>
                    <a:pt x="139" y="427"/>
                  </a:cubicBezTo>
                  <a:cubicBezTo>
                    <a:pt x="2485" y="1481"/>
                    <a:pt x="4832" y="2146"/>
                    <a:pt x="7141" y="2397"/>
                  </a:cubicBezTo>
                  <a:cubicBezTo>
                    <a:pt x="7279" y="2271"/>
                    <a:pt x="7405" y="2158"/>
                    <a:pt x="7530" y="2033"/>
                  </a:cubicBezTo>
                  <a:cubicBezTo>
                    <a:pt x="5158" y="1820"/>
                    <a:pt x="2736" y="1167"/>
                    <a:pt x="327" y="75"/>
                  </a:cubicBezTo>
                  <a:cubicBezTo>
                    <a:pt x="277" y="50"/>
                    <a:pt x="214" y="25"/>
                    <a:pt x="164"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9" name="Google Shape;689;p31"/>
            <p:cNvSpPr/>
            <p:nvPr/>
          </p:nvSpPr>
          <p:spPr>
            <a:xfrm>
              <a:off x="3649825" y="3132925"/>
              <a:ext cx="195475" cy="70300"/>
            </a:xfrm>
            <a:custGeom>
              <a:avLst/>
              <a:gdLst/>
              <a:ahLst/>
              <a:cxnLst/>
              <a:rect l="l" t="t" r="r" b="b"/>
              <a:pathLst>
                <a:path w="7819" h="2812" extrusionOk="0">
                  <a:moveTo>
                    <a:pt x="164" y="1"/>
                  </a:moveTo>
                  <a:lnTo>
                    <a:pt x="13" y="327"/>
                  </a:lnTo>
                  <a:lnTo>
                    <a:pt x="1" y="365"/>
                  </a:lnTo>
                  <a:cubicBezTo>
                    <a:pt x="2460" y="1431"/>
                    <a:pt x="4933" y="2247"/>
                    <a:pt x="7392" y="2812"/>
                  </a:cubicBezTo>
                  <a:cubicBezTo>
                    <a:pt x="7530" y="2711"/>
                    <a:pt x="7681" y="2611"/>
                    <a:pt x="7819" y="2511"/>
                  </a:cubicBezTo>
                  <a:cubicBezTo>
                    <a:pt x="5309" y="1958"/>
                    <a:pt x="2762" y="1130"/>
                    <a:pt x="252" y="51"/>
                  </a:cubicBezTo>
                  <a:cubicBezTo>
                    <a:pt x="227" y="39"/>
                    <a:pt x="189" y="26"/>
                    <a:pt x="164"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0" name="Google Shape;690;p31"/>
            <p:cNvSpPr/>
            <p:nvPr/>
          </p:nvSpPr>
          <p:spPr>
            <a:xfrm>
              <a:off x="3590550" y="3157100"/>
              <a:ext cx="213650" cy="73100"/>
            </a:xfrm>
            <a:custGeom>
              <a:avLst/>
              <a:gdLst/>
              <a:ahLst/>
              <a:cxnLst/>
              <a:rect l="l" t="t" r="r" b="b"/>
              <a:pathLst>
                <a:path w="8546" h="2924" extrusionOk="0">
                  <a:moveTo>
                    <a:pt x="188" y="0"/>
                  </a:moveTo>
                  <a:lnTo>
                    <a:pt x="151" y="63"/>
                  </a:lnTo>
                  <a:lnTo>
                    <a:pt x="0" y="351"/>
                  </a:lnTo>
                  <a:cubicBezTo>
                    <a:pt x="2660" y="1832"/>
                    <a:pt x="5333" y="2497"/>
                    <a:pt x="7981" y="2924"/>
                  </a:cubicBezTo>
                  <a:cubicBezTo>
                    <a:pt x="8169" y="2836"/>
                    <a:pt x="8358" y="2723"/>
                    <a:pt x="8546" y="2623"/>
                  </a:cubicBezTo>
                  <a:cubicBezTo>
                    <a:pt x="5873" y="2209"/>
                    <a:pt x="3175" y="1594"/>
                    <a:pt x="502" y="176"/>
                  </a:cubicBezTo>
                  <a:cubicBezTo>
                    <a:pt x="402" y="113"/>
                    <a:pt x="289" y="63"/>
                    <a:pt x="188"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1" name="Google Shape;691;p31"/>
            <p:cNvSpPr/>
            <p:nvPr/>
          </p:nvSpPr>
          <p:spPr>
            <a:xfrm>
              <a:off x="3536575" y="3179375"/>
              <a:ext cx="223075" cy="71850"/>
            </a:xfrm>
            <a:custGeom>
              <a:avLst/>
              <a:gdLst/>
              <a:ahLst/>
              <a:cxnLst/>
              <a:rect l="l" t="t" r="r" b="b"/>
              <a:pathLst>
                <a:path w="8923" h="2874" extrusionOk="0">
                  <a:moveTo>
                    <a:pt x="164" y="0"/>
                  </a:moveTo>
                  <a:lnTo>
                    <a:pt x="38" y="276"/>
                  </a:lnTo>
                  <a:lnTo>
                    <a:pt x="1" y="351"/>
                  </a:lnTo>
                  <a:cubicBezTo>
                    <a:pt x="2724" y="1569"/>
                    <a:pt x="5472" y="2409"/>
                    <a:pt x="8183" y="2874"/>
                  </a:cubicBezTo>
                  <a:cubicBezTo>
                    <a:pt x="8434" y="2786"/>
                    <a:pt x="8684" y="2698"/>
                    <a:pt x="8923" y="2598"/>
                  </a:cubicBezTo>
                  <a:cubicBezTo>
                    <a:pt x="6087" y="2171"/>
                    <a:pt x="3201" y="1330"/>
                    <a:pt x="352" y="75"/>
                  </a:cubicBezTo>
                  <a:cubicBezTo>
                    <a:pt x="289" y="50"/>
                    <a:pt x="227" y="25"/>
                    <a:pt x="164"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2" name="Google Shape;692;p31"/>
            <p:cNvSpPr/>
            <p:nvPr/>
          </p:nvSpPr>
          <p:spPr>
            <a:xfrm>
              <a:off x="3502375" y="3193475"/>
              <a:ext cx="187950" cy="75325"/>
            </a:xfrm>
            <a:custGeom>
              <a:avLst/>
              <a:gdLst/>
              <a:ahLst/>
              <a:cxnLst/>
              <a:rect l="l" t="t" r="r" b="b"/>
              <a:pathLst>
                <a:path w="7518" h="3013" extrusionOk="0">
                  <a:moveTo>
                    <a:pt x="189" y="1"/>
                  </a:moveTo>
                  <a:lnTo>
                    <a:pt x="114" y="151"/>
                  </a:lnTo>
                  <a:lnTo>
                    <a:pt x="1" y="340"/>
                  </a:lnTo>
                  <a:cubicBezTo>
                    <a:pt x="2172" y="1519"/>
                    <a:pt x="4368" y="2410"/>
                    <a:pt x="6551" y="3013"/>
                  </a:cubicBezTo>
                  <a:cubicBezTo>
                    <a:pt x="6878" y="2975"/>
                    <a:pt x="7204" y="2925"/>
                    <a:pt x="7518" y="2862"/>
                  </a:cubicBezTo>
                  <a:cubicBezTo>
                    <a:pt x="5121" y="2272"/>
                    <a:pt x="2699" y="1344"/>
                    <a:pt x="315" y="64"/>
                  </a:cubicBezTo>
                  <a:cubicBezTo>
                    <a:pt x="277" y="38"/>
                    <a:pt x="239" y="26"/>
                    <a:pt x="189"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3" name="Google Shape;693;p31"/>
            <p:cNvSpPr/>
            <p:nvPr/>
          </p:nvSpPr>
          <p:spPr>
            <a:xfrm>
              <a:off x="3462850" y="3204775"/>
              <a:ext cx="169450" cy="67150"/>
            </a:xfrm>
            <a:custGeom>
              <a:avLst/>
              <a:gdLst/>
              <a:ahLst/>
              <a:cxnLst/>
              <a:rect l="l" t="t" r="r" b="b"/>
              <a:pathLst>
                <a:path w="6778" h="2686" extrusionOk="0">
                  <a:moveTo>
                    <a:pt x="227" y="1"/>
                  </a:moveTo>
                  <a:lnTo>
                    <a:pt x="26" y="289"/>
                  </a:lnTo>
                  <a:lnTo>
                    <a:pt x="1" y="314"/>
                  </a:lnTo>
                  <a:cubicBezTo>
                    <a:pt x="1607" y="1506"/>
                    <a:pt x="3314" y="2171"/>
                    <a:pt x="4970" y="2623"/>
                  </a:cubicBezTo>
                  <a:cubicBezTo>
                    <a:pt x="5382" y="2666"/>
                    <a:pt x="5793" y="2686"/>
                    <a:pt x="6205" y="2686"/>
                  </a:cubicBezTo>
                  <a:cubicBezTo>
                    <a:pt x="6396" y="2686"/>
                    <a:pt x="6586" y="2681"/>
                    <a:pt x="6777" y="2673"/>
                  </a:cubicBezTo>
                  <a:cubicBezTo>
                    <a:pt x="4719" y="2209"/>
                    <a:pt x="2498" y="1594"/>
                    <a:pt x="440" y="151"/>
                  </a:cubicBezTo>
                  <a:cubicBezTo>
                    <a:pt x="365" y="101"/>
                    <a:pt x="302" y="51"/>
                    <a:pt x="227"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4" name="Google Shape;694;p31"/>
            <p:cNvSpPr/>
            <p:nvPr/>
          </p:nvSpPr>
          <p:spPr>
            <a:xfrm>
              <a:off x="3312900" y="2750825"/>
              <a:ext cx="215225" cy="529575"/>
            </a:xfrm>
            <a:custGeom>
              <a:avLst/>
              <a:gdLst/>
              <a:ahLst/>
              <a:cxnLst/>
              <a:rect l="l" t="t" r="r" b="b"/>
              <a:pathLst>
                <a:path w="8609" h="21183" extrusionOk="0">
                  <a:moveTo>
                    <a:pt x="4581" y="0"/>
                  </a:moveTo>
                  <a:cubicBezTo>
                    <a:pt x="1644" y="3451"/>
                    <a:pt x="113" y="7793"/>
                    <a:pt x="38" y="12097"/>
                  </a:cubicBezTo>
                  <a:cubicBezTo>
                    <a:pt x="0" y="13930"/>
                    <a:pt x="1908" y="18861"/>
                    <a:pt x="3263" y="21183"/>
                  </a:cubicBezTo>
                  <a:cubicBezTo>
                    <a:pt x="6827" y="18723"/>
                    <a:pt x="8584" y="14946"/>
                    <a:pt x="8596" y="11131"/>
                  </a:cubicBezTo>
                  <a:cubicBezTo>
                    <a:pt x="8609" y="7329"/>
                    <a:pt x="6990" y="3489"/>
                    <a:pt x="4581" y="0"/>
                  </a:cubicBezTo>
                  <a:close/>
                </a:path>
              </a:pathLst>
            </a:custGeom>
            <a:solidFill>
              <a:srgbClr val="095E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5" name="Google Shape;695;p31"/>
            <p:cNvSpPr/>
            <p:nvPr/>
          </p:nvSpPr>
          <p:spPr>
            <a:xfrm>
              <a:off x="3391650" y="2750500"/>
              <a:ext cx="61825" cy="530525"/>
            </a:xfrm>
            <a:custGeom>
              <a:avLst/>
              <a:gdLst/>
              <a:ahLst/>
              <a:cxnLst/>
              <a:rect l="l" t="t" r="r" b="b"/>
              <a:pathLst>
                <a:path w="2473" h="21221" extrusionOk="0">
                  <a:moveTo>
                    <a:pt x="1544" y="1"/>
                  </a:moveTo>
                  <a:lnTo>
                    <a:pt x="1318" y="26"/>
                  </a:lnTo>
                  <a:cubicBezTo>
                    <a:pt x="1330" y="151"/>
                    <a:pt x="2246" y="12424"/>
                    <a:pt x="0" y="21171"/>
                  </a:cubicBezTo>
                  <a:lnTo>
                    <a:pt x="226" y="21221"/>
                  </a:lnTo>
                  <a:cubicBezTo>
                    <a:pt x="2472" y="12437"/>
                    <a:pt x="1556" y="126"/>
                    <a:pt x="1544"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6" name="Google Shape;696;p31"/>
            <p:cNvSpPr/>
            <p:nvPr/>
          </p:nvSpPr>
          <p:spPr>
            <a:xfrm>
              <a:off x="3402300" y="2778125"/>
              <a:ext cx="31100" cy="47075"/>
            </a:xfrm>
            <a:custGeom>
              <a:avLst/>
              <a:gdLst/>
              <a:ahLst/>
              <a:cxnLst/>
              <a:rect l="l" t="t" r="r" b="b"/>
              <a:pathLst>
                <a:path w="1244" h="1883" extrusionOk="0">
                  <a:moveTo>
                    <a:pt x="139" y="0"/>
                  </a:moveTo>
                  <a:cubicBezTo>
                    <a:pt x="101" y="63"/>
                    <a:pt x="51" y="138"/>
                    <a:pt x="1" y="201"/>
                  </a:cubicBezTo>
                  <a:lnTo>
                    <a:pt x="176" y="452"/>
                  </a:lnTo>
                  <a:cubicBezTo>
                    <a:pt x="490" y="941"/>
                    <a:pt x="754" y="1330"/>
                    <a:pt x="1055" y="1882"/>
                  </a:cubicBezTo>
                  <a:lnTo>
                    <a:pt x="1243" y="1770"/>
                  </a:lnTo>
                  <a:cubicBezTo>
                    <a:pt x="1231" y="1744"/>
                    <a:pt x="1218" y="1719"/>
                    <a:pt x="1205" y="1682"/>
                  </a:cubicBezTo>
                  <a:cubicBezTo>
                    <a:pt x="1193" y="1694"/>
                    <a:pt x="1180" y="1694"/>
                    <a:pt x="1168" y="1707"/>
                  </a:cubicBezTo>
                  <a:lnTo>
                    <a:pt x="1017" y="1544"/>
                  </a:lnTo>
                  <a:cubicBezTo>
                    <a:pt x="1042" y="1519"/>
                    <a:pt x="1067" y="1506"/>
                    <a:pt x="1080" y="1481"/>
                  </a:cubicBezTo>
                  <a:cubicBezTo>
                    <a:pt x="842" y="1067"/>
                    <a:pt x="616" y="715"/>
                    <a:pt x="365" y="326"/>
                  </a:cubicBezTo>
                  <a:lnTo>
                    <a:pt x="139" y="0"/>
                  </a:ln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7" name="Google Shape;697;p31"/>
            <p:cNvSpPr/>
            <p:nvPr/>
          </p:nvSpPr>
          <p:spPr>
            <a:xfrm>
              <a:off x="3387875" y="2799450"/>
              <a:ext cx="46775" cy="74375"/>
            </a:xfrm>
            <a:custGeom>
              <a:avLst/>
              <a:gdLst/>
              <a:ahLst/>
              <a:cxnLst/>
              <a:rect l="l" t="t" r="r" b="b"/>
              <a:pathLst>
                <a:path w="1871" h="2975" extrusionOk="0">
                  <a:moveTo>
                    <a:pt x="139" y="0"/>
                  </a:moveTo>
                  <a:cubicBezTo>
                    <a:pt x="88" y="63"/>
                    <a:pt x="51" y="126"/>
                    <a:pt x="1" y="201"/>
                  </a:cubicBezTo>
                  <a:cubicBezTo>
                    <a:pt x="741" y="1205"/>
                    <a:pt x="1218" y="2008"/>
                    <a:pt x="1670" y="2975"/>
                  </a:cubicBezTo>
                  <a:lnTo>
                    <a:pt x="1870" y="2887"/>
                  </a:lnTo>
                  <a:cubicBezTo>
                    <a:pt x="1870" y="2874"/>
                    <a:pt x="1858" y="2849"/>
                    <a:pt x="1858" y="2837"/>
                  </a:cubicBezTo>
                  <a:lnTo>
                    <a:pt x="1707" y="2724"/>
                  </a:lnTo>
                  <a:cubicBezTo>
                    <a:pt x="1732" y="2698"/>
                    <a:pt x="1745" y="2673"/>
                    <a:pt x="1757" y="2648"/>
                  </a:cubicBezTo>
                  <a:cubicBezTo>
                    <a:pt x="1331" y="1745"/>
                    <a:pt x="854" y="954"/>
                    <a:pt x="139"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8" name="Google Shape;698;p31"/>
            <p:cNvSpPr/>
            <p:nvPr/>
          </p:nvSpPr>
          <p:spPr>
            <a:xfrm>
              <a:off x="3374375" y="2822350"/>
              <a:ext cx="59325" cy="92875"/>
            </a:xfrm>
            <a:custGeom>
              <a:avLst/>
              <a:gdLst/>
              <a:ahLst/>
              <a:cxnLst/>
              <a:rect l="l" t="t" r="r" b="b"/>
              <a:pathLst>
                <a:path w="2373" h="3715" extrusionOk="0">
                  <a:moveTo>
                    <a:pt x="114" y="1"/>
                  </a:moveTo>
                  <a:cubicBezTo>
                    <a:pt x="76" y="63"/>
                    <a:pt x="39" y="139"/>
                    <a:pt x="1" y="214"/>
                  </a:cubicBezTo>
                  <a:cubicBezTo>
                    <a:pt x="904" y="1318"/>
                    <a:pt x="1657" y="2498"/>
                    <a:pt x="2235" y="3715"/>
                  </a:cubicBezTo>
                  <a:lnTo>
                    <a:pt x="2373" y="3652"/>
                  </a:lnTo>
                  <a:lnTo>
                    <a:pt x="2210" y="3502"/>
                  </a:lnTo>
                  <a:cubicBezTo>
                    <a:pt x="2247" y="3464"/>
                    <a:pt x="2285" y="3414"/>
                    <a:pt x="2322" y="3364"/>
                  </a:cubicBezTo>
                  <a:cubicBezTo>
                    <a:pt x="1733" y="2197"/>
                    <a:pt x="992" y="1067"/>
                    <a:pt x="114"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9" name="Google Shape;699;p31"/>
            <p:cNvSpPr/>
            <p:nvPr/>
          </p:nvSpPr>
          <p:spPr>
            <a:xfrm>
              <a:off x="3434000" y="2912075"/>
              <a:ext cx="1575" cy="1275"/>
            </a:xfrm>
            <a:custGeom>
              <a:avLst/>
              <a:gdLst/>
              <a:ahLst/>
              <a:cxnLst/>
              <a:rect l="l" t="t" r="r" b="b"/>
              <a:pathLst>
                <a:path w="63" h="51" extrusionOk="0">
                  <a:moveTo>
                    <a:pt x="50" y="0"/>
                  </a:moveTo>
                  <a:cubicBezTo>
                    <a:pt x="25" y="13"/>
                    <a:pt x="13" y="38"/>
                    <a:pt x="0" y="51"/>
                  </a:cubicBezTo>
                  <a:lnTo>
                    <a:pt x="63" y="26"/>
                  </a:lnTo>
                  <a:cubicBezTo>
                    <a:pt x="50" y="13"/>
                    <a:pt x="50" y="13"/>
                    <a:pt x="50"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0" name="Google Shape;700;p31"/>
            <p:cNvSpPr/>
            <p:nvPr/>
          </p:nvSpPr>
          <p:spPr>
            <a:xfrm>
              <a:off x="3357750" y="2854350"/>
              <a:ext cx="73450" cy="113900"/>
            </a:xfrm>
            <a:custGeom>
              <a:avLst/>
              <a:gdLst/>
              <a:ahLst/>
              <a:cxnLst/>
              <a:rect l="l" t="t" r="r" b="b"/>
              <a:pathLst>
                <a:path w="2938" h="4556" extrusionOk="0">
                  <a:moveTo>
                    <a:pt x="114" y="1"/>
                  </a:moveTo>
                  <a:cubicBezTo>
                    <a:pt x="76" y="76"/>
                    <a:pt x="38" y="151"/>
                    <a:pt x="1" y="226"/>
                  </a:cubicBezTo>
                  <a:cubicBezTo>
                    <a:pt x="1206" y="1582"/>
                    <a:pt x="2159" y="3037"/>
                    <a:pt x="2824" y="4556"/>
                  </a:cubicBezTo>
                  <a:lnTo>
                    <a:pt x="2912" y="4518"/>
                  </a:lnTo>
                  <a:lnTo>
                    <a:pt x="2799" y="4405"/>
                  </a:lnTo>
                  <a:cubicBezTo>
                    <a:pt x="2849" y="4368"/>
                    <a:pt x="2887" y="4317"/>
                    <a:pt x="2937" y="4267"/>
                  </a:cubicBezTo>
                  <a:cubicBezTo>
                    <a:pt x="2247" y="2761"/>
                    <a:pt x="1306" y="1331"/>
                    <a:pt x="114"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1" name="Google Shape;701;p31"/>
            <p:cNvSpPr/>
            <p:nvPr/>
          </p:nvSpPr>
          <p:spPr>
            <a:xfrm>
              <a:off x="3344575" y="2886025"/>
              <a:ext cx="87250" cy="124275"/>
            </a:xfrm>
            <a:custGeom>
              <a:avLst/>
              <a:gdLst/>
              <a:ahLst/>
              <a:cxnLst/>
              <a:rect l="l" t="t" r="r" b="b"/>
              <a:pathLst>
                <a:path w="3490" h="4971" extrusionOk="0">
                  <a:moveTo>
                    <a:pt x="101" y="1"/>
                  </a:moveTo>
                  <a:cubicBezTo>
                    <a:pt x="64" y="76"/>
                    <a:pt x="26" y="164"/>
                    <a:pt x="1" y="239"/>
                  </a:cubicBezTo>
                  <a:cubicBezTo>
                    <a:pt x="1344" y="1933"/>
                    <a:pt x="2485" y="3515"/>
                    <a:pt x="3376" y="4970"/>
                  </a:cubicBezTo>
                  <a:lnTo>
                    <a:pt x="3464" y="4908"/>
                  </a:lnTo>
                  <a:lnTo>
                    <a:pt x="3389" y="4832"/>
                  </a:lnTo>
                  <a:cubicBezTo>
                    <a:pt x="3427" y="4795"/>
                    <a:pt x="3452" y="4769"/>
                    <a:pt x="3489" y="4732"/>
                  </a:cubicBezTo>
                  <a:cubicBezTo>
                    <a:pt x="2586" y="3276"/>
                    <a:pt x="1444" y="1682"/>
                    <a:pt x="101"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2" name="Google Shape;702;p31"/>
            <p:cNvSpPr/>
            <p:nvPr/>
          </p:nvSpPr>
          <p:spPr>
            <a:xfrm>
              <a:off x="3334225" y="2916775"/>
              <a:ext cx="95400" cy="144350"/>
            </a:xfrm>
            <a:custGeom>
              <a:avLst/>
              <a:gdLst/>
              <a:ahLst/>
              <a:cxnLst/>
              <a:rect l="l" t="t" r="r" b="b"/>
              <a:pathLst>
                <a:path w="3816" h="5774" extrusionOk="0">
                  <a:moveTo>
                    <a:pt x="76" y="1"/>
                  </a:moveTo>
                  <a:cubicBezTo>
                    <a:pt x="51" y="89"/>
                    <a:pt x="26" y="176"/>
                    <a:pt x="1" y="264"/>
                  </a:cubicBezTo>
                  <a:cubicBezTo>
                    <a:pt x="1406" y="2021"/>
                    <a:pt x="2623" y="3878"/>
                    <a:pt x="3615" y="5773"/>
                  </a:cubicBezTo>
                  <a:lnTo>
                    <a:pt x="3816" y="5673"/>
                  </a:lnTo>
                  <a:cubicBezTo>
                    <a:pt x="3803" y="5648"/>
                    <a:pt x="3790" y="5635"/>
                    <a:pt x="3790" y="5610"/>
                  </a:cubicBezTo>
                  <a:cubicBezTo>
                    <a:pt x="3765" y="5623"/>
                    <a:pt x="3740" y="5648"/>
                    <a:pt x="3728" y="5660"/>
                  </a:cubicBezTo>
                  <a:lnTo>
                    <a:pt x="3590" y="5485"/>
                  </a:lnTo>
                  <a:cubicBezTo>
                    <a:pt x="3615" y="5459"/>
                    <a:pt x="3640" y="5434"/>
                    <a:pt x="3677" y="5409"/>
                  </a:cubicBezTo>
                  <a:cubicBezTo>
                    <a:pt x="2674" y="3539"/>
                    <a:pt x="1469" y="1732"/>
                    <a:pt x="76"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3" name="Google Shape;703;p31"/>
            <p:cNvSpPr/>
            <p:nvPr/>
          </p:nvSpPr>
          <p:spPr>
            <a:xfrm>
              <a:off x="3322925" y="2960700"/>
              <a:ext cx="102925" cy="146225"/>
            </a:xfrm>
            <a:custGeom>
              <a:avLst/>
              <a:gdLst/>
              <a:ahLst/>
              <a:cxnLst/>
              <a:rect l="l" t="t" r="r" b="b"/>
              <a:pathLst>
                <a:path w="4117" h="5849" extrusionOk="0">
                  <a:moveTo>
                    <a:pt x="64" y="1"/>
                  </a:moveTo>
                  <a:cubicBezTo>
                    <a:pt x="51" y="101"/>
                    <a:pt x="26" y="201"/>
                    <a:pt x="1" y="302"/>
                  </a:cubicBezTo>
                  <a:cubicBezTo>
                    <a:pt x="829" y="1393"/>
                    <a:pt x="1645" y="2573"/>
                    <a:pt x="2435" y="3728"/>
                  </a:cubicBezTo>
                  <a:cubicBezTo>
                    <a:pt x="2925" y="4430"/>
                    <a:pt x="3439" y="5158"/>
                    <a:pt x="3929" y="5848"/>
                  </a:cubicBezTo>
                  <a:lnTo>
                    <a:pt x="4117" y="5723"/>
                  </a:lnTo>
                  <a:cubicBezTo>
                    <a:pt x="4117" y="5710"/>
                    <a:pt x="4117" y="5710"/>
                    <a:pt x="4104" y="5710"/>
                  </a:cubicBezTo>
                  <a:cubicBezTo>
                    <a:pt x="4104" y="5723"/>
                    <a:pt x="4092" y="5735"/>
                    <a:pt x="4079" y="5735"/>
                  </a:cubicBezTo>
                  <a:lnTo>
                    <a:pt x="3929" y="5560"/>
                  </a:lnTo>
                  <a:cubicBezTo>
                    <a:pt x="3954" y="5547"/>
                    <a:pt x="3966" y="5535"/>
                    <a:pt x="3979" y="5522"/>
                  </a:cubicBezTo>
                  <a:cubicBezTo>
                    <a:pt x="3527" y="4895"/>
                    <a:pt x="3075" y="4230"/>
                    <a:pt x="2624" y="3590"/>
                  </a:cubicBezTo>
                  <a:cubicBezTo>
                    <a:pt x="1783" y="2385"/>
                    <a:pt x="930" y="1155"/>
                    <a:pt x="64"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4" name="Google Shape;704;p31"/>
            <p:cNvSpPr/>
            <p:nvPr/>
          </p:nvSpPr>
          <p:spPr>
            <a:xfrm>
              <a:off x="3316650" y="3003050"/>
              <a:ext cx="103250" cy="144025"/>
            </a:xfrm>
            <a:custGeom>
              <a:avLst/>
              <a:gdLst/>
              <a:ahLst/>
              <a:cxnLst/>
              <a:rect l="l" t="t" r="r" b="b"/>
              <a:pathLst>
                <a:path w="4130" h="5761" extrusionOk="0">
                  <a:moveTo>
                    <a:pt x="39" y="1"/>
                  </a:moveTo>
                  <a:cubicBezTo>
                    <a:pt x="26" y="114"/>
                    <a:pt x="1" y="214"/>
                    <a:pt x="1" y="314"/>
                  </a:cubicBezTo>
                  <a:cubicBezTo>
                    <a:pt x="1482" y="2059"/>
                    <a:pt x="2812" y="3878"/>
                    <a:pt x="3941" y="5761"/>
                  </a:cubicBezTo>
                  <a:cubicBezTo>
                    <a:pt x="4004" y="5710"/>
                    <a:pt x="4067" y="5673"/>
                    <a:pt x="4130" y="5635"/>
                  </a:cubicBezTo>
                  <a:cubicBezTo>
                    <a:pt x="2962" y="3690"/>
                    <a:pt x="1582" y="1808"/>
                    <a:pt x="39"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5" name="Google Shape;705;p31"/>
            <p:cNvSpPr/>
            <p:nvPr/>
          </p:nvSpPr>
          <p:spPr>
            <a:xfrm>
              <a:off x="3313825" y="3056700"/>
              <a:ext cx="97925" cy="139950"/>
            </a:xfrm>
            <a:custGeom>
              <a:avLst/>
              <a:gdLst/>
              <a:ahLst/>
              <a:cxnLst/>
              <a:rect l="l" t="t" r="r" b="b"/>
              <a:pathLst>
                <a:path w="3917" h="5598" extrusionOk="0">
                  <a:moveTo>
                    <a:pt x="1" y="1"/>
                  </a:moveTo>
                  <a:cubicBezTo>
                    <a:pt x="1" y="126"/>
                    <a:pt x="14" y="251"/>
                    <a:pt x="39" y="402"/>
                  </a:cubicBezTo>
                  <a:cubicBezTo>
                    <a:pt x="1432" y="2071"/>
                    <a:pt x="2699" y="3815"/>
                    <a:pt x="3816" y="5597"/>
                  </a:cubicBezTo>
                  <a:lnTo>
                    <a:pt x="3916" y="5535"/>
                  </a:lnTo>
                  <a:lnTo>
                    <a:pt x="3791" y="5371"/>
                  </a:lnTo>
                  <a:cubicBezTo>
                    <a:pt x="3828" y="5346"/>
                    <a:pt x="3853" y="5321"/>
                    <a:pt x="3891" y="5296"/>
                  </a:cubicBezTo>
                  <a:cubicBezTo>
                    <a:pt x="2737" y="3489"/>
                    <a:pt x="1444" y="1707"/>
                    <a:pt x="1"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6" name="Google Shape;706;p31"/>
            <p:cNvSpPr/>
            <p:nvPr/>
          </p:nvSpPr>
          <p:spPr>
            <a:xfrm>
              <a:off x="3325750" y="3116000"/>
              <a:ext cx="81275" cy="106375"/>
            </a:xfrm>
            <a:custGeom>
              <a:avLst/>
              <a:gdLst/>
              <a:ahLst/>
              <a:cxnLst/>
              <a:rect l="l" t="t" r="r" b="b"/>
              <a:pathLst>
                <a:path w="3251" h="4255" extrusionOk="0">
                  <a:moveTo>
                    <a:pt x="1" y="0"/>
                  </a:moveTo>
                  <a:lnTo>
                    <a:pt x="1" y="0"/>
                  </a:lnTo>
                  <a:cubicBezTo>
                    <a:pt x="51" y="176"/>
                    <a:pt x="114" y="352"/>
                    <a:pt x="164" y="540"/>
                  </a:cubicBezTo>
                  <a:cubicBezTo>
                    <a:pt x="1206" y="1757"/>
                    <a:pt x="2197" y="2999"/>
                    <a:pt x="3126" y="4254"/>
                  </a:cubicBezTo>
                  <a:lnTo>
                    <a:pt x="3226" y="4179"/>
                  </a:lnTo>
                  <a:lnTo>
                    <a:pt x="3176" y="4091"/>
                  </a:lnTo>
                  <a:cubicBezTo>
                    <a:pt x="3201" y="4079"/>
                    <a:pt x="3226" y="4066"/>
                    <a:pt x="3251" y="4041"/>
                  </a:cubicBezTo>
                  <a:cubicBezTo>
                    <a:pt x="2235" y="2673"/>
                    <a:pt x="1143" y="1330"/>
                    <a:pt x="1"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7" name="Google Shape;707;p31"/>
            <p:cNvSpPr/>
            <p:nvPr/>
          </p:nvSpPr>
          <p:spPr>
            <a:xfrm>
              <a:off x="3344575" y="3171525"/>
              <a:ext cx="57450" cy="81600"/>
            </a:xfrm>
            <a:custGeom>
              <a:avLst/>
              <a:gdLst/>
              <a:ahLst/>
              <a:cxnLst/>
              <a:rect l="l" t="t" r="r" b="b"/>
              <a:pathLst>
                <a:path w="2298" h="3264" extrusionOk="0">
                  <a:moveTo>
                    <a:pt x="1" y="0"/>
                  </a:moveTo>
                  <a:cubicBezTo>
                    <a:pt x="76" y="214"/>
                    <a:pt x="164" y="427"/>
                    <a:pt x="252" y="653"/>
                  </a:cubicBezTo>
                  <a:cubicBezTo>
                    <a:pt x="954" y="1494"/>
                    <a:pt x="1620" y="2372"/>
                    <a:pt x="2222" y="3263"/>
                  </a:cubicBezTo>
                  <a:lnTo>
                    <a:pt x="2234" y="3251"/>
                  </a:lnTo>
                  <a:lnTo>
                    <a:pt x="2147" y="3062"/>
                  </a:lnTo>
                  <a:cubicBezTo>
                    <a:pt x="2197" y="3037"/>
                    <a:pt x="2247" y="3000"/>
                    <a:pt x="2297" y="2974"/>
                  </a:cubicBezTo>
                  <a:cubicBezTo>
                    <a:pt x="1607" y="1958"/>
                    <a:pt x="829" y="967"/>
                    <a:pt x="1"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8" name="Google Shape;708;p31"/>
            <p:cNvSpPr/>
            <p:nvPr/>
          </p:nvSpPr>
          <p:spPr>
            <a:xfrm>
              <a:off x="3411100" y="2766500"/>
              <a:ext cx="19475" cy="32650"/>
            </a:xfrm>
            <a:custGeom>
              <a:avLst/>
              <a:gdLst/>
              <a:ahLst/>
              <a:cxnLst/>
              <a:rect l="l" t="t" r="r" b="b"/>
              <a:pathLst>
                <a:path w="779" h="1306" extrusionOk="0">
                  <a:moveTo>
                    <a:pt x="138" y="1"/>
                  </a:moveTo>
                  <a:cubicBezTo>
                    <a:pt x="88" y="64"/>
                    <a:pt x="50" y="126"/>
                    <a:pt x="0" y="189"/>
                  </a:cubicBezTo>
                  <a:lnTo>
                    <a:pt x="665" y="1306"/>
                  </a:lnTo>
                  <a:lnTo>
                    <a:pt x="753" y="1243"/>
                  </a:lnTo>
                  <a:lnTo>
                    <a:pt x="678" y="1168"/>
                  </a:lnTo>
                  <a:cubicBezTo>
                    <a:pt x="715" y="1130"/>
                    <a:pt x="753" y="1105"/>
                    <a:pt x="778" y="1067"/>
                  </a:cubicBezTo>
                  <a:lnTo>
                    <a:pt x="138" y="1"/>
                  </a:ln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9" name="Google Shape;709;p31"/>
            <p:cNvSpPr/>
            <p:nvPr/>
          </p:nvSpPr>
          <p:spPr>
            <a:xfrm>
              <a:off x="3428025" y="2776850"/>
              <a:ext cx="19800" cy="22950"/>
            </a:xfrm>
            <a:custGeom>
              <a:avLst/>
              <a:gdLst/>
              <a:ahLst/>
              <a:cxnLst/>
              <a:rect l="l" t="t" r="r" b="b"/>
              <a:pathLst>
                <a:path w="792" h="918" extrusionOk="0">
                  <a:moveTo>
                    <a:pt x="666" y="1"/>
                  </a:moveTo>
                  <a:cubicBezTo>
                    <a:pt x="490" y="214"/>
                    <a:pt x="289" y="465"/>
                    <a:pt x="101" y="653"/>
                  </a:cubicBezTo>
                  <a:cubicBezTo>
                    <a:pt x="76" y="691"/>
                    <a:pt x="38" y="716"/>
                    <a:pt x="1" y="754"/>
                  </a:cubicBezTo>
                  <a:lnTo>
                    <a:pt x="76" y="829"/>
                  </a:lnTo>
                  <a:lnTo>
                    <a:pt x="151" y="917"/>
                  </a:lnTo>
                  <a:cubicBezTo>
                    <a:pt x="365" y="729"/>
                    <a:pt x="591" y="453"/>
                    <a:pt x="791" y="202"/>
                  </a:cubicBezTo>
                  <a:cubicBezTo>
                    <a:pt x="754" y="139"/>
                    <a:pt x="704" y="76"/>
                    <a:pt x="666"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0" name="Google Shape;710;p31"/>
            <p:cNvSpPr/>
            <p:nvPr/>
          </p:nvSpPr>
          <p:spPr>
            <a:xfrm>
              <a:off x="3427725" y="2791300"/>
              <a:ext cx="28575" cy="29500"/>
            </a:xfrm>
            <a:custGeom>
              <a:avLst/>
              <a:gdLst/>
              <a:ahLst/>
              <a:cxnLst/>
              <a:rect l="l" t="t" r="r" b="b"/>
              <a:pathLst>
                <a:path w="1143" h="1180" extrusionOk="0">
                  <a:moveTo>
                    <a:pt x="1029" y="0"/>
                  </a:moveTo>
                  <a:cubicBezTo>
                    <a:pt x="728" y="326"/>
                    <a:pt x="402" y="653"/>
                    <a:pt x="63" y="954"/>
                  </a:cubicBezTo>
                  <a:cubicBezTo>
                    <a:pt x="50" y="979"/>
                    <a:pt x="25" y="992"/>
                    <a:pt x="0" y="1017"/>
                  </a:cubicBezTo>
                  <a:lnTo>
                    <a:pt x="151" y="1180"/>
                  </a:lnTo>
                  <a:cubicBezTo>
                    <a:pt x="163" y="1167"/>
                    <a:pt x="176" y="1167"/>
                    <a:pt x="188" y="1155"/>
                  </a:cubicBezTo>
                  <a:cubicBezTo>
                    <a:pt x="515" y="854"/>
                    <a:pt x="841" y="527"/>
                    <a:pt x="1142" y="201"/>
                  </a:cubicBezTo>
                  <a:cubicBezTo>
                    <a:pt x="1105" y="138"/>
                    <a:pt x="1067" y="75"/>
                    <a:pt x="1029"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1" name="Google Shape;711;p31"/>
            <p:cNvSpPr/>
            <p:nvPr/>
          </p:nvSpPr>
          <p:spPr>
            <a:xfrm>
              <a:off x="3430550" y="2814200"/>
              <a:ext cx="39225" cy="56800"/>
            </a:xfrm>
            <a:custGeom>
              <a:avLst/>
              <a:gdLst/>
              <a:ahLst/>
              <a:cxnLst/>
              <a:rect l="l" t="t" r="r" b="b"/>
              <a:pathLst>
                <a:path w="1569" h="2272" extrusionOk="0">
                  <a:moveTo>
                    <a:pt x="1443" y="0"/>
                  </a:moveTo>
                  <a:cubicBezTo>
                    <a:pt x="1054" y="716"/>
                    <a:pt x="590" y="1406"/>
                    <a:pt x="50" y="2058"/>
                  </a:cubicBezTo>
                  <a:cubicBezTo>
                    <a:pt x="38" y="2083"/>
                    <a:pt x="25" y="2108"/>
                    <a:pt x="0" y="2134"/>
                  </a:cubicBezTo>
                  <a:lnTo>
                    <a:pt x="151" y="2247"/>
                  </a:lnTo>
                  <a:lnTo>
                    <a:pt x="176" y="2272"/>
                  </a:lnTo>
                  <a:cubicBezTo>
                    <a:pt x="715" y="1632"/>
                    <a:pt x="1180" y="941"/>
                    <a:pt x="1569" y="239"/>
                  </a:cubicBezTo>
                  <a:cubicBezTo>
                    <a:pt x="1531" y="163"/>
                    <a:pt x="1481" y="88"/>
                    <a:pt x="1443"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2" name="Google Shape;712;p31"/>
            <p:cNvSpPr/>
            <p:nvPr/>
          </p:nvSpPr>
          <p:spPr>
            <a:xfrm>
              <a:off x="3429600" y="2841500"/>
              <a:ext cx="53675" cy="72175"/>
            </a:xfrm>
            <a:custGeom>
              <a:avLst/>
              <a:gdLst/>
              <a:ahLst/>
              <a:cxnLst/>
              <a:rect l="l" t="t" r="r" b="b"/>
              <a:pathLst>
                <a:path w="2147" h="2887" extrusionOk="0">
                  <a:moveTo>
                    <a:pt x="2033" y="0"/>
                  </a:moveTo>
                  <a:cubicBezTo>
                    <a:pt x="1469" y="904"/>
                    <a:pt x="829" y="1769"/>
                    <a:pt x="113" y="2598"/>
                  </a:cubicBezTo>
                  <a:cubicBezTo>
                    <a:pt x="76" y="2648"/>
                    <a:pt x="38" y="2698"/>
                    <a:pt x="1" y="2736"/>
                  </a:cubicBezTo>
                  <a:lnTo>
                    <a:pt x="164" y="2886"/>
                  </a:lnTo>
                  <a:cubicBezTo>
                    <a:pt x="176" y="2886"/>
                    <a:pt x="176" y="2874"/>
                    <a:pt x="176" y="2874"/>
                  </a:cubicBezTo>
                  <a:cubicBezTo>
                    <a:pt x="189" y="2861"/>
                    <a:pt x="201" y="2836"/>
                    <a:pt x="226" y="2823"/>
                  </a:cubicBezTo>
                  <a:cubicBezTo>
                    <a:pt x="942" y="1995"/>
                    <a:pt x="1582" y="1129"/>
                    <a:pt x="2146" y="238"/>
                  </a:cubicBezTo>
                  <a:cubicBezTo>
                    <a:pt x="2109" y="151"/>
                    <a:pt x="2071" y="75"/>
                    <a:pt x="2033"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3" name="Google Shape;713;p31"/>
            <p:cNvSpPr/>
            <p:nvPr/>
          </p:nvSpPr>
          <p:spPr>
            <a:xfrm>
              <a:off x="3427725" y="2874750"/>
              <a:ext cx="70300" cy="93825"/>
            </a:xfrm>
            <a:custGeom>
              <a:avLst/>
              <a:gdLst/>
              <a:ahLst/>
              <a:cxnLst/>
              <a:rect l="l" t="t" r="r" b="b"/>
              <a:pathLst>
                <a:path w="2812" h="3753" extrusionOk="0">
                  <a:moveTo>
                    <a:pt x="2711" y="0"/>
                  </a:moveTo>
                  <a:cubicBezTo>
                    <a:pt x="2033" y="1230"/>
                    <a:pt x="1167" y="2384"/>
                    <a:pt x="138" y="3451"/>
                  </a:cubicBezTo>
                  <a:cubicBezTo>
                    <a:pt x="88" y="3501"/>
                    <a:pt x="50" y="3552"/>
                    <a:pt x="0" y="3589"/>
                  </a:cubicBezTo>
                  <a:lnTo>
                    <a:pt x="113" y="3702"/>
                  </a:lnTo>
                  <a:lnTo>
                    <a:pt x="163" y="3752"/>
                  </a:lnTo>
                  <a:cubicBezTo>
                    <a:pt x="1230" y="2686"/>
                    <a:pt x="2108" y="1519"/>
                    <a:pt x="2811" y="276"/>
                  </a:cubicBezTo>
                  <a:cubicBezTo>
                    <a:pt x="2774" y="176"/>
                    <a:pt x="2748" y="88"/>
                    <a:pt x="2711"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4" name="Google Shape;714;p31"/>
            <p:cNvSpPr/>
            <p:nvPr/>
          </p:nvSpPr>
          <p:spPr>
            <a:xfrm>
              <a:off x="3429275" y="2909250"/>
              <a:ext cx="80975" cy="101675"/>
            </a:xfrm>
            <a:custGeom>
              <a:avLst/>
              <a:gdLst/>
              <a:ahLst/>
              <a:cxnLst/>
              <a:rect l="l" t="t" r="r" b="b"/>
              <a:pathLst>
                <a:path w="3239" h="4067" extrusionOk="0">
                  <a:moveTo>
                    <a:pt x="3151" y="1"/>
                  </a:moveTo>
                  <a:cubicBezTo>
                    <a:pt x="2360" y="1381"/>
                    <a:pt x="1344" y="2661"/>
                    <a:pt x="101" y="3803"/>
                  </a:cubicBezTo>
                  <a:cubicBezTo>
                    <a:pt x="64" y="3840"/>
                    <a:pt x="39" y="3866"/>
                    <a:pt x="1" y="3903"/>
                  </a:cubicBezTo>
                  <a:lnTo>
                    <a:pt x="76" y="3979"/>
                  </a:lnTo>
                  <a:lnTo>
                    <a:pt x="152" y="4066"/>
                  </a:lnTo>
                  <a:cubicBezTo>
                    <a:pt x="1406" y="2924"/>
                    <a:pt x="2435" y="1657"/>
                    <a:pt x="3239" y="289"/>
                  </a:cubicBezTo>
                  <a:cubicBezTo>
                    <a:pt x="3213" y="201"/>
                    <a:pt x="3176" y="101"/>
                    <a:pt x="3151"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5" name="Google Shape;715;p31"/>
            <p:cNvSpPr/>
            <p:nvPr/>
          </p:nvSpPr>
          <p:spPr>
            <a:xfrm>
              <a:off x="3423950" y="2951925"/>
              <a:ext cx="96975" cy="106375"/>
            </a:xfrm>
            <a:custGeom>
              <a:avLst/>
              <a:gdLst/>
              <a:ahLst/>
              <a:cxnLst/>
              <a:rect l="l" t="t" r="r" b="b"/>
              <a:pathLst>
                <a:path w="3879" h="4255" extrusionOk="0">
                  <a:moveTo>
                    <a:pt x="3815" y="0"/>
                  </a:moveTo>
                  <a:cubicBezTo>
                    <a:pt x="2849" y="1481"/>
                    <a:pt x="1594" y="2824"/>
                    <a:pt x="88" y="4003"/>
                  </a:cubicBezTo>
                  <a:cubicBezTo>
                    <a:pt x="51" y="4028"/>
                    <a:pt x="26" y="4053"/>
                    <a:pt x="1" y="4079"/>
                  </a:cubicBezTo>
                  <a:lnTo>
                    <a:pt x="139" y="4254"/>
                  </a:lnTo>
                  <a:cubicBezTo>
                    <a:pt x="151" y="4242"/>
                    <a:pt x="176" y="4217"/>
                    <a:pt x="201" y="4204"/>
                  </a:cubicBezTo>
                  <a:cubicBezTo>
                    <a:pt x="1670" y="3050"/>
                    <a:pt x="2912" y="1744"/>
                    <a:pt x="3878" y="314"/>
                  </a:cubicBezTo>
                  <a:cubicBezTo>
                    <a:pt x="3866" y="201"/>
                    <a:pt x="3841" y="101"/>
                    <a:pt x="3815"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6" name="Google Shape;716;p31"/>
            <p:cNvSpPr/>
            <p:nvPr/>
          </p:nvSpPr>
          <p:spPr>
            <a:xfrm>
              <a:off x="3421125" y="2997725"/>
              <a:ext cx="105750" cy="106375"/>
            </a:xfrm>
            <a:custGeom>
              <a:avLst/>
              <a:gdLst/>
              <a:ahLst/>
              <a:cxnLst/>
              <a:rect l="l" t="t" r="r" b="b"/>
              <a:pathLst>
                <a:path w="4230" h="4255" extrusionOk="0">
                  <a:moveTo>
                    <a:pt x="4205" y="0"/>
                  </a:moveTo>
                  <a:cubicBezTo>
                    <a:pt x="2987" y="1443"/>
                    <a:pt x="1594" y="2799"/>
                    <a:pt x="51" y="4041"/>
                  </a:cubicBezTo>
                  <a:cubicBezTo>
                    <a:pt x="38" y="4054"/>
                    <a:pt x="26" y="4066"/>
                    <a:pt x="1" y="4079"/>
                  </a:cubicBezTo>
                  <a:lnTo>
                    <a:pt x="151" y="4254"/>
                  </a:lnTo>
                  <a:cubicBezTo>
                    <a:pt x="164" y="4254"/>
                    <a:pt x="176" y="4242"/>
                    <a:pt x="176" y="4229"/>
                  </a:cubicBezTo>
                  <a:cubicBezTo>
                    <a:pt x="1682" y="3025"/>
                    <a:pt x="3038" y="1707"/>
                    <a:pt x="4230" y="314"/>
                  </a:cubicBezTo>
                  <a:cubicBezTo>
                    <a:pt x="4230" y="201"/>
                    <a:pt x="4217" y="101"/>
                    <a:pt x="4205"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7" name="Google Shape;717;p31"/>
            <p:cNvSpPr/>
            <p:nvPr/>
          </p:nvSpPr>
          <p:spPr>
            <a:xfrm>
              <a:off x="3414850" y="3034750"/>
              <a:ext cx="112975" cy="117025"/>
            </a:xfrm>
            <a:custGeom>
              <a:avLst/>
              <a:gdLst/>
              <a:ahLst/>
              <a:cxnLst/>
              <a:rect l="l" t="t" r="r" b="b"/>
              <a:pathLst>
                <a:path w="4519" h="4681" extrusionOk="0">
                  <a:moveTo>
                    <a:pt x="4518" y="0"/>
                  </a:moveTo>
                  <a:lnTo>
                    <a:pt x="4518" y="0"/>
                  </a:lnTo>
                  <a:cubicBezTo>
                    <a:pt x="3326" y="1594"/>
                    <a:pt x="1996" y="3137"/>
                    <a:pt x="202" y="4367"/>
                  </a:cubicBezTo>
                  <a:cubicBezTo>
                    <a:pt x="139" y="4405"/>
                    <a:pt x="76" y="4442"/>
                    <a:pt x="13" y="4493"/>
                  </a:cubicBezTo>
                  <a:lnTo>
                    <a:pt x="1" y="4493"/>
                  </a:lnTo>
                  <a:lnTo>
                    <a:pt x="126" y="4681"/>
                  </a:lnTo>
                  <a:cubicBezTo>
                    <a:pt x="1958" y="3489"/>
                    <a:pt x="3301" y="1970"/>
                    <a:pt x="4506" y="389"/>
                  </a:cubicBezTo>
                  <a:cubicBezTo>
                    <a:pt x="4506" y="264"/>
                    <a:pt x="4506" y="138"/>
                    <a:pt x="4518"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8" name="Google Shape;718;p31"/>
            <p:cNvSpPr/>
            <p:nvPr/>
          </p:nvSpPr>
          <p:spPr>
            <a:xfrm>
              <a:off x="3408575" y="3072075"/>
              <a:ext cx="116100" cy="123325"/>
            </a:xfrm>
            <a:custGeom>
              <a:avLst/>
              <a:gdLst/>
              <a:ahLst/>
              <a:cxnLst/>
              <a:rect l="l" t="t" r="r" b="b"/>
              <a:pathLst>
                <a:path w="4644" h="4933" extrusionOk="0">
                  <a:moveTo>
                    <a:pt x="4644" y="0"/>
                  </a:moveTo>
                  <a:lnTo>
                    <a:pt x="4644" y="0"/>
                  </a:lnTo>
                  <a:cubicBezTo>
                    <a:pt x="3389" y="1707"/>
                    <a:pt x="1858" y="3276"/>
                    <a:pt x="101" y="4681"/>
                  </a:cubicBezTo>
                  <a:cubicBezTo>
                    <a:pt x="63" y="4706"/>
                    <a:pt x="38" y="4731"/>
                    <a:pt x="1" y="4756"/>
                  </a:cubicBezTo>
                  <a:lnTo>
                    <a:pt x="126" y="4920"/>
                  </a:lnTo>
                  <a:lnTo>
                    <a:pt x="151" y="4932"/>
                  </a:lnTo>
                  <a:cubicBezTo>
                    <a:pt x="1845" y="3589"/>
                    <a:pt x="3326" y="2096"/>
                    <a:pt x="4569" y="477"/>
                  </a:cubicBezTo>
                  <a:cubicBezTo>
                    <a:pt x="4594" y="314"/>
                    <a:pt x="4619" y="164"/>
                    <a:pt x="4644"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9" name="Google Shape;719;p31"/>
            <p:cNvSpPr/>
            <p:nvPr/>
          </p:nvSpPr>
          <p:spPr>
            <a:xfrm>
              <a:off x="3405125" y="3125725"/>
              <a:ext cx="106700" cy="97275"/>
            </a:xfrm>
            <a:custGeom>
              <a:avLst/>
              <a:gdLst/>
              <a:ahLst/>
              <a:cxnLst/>
              <a:rect l="l" t="t" r="r" b="b"/>
              <a:pathLst>
                <a:path w="4268" h="3891" extrusionOk="0">
                  <a:moveTo>
                    <a:pt x="4267" y="0"/>
                  </a:moveTo>
                  <a:cubicBezTo>
                    <a:pt x="3075" y="1343"/>
                    <a:pt x="1670" y="2573"/>
                    <a:pt x="76" y="3652"/>
                  </a:cubicBezTo>
                  <a:cubicBezTo>
                    <a:pt x="51" y="3677"/>
                    <a:pt x="26" y="3690"/>
                    <a:pt x="1" y="3702"/>
                  </a:cubicBezTo>
                  <a:lnTo>
                    <a:pt x="51" y="3790"/>
                  </a:lnTo>
                  <a:lnTo>
                    <a:pt x="126" y="3890"/>
                  </a:lnTo>
                  <a:cubicBezTo>
                    <a:pt x="1607" y="2899"/>
                    <a:pt x="2925" y="1782"/>
                    <a:pt x="4067" y="552"/>
                  </a:cubicBezTo>
                  <a:cubicBezTo>
                    <a:pt x="4142" y="364"/>
                    <a:pt x="4205" y="188"/>
                    <a:pt x="4267"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0" name="Google Shape;720;p31"/>
            <p:cNvSpPr/>
            <p:nvPr/>
          </p:nvSpPr>
          <p:spPr>
            <a:xfrm>
              <a:off x="3398225" y="3166825"/>
              <a:ext cx="96650" cy="86300"/>
            </a:xfrm>
            <a:custGeom>
              <a:avLst/>
              <a:gdLst/>
              <a:ahLst/>
              <a:cxnLst/>
              <a:rect l="l" t="t" r="r" b="b"/>
              <a:pathLst>
                <a:path w="3866" h="3452" extrusionOk="0">
                  <a:moveTo>
                    <a:pt x="3866" y="0"/>
                  </a:moveTo>
                  <a:cubicBezTo>
                    <a:pt x="2862" y="1167"/>
                    <a:pt x="1720" y="2372"/>
                    <a:pt x="151" y="3162"/>
                  </a:cubicBezTo>
                  <a:cubicBezTo>
                    <a:pt x="101" y="3188"/>
                    <a:pt x="51" y="3225"/>
                    <a:pt x="1" y="3250"/>
                  </a:cubicBezTo>
                  <a:lnTo>
                    <a:pt x="88" y="3439"/>
                  </a:lnTo>
                  <a:lnTo>
                    <a:pt x="101" y="3451"/>
                  </a:lnTo>
                  <a:cubicBezTo>
                    <a:pt x="1406" y="2811"/>
                    <a:pt x="2423" y="1908"/>
                    <a:pt x="3301" y="966"/>
                  </a:cubicBezTo>
                  <a:cubicBezTo>
                    <a:pt x="3502" y="653"/>
                    <a:pt x="3690" y="326"/>
                    <a:pt x="3866"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1" name="Google Shape;721;p31"/>
            <p:cNvSpPr/>
            <p:nvPr/>
          </p:nvSpPr>
          <p:spPr>
            <a:xfrm>
              <a:off x="3390375" y="2788150"/>
              <a:ext cx="15725" cy="15725"/>
            </a:xfrm>
            <a:custGeom>
              <a:avLst/>
              <a:gdLst/>
              <a:ahLst/>
              <a:cxnLst/>
              <a:rect l="l" t="t" r="r" b="b"/>
              <a:pathLst>
                <a:path w="629" h="629" extrusionOk="0">
                  <a:moveTo>
                    <a:pt x="315" y="1"/>
                  </a:moveTo>
                  <a:cubicBezTo>
                    <a:pt x="139" y="1"/>
                    <a:pt x="1" y="139"/>
                    <a:pt x="1" y="314"/>
                  </a:cubicBezTo>
                  <a:cubicBezTo>
                    <a:pt x="1" y="490"/>
                    <a:pt x="139" y="628"/>
                    <a:pt x="315" y="628"/>
                  </a:cubicBezTo>
                  <a:cubicBezTo>
                    <a:pt x="490" y="628"/>
                    <a:pt x="628" y="490"/>
                    <a:pt x="628" y="314"/>
                  </a:cubicBezTo>
                  <a:cubicBezTo>
                    <a:pt x="628" y="139"/>
                    <a:pt x="490" y="1"/>
                    <a:pt x="31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2" name="Google Shape;722;p31"/>
            <p:cNvSpPr/>
            <p:nvPr/>
          </p:nvSpPr>
          <p:spPr>
            <a:xfrm>
              <a:off x="3548175" y="2771850"/>
              <a:ext cx="16025" cy="15700"/>
            </a:xfrm>
            <a:custGeom>
              <a:avLst/>
              <a:gdLst/>
              <a:ahLst/>
              <a:cxnLst/>
              <a:rect l="l" t="t" r="r" b="b"/>
              <a:pathLst>
                <a:path w="641" h="628" extrusionOk="0">
                  <a:moveTo>
                    <a:pt x="327" y="0"/>
                  </a:moveTo>
                  <a:cubicBezTo>
                    <a:pt x="152" y="0"/>
                    <a:pt x="1" y="138"/>
                    <a:pt x="1" y="314"/>
                  </a:cubicBezTo>
                  <a:cubicBezTo>
                    <a:pt x="1" y="490"/>
                    <a:pt x="152" y="628"/>
                    <a:pt x="327" y="628"/>
                  </a:cubicBezTo>
                  <a:cubicBezTo>
                    <a:pt x="503" y="628"/>
                    <a:pt x="641" y="490"/>
                    <a:pt x="641" y="314"/>
                  </a:cubicBezTo>
                  <a:cubicBezTo>
                    <a:pt x="641" y="138"/>
                    <a:pt x="503" y="0"/>
                    <a:pt x="3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3" name="Google Shape;723;p31"/>
            <p:cNvSpPr/>
            <p:nvPr/>
          </p:nvSpPr>
          <p:spPr>
            <a:xfrm>
              <a:off x="3641675" y="2657950"/>
              <a:ext cx="16025" cy="16025"/>
            </a:xfrm>
            <a:custGeom>
              <a:avLst/>
              <a:gdLst/>
              <a:ahLst/>
              <a:cxnLst/>
              <a:rect l="l" t="t" r="r" b="b"/>
              <a:pathLst>
                <a:path w="641" h="641" extrusionOk="0">
                  <a:moveTo>
                    <a:pt x="327" y="1"/>
                  </a:moveTo>
                  <a:cubicBezTo>
                    <a:pt x="151" y="1"/>
                    <a:pt x="1" y="152"/>
                    <a:pt x="1" y="327"/>
                  </a:cubicBezTo>
                  <a:cubicBezTo>
                    <a:pt x="1" y="503"/>
                    <a:pt x="151" y="641"/>
                    <a:pt x="327" y="641"/>
                  </a:cubicBezTo>
                  <a:cubicBezTo>
                    <a:pt x="490" y="641"/>
                    <a:pt x="641" y="503"/>
                    <a:pt x="641" y="327"/>
                  </a:cubicBezTo>
                  <a:cubicBezTo>
                    <a:pt x="641" y="152"/>
                    <a:pt x="490" y="1"/>
                    <a:pt x="32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4" name="Google Shape;724;p31"/>
            <p:cNvSpPr/>
            <p:nvPr/>
          </p:nvSpPr>
          <p:spPr>
            <a:xfrm>
              <a:off x="3545050" y="2555375"/>
              <a:ext cx="16025" cy="16025"/>
            </a:xfrm>
            <a:custGeom>
              <a:avLst/>
              <a:gdLst/>
              <a:ahLst/>
              <a:cxnLst/>
              <a:rect l="l" t="t" r="r" b="b"/>
              <a:pathLst>
                <a:path w="641" h="641" extrusionOk="0">
                  <a:moveTo>
                    <a:pt x="314" y="0"/>
                  </a:moveTo>
                  <a:cubicBezTo>
                    <a:pt x="139" y="0"/>
                    <a:pt x="0" y="139"/>
                    <a:pt x="0" y="314"/>
                  </a:cubicBezTo>
                  <a:cubicBezTo>
                    <a:pt x="0" y="490"/>
                    <a:pt x="139" y="640"/>
                    <a:pt x="314" y="640"/>
                  </a:cubicBezTo>
                  <a:cubicBezTo>
                    <a:pt x="490" y="640"/>
                    <a:pt x="640" y="490"/>
                    <a:pt x="640" y="314"/>
                  </a:cubicBezTo>
                  <a:cubicBezTo>
                    <a:pt x="640" y="139"/>
                    <a:pt x="490" y="0"/>
                    <a:pt x="31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5" name="Google Shape;725;p31"/>
            <p:cNvSpPr/>
            <p:nvPr/>
          </p:nvSpPr>
          <p:spPr>
            <a:xfrm>
              <a:off x="3609050" y="2479150"/>
              <a:ext cx="9425" cy="9425"/>
            </a:xfrm>
            <a:custGeom>
              <a:avLst/>
              <a:gdLst/>
              <a:ahLst/>
              <a:cxnLst/>
              <a:rect l="l" t="t" r="r" b="b"/>
              <a:pathLst>
                <a:path w="377" h="377" extrusionOk="0">
                  <a:moveTo>
                    <a:pt x="189" y="0"/>
                  </a:moveTo>
                  <a:cubicBezTo>
                    <a:pt x="88" y="0"/>
                    <a:pt x="0" y="88"/>
                    <a:pt x="0" y="188"/>
                  </a:cubicBezTo>
                  <a:cubicBezTo>
                    <a:pt x="0" y="301"/>
                    <a:pt x="88" y="377"/>
                    <a:pt x="189" y="377"/>
                  </a:cubicBezTo>
                  <a:cubicBezTo>
                    <a:pt x="302" y="377"/>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6" name="Google Shape;726;p31"/>
            <p:cNvSpPr/>
            <p:nvPr/>
          </p:nvSpPr>
          <p:spPr>
            <a:xfrm>
              <a:off x="3831800" y="3010900"/>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9" y="302"/>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7" name="Google Shape;727;p31"/>
            <p:cNvSpPr/>
            <p:nvPr/>
          </p:nvSpPr>
          <p:spPr>
            <a:xfrm>
              <a:off x="3646375" y="2993650"/>
              <a:ext cx="7550" cy="7550"/>
            </a:xfrm>
            <a:custGeom>
              <a:avLst/>
              <a:gdLst/>
              <a:ahLst/>
              <a:cxnLst/>
              <a:rect l="l" t="t" r="r" b="b"/>
              <a:pathLst>
                <a:path w="302" h="302" extrusionOk="0">
                  <a:moveTo>
                    <a:pt x="151" y="0"/>
                  </a:moveTo>
                  <a:cubicBezTo>
                    <a:pt x="76" y="0"/>
                    <a:pt x="1" y="63"/>
                    <a:pt x="1" y="151"/>
                  </a:cubicBezTo>
                  <a:cubicBezTo>
                    <a:pt x="1" y="239"/>
                    <a:pt x="76" y="301"/>
                    <a:pt x="151" y="301"/>
                  </a:cubicBezTo>
                  <a:cubicBezTo>
                    <a:pt x="239" y="301"/>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8" name="Google Shape;728;p31"/>
            <p:cNvSpPr/>
            <p:nvPr/>
          </p:nvSpPr>
          <p:spPr>
            <a:xfrm>
              <a:off x="3453450" y="3137650"/>
              <a:ext cx="7550" cy="7550"/>
            </a:xfrm>
            <a:custGeom>
              <a:avLst/>
              <a:gdLst/>
              <a:ahLst/>
              <a:cxnLst/>
              <a:rect l="l" t="t" r="r" b="b"/>
              <a:pathLst>
                <a:path w="302" h="302" extrusionOk="0">
                  <a:moveTo>
                    <a:pt x="151" y="0"/>
                  </a:moveTo>
                  <a:cubicBezTo>
                    <a:pt x="63" y="0"/>
                    <a:pt x="0" y="63"/>
                    <a:pt x="0" y="151"/>
                  </a:cubicBezTo>
                  <a:cubicBezTo>
                    <a:pt x="0" y="239"/>
                    <a:pt x="63" y="301"/>
                    <a:pt x="151" y="301"/>
                  </a:cubicBezTo>
                  <a:cubicBezTo>
                    <a:pt x="239" y="301"/>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9" name="Google Shape;729;p31"/>
            <p:cNvSpPr/>
            <p:nvPr/>
          </p:nvSpPr>
          <p:spPr>
            <a:xfrm>
              <a:off x="3537525" y="3214500"/>
              <a:ext cx="7550" cy="7550"/>
            </a:xfrm>
            <a:custGeom>
              <a:avLst/>
              <a:gdLst/>
              <a:ahLst/>
              <a:cxnLst/>
              <a:rect l="l" t="t" r="r" b="b"/>
              <a:pathLst>
                <a:path w="302" h="302" extrusionOk="0">
                  <a:moveTo>
                    <a:pt x="151" y="1"/>
                  </a:moveTo>
                  <a:cubicBezTo>
                    <a:pt x="63" y="1"/>
                    <a:pt x="0" y="63"/>
                    <a:pt x="0" y="151"/>
                  </a:cubicBezTo>
                  <a:cubicBezTo>
                    <a:pt x="0" y="239"/>
                    <a:pt x="63" y="302"/>
                    <a:pt x="151" y="302"/>
                  </a:cubicBezTo>
                  <a:cubicBezTo>
                    <a:pt x="239" y="302"/>
                    <a:pt x="301" y="239"/>
                    <a:pt x="301" y="151"/>
                  </a:cubicBezTo>
                  <a:cubicBezTo>
                    <a:pt x="301" y="63"/>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0" name="Google Shape;730;p31"/>
            <p:cNvSpPr/>
            <p:nvPr/>
          </p:nvSpPr>
          <p:spPr>
            <a:xfrm>
              <a:off x="3391325" y="3223925"/>
              <a:ext cx="7550" cy="7550"/>
            </a:xfrm>
            <a:custGeom>
              <a:avLst/>
              <a:gdLst/>
              <a:ahLst/>
              <a:cxnLst/>
              <a:rect l="l" t="t" r="r" b="b"/>
              <a:pathLst>
                <a:path w="302" h="302" extrusionOk="0">
                  <a:moveTo>
                    <a:pt x="151" y="0"/>
                  </a:moveTo>
                  <a:cubicBezTo>
                    <a:pt x="63" y="0"/>
                    <a:pt x="1" y="75"/>
                    <a:pt x="1" y="151"/>
                  </a:cubicBezTo>
                  <a:cubicBezTo>
                    <a:pt x="1" y="238"/>
                    <a:pt x="63" y="301"/>
                    <a:pt x="151" y="301"/>
                  </a:cubicBezTo>
                  <a:cubicBezTo>
                    <a:pt x="239" y="301"/>
                    <a:pt x="302" y="238"/>
                    <a:pt x="302" y="151"/>
                  </a:cubicBezTo>
                  <a:cubicBezTo>
                    <a:pt x="302"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1" name="Google Shape;731;p31"/>
            <p:cNvSpPr/>
            <p:nvPr/>
          </p:nvSpPr>
          <p:spPr>
            <a:xfrm>
              <a:off x="3476025" y="265670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2" name="Google Shape;732;p31"/>
            <p:cNvSpPr/>
            <p:nvPr/>
          </p:nvSpPr>
          <p:spPr>
            <a:xfrm>
              <a:off x="3489525" y="2928400"/>
              <a:ext cx="9750" cy="9750"/>
            </a:xfrm>
            <a:custGeom>
              <a:avLst/>
              <a:gdLst/>
              <a:ahLst/>
              <a:cxnLst/>
              <a:rect l="l" t="t" r="r" b="b"/>
              <a:pathLst>
                <a:path w="390" h="390" extrusionOk="0">
                  <a:moveTo>
                    <a:pt x="189" y="0"/>
                  </a:moveTo>
                  <a:cubicBezTo>
                    <a:pt x="88" y="0"/>
                    <a:pt x="0" y="88"/>
                    <a:pt x="0" y="201"/>
                  </a:cubicBezTo>
                  <a:cubicBezTo>
                    <a:pt x="0" y="301"/>
                    <a:pt x="88" y="389"/>
                    <a:pt x="189" y="389"/>
                  </a:cubicBezTo>
                  <a:cubicBezTo>
                    <a:pt x="302" y="389"/>
                    <a:pt x="389" y="301"/>
                    <a:pt x="389" y="201"/>
                  </a:cubicBezTo>
                  <a:cubicBezTo>
                    <a:pt x="389"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3" name="Google Shape;733;p31"/>
            <p:cNvSpPr/>
            <p:nvPr/>
          </p:nvSpPr>
          <p:spPr>
            <a:xfrm>
              <a:off x="3385375" y="247570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4" name="Google Shape;734;p31"/>
            <p:cNvSpPr/>
            <p:nvPr/>
          </p:nvSpPr>
          <p:spPr>
            <a:xfrm>
              <a:off x="3964175" y="308775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5" name="Google Shape;735;p31"/>
            <p:cNvSpPr/>
            <p:nvPr/>
          </p:nvSpPr>
          <p:spPr>
            <a:xfrm>
              <a:off x="3767175" y="2817650"/>
              <a:ext cx="9750" cy="9750"/>
            </a:xfrm>
            <a:custGeom>
              <a:avLst/>
              <a:gdLst/>
              <a:ahLst/>
              <a:cxnLst/>
              <a:rect l="l" t="t" r="r" b="b"/>
              <a:pathLst>
                <a:path w="390" h="390" extrusionOk="0">
                  <a:moveTo>
                    <a:pt x="188" y="0"/>
                  </a:moveTo>
                  <a:cubicBezTo>
                    <a:pt x="88" y="0"/>
                    <a:pt x="0" y="88"/>
                    <a:pt x="0" y="201"/>
                  </a:cubicBezTo>
                  <a:cubicBezTo>
                    <a:pt x="0" y="301"/>
                    <a:pt x="88" y="389"/>
                    <a:pt x="188" y="389"/>
                  </a:cubicBezTo>
                  <a:cubicBezTo>
                    <a:pt x="301" y="389"/>
                    <a:pt x="389" y="301"/>
                    <a:pt x="389" y="201"/>
                  </a:cubicBezTo>
                  <a:cubicBezTo>
                    <a:pt x="389" y="88"/>
                    <a:pt x="301" y="0"/>
                    <a:pt x="1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6" name="Google Shape;736;p31"/>
            <p:cNvSpPr/>
            <p:nvPr/>
          </p:nvSpPr>
          <p:spPr>
            <a:xfrm>
              <a:off x="4299875" y="3137325"/>
              <a:ext cx="9750" cy="9750"/>
            </a:xfrm>
            <a:custGeom>
              <a:avLst/>
              <a:gdLst/>
              <a:ahLst/>
              <a:cxnLst/>
              <a:rect l="l" t="t" r="r" b="b"/>
              <a:pathLst>
                <a:path w="390" h="390" extrusionOk="0">
                  <a:moveTo>
                    <a:pt x="188" y="1"/>
                  </a:moveTo>
                  <a:cubicBezTo>
                    <a:pt x="88" y="1"/>
                    <a:pt x="0" y="88"/>
                    <a:pt x="0" y="201"/>
                  </a:cubicBezTo>
                  <a:cubicBezTo>
                    <a:pt x="0" y="302"/>
                    <a:pt x="88" y="390"/>
                    <a:pt x="188" y="390"/>
                  </a:cubicBezTo>
                  <a:cubicBezTo>
                    <a:pt x="301" y="390"/>
                    <a:pt x="389" y="302"/>
                    <a:pt x="389" y="201"/>
                  </a:cubicBezTo>
                  <a:cubicBezTo>
                    <a:pt x="389" y="88"/>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7" name="Google Shape;737;p31"/>
            <p:cNvSpPr/>
            <p:nvPr/>
          </p:nvSpPr>
          <p:spPr>
            <a:xfrm>
              <a:off x="3707550" y="3149250"/>
              <a:ext cx="9750" cy="9425"/>
            </a:xfrm>
            <a:custGeom>
              <a:avLst/>
              <a:gdLst/>
              <a:ahLst/>
              <a:cxnLst/>
              <a:rect l="l" t="t" r="r" b="b"/>
              <a:pathLst>
                <a:path w="390" h="377" extrusionOk="0">
                  <a:moveTo>
                    <a:pt x="202" y="0"/>
                  </a:moveTo>
                  <a:cubicBezTo>
                    <a:pt x="89" y="0"/>
                    <a:pt x="1" y="76"/>
                    <a:pt x="1" y="189"/>
                  </a:cubicBezTo>
                  <a:cubicBezTo>
                    <a:pt x="1" y="289"/>
                    <a:pt x="89" y="377"/>
                    <a:pt x="202" y="377"/>
                  </a:cubicBezTo>
                  <a:cubicBezTo>
                    <a:pt x="302" y="377"/>
                    <a:pt x="390" y="289"/>
                    <a:pt x="390" y="189"/>
                  </a:cubicBezTo>
                  <a:cubicBezTo>
                    <a:pt x="390" y="76"/>
                    <a:pt x="302" y="0"/>
                    <a:pt x="2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8" name="Google Shape;738;p31"/>
            <p:cNvSpPr/>
            <p:nvPr/>
          </p:nvSpPr>
          <p:spPr>
            <a:xfrm>
              <a:off x="4200100" y="2984850"/>
              <a:ext cx="9750" cy="9750"/>
            </a:xfrm>
            <a:custGeom>
              <a:avLst/>
              <a:gdLst/>
              <a:ahLst/>
              <a:cxnLst/>
              <a:rect l="l" t="t" r="r" b="b"/>
              <a:pathLst>
                <a:path w="390" h="390" extrusionOk="0">
                  <a:moveTo>
                    <a:pt x="189" y="1"/>
                  </a:moveTo>
                  <a:cubicBezTo>
                    <a:pt x="88" y="1"/>
                    <a:pt x="1" y="89"/>
                    <a:pt x="1" y="202"/>
                  </a:cubicBezTo>
                  <a:cubicBezTo>
                    <a:pt x="1" y="302"/>
                    <a:pt x="88" y="390"/>
                    <a:pt x="189" y="390"/>
                  </a:cubicBezTo>
                  <a:cubicBezTo>
                    <a:pt x="302" y="390"/>
                    <a:pt x="390" y="302"/>
                    <a:pt x="390" y="202"/>
                  </a:cubicBezTo>
                  <a:cubicBezTo>
                    <a:pt x="390"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9" name="Google Shape;739;p31"/>
            <p:cNvSpPr/>
            <p:nvPr/>
          </p:nvSpPr>
          <p:spPr>
            <a:xfrm>
              <a:off x="3928425" y="2855300"/>
              <a:ext cx="9750" cy="9750"/>
            </a:xfrm>
            <a:custGeom>
              <a:avLst/>
              <a:gdLst/>
              <a:ahLst/>
              <a:cxnLst/>
              <a:rect l="l" t="t" r="r" b="b"/>
              <a:pathLst>
                <a:path w="390" h="390" extrusionOk="0">
                  <a:moveTo>
                    <a:pt x="201" y="0"/>
                  </a:moveTo>
                  <a:cubicBezTo>
                    <a:pt x="88" y="0"/>
                    <a:pt x="0" y="88"/>
                    <a:pt x="0" y="188"/>
                  </a:cubicBezTo>
                  <a:cubicBezTo>
                    <a:pt x="0" y="301"/>
                    <a:pt x="88" y="389"/>
                    <a:pt x="201" y="389"/>
                  </a:cubicBezTo>
                  <a:cubicBezTo>
                    <a:pt x="301" y="389"/>
                    <a:pt x="389" y="301"/>
                    <a:pt x="389" y="188"/>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40" name="Google Shape;740;p31"/>
            <p:cNvSpPr/>
            <p:nvPr/>
          </p:nvSpPr>
          <p:spPr>
            <a:xfrm>
              <a:off x="4047950" y="293185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13959709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7D0EBB-87F6-418F-B326-C8B29B7DC95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0F03A-2A00-49DC-9191-58E1A901AF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443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6"/>
        <p:cNvGrpSpPr/>
        <p:nvPr/>
      </p:nvGrpSpPr>
      <p:grpSpPr>
        <a:xfrm>
          <a:off x="0" y="0"/>
          <a:ext cx="0" cy="0"/>
          <a:chOff x="0" y="0"/>
          <a:chExt cx="0" cy="0"/>
        </a:xfrm>
      </p:grpSpPr>
      <p:grpSp>
        <p:nvGrpSpPr>
          <p:cNvPr id="67" name="Google Shape;67;p7"/>
          <p:cNvGrpSpPr/>
          <p:nvPr/>
        </p:nvGrpSpPr>
        <p:grpSpPr>
          <a:xfrm>
            <a:off x="-914390" y="-101609"/>
            <a:ext cx="13106391" cy="6961743"/>
            <a:chOff x="-685793" y="-76207"/>
            <a:chExt cx="9829793" cy="5221307"/>
          </a:xfrm>
        </p:grpSpPr>
        <p:grpSp>
          <p:nvGrpSpPr>
            <p:cNvPr id="68" name="Google Shape;68;p7"/>
            <p:cNvGrpSpPr/>
            <p:nvPr/>
          </p:nvGrpSpPr>
          <p:grpSpPr>
            <a:xfrm>
              <a:off x="-685793" y="-76207"/>
              <a:ext cx="3430446" cy="2367692"/>
              <a:chOff x="2109942" y="3616005"/>
              <a:chExt cx="1386375" cy="956875"/>
            </a:xfrm>
          </p:grpSpPr>
          <p:sp>
            <p:nvSpPr>
              <p:cNvPr id="69" name="Google Shape;69;p7"/>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 name="Google Shape;70;p7"/>
              <p:cNvSpPr/>
              <p:nvPr/>
            </p:nvSpPr>
            <p:spPr>
              <a:xfrm>
                <a:off x="3319667" y="3616005"/>
                <a:ext cx="128325" cy="267625"/>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 name="Google Shape;71;p7"/>
              <p:cNvSpPr/>
              <p:nvPr/>
            </p:nvSpPr>
            <p:spPr>
              <a:xfrm>
                <a:off x="2109942" y="3616005"/>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 name="Google Shape;72;p7"/>
              <p:cNvSpPr/>
              <p:nvPr/>
            </p:nvSpPr>
            <p:spPr>
              <a:xfrm>
                <a:off x="2109942" y="3616005"/>
                <a:ext cx="1232950" cy="572875"/>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 name="Google Shape;73;p7"/>
              <p:cNvSpPr/>
              <p:nvPr/>
            </p:nvSpPr>
            <p:spPr>
              <a:xfrm>
                <a:off x="2109942" y="3616005"/>
                <a:ext cx="1386375" cy="956875"/>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4" name="Google Shape;74;p7"/>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75" name="Google Shape;75;p7"/>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76" name="Google Shape;76;p7"/>
          <p:cNvSpPr txBox="1">
            <a:spLocks noGrp="1"/>
          </p:cNvSpPr>
          <p:nvPr>
            <p:ph type="title"/>
          </p:nvPr>
        </p:nvSpPr>
        <p:spPr>
          <a:xfrm>
            <a:off x="2937567" y="2085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200"/>
              <a:buNone/>
              <a:defRPr sz="4267" b="1">
                <a:solidFill>
                  <a:srgbClr val="EA8C6D"/>
                </a:solidFill>
              </a:defRPr>
            </a:lvl2pPr>
            <a:lvl3pPr lvl="2" rtl="0">
              <a:spcBef>
                <a:spcPts val="0"/>
              </a:spcBef>
              <a:spcAft>
                <a:spcPts val="0"/>
              </a:spcAft>
              <a:buClr>
                <a:srgbClr val="EA8C6D"/>
              </a:buClr>
              <a:buSzPts val="3200"/>
              <a:buNone/>
              <a:defRPr sz="4267" b="1">
                <a:solidFill>
                  <a:srgbClr val="EA8C6D"/>
                </a:solidFill>
              </a:defRPr>
            </a:lvl3pPr>
            <a:lvl4pPr lvl="3" rtl="0">
              <a:spcBef>
                <a:spcPts val="0"/>
              </a:spcBef>
              <a:spcAft>
                <a:spcPts val="0"/>
              </a:spcAft>
              <a:buClr>
                <a:srgbClr val="EA8C6D"/>
              </a:buClr>
              <a:buSzPts val="3200"/>
              <a:buNone/>
              <a:defRPr sz="4267" b="1">
                <a:solidFill>
                  <a:srgbClr val="EA8C6D"/>
                </a:solidFill>
              </a:defRPr>
            </a:lvl4pPr>
            <a:lvl5pPr lvl="4" rtl="0">
              <a:spcBef>
                <a:spcPts val="0"/>
              </a:spcBef>
              <a:spcAft>
                <a:spcPts val="0"/>
              </a:spcAft>
              <a:buClr>
                <a:srgbClr val="EA8C6D"/>
              </a:buClr>
              <a:buSzPts val="3200"/>
              <a:buNone/>
              <a:defRPr sz="4267" b="1">
                <a:solidFill>
                  <a:srgbClr val="EA8C6D"/>
                </a:solidFill>
              </a:defRPr>
            </a:lvl5pPr>
            <a:lvl6pPr lvl="5" rtl="0">
              <a:spcBef>
                <a:spcPts val="0"/>
              </a:spcBef>
              <a:spcAft>
                <a:spcPts val="0"/>
              </a:spcAft>
              <a:buClr>
                <a:srgbClr val="EA8C6D"/>
              </a:buClr>
              <a:buSzPts val="3200"/>
              <a:buNone/>
              <a:defRPr sz="4267" b="1">
                <a:solidFill>
                  <a:srgbClr val="EA8C6D"/>
                </a:solidFill>
              </a:defRPr>
            </a:lvl6pPr>
            <a:lvl7pPr lvl="6" rtl="0">
              <a:spcBef>
                <a:spcPts val="0"/>
              </a:spcBef>
              <a:spcAft>
                <a:spcPts val="0"/>
              </a:spcAft>
              <a:buClr>
                <a:srgbClr val="EA8C6D"/>
              </a:buClr>
              <a:buSzPts val="3200"/>
              <a:buNone/>
              <a:defRPr sz="4267" b="1">
                <a:solidFill>
                  <a:srgbClr val="EA8C6D"/>
                </a:solidFill>
              </a:defRPr>
            </a:lvl7pPr>
            <a:lvl8pPr lvl="7" rtl="0">
              <a:spcBef>
                <a:spcPts val="0"/>
              </a:spcBef>
              <a:spcAft>
                <a:spcPts val="0"/>
              </a:spcAft>
              <a:buClr>
                <a:srgbClr val="EA8C6D"/>
              </a:buClr>
              <a:buSzPts val="3200"/>
              <a:buNone/>
              <a:defRPr sz="4267" b="1">
                <a:solidFill>
                  <a:srgbClr val="EA8C6D"/>
                </a:solidFill>
              </a:defRPr>
            </a:lvl8pPr>
            <a:lvl9pPr lvl="8" rtl="0">
              <a:spcBef>
                <a:spcPts val="0"/>
              </a:spcBef>
              <a:spcAft>
                <a:spcPts val="0"/>
              </a:spcAft>
              <a:buClr>
                <a:srgbClr val="EA8C6D"/>
              </a:buClr>
              <a:buSzPts val="3200"/>
              <a:buNone/>
              <a:defRPr sz="4267" b="1">
                <a:solidFill>
                  <a:srgbClr val="EA8C6D"/>
                </a:solidFill>
              </a:defRPr>
            </a:lvl9pPr>
          </a:lstStyle>
          <a:p>
            <a:endParaRPr/>
          </a:p>
        </p:txBody>
      </p:sp>
      <p:sp>
        <p:nvSpPr>
          <p:cNvPr id="77" name="Google Shape;77;p7"/>
          <p:cNvSpPr txBox="1">
            <a:spLocks noGrp="1"/>
          </p:cNvSpPr>
          <p:nvPr>
            <p:ph type="title" idx="2"/>
          </p:nvPr>
        </p:nvSpPr>
        <p:spPr>
          <a:xfrm>
            <a:off x="7393700" y="2085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000"/>
              <a:buNone/>
              <a:defRPr sz="4000" b="1">
                <a:solidFill>
                  <a:srgbClr val="EA8C6D"/>
                </a:solidFill>
              </a:defRPr>
            </a:lvl2pPr>
            <a:lvl3pPr lvl="2" rtl="0">
              <a:spcBef>
                <a:spcPts val="0"/>
              </a:spcBef>
              <a:spcAft>
                <a:spcPts val="0"/>
              </a:spcAft>
              <a:buClr>
                <a:srgbClr val="EA8C6D"/>
              </a:buClr>
              <a:buSzPts val="3000"/>
              <a:buNone/>
              <a:defRPr sz="4000" b="1">
                <a:solidFill>
                  <a:srgbClr val="EA8C6D"/>
                </a:solidFill>
              </a:defRPr>
            </a:lvl3pPr>
            <a:lvl4pPr lvl="3" rtl="0">
              <a:spcBef>
                <a:spcPts val="0"/>
              </a:spcBef>
              <a:spcAft>
                <a:spcPts val="0"/>
              </a:spcAft>
              <a:buClr>
                <a:srgbClr val="EA8C6D"/>
              </a:buClr>
              <a:buSzPts val="3000"/>
              <a:buNone/>
              <a:defRPr sz="4000" b="1">
                <a:solidFill>
                  <a:srgbClr val="EA8C6D"/>
                </a:solidFill>
              </a:defRPr>
            </a:lvl4pPr>
            <a:lvl5pPr lvl="4" rtl="0">
              <a:spcBef>
                <a:spcPts val="0"/>
              </a:spcBef>
              <a:spcAft>
                <a:spcPts val="0"/>
              </a:spcAft>
              <a:buClr>
                <a:srgbClr val="EA8C6D"/>
              </a:buClr>
              <a:buSzPts val="3000"/>
              <a:buNone/>
              <a:defRPr sz="4000" b="1">
                <a:solidFill>
                  <a:srgbClr val="EA8C6D"/>
                </a:solidFill>
              </a:defRPr>
            </a:lvl5pPr>
            <a:lvl6pPr lvl="5" rtl="0">
              <a:spcBef>
                <a:spcPts val="0"/>
              </a:spcBef>
              <a:spcAft>
                <a:spcPts val="0"/>
              </a:spcAft>
              <a:buClr>
                <a:srgbClr val="EA8C6D"/>
              </a:buClr>
              <a:buSzPts val="3000"/>
              <a:buNone/>
              <a:defRPr sz="4000" b="1">
                <a:solidFill>
                  <a:srgbClr val="EA8C6D"/>
                </a:solidFill>
              </a:defRPr>
            </a:lvl6pPr>
            <a:lvl7pPr lvl="6" rtl="0">
              <a:spcBef>
                <a:spcPts val="0"/>
              </a:spcBef>
              <a:spcAft>
                <a:spcPts val="0"/>
              </a:spcAft>
              <a:buClr>
                <a:srgbClr val="EA8C6D"/>
              </a:buClr>
              <a:buSzPts val="3000"/>
              <a:buNone/>
              <a:defRPr sz="4000" b="1">
                <a:solidFill>
                  <a:srgbClr val="EA8C6D"/>
                </a:solidFill>
              </a:defRPr>
            </a:lvl7pPr>
            <a:lvl8pPr lvl="7" rtl="0">
              <a:spcBef>
                <a:spcPts val="0"/>
              </a:spcBef>
              <a:spcAft>
                <a:spcPts val="0"/>
              </a:spcAft>
              <a:buClr>
                <a:srgbClr val="EA8C6D"/>
              </a:buClr>
              <a:buSzPts val="3000"/>
              <a:buNone/>
              <a:defRPr sz="4000" b="1">
                <a:solidFill>
                  <a:srgbClr val="EA8C6D"/>
                </a:solidFill>
              </a:defRPr>
            </a:lvl8pPr>
            <a:lvl9pPr lvl="8" rtl="0">
              <a:spcBef>
                <a:spcPts val="0"/>
              </a:spcBef>
              <a:spcAft>
                <a:spcPts val="0"/>
              </a:spcAft>
              <a:buClr>
                <a:srgbClr val="EA8C6D"/>
              </a:buClr>
              <a:buSzPts val="3000"/>
              <a:buNone/>
              <a:defRPr sz="4000" b="1">
                <a:solidFill>
                  <a:srgbClr val="EA8C6D"/>
                </a:solidFill>
              </a:defRPr>
            </a:lvl9pPr>
          </a:lstStyle>
          <a:p>
            <a:endParaRPr/>
          </a:p>
        </p:txBody>
      </p:sp>
      <p:sp>
        <p:nvSpPr>
          <p:cNvPr id="78" name="Google Shape;78;p7"/>
          <p:cNvSpPr txBox="1">
            <a:spLocks noGrp="1"/>
          </p:cNvSpPr>
          <p:nvPr>
            <p:ph type="title" idx="3"/>
          </p:nvPr>
        </p:nvSpPr>
        <p:spPr>
          <a:xfrm>
            <a:off x="7393700" y="4433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000"/>
              <a:buNone/>
              <a:defRPr sz="4000" b="1">
                <a:solidFill>
                  <a:srgbClr val="EA8C6D"/>
                </a:solidFill>
              </a:defRPr>
            </a:lvl2pPr>
            <a:lvl3pPr lvl="2" rtl="0">
              <a:spcBef>
                <a:spcPts val="0"/>
              </a:spcBef>
              <a:spcAft>
                <a:spcPts val="0"/>
              </a:spcAft>
              <a:buClr>
                <a:srgbClr val="EA8C6D"/>
              </a:buClr>
              <a:buSzPts val="3000"/>
              <a:buNone/>
              <a:defRPr sz="4000" b="1">
                <a:solidFill>
                  <a:srgbClr val="EA8C6D"/>
                </a:solidFill>
              </a:defRPr>
            </a:lvl3pPr>
            <a:lvl4pPr lvl="3" rtl="0">
              <a:spcBef>
                <a:spcPts val="0"/>
              </a:spcBef>
              <a:spcAft>
                <a:spcPts val="0"/>
              </a:spcAft>
              <a:buClr>
                <a:srgbClr val="EA8C6D"/>
              </a:buClr>
              <a:buSzPts val="3000"/>
              <a:buNone/>
              <a:defRPr sz="4000" b="1">
                <a:solidFill>
                  <a:srgbClr val="EA8C6D"/>
                </a:solidFill>
              </a:defRPr>
            </a:lvl4pPr>
            <a:lvl5pPr lvl="4" rtl="0">
              <a:spcBef>
                <a:spcPts val="0"/>
              </a:spcBef>
              <a:spcAft>
                <a:spcPts val="0"/>
              </a:spcAft>
              <a:buClr>
                <a:srgbClr val="EA8C6D"/>
              </a:buClr>
              <a:buSzPts val="3000"/>
              <a:buNone/>
              <a:defRPr sz="4000" b="1">
                <a:solidFill>
                  <a:srgbClr val="EA8C6D"/>
                </a:solidFill>
              </a:defRPr>
            </a:lvl5pPr>
            <a:lvl6pPr lvl="5" rtl="0">
              <a:spcBef>
                <a:spcPts val="0"/>
              </a:spcBef>
              <a:spcAft>
                <a:spcPts val="0"/>
              </a:spcAft>
              <a:buClr>
                <a:srgbClr val="EA8C6D"/>
              </a:buClr>
              <a:buSzPts val="3000"/>
              <a:buNone/>
              <a:defRPr sz="4000" b="1">
                <a:solidFill>
                  <a:srgbClr val="EA8C6D"/>
                </a:solidFill>
              </a:defRPr>
            </a:lvl6pPr>
            <a:lvl7pPr lvl="6" rtl="0">
              <a:spcBef>
                <a:spcPts val="0"/>
              </a:spcBef>
              <a:spcAft>
                <a:spcPts val="0"/>
              </a:spcAft>
              <a:buClr>
                <a:srgbClr val="EA8C6D"/>
              </a:buClr>
              <a:buSzPts val="3000"/>
              <a:buNone/>
              <a:defRPr sz="4000" b="1">
                <a:solidFill>
                  <a:srgbClr val="EA8C6D"/>
                </a:solidFill>
              </a:defRPr>
            </a:lvl7pPr>
            <a:lvl8pPr lvl="7" rtl="0">
              <a:spcBef>
                <a:spcPts val="0"/>
              </a:spcBef>
              <a:spcAft>
                <a:spcPts val="0"/>
              </a:spcAft>
              <a:buClr>
                <a:srgbClr val="EA8C6D"/>
              </a:buClr>
              <a:buSzPts val="3000"/>
              <a:buNone/>
              <a:defRPr sz="4000" b="1">
                <a:solidFill>
                  <a:srgbClr val="EA8C6D"/>
                </a:solidFill>
              </a:defRPr>
            </a:lvl8pPr>
            <a:lvl9pPr lvl="8" rtl="0">
              <a:spcBef>
                <a:spcPts val="0"/>
              </a:spcBef>
              <a:spcAft>
                <a:spcPts val="0"/>
              </a:spcAft>
              <a:buClr>
                <a:srgbClr val="EA8C6D"/>
              </a:buClr>
              <a:buSzPts val="3000"/>
              <a:buNone/>
              <a:defRPr sz="4000" b="1">
                <a:solidFill>
                  <a:srgbClr val="EA8C6D"/>
                </a:solidFill>
              </a:defRPr>
            </a:lvl9pPr>
          </a:lstStyle>
          <a:p>
            <a:endParaRPr/>
          </a:p>
        </p:txBody>
      </p:sp>
      <p:sp>
        <p:nvSpPr>
          <p:cNvPr id="79" name="Google Shape;79;p7"/>
          <p:cNvSpPr txBox="1">
            <a:spLocks noGrp="1"/>
          </p:cNvSpPr>
          <p:nvPr>
            <p:ph type="title" idx="4"/>
          </p:nvPr>
        </p:nvSpPr>
        <p:spPr>
          <a:xfrm>
            <a:off x="2937567" y="4433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000"/>
              <a:buNone/>
              <a:defRPr sz="4000" b="1">
                <a:solidFill>
                  <a:srgbClr val="EA8C6D"/>
                </a:solidFill>
              </a:defRPr>
            </a:lvl2pPr>
            <a:lvl3pPr lvl="2" rtl="0">
              <a:spcBef>
                <a:spcPts val="0"/>
              </a:spcBef>
              <a:spcAft>
                <a:spcPts val="0"/>
              </a:spcAft>
              <a:buClr>
                <a:srgbClr val="EA8C6D"/>
              </a:buClr>
              <a:buSzPts val="3000"/>
              <a:buNone/>
              <a:defRPr sz="4000" b="1">
                <a:solidFill>
                  <a:srgbClr val="EA8C6D"/>
                </a:solidFill>
              </a:defRPr>
            </a:lvl3pPr>
            <a:lvl4pPr lvl="3" rtl="0">
              <a:spcBef>
                <a:spcPts val="0"/>
              </a:spcBef>
              <a:spcAft>
                <a:spcPts val="0"/>
              </a:spcAft>
              <a:buClr>
                <a:srgbClr val="EA8C6D"/>
              </a:buClr>
              <a:buSzPts val="3000"/>
              <a:buNone/>
              <a:defRPr sz="4000" b="1">
                <a:solidFill>
                  <a:srgbClr val="EA8C6D"/>
                </a:solidFill>
              </a:defRPr>
            </a:lvl4pPr>
            <a:lvl5pPr lvl="4" rtl="0">
              <a:spcBef>
                <a:spcPts val="0"/>
              </a:spcBef>
              <a:spcAft>
                <a:spcPts val="0"/>
              </a:spcAft>
              <a:buClr>
                <a:srgbClr val="EA8C6D"/>
              </a:buClr>
              <a:buSzPts val="3000"/>
              <a:buNone/>
              <a:defRPr sz="4000" b="1">
                <a:solidFill>
                  <a:srgbClr val="EA8C6D"/>
                </a:solidFill>
              </a:defRPr>
            </a:lvl5pPr>
            <a:lvl6pPr lvl="5" rtl="0">
              <a:spcBef>
                <a:spcPts val="0"/>
              </a:spcBef>
              <a:spcAft>
                <a:spcPts val="0"/>
              </a:spcAft>
              <a:buClr>
                <a:srgbClr val="EA8C6D"/>
              </a:buClr>
              <a:buSzPts val="3000"/>
              <a:buNone/>
              <a:defRPr sz="4000" b="1">
                <a:solidFill>
                  <a:srgbClr val="EA8C6D"/>
                </a:solidFill>
              </a:defRPr>
            </a:lvl6pPr>
            <a:lvl7pPr lvl="6" rtl="0">
              <a:spcBef>
                <a:spcPts val="0"/>
              </a:spcBef>
              <a:spcAft>
                <a:spcPts val="0"/>
              </a:spcAft>
              <a:buClr>
                <a:srgbClr val="EA8C6D"/>
              </a:buClr>
              <a:buSzPts val="3000"/>
              <a:buNone/>
              <a:defRPr sz="4000" b="1">
                <a:solidFill>
                  <a:srgbClr val="EA8C6D"/>
                </a:solidFill>
              </a:defRPr>
            </a:lvl7pPr>
            <a:lvl8pPr lvl="7" rtl="0">
              <a:spcBef>
                <a:spcPts val="0"/>
              </a:spcBef>
              <a:spcAft>
                <a:spcPts val="0"/>
              </a:spcAft>
              <a:buClr>
                <a:srgbClr val="EA8C6D"/>
              </a:buClr>
              <a:buSzPts val="3000"/>
              <a:buNone/>
              <a:defRPr sz="4000" b="1">
                <a:solidFill>
                  <a:srgbClr val="EA8C6D"/>
                </a:solidFill>
              </a:defRPr>
            </a:lvl8pPr>
            <a:lvl9pPr lvl="8" rtl="0">
              <a:spcBef>
                <a:spcPts val="0"/>
              </a:spcBef>
              <a:spcAft>
                <a:spcPts val="0"/>
              </a:spcAft>
              <a:buClr>
                <a:srgbClr val="EA8C6D"/>
              </a:buClr>
              <a:buSzPts val="3000"/>
              <a:buNone/>
              <a:defRPr sz="4000" b="1">
                <a:solidFill>
                  <a:srgbClr val="EA8C6D"/>
                </a:solidFill>
              </a:defRPr>
            </a:lvl9pPr>
          </a:lstStyle>
          <a:p>
            <a:endParaRPr/>
          </a:p>
        </p:txBody>
      </p:sp>
      <p:sp>
        <p:nvSpPr>
          <p:cNvPr id="80" name="Google Shape;80;p7"/>
          <p:cNvSpPr txBox="1">
            <a:spLocks noGrp="1"/>
          </p:cNvSpPr>
          <p:nvPr>
            <p:ph type="subTitle" idx="1"/>
          </p:nvPr>
        </p:nvSpPr>
        <p:spPr>
          <a:xfrm>
            <a:off x="2937535" y="2682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2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81" name="Google Shape;81;p7"/>
          <p:cNvSpPr txBox="1">
            <a:spLocks noGrp="1"/>
          </p:cNvSpPr>
          <p:nvPr>
            <p:ph type="subTitle" idx="5"/>
          </p:nvPr>
        </p:nvSpPr>
        <p:spPr>
          <a:xfrm>
            <a:off x="7393735" y="2682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82" name="Google Shape;82;p7"/>
          <p:cNvSpPr txBox="1">
            <a:spLocks noGrp="1"/>
          </p:cNvSpPr>
          <p:nvPr>
            <p:ph type="subTitle" idx="6"/>
          </p:nvPr>
        </p:nvSpPr>
        <p:spPr>
          <a:xfrm>
            <a:off x="2937601" y="5030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83" name="Google Shape;83;p7"/>
          <p:cNvSpPr txBox="1">
            <a:spLocks noGrp="1"/>
          </p:cNvSpPr>
          <p:nvPr>
            <p:ph type="subTitle" idx="7"/>
          </p:nvPr>
        </p:nvSpPr>
        <p:spPr>
          <a:xfrm>
            <a:off x="7393735" y="5030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2165978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7D0EBB-87F6-418F-B326-C8B29B7DC95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0F03A-2A00-49DC-9191-58E1A901AF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2833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7D0EBB-87F6-418F-B326-C8B29B7DC95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0F03A-2A00-49DC-9191-58E1A901AF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7545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7D0EBB-87F6-418F-B326-C8B29B7DC95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0F03A-2A00-49DC-9191-58E1A901AF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2513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7D0EBB-87F6-418F-B326-C8B29B7DC95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0F03A-2A00-49DC-9191-58E1A901AF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1061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7D0EBB-87F6-418F-B326-C8B29B7DC95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0F03A-2A00-49DC-9191-58E1A901AF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7844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7D0EBB-87F6-418F-B326-C8B29B7DC95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0F03A-2A00-49DC-9191-58E1A901AF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6187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7D0EBB-87F6-418F-B326-C8B29B7DC95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0F03A-2A00-49DC-9191-58E1A901AF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7206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7D0EBB-87F6-418F-B326-C8B29B7DC95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0F03A-2A00-49DC-9191-58E1A901AF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0291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7D0EBB-87F6-418F-B326-C8B29B7DC95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0F03A-2A00-49DC-9191-58E1A901AF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4839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7D0EBB-87F6-418F-B326-C8B29B7DC95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0F03A-2A00-49DC-9191-58E1A901AF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25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4"/>
        <p:cNvGrpSpPr/>
        <p:nvPr/>
      </p:nvGrpSpPr>
      <p:grpSpPr>
        <a:xfrm>
          <a:off x="0" y="0"/>
          <a:ext cx="0" cy="0"/>
          <a:chOff x="0" y="0"/>
          <a:chExt cx="0" cy="0"/>
        </a:xfrm>
      </p:grpSpPr>
      <p:grpSp>
        <p:nvGrpSpPr>
          <p:cNvPr id="85" name="Google Shape;85;p8"/>
          <p:cNvGrpSpPr/>
          <p:nvPr/>
        </p:nvGrpSpPr>
        <p:grpSpPr>
          <a:xfrm>
            <a:off x="195664" y="-8244"/>
            <a:ext cx="11996565" cy="6860259"/>
            <a:chOff x="146748" y="-6183"/>
            <a:chExt cx="8997424" cy="5145194"/>
          </a:xfrm>
        </p:grpSpPr>
        <p:grpSp>
          <p:nvGrpSpPr>
            <p:cNvPr id="86" name="Google Shape;86;p8"/>
            <p:cNvGrpSpPr/>
            <p:nvPr/>
          </p:nvGrpSpPr>
          <p:grpSpPr>
            <a:xfrm>
              <a:off x="146748" y="2541651"/>
              <a:ext cx="8997424" cy="2597361"/>
              <a:chOff x="1213475" y="1281350"/>
              <a:chExt cx="3125625" cy="902300"/>
            </a:xfrm>
          </p:grpSpPr>
          <p:sp>
            <p:nvSpPr>
              <p:cNvPr id="87" name="Google Shape;87;p8"/>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88" name="Google Shape;88;p8"/>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89" name="Google Shape;89;p8"/>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90" name="Google Shape;90;p8"/>
          <p:cNvSpPr txBox="1">
            <a:spLocks noGrp="1"/>
          </p:cNvSpPr>
          <p:nvPr>
            <p:ph type="subTitle" idx="1"/>
          </p:nvPr>
        </p:nvSpPr>
        <p:spPr>
          <a:xfrm>
            <a:off x="960000" y="2085667"/>
            <a:ext cx="6701600" cy="1343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800">
                <a:solidFill>
                  <a:schemeClr val="dk1"/>
                </a:solidFill>
                <a:latin typeface="Mallanna"/>
                <a:ea typeface="Mallanna"/>
                <a:cs typeface="Mallanna"/>
                <a:sym typeface="Mallanna"/>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91" name="Google Shape;91;p8"/>
          <p:cNvSpPr txBox="1">
            <a:spLocks noGrp="1"/>
          </p:cNvSpPr>
          <p:nvPr>
            <p:ph type="title"/>
          </p:nvPr>
        </p:nvSpPr>
        <p:spPr>
          <a:xfrm>
            <a:off x="960205" y="3642333"/>
            <a:ext cx="6701600" cy="80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933" b="1">
                <a:solidFill>
                  <a:srgbClr val="EA8C6D"/>
                </a:solidFill>
                <a:latin typeface="Amatic SC"/>
                <a:ea typeface="Amatic SC"/>
                <a:cs typeface="Amatic SC"/>
                <a:sym typeface="Amatic SC"/>
              </a:defRPr>
            </a:lvl1pPr>
            <a:lvl2pPr lvl="1" rtl="0">
              <a:spcBef>
                <a:spcPts val="0"/>
              </a:spcBef>
              <a:spcAft>
                <a:spcPts val="0"/>
              </a:spcAft>
              <a:buNone/>
              <a:defRPr sz="2933" b="1">
                <a:solidFill>
                  <a:srgbClr val="EA8C6D"/>
                </a:solidFill>
                <a:latin typeface="Amatic SC"/>
                <a:ea typeface="Amatic SC"/>
                <a:cs typeface="Amatic SC"/>
                <a:sym typeface="Amatic SC"/>
              </a:defRPr>
            </a:lvl2pPr>
            <a:lvl3pPr lvl="2" rtl="0">
              <a:spcBef>
                <a:spcPts val="0"/>
              </a:spcBef>
              <a:spcAft>
                <a:spcPts val="0"/>
              </a:spcAft>
              <a:buNone/>
              <a:defRPr sz="2933" b="1">
                <a:solidFill>
                  <a:srgbClr val="EA8C6D"/>
                </a:solidFill>
                <a:latin typeface="Amatic SC"/>
                <a:ea typeface="Amatic SC"/>
                <a:cs typeface="Amatic SC"/>
                <a:sym typeface="Amatic SC"/>
              </a:defRPr>
            </a:lvl3pPr>
            <a:lvl4pPr lvl="3" rtl="0">
              <a:spcBef>
                <a:spcPts val="0"/>
              </a:spcBef>
              <a:spcAft>
                <a:spcPts val="0"/>
              </a:spcAft>
              <a:buNone/>
              <a:defRPr sz="2933" b="1">
                <a:solidFill>
                  <a:srgbClr val="EA8C6D"/>
                </a:solidFill>
                <a:latin typeface="Amatic SC"/>
                <a:ea typeface="Amatic SC"/>
                <a:cs typeface="Amatic SC"/>
                <a:sym typeface="Amatic SC"/>
              </a:defRPr>
            </a:lvl4pPr>
            <a:lvl5pPr lvl="4" rtl="0">
              <a:spcBef>
                <a:spcPts val="0"/>
              </a:spcBef>
              <a:spcAft>
                <a:spcPts val="0"/>
              </a:spcAft>
              <a:buNone/>
              <a:defRPr sz="2933" b="1">
                <a:solidFill>
                  <a:srgbClr val="EA8C6D"/>
                </a:solidFill>
                <a:latin typeface="Amatic SC"/>
                <a:ea typeface="Amatic SC"/>
                <a:cs typeface="Amatic SC"/>
                <a:sym typeface="Amatic SC"/>
              </a:defRPr>
            </a:lvl5pPr>
            <a:lvl6pPr lvl="5" rtl="0">
              <a:spcBef>
                <a:spcPts val="0"/>
              </a:spcBef>
              <a:spcAft>
                <a:spcPts val="0"/>
              </a:spcAft>
              <a:buNone/>
              <a:defRPr sz="2933" b="1">
                <a:solidFill>
                  <a:srgbClr val="EA8C6D"/>
                </a:solidFill>
                <a:latin typeface="Amatic SC"/>
                <a:ea typeface="Amatic SC"/>
                <a:cs typeface="Amatic SC"/>
                <a:sym typeface="Amatic SC"/>
              </a:defRPr>
            </a:lvl6pPr>
            <a:lvl7pPr lvl="6" rtl="0">
              <a:spcBef>
                <a:spcPts val="0"/>
              </a:spcBef>
              <a:spcAft>
                <a:spcPts val="0"/>
              </a:spcAft>
              <a:buNone/>
              <a:defRPr sz="2933" b="1">
                <a:solidFill>
                  <a:srgbClr val="EA8C6D"/>
                </a:solidFill>
                <a:latin typeface="Amatic SC"/>
                <a:ea typeface="Amatic SC"/>
                <a:cs typeface="Amatic SC"/>
                <a:sym typeface="Amatic SC"/>
              </a:defRPr>
            </a:lvl7pPr>
            <a:lvl8pPr lvl="7" rtl="0">
              <a:spcBef>
                <a:spcPts val="0"/>
              </a:spcBef>
              <a:spcAft>
                <a:spcPts val="0"/>
              </a:spcAft>
              <a:buNone/>
              <a:defRPr sz="2933" b="1">
                <a:solidFill>
                  <a:srgbClr val="EA8C6D"/>
                </a:solidFill>
                <a:latin typeface="Amatic SC"/>
                <a:ea typeface="Amatic SC"/>
                <a:cs typeface="Amatic SC"/>
                <a:sym typeface="Amatic SC"/>
              </a:defRPr>
            </a:lvl8pPr>
            <a:lvl9pPr lvl="8" rtl="0">
              <a:spcBef>
                <a:spcPts val="0"/>
              </a:spcBef>
              <a:spcAft>
                <a:spcPts val="0"/>
              </a:spcAft>
              <a:buNone/>
              <a:defRPr sz="2933" b="1">
                <a:solidFill>
                  <a:srgbClr val="EA8C6D"/>
                </a:solidFill>
                <a:latin typeface="Amatic SC"/>
                <a:ea typeface="Amatic SC"/>
                <a:cs typeface="Amatic SC"/>
                <a:sym typeface="Amatic SC"/>
              </a:defRPr>
            </a:lvl9pPr>
          </a:lstStyle>
          <a:p>
            <a:endParaRPr/>
          </a:p>
        </p:txBody>
      </p:sp>
    </p:spTree>
    <p:extLst>
      <p:ext uri="{BB962C8B-B14F-4D97-AF65-F5344CB8AC3E}">
        <p14:creationId xmlns:p14="http://schemas.microsoft.com/office/powerpoint/2010/main" val="102883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2"/>
        <p:cNvGrpSpPr/>
        <p:nvPr/>
      </p:nvGrpSpPr>
      <p:grpSpPr>
        <a:xfrm>
          <a:off x="0" y="0"/>
          <a:ext cx="0" cy="0"/>
          <a:chOff x="0" y="0"/>
          <a:chExt cx="0" cy="0"/>
        </a:xfrm>
      </p:grpSpPr>
      <p:grpSp>
        <p:nvGrpSpPr>
          <p:cNvPr id="93" name="Google Shape;93;p9"/>
          <p:cNvGrpSpPr/>
          <p:nvPr/>
        </p:nvGrpSpPr>
        <p:grpSpPr>
          <a:xfrm>
            <a:off x="5" y="-100"/>
            <a:ext cx="12584296" cy="6858087"/>
            <a:chOff x="4" y="-75"/>
            <a:chExt cx="9438222" cy="5143565"/>
          </a:xfrm>
        </p:grpSpPr>
        <p:grpSp>
          <p:nvGrpSpPr>
            <p:cNvPr id="94" name="Google Shape;94;p9"/>
            <p:cNvGrpSpPr/>
            <p:nvPr/>
          </p:nvGrpSpPr>
          <p:grpSpPr>
            <a:xfrm>
              <a:off x="4" y="2520635"/>
              <a:ext cx="3576210" cy="2622855"/>
              <a:chOff x="529875" y="3526025"/>
              <a:chExt cx="1175225" cy="808475"/>
            </a:xfrm>
          </p:grpSpPr>
          <p:sp>
            <p:nvSpPr>
              <p:cNvPr id="95" name="Google Shape;95;p9"/>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96" name="Google Shape;96;p9"/>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97" name="Google Shape;97;p9"/>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98" name="Google Shape;98;p9"/>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99" name="Google Shape;99;p9"/>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0" name="Google Shape;100;p9"/>
            <p:cNvGrpSpPr/>
            <p:nvPr/>
          </p:nvGrpSpPr>
          <p:grpSpPr>
            <a:xfrm flipH="1">
              <a:off x="6639163" y="-75"/>
              <a:ext cx="2799062" cy="1335692"/>
              <a:chOff x="5055440" y="2771848"/>
              <a:chExt cx="1595725" cy="761425"/>
            </a:xfrm>
          </p:grpSpPr>
          <p:sp>
            <p:nvSpPr>
              <p:cNvPr id="101" name="Google Shape;101;p9"/>
              <p:cNvSpPr/>
              <p:nvPr/>
            </p:nvSpPr>
            <p:spPr>
              <a:xfrm>
                <a:off x="5055440" y="2771848"/>
                <a:ext cx="131322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02" name="Google Shape;102;p9"/>
              <p:cNvSpPr/>
              <p:nvPr/>
            </p:nvSpPr>
            <p:spPr>
              <a:xfrm>
                <a:off x="5055440" y="2771848"/>
                <a:ext cx="1595725"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103" name="Google Shape;103;p9"/>
          <p:cNvSpPr txBox="1">
            <a:spLocks noGrp="1"/>
          </p:cNvSpPr>
          <p:nvPr>
            <p:ph type="title"/>
          </p:nvPr>
        </p:nvSpPr>
        <p:spPr>
          <a:xfrm>
            <a:off x="1969300" y="2790367"/>
            <a:ext cx="3134400" cy="5472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lt1"/>
              </a:buClr>
              <a:buSzPts val="3300"/>
              <a:buNone/>
              <a:defRPr sz="4000" b="1">
                <a:solidFill>
                  <a:schemeClr val="lt1"/>
                </a:solidFill>
              </a:defRPr>
            </a:lvl1pPr>
            <a:lvl2pPr lvl="1" algn="ctr" rtl="0">
              <a:spcBef>
                <a:spcPts val="0"/>
              </a:spcBef>
              <a:spcAft>
                <a:spcPts val="0"/>
              </a:spcAft>
              <a:buClr>
                <a:schemeClr val="lt1"/>
              </a:buClr>
              <a:buSzPts val="2800"/>
              <a:buNone/>
              <a:defRPr b="1">
                <a:solidFill>
                  <a:schemeClr val="lt1"/>
                </a:solidFill>
              </a:defRPr>
            </a:lvl2pPr>
            <a:lvl3pPr lvl="2" algn="ctr" rtl="0">
              <a:spcBef>
                <a:spcPts val="0"/>
              </a:spcBef>
              <a:spcAft>
                <a:spcPts val="0"/>
              </a:spcAft>
              <a:buClr>
                <a:schemeClr val="lt1"/>
              </a:buClr>
              <a:buSzPts val="2800"/>
              <a:buNone/>
              <a:defRPr b="1">
                <a:solidFill>
                  <a:schemeClr val="lt1"/>
                </a:solidFill>
              </a:defRPr>
            </a:lvl3pPr>
            <a:lvl4pPr lvl="3" algn="ctr" rtl="0">
              <a:spcBef>
                <a:spcPts val="0"/>
              </a:spcBef>
              <a:spcAft>
                <a:spcPts val="0"/>
              </a:spcAft>
              <a:buClr>
                <a:schemeClr val="lt1"/>
              </a:buClr>
              <a:buSzPts val="2800"/>
              <a:buNone/>
              <a:defRPr b="1">
                <a:solidFill>
                  <a:schemeClr val="lt1"/>
                </a:solidFill>
              </a:defRPr>
            </a:lvl4pPr>
            <a:lvl5pPr lvl="4" algn="ctr" rtl="0">
              <a:spcBef>
                <a:spcPts val="0"/>
              </a:spcBef>
              <a:spcAft>
                <a:spcPts val="0"/>
              </a:spcAft>
              <a:buClr>
                <a:schemeClr val="lt1"/>
              </a:buClr>
              <a:buSzPts val="2800"/>
              <a:buNone/>
              <a:defRPr b="1">
                <a:solidFill>
                  <a:schemeClr val="lt1"/>
                </a:solidFill>
              </a:defRPr>
            </a:lvl5pPr>
            <a:lvl6pPr lvl="5" algn="ctr" rtl="0">
              <a:spcBef>
                <a:spcPts val="0"/>
              </a:spcBef>
              <a:spcAft>
                <a:spcPts val="0"/>
              </a:spcAft>
              <a:buClr>
                <a:schemeClr val="lt1"/>
              </a:buClr>
              <a:buSzPts val="2800"/>
              <a:buNone/>
              <a:defRPr b="1">
                <a:solidFill>
                  <a:schemeClr val="lt1"/>
                </a:solidFill>
              </a:defRPr>
            </a:lvl6pPr>
            <a:lvl7pPr lvl="6" algn="ctr" rtl="0">
              <a:spcBef>
                <a:spcPts val="0"/>
              </a:spcBef>
              <a:spcAft>
                <a:spcPts val="0"/>
              </a:spcAft>
              <a:buClr>
                <a:schemeClr val="lt1"/>
              </a:buClr>
              <a:buSzPts val="2800"/>
              <a:buNone/>
              <a:defRPr b="1">
                <a:solidFill>
                  <a:schemeClr val="lt1"/>
                </a:solidFill>
              </a:defRPr>
            </a:lvl7pPr>
            <a:lvl8pPr lvl="7" algn="ctr" rtl="0">
              <a:spcBef>
                <a:spcPts val="0"/>
              </a:spcBef>
              <a:spcAft>
                <a:spcPts val="0"/>
              </a:spcAft>
              <a:buClr>
                <a:schemeClr val="lt1"/>
              </a:buClr>
              <a:buSzPts val="2800"/>
              <a:buNone/>
              <a:defRPr b="1">
                <a:solidFill>
                  <a:schemeClr val="lt1"/>
                </a:solidFill>
              </a:defRPr>
            </a:lvl8pPr>
            <a:lvl9pPr lvl="8" algn="ctr" rtl="0">
              <a:spcBef>
                <a:spcPts val="0"/>
              </a:spcBef>
              <a:spcAft>
                <a:spcPts val="0"/>
              </a:spcAft>
              <a:buClr>
                <a:schemeClr val="lt1"/>
              </a:buClr>
              <a:buSzPts val="2800"/>
              <a:buNone/>
              <a:defRPr b="1">
                <a:solidFill>
                  <a:schemeClr val="lt1"/>
                </a:solidFill>
              </a:defRPr>
            </a:lvl9pPr>
          </a:lstStyle>
          <a:p>
            <a:endParaRPr/>
          </a:p>
        </p:txBody>
      </p:sp>
      <p:sp>
        <p:nvSpPr>
          <p:cNvPr id="104" name="Google Shape;104;p9"/>
          <p:cNvSpPr txBox="1">
            <a:spLocks noGrp="1"/>
          </p:cNvSpPr>
          <p:nvPr>
            <p:ph type="subTitle" idx="1"/>
          </p:nvPr>
        </p:nvSpPr>
        <p:spPr>
          <a:xfrm>
            <a:off x="1969300" y="3427945"/>
            <a:ext cx="3134400" cy="16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200"/>
              <a:buFont typeface="Happy Monkey"/>
              <a:buNone/>
              <a:defRPr sz="2133">
                <a:solidFill>
                  <a:schemeClr val="lt1"/>
                </a:solidFill>
              </a:defRPr>
            </a:lvl1pPr>
            <a:lvl2pPr lvl="1" algn="ctr" rtl="0">
              <a:lnSpc>
                <a:spcPct val="100000"/>
              </a:lnSpc>
              <a:spcBef>
                <a:spcPts val="0"/>
              </a:spcBef>
              <a:spcAft>
                <a:spcPts val="0"/>
              </a:spcAft>
              <a:buClr>
                <a:schemeClr val="lt1"/>
              </a:buClr>
              <a:buSzPts val="2800"/>
              <a:buNone/>
              <a:defRPr sz="3733">
                <a:solidFill>
                  <a:schemeClr val="lt1"/>
                </a:solidFill>
              </a:defRPr>
            </a:lvl2pPr>
            <a:lvl3pPr lvl="2" algn="ctr" rtl="0">
              <a:lnSpc>
                <a:spcPct val="100000"/>
              </a:lnSpc>
              <a:spcBef>
                <a:spcPts val="0"/>
              </a:spcBef>
              <a:spcAft>
                <a:spcPts val="0"/>
              </a:spcAft>
              <a:buClr>
                <a:schemeClr val="lt1"/>
              </a:buClr>
              <a:buSzPts val="2800"/>
              <a:buNone/>
              <a:defRPr sz="3733">
                <a:solidFill>
                  <a:schemeClr val="lt1"/>
                </a:solidFill>
              </a:defRPr>
            </a:lvl3pPr>
            <a:lvl4pPr lvl="3" algn="ctr" rtl="0">
              <a:lnSpc>
                <a:spcPct val="100000"/>
              </a:lnSpc>
              <a:spcBef>
                <a:spcPts val="0"/>
              </a:spcBef>
              <a:spcAft>
                <a:spcPts val="0"/>
              </a:spcAft>
              <a:buClr>
                <a:schemeClr val="lt1"/>
              </a:buClr>
              <a:buSzPts val="2800"/>
              <a:buNone/>
              <a:defRPr sz="3733">
                <a:solidFill>
                  <a:schemeClr val="lt1"/>
                </a:solidFill>
              </a:defRPr>
            </a:lvl4pPr>
            <a:lvl5pPr lvl="4" algn="ctr" rtl="0">
              <a:lnSpc>
                <a:spcPct val="100000"/>
              </a:lnSpc>
              <a:spcBef>
                <a:spcPts val="0"/>
              </a:spcBef>
              <a:spcAft>
                <a:spcPts val="0"/>
              </a:spcAft>
              <a:buClr>
                <a:schemeClr val="lt1"/>
              </a:buClr>
              <a:buSzPts val="2800"/>
              <a:buNone/>
              <a:defRPr sz="3733">
                <a:solidFill>
                  <a:schemeClr val="lt1"/>
                </a:solidFill>
              </a:defRPr>
            </a:lvl5pPr>
            <a:lvl6pPr lvl="5" algn="ctr" rtl="0">
              <a:lnSpc>
                <a:spcPct val="100000"/>
              </a:lnSpc>
              <a:spcBef>
                <a:spcPts val="0"/>
              </a:spcBef>
              <a:spcAft>
                <a:spcPts val="0"/>
              </a:spcAft>
              <a:buClr>
                <a:schemeClr val="lt1"/>
              </a:buClr>
              <a:buSzPts val="2800"/>
              <a:buNone/>
              <a:defRPr sz="3733">
                <a:solidFill>
                  <a:schemeClr val="lt1"/>
                </a:solidFill>
              </a:defRPr>
            </a:lvl6pPr>
            <a:lvl7pPr lvl="6" algn="ctr" rtl="0">
              <a:lnSpc>
                <a:spcPct val="100000"/>
              </a:lnSpc>
              <a:spcBef>
                <a:spcPts val="0"/>
              </a:spcBef>
              <a:spcAft>
                <a:spcPts val="0"/>
              </a:spcAft>
              <a:buClr>
                <a:schemeClr val="lt1"/>
              </a:buClr>
              <a:buSzPts val="2800"/>
              <a:buNone/>
              <a:defRPr sz="3733">
                <a:solidFill>
                  <a:schemeClr val="lt1"/>
                </a:solidFill>
              </a:defRPr>
            </a:lvl7pPr>
            <a:lvl8pPr lvl="7" algn="ctr" rtl="0">
              <a:lnSpc>
                <a:spcPct val="100000"/>
              </a:lnSpc>
              <a:spcBef>
                <a:spcPts val="0"/>
              </a:spcBef>
              <a:spcAft>
                <a:spcPts val="0"/>
              </a:spcAft>
              <a:buClr>
                <a:schemeClr val="lt1"/>
              </a:buClr>
              <a:buSzPts val="2800"/>
              <a:buNone/>
              <a:defRPr sz="3733">
                <a:solidFill>
                  <a:schemeClr val="lt1"/>
                </a:solidFill>
              </a:defRPr>
            </a:lvl8pPr>
            <a:lvl9pPr lvl="8" algn="ctr" rtl="0">
              <a:lnSpc>
                <a:spcPct val="100000"/>
              </a:lnSpc>
              <a:spcBef>
                <a:spcPts val="0"/>
              </a:spcBef>
              <a:spcAft>
                <a:spcPts val="0"/>
              </a:spcAft>
              <a:buClr>
                <a:schemeClr val="lt1"/>
              </a:buClr>
              <a:buSzPts val="2800"/>
              <a:buNone/>
              <a:defRPr sz="3733">
                <a:solidFill>
                  <a:schemeClr val="lt1"/>
                </a:solidFill>
              </a:defRPr>
            </a:lvl9pPr>
          </a:lstStyle>
          <a:p>
            <a:endParaRPr/>
          </a:p>
        </p:txBody>
      </p:sp>
      <p:sp>
        <p:nvSpPr>
          <p:cNvPr id="105" name="Google Shape;105;p9"/>
          <p:cNvSpPr txBox="1">
            <a:spLocks noGrp="1"/>
          </p:cNvSpPr>
          <p:nvPr>
            <p:ph type="title" idx="2"/>
          </p:nvPr>
        </p:nvSpPr>
        <p:spPr>
          <a:xfrm>
            <a:off x="7088300" y="2790367"/>
            <a:ext cx="3134400" cy="5472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lt1"/>
              </a:buClr>
              <a:buSzPts val="3300"/>
              <a:buNone/>
              <a:defRPr sz="4000" b="1">
                <a:solidFill>
                  <a:schemeClr val="lt1"/>
                </a:solidFill>
              </a:defRPr>
            </a:lvl1pPr>
            <a:lvl2pPr lvl="1" algn="ctr" rtl="0">
              <a:spcBef>
                <a:spcPts val="0"/>
              </a:spcBef>
              <a:spcAft>
                <a:spcPts val="0"/>
              </a:spcAft>
              <a:buClr>
                <a:schemeClr val="lt1"/>
              </a:buClr>
              <a:buSzPts val="2800"/>
              <a:buNone/>
              <a:defRPr b="1">
                <a:solidFill>
                  <a:schemeClr val="lt1"/>
                </a:solidFill>
              </a:defRPr>
            </a:lvl2pPr>
            <a:lvl3pPr lvl="2" algn="ctr" rtl="0">
              <a:spcBef>
                <a:spcPts val="0"/>
              </a:spcBef>
              <a:spcAft>
                <a:spcPts val="0"/>
              </a:spcAft>
              <a:buClr>
                <a:schemeClr val="lt1"/>
              </a:buClr>
              <a:buSzPts val="2800"/>
              <a:buNone/>
              <a:defRPr b="1">
                <a:solidFill>
                  <a:schemeClr val="lt1"/>
                </a:solidFill>
              </a:defRPr>
            </a:lvl3pPr>
            <a:lvl4pPr lvl="3" algn="ctr" rtl="0">
              <a:spcBef>
                <a:spcPts val="0"/>
              </a:spcBef>
              <a:spcAft>
                <a:spcPts val="0"/>
              </a:spcAft>
              <a:buClr>
                <a:schemeClr val="lt1"/>
              </a:buClr>
              <a:buSzPts val="2800"/>
              <a:buNone/>
              <a:defRPr b="1">
                <a:solidFill>
                  <a:schemeClr val="lt1"/>
                </a:solidFill>
              </a:defRPr>
            </a:lvl4pPr>
            <a:lvl5pPr lvl="4" algn="ctr" rtl="0">
              <a:spcBef>
                <a:spcPts val="0"/>
              </a:spcBef>
              <a:spcAft>
                <a:spcPts val="0"/>
              </a:spcAft>
              <a:buClr>
                <a:schemeClr val="lt1"/>
              </a:buClr>
              <a:buSzPts val="2800"/>
              <a:buNone/>
              <a:defRPr b="1">
                <a:solidFill>
                  <a:schemeClr val="lt1"/>
                </a:solidFill>
              </a:defRPr>
            </a:lvl5pPr>
            <a:lvl6pPr lvl="5" algn="ctr" rtl="0">
              <a:spcBef>
                <a:spcPts val="0"/>
              </a:spcBef>
              <a:spcAft>
                <a:spcPts val="0"/>
              </a:spcAft>
              <a:buClr>
                <a:schemeClr val="lt1"/>
              </a:buClr>
              <a:buSzPts val="2800"/>
              <a:buNone/>
              <a:defRPr b="1">
                <a:solidFill>
                  <a:schemeClr val="lt1"/>
                </a:solidFill>
              </a:defRPr>
            </a:lvl6pPr>
            <a:lvl7pPr lvl="6" algn="ctr" rtl="0">
              <a:spcBef>
                <a:spcPts val="0"/>
              </a:spcBef>
              <a:spcAft>
                <a:spcPts val="0"/>
              </a:spcAft>
              <a:buClr>
                <a:schemeClr val="lt1"/>
              </a:buClr>
              <a:buSzPts val="2800"/>
              <a:buNone/>
              <a:defRPr b="1">
                <a:solidFill>
                  <a:schemeClr val="lt1"/>
                </a:solidFill>
              </a:defRPr>
            </a:lvl7pPr>
            <a:lvl8pPr lvl="7" algn="ctr" rtl="0">
              <a:spcBef>
                <a:spcPts val="0"/>
              </a:spcBef>
              <a:spcAft>
                <a:spcPts val="0"/>
              </a:spcAft>
              <a:buClr>
                <a:schemeClr val="lt1"/>
              </a:buClr>
              <a:buSzPts val="2800"/>
              <a:buNone/>
              <a:defRPr b="1">
                <a:solidFill>
                  <a:schemeClr val="lt1"/>
                </a:solidFill>
              </a:defRPr>
            </a:lvl8pPr>
            <a:lvl9pPr lvl="8" algn="ctr" rtl="0">
              <a:spcBef>
                <a:spcPts val="0"/>
              </a:spcBef>
              <a:spcAft>
                <a:spcPts val="0"/>
              </a:spcAft>
              <a:buClr>
                <a:schemeClr val="lt1"/>
              </a:buClr>
              <a:buSzPts val="2800"/>
              <a:buNone/>
              <a:defRPr b="1">
                <a:solidFill>
                  <a:schemeClr val="lt1"/>
                </a:solidFill>
              </a:defRPr>
            </a:lvl9pPr>
          </a:lstStyle>
          <a:p>
            <a:endParaRPr/>
          </a:p>
        </p:txBody>
      </p:sp>
      <p:sp>
        <p:nvSpPr>
          <p:cNvPr id="106" name="Google Shape;106;p9"/>
          <p:cNvSpPr txBox="1">
            <a:spLocks noGrp="1"/>
          </p:cNvSpPr>
          <p:nvPr>
            <p:ph type="subTitle" idx="3"/>
          </p:nvPr>
        </p:nvSpPr>
        <p:spPr>
          <a:xfrm>
            <a:off x="7088300" y="3427945"/>
            <a:ext cx="3134400" cy="16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200"/>
              <a:buFont typeface="Happy Monkey"/>
              <a:buNone/>
              <a:defRPr sz="2133">
                <a:solidFill>
                  <a:schemeClr val="lt1"/>
                </a:solidFill>
              </a:defRPr>
            </a:lvl1pPr>
            <a:lvl2pPr lvl="1" algn="ctr" rtl="0">
              <a:lnSpc>
                <a:spcPct val="100000"/>
              </a:lnSpc>
              <a:spcBef>
                <a:spcPts val="0"/>
              </a:spcBef>
              <a:spcAft>
                <a:spcPts val="0"/>
              </a:spcAft>
              <a:buClr>
                <a:schemeClr val="lt1"/>
              </a:buClr>
              <a:buSzPts val="2800"/>
              <a:buNone/>
              <a:defRPr sz="3733">
                <a:solidFill>
                  <a:schemeClr val="lt1"/>
                </a:solidFill>
              </a:defRPr>
            </a:lvl2pPr>
            <a:lvl3pPr lvl="2" algn="ctr" rtl="0">
              <a:lnSpc>
                <a:spcPct val="100000"/>
              </a:lnSpc>
              <a:spcBef>
                <a:spcPts val="0"/>
              </a:spcBef>
              <a:spcAft>
                <a:spcPts val="0"/>
              </a:spcAft>
              <a:buClr>
                <a:schemeClr val="lt1"/>
              </a:buClr>
              <a:buSzPts val="2800"/>
              <a:buNone/>
              <a:defRPr sz="3733">
                <a:solidFill>
                  <a:schemeClr val="lt1"/>
                </a:solidFill>
              </a:defRPr>
            </a:lvl3pPr>
            <a:lvl4pPr lvl="3" algn="ctr" rtl="0">
              <a:lnSpc>
                <a:spcPct val="100000"/>
              </a:lnSpc>
              <a:spcBef>
                <a:spcPts val="0"/>
              </a:spcBef>
              <a:spcAft>
                <a:spcPts val="0"/>
              </a:spcAft>
              <a:buClr>
                <a:schemeClr val="lt1"/>
              </a:buClr>
              <a:buSzPts val="2800"/>
              <a:buNone/>
              <a:defRPr sz="3733">
                <a:solidFill>
                  <a:schemeClr val="lt1"/>
                </a:solidFill>
              </a:defRPr>
            </a:lvl4pPr>
            <a:lvl5pPr lvl="4" algn="ctr" rtl="0">
              <a:lnSpc>
                <a:spcPct val="100000"/>
              </a:lnSpc>
              <a:spcBef>
                <a:spcPts val="0"/>
              </a:spcBef>
              <a:spcAft>
                <a:spcPts val="0"/>
              </a:spcAft>
              <a:buClr>
                <a:schemeClr val="lt1"/>
              </a:buClr>
              <a:buSzPts val="2800"/>
              <a:buNone/>
              <a:defRPr sz="3733">
                <a:solidFill>
                  <a:schemeClr val="lt1"/>
                </a:solidFill>
              </a:defRPr>
            </a:lvl5pPr>
            <a:lvl6pPr lvl="5" algn="ctr" rtl="0">
              <a:lnSpc>
                <a:spcPct val="100000"/>
              </a:lnSpc>
              <a:spcBef>
                <a:spcPts val="0"/>
              </a:spcBef>
              <a:spcAft>
                <a:spcPts val="0"/>
              </a:spcAft>
              <a:buClr>
                <a:schemeClr val="lt1"/>
              </a:buClr>
              <a:buSzPts val="2800"/>
              <a:buNone/>
              <a:defRPr sz="3733">
                <a:solidFill>
                  <a:schemeClr val="lt1"/>
                </a:solidFill>
              </a:defRPr>
            </a:lvl6pPr>
            <a:lvl7pPr lvl="6" algn="ctr" rtl="0">
              <a:lnSpc>
                <a:spcPct val="100000"/>
              </a:lnSpc>
              <a:spcBef>
                <a:spcPts val="0"/>
              </a:spcBef>
              <a:spcAft>
                <a:spcPts val="0"/>
              </a:spcAft>
              <a:buClr>
                <a:schemeClr val="lt1"/>
              </a:buClr>
              <a:buSzPts val="2800"/>
              <a:buNone/>
              <a:defRPr sz="3733">
                <a:solidFill>
                  <a:schemeClr val="lt1"/>
                </a:solidFill>
              </a:defRPr>
            </a:lvl7pPr>
            <a:lvl8pPr lvl="7" algn="ctr" rtl="0">
              <a:lnSpc>
                <a:spcPct val="100000"/>
              </a:lnSpc>
              <a:spcBef>
                <a:spcPts val="0"/>
              </a:spcBef>
              <a:spcAft>
                <a:spcPts val="0"/>
              </a:spcAft>
              <a:buClr>
                <a:schemeClr val="lt1"/>
              </a:buClr>
              <a:buSzPts val="2800"/>
              <a:buNone/>
              <a:defRPr sz="3733">
                <a:solidFill>
                  <a:schemeClr val="lt1"/>
                </a:solidFill>
              </a:defRPr>
            </a:lvl8pPr>
            <a:lvl9pPr lvl="8" algn="ctr" rtl="0">
              <a:lnSpc>
                <a:spcPct val="100000"/>
              </a:lnSpc>
              <a:spcBef>
                <a:spcPts val="0"/>
              </a:spcBef>
              <a:spcAft>
                <a:spcPts val="0"/>
              </a:spcAft>
              <a:buClr>
                <a:schemeClr val="lt1"/>
              </a:buClr>
              <a:buSzPts val="2800"/>
              <a:buNone/>
              <a:defRPr sz="3733">
                <a:solidFill>
                  <a:schemeClr val="lt1"/>
                </a:solidFill>
              </a:defRPr>
            </a:lvl9pPr>
          </a:lstStyle>
          <a:p>
            <a:endParaRPr/>
          </a:p>
        </p:txBody>
      </p:sp>
      <p:sp>
        <p:nvSpPr>
          <p:cNvPr id="107" name="Google Shape;107;p9"/>
          <p:cNvSpPr txBox="1">
            <a:spLocks noGrp="1"/>
          </p:cNvSpPr>
          <p:nvPr>
            <p:ph type="title" idx="4"/>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rtl="0">
              <a:spcBef>
                <a:spcPts val="0"/>
              </a:spcBef>
              <a:spcAft>
                <a:spcPts val="0"/>
              </a:spcAft>
              <a:buNone/>
              <a:defRPr sz="4667">
                <a:solidFill>
                  <a:srgbClr val="EA8C6D"/>
                </a:solidFill>
                <a:latin typeface="Mallanna"/>
                <a:ea typeface="Mallanna"/>
                <a:cs typeface="Mallanna"/>
                <a:sym typeface="Mallanna"/>
              </a:defRPr>
            </a:lvl2pPr>
            <a:lvl3pPr lvl="2" rtl="0">
              <a:spcBef>
                <a:spcPts val="0"/>
              </a:spcBef>
              <a:spcAft>
                <a:spcPts val="0"/>
              </a:spcAft>
              <a:buNone/>
              <a:defRPr sz="4667">
                <a:solidFill>
                  <a:srgbClr val="EA8C6D"/>
                </a:solidFill>
                <a:latin typeface="Mallanna"/>
                <a:ea typeface="Mallanna"/>
                <a:cs typeface="Mallanna"/>
                <a:sym typeface="Mallanna"/>
              </a:defRPr>
            </a:lvl3pPr>
            <a:lvl4pPr lvl="3" rtl="0">
              <a:spcBef>
                <a:spcPts val="0"/>
              </a:spcBef>
              <a:spcAft>
                <a:spcPts val="0"/>
              </a:spcAft>
              <a:buNone/>
              <a:defRPr sz="4667">
                <a:solidFill>
                  <a:srgbClr val="EA8C6D"/>
                </a:solidFill>
                <a:latin typeface="Mallanna"/>
                <a:ea typeface="Mallanna"/>
                <a:cs typeface="Mallanna"/>
                <a:sym typeface="Mallanna"/>
              </a:defRPr>
            </a:lvl4pPr>
            <a:lvl5pPr lvl="4" rtl="0">
              <a:spcBef>
                <a:spcPts val="0"/>
              </a:spcBef>
              <a:spcAft>
                <a:spcPts val="0"/>
              </a:spcAft>
              <a:buNone/>
              <a:defRPr sz="4667">
                <a:solidFill>
                  <a:srgbClr val="EA8C6D"/>
                </a:solidFill>
                <a:latin typeface="Mallanna"/>
                <a:ea typeface="Mallanna"/>
                <a:cs typeface="Mallanna"/>
                <a:sym typeface="Mallanna"/>
              </a:defRPr>
            </a:lvl5pPr>
            <a:lvl6pPr lvl="5" rtl="0">
              <a:spcBef>
                <a:spcPts val="0"/>
              </a:spcBef>
              <a:spcAft>
                <a:spcPts val="0"/>
              </a:spcAft>
              <a:buNone/>
              <a:defRPr sz="4667">
                <a:solidFill>
                  <a:srgbClr val="EA8C6D"/>
                </a:solidFill>
                <a:latin typeface="Mallanna"/>
                <a:ea typeface="Mallanna"/>
                <a:cs typeface="Mallanna"/>
                <a:sym typeface="Mallanna"/>
              </a:defRPr>
            </a:lvl6pPr>
            <a:lvl7pPr lvl="6" rtl="0">
              <a:spcBef>
                <a:spcPts val="0"/>
              </a:spcBef>
              <a:spcAft>
                <a:spcPts val="0"/>
              </a:spcAft>
              <a:buNone/>
              <a:defRPr sz="4667">
                <a:solidFill>
                  <a:srgbClr val="EA8C6D"/>
                </a:solidFill>
                <a:latin typeface="Mallanna"/>
                <a:ea typeface="Mallanna"/>
                <a:cs typeface="Mallanna"/>
                <a:sym typeface="Mallanna"/>
              </a:defRPr>
            </a:lvl7pPr>
            <a:lvl8pPr lvl="7" rtl="0">
              <a:spcBef>
                <a:spcPts val="0"/>
              </a:spcBef>
              <a:spcAft>
                <a:spcPts val="0"/>
              </a:spcAft>
              <a:buNone/>
              <a:defRPr sz="4667">
                <a:solidFill>
                  <a:srgbClr val="EA8C6D"/>
                </a:solidFill>
                <a:latin typeface="Mallanna"/>
                <a:ea typeface="Mallanna"/>
                <a:cs typeface="Mallanna"/>
                <a:sym typeface="Mallanna"/>
              </a:defRPr>
            </a:lvl8pPr>
            <a:lvl9pPr lvl="8" rtl="0">
              <a:spcBef>
                <a:spcPts val="0"/>
              </a:spcBef>
              <a:spcAft>
                <a:spcPts val="0"/>
              </a:spcAft>
              <a:buNone/>
              <a:defRPr sz="4667">
                <a:solidFill>
                  <a:srgbClr val="EA8C6D"/>
                </a:solidFill>
                <a:latin typeface="Mallanna"/>
                <a:ea typeface="Mallanna"/>
                <a:cs typeface="Mallanna"/>
                <a:sym typeface="Mallanna"/>
              </a:defRPr>
            </a:lvl9pPr>
          </a:lstStyle>
          <a:p>
            <a:endParaRPr/>
          </a:p>
        </p:txBody>
      </p:sp>
    </p:spTree>
    <p:extLst>
      <p:ext uri="{BB962C8B-B14F-4D97-AF65-F5344CB8AC3E}">
        <p14:creationId xmlns:p14="http://schemas.microsoft.com/office/powerpoint/2010/main" val="122547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8"/>
        <p:cNvGrpSpPr/>
        <p:nvPr/>
      </p:nvGrpSpPr>
      <p:grpSpPr>
        <a:xfrm>
          <a:off x="0" y="0"/>
          <a:ext cx="0" cy="0"/>
          <a:chOff x="0" y="0"/>
          <a:chExt cx="0" cy="0"/>
        </a:xfrm>
      </p:grpSpPr>
      <p:grpSp>
        <p:nvGrpSpPr>
          <p:cNvPr id="109" name="Google Shape;109;p10"/>
          <p:cNvGrpSpPr/>
          <p:nvPr/>
        </p:nvGrpSpPr>
        <p:grpSpPr>
          <a:xfrm>
            <a:off x="-24326" y="-436243"/>
            <a:ext cx="12216327" cy="7296376"/>
            <a:chOff x="-18245" y="-327182"/>
            <a:chExt cx="9162245" cy="5472282"/>
          </a:xfrm>
        </p:grpSpPr>
        <p:sp>
          <p:nvSpPr>
            <p:cNvPr id="110" name="Google Shape;110;p10"/>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111" name="Google Shape;111;p10"/>
            <p:cNvGrpSpPr/>
            <p:nvPr/>
          </p:nvGrpSpPr>
          <p:grpSpPr>
            <a:xfrm>
              <a:off x="-18245" y="-327182"/>
              <a:ext cx="3085100" cy="2367692"/>
              <a:chOff x="2387100" y="3646800"/>
              <a:chExt cx="1386375" cy="956875"/>
            </a:xfrm>
          </p:grpSpPr>
          <p:sp>
            <p:nvSpPr>
              <p:cNvPr id="112" name="Google Shape;112;p10"/>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3" name="Google Shape;113;p10"/>
              <p:cNvSpPr/>
              <p:nvPr/>
            </p:nvSpPr>
            <p:spPr>
              <a:xfrm>
                <a:off x="3596825" y="3646800"/>
                <a:ext cx="128325" cy="267625"/>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4" name="Google Shape;114;p10"/>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5" name="Google Shape;115;p10"/>
              <p:cNvSpPr/>
              <p:nvPr/>
            </p:nvSpPr>
            <p:spPr>
              <a:xfrm>
                <a:off x="2387100" y="3646800"/>
                <a:ext cx="1232950" cy="572875"/>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6" name="Google Shape;116;p10"/>
              <p:cNvSpPr/>
              <p:nvPr/>
            </p:nvSpPr>
            <p:spPr>
              <a:xfrm>
                <a:off x="2387100" y="3646800"/>
                <a:ext cx="1386375" cy="956875"/>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7" name="Google Shape;117;p10"/>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118" name="Google Shape;118;p10"/>
          <p:cNvSpPr txBox="1">
            <a:spLocks noGrp="1"/>
          </p:cNvSpPr>
          <p:nvPr>
            <p:ph type="title"/>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rtl="0">
              <a:spcBef>
                <a:spcPts val="0"/>
              </a:spcBef>
              <a:spcAft>
                <a:spcPts val="0"/>
              </a:spcAft>
              <a:buNone/>
              <a:defRPr sz="4667">
                <a:solidFill>
                  <a:srgbClr val="EA8C6D"/>
                </a:solidFill>
                <a:latin typeface="Mallanna"/>
                <a:ea typeface="Mallanna"/>
                <a:cs typeface="Mallanna"/>
                <a:sym typeface="Mallanna"/>
              </a:defRPr>
            </a:lvl2pPr>
            <a:lvl3pPr lvl="2" rtl="0">
              <a:spcBef>
                <a:spcPts val="0"/>
              </a:spcBef>
              <a:spcAft>
                <a:spcPts val="0"/>
              </a:spcAft>
              <a:buNone/>
              <a:defRPr sz="4667">
                <a:solidFill>
                  <a:srgbClr val="EA8C6D"/>
                </a:solidFill>
                <a:latin typeface="Mallanna"/>
                <a:ea typeface="Mallanna"/>
                <a:cs typeface="Mallanna"/>
                <a:sym typeface="Mallanna"/>
              </a:defRPr>
            </a:lvl3pPr>
            <a:lvl4pPr lvl="3" rtl="0">
              <a:spcBef>
                <a:spcPts val="0"/>
              </a:spcBef>
              <a:spcAft>
                <a:spcPts val="0"/>
              </a:spcAft>
              <a:buNone/>
              <a:defRPr sz="4667">
                <a:solidFill>
                  <a:srgbClr val="EA8C6D"/>
                </a:solidFill>
                <a:latin typeface="Mallanna"/>
                <a:ea typeface="Mallanna"/>
                <a:cs typeface="Mallanna"/>
                <a:sym typeface="Mallanna"/>
              </a:defRPr>
            </a:lvl4pPr>
            <a:lvl5pPr lvl="4" rtl="0">
              <a:spcBef>
                <a:spcPts val="0"/>
              </a:spcBef>
              <a:spcAft>
                <a:spcPts val="0"/>
              </a:spcAft>
              <a:buNone/>
              <a:defRPr sz="4667">
                <a:solidFill>
                  <a:srgbClr val="EA8C6D"/>
                </a:solidFill>
                <a:latin typeface="Mallanna"/>
                <a:ea typeface="Mallanna"/>
                <a:cs typeface="Mallanna"/>
                <a:sym typeface="Mallanna"/>
              </a:defRPr>
            </a:lvl5pPr>
            <a:lvl6pPr lvl="5" rtl="0">
              <a:spcBef>
                <a:spcPts val="0"/>
              </a:spcBef>
              <a:spcAft>
                <a:spcPts val="0"/>
              </a:spcAft>
              <a:buNone/>
              <a:defRPr sz="4667">
                <a:solidFill>
                  <a:srgbClr val="EA8C6D"/>
                </a:solidFill>
                <a:latin typeface="Mallanna"/>
                <a:ea typeface="Mallanna"/>
                <a:cs typeface="Mallanna"/>
                <a:sym typeface="Mallanna"/>
              </a:defRPr>
            </a:lvl6pPr>
            <a:lvl7pPr lvl="6" rtl="0">
              <a:spcBef>
                <a:spcPts val="0"/>
              </a:spcBef>
              <a:spcAft>
                <a:spcPts val="0"/>
              </a:spcAft>
              <a:buNone/>
              <a:defRPr sz="4667">
                <a:solidFill>
                  <a:srgbClr val="EA8C6D"/>
                </a:solidFill>
                <a:latin typeface="Mallanna"/>
                <a:ea typeface="Mallanna"/>
                <a:cs typeface="Mallanna"/>
                <a:sym typeface="Mallanna"/>
              </a:defRPr>
            </a:lvl7pPr>
            <a:lvl8pPr lvl="7" rtl="0">
              <a:spcBef>
                <a:spcPts val="0"/>
              </a:spcBef>
              <a:spcAft>
                <a:spcPts val="0"/>
              </a:spcAft>
              <a:buNone/>
              <a:defRPr sz="4667">
                <a:solidFill>
                  <a:srgbClr val="EA8C6D"/>
                </a:solidFill>
                <a:latin typeface="Mallanna"/>
                <a:ea typeface="Mallanna"/>
                <a:cs typeface="Mallanna"/>
                <a:sym typeface="Mallanna"/>
              </a:defRPr>
            </a:lvl8pPr>
            <a:lvl9pPr lvl="8" rtl="0">
              <a:spcBef>
                <a:spcPts val="0"/>
              </a:spcBef>
              <a:spcAft>
                <a:spcPts val="0"/>
              </a:spcAft>
              <a:buNone/>
              <a:defRPr sz="4667">
                <a:solidFill>
                  <a:srgbClr val="EA8C6D"/>
                </a:solidFill>
                <a:latin typeface="Mallanna"/>
                <a:ea typeface="Mallanna"/>
                <a:cs typeface="Mallanna"/>
                <a:sym typeface="Mallanna"/>
              </a:defRPr>
            </a:lvl9pPr>
          </a:lstStyle>
          <a:p>
            <a:endParaRPr/>
          </a:p>
        </p:txBody>
      </p:sp>
      <p:sp>
        <p:nvSpPr>
          <p:cNvPr id="119" name="Google Shape;119;p10"/>
          <p:cNvSpPr txBox="1">
            <a:spLocks noGrp="1"/>
          </p:cNvSpPr>
          <p:nvPr>
            <p:ph type="title" idx="2"/>
          </p:nvPr>
        </p:nvSpPr>
        <p:spPr>
          <a:xfrm>
            <a:off x="4803144" y="3770728"/>
            <a:ext cx="26248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4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0" name="Google Shape;120;p10"/>
          <p:cNvSpPr txBox="1">
            <a:spLocks noGrp="1"/>
          </p:cNvSpPr>
          <p:nvPr>
            <p:ph type="subTitle" idx="1"/>
          </p:nvPr>
        </p:nvSpPr>
        <p:spPr>
          <a:xfrm>
            <a:off x="4548344" y="4408333"/>
            <a:ext cx="31344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2133">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21" name="Google Shape;121;p10"/>
          <p:cNvSpPr txBox="1">
            <a:spLocks noGrp="1"/>
          </p:cNvSpPr>
          <p:nvPr>
            <p:ph type="title" idx="3"/>
          </p:nvPr>
        </p:nvSpPr>
        <p:spPr>
          <a:xfrm>
            <a:off x="1375400" y="3770728"/>
            <a:ext cx="26248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4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2" name="Google Shape;122;p10"/>
          <p:cNvSpPr txBox="1">
            <a:spLocks noGrp="1"/>
          </p:cNvSpPr>
          <p:nvPr>
            <p:ph type="subTitle" idx="4"/>
          </p:nvPr>
        </p:nvSpPr>
        <p:spPr>
          <a:xfrm>
            <a:off x="1120600" y="4408333"/>
            <a:ext cx="31344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2133">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23" name="Google Shape;123;p10"/>
          <p:cNvSpPr txBox="1">
            <a:spLocks noGrp="1"/>
          </p:cNvSpPr>
          <p:nvPr>
            <p:ph type="title" idx="5"/>
          </p:nvPr>
        </p:nvSpPr>
        <p:spPr>
          <a:xfrm>
            <a:off x="8230872" y="3770728"/>
            <a:ext cx="26248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4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4" name="Google Shape;124;p10"/>
          <p:cNvSpPr txBox="1">
            <a:spLocks noGrp="1"/>
          </p:cNvSpPr>
          <p:nvPr>
            <p:ph type="subTitle" idx="6"/>
          </p:nvPr>
        </p:nvSpPr>
        <p:spPr>
          <a:xfrm>
            <a:off x="7976072" y="4408333"/>
            <a:ext cx="31344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2133">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69729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theme" Target="../theme/theme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3.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2D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EA8C6D"/>
              </a:buClr>
              <a:buSzPts val="2800"/>
              <a:buFont typeface="Amatic SC"/>
              <a:buNone/>
              <a:defRPr sz="2800" b="1">
                <a:solidFill>
                  <a:srgbClr val="EA8C6D"/>
                </a:solidFill>
                <a:latin typeface="Amatic SC"/>
                <a:ea typeface="Amatic SC"/>
                <a:cs typeface="Amatic SC"/>
                <a:sym typeface="Amatic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Mallanna"/>
              <a:buChar char="●"/>
              <a:defRPr sz="1800">
                <a:solidFill>
                  <a:schemeClr val="dk1"/>
                </a:solidFill>
                <a:latin typeface="Mallanna"/>
                <a:ea typeface="Mallanna"/>
                <a:cs typeface="Mallanna"/>
                <a:sym typeface="Mallanna"/>
              </a:defRPr>
            </a:lvl1pPr>
            <a:lvl2pPr marL="914400" lvl="1"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2pPr>
            <a:lvl3pPr marL="1371600" lvl="2"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3pPr>
            <a:lvl4pPr marL="1828800" lvl="3"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4pPr>
            <a:lvl5pPr marL="2286000" lvl="4"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5pPr>
            <a:lvl6pPr marL="2743200" lvl="5"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6pPr>
            <a:lvl7pPr marL="3200400" lvl="6"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7pPr>
            <a:lvl8pPr marL="3657600" lvl="7"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8pPr>
            <a:lvl9pPr marL="4114800" lvl="8" indent="-317500">
              <a:lnSpc>
                <a:spcPct val="115000"/>
              </a:lnSpc>
              <a:spcBef>
                <a:spcPts val="1600"/>
              </a:spcBef>
              <a:spcAft>
                <a:spcPts val="1600"/>
              </a:spcAft>
              <a:buClr>
                <a:schemeClr val="dk1"/>
              </a:buClr>
              <a:buSzPts val="1400"/>
              <a:buFont typeface="Mallanna"/>
              <a:buChar char="■"/>
              <a:defRPr>
                <a:solidFill>
                  <a:schemeClr val="dk1"/>
                </a:solidFill>
                <a:latin typeface="Mallanna"/>
                <a:ea typeface="Mallanna"/>
                <a:cs typeface="Mallanna"/>
                <a:sym typeface="Mallanna"/>
              </a:defRPr>
            </a:lvl9pPr>
          </a:lstStyle>
          <a:p>
            <a:endParaRPr/>
          </a:p>
        </p:txBody>
      </p:sp>
    </p:spTree>
    <p:extLst>
      <p:ext uri="{BB962C8B-B14F-4D97-AF65-F5344CB8AC3E}">
        <p14:creationId xmlns:p14="http://schemas.microsoft.com/office/powerpoint/2010/main" val="3456657670"/>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AF2D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EA8C6D"/>
              </a:buClr>
              <a:buSzPts val="2800"/>
              <a:buFont typeface="Amatic SC"/>
              <a:buNone/>
              <a:defRPr sz="2800" b="1">
                <a:solidFill>
                  <a:srgbClr val="EA8C6D"/>
                </a:solidFill>
                <a:latin typeface="Amatic SC"/>
                <a:ea typeface="Amatic SC"/>
                <a:cs typeface="Amatic SC"/>
                <a:sym typeface="Amatic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Mallanna"/>
              <a:buChar char="●"/>
              <a:defRPr sz="1800">
                <a:solidFill>
                  <a:schemeClr val="dk1"/>
                </a:solidFill>
                <a:latin typeface="Mallanna"/>
                <a:ea typeface="Mallanna"/>
                <a:cs typeface="Mallanna"/>
                <a:sym typeface="Mallanna"/>
              </a:defRPr>
            </a:lvl1pPr>
            <a:lvl2pPr marL="914400" lvl="1"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2pPr>
            <a:lvl3pPr marL="1371600" lvl="2"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3pPr>
            <a:lvl4pPr marL="1828800" lvl="3"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4pPr>
            <a:lvl5pPr marL="2286000" lvl="4"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5pPr>
            <a:lvl6pPr marL="2743200" lvl="5"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6pPr>
            <a:lvl7pPr marL="3200400" lvl="6"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7pPr>
            <a:lvl8pPr marL="3657600" lvl="7"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8pPr>
            <a:lvl9pPr marL="4114800" lvl="8" indent="-317500">
              <a:lnSpc>
                <a:spcPct val="115000"/>
              </a:lnSpc>
              <a:spcBef>
                <a:spcPts val="1600"/>
              </a:spcBef>
              <a:spcAft>
                <a:spcPts val="1600"/>
              </a:spcAft>
              <a:buClr>
                <a:schemeClr val="dk1"/>
              </a:buClr>
              <a:buSzPts val="1400"/>
              <a:buFont typeface="Mallanna"/>
              <a:buChar char="■"/>
              <a:defRPr>
                <a:solidFill>
                  <a:schemeClr val="dk1"/>
                </a:solidFill>
                <a:latin typeface="Mallanna"/>
                <a:ea typeface="Mallanna"/>
                <a:cs typeface="Mallanna"/>
                <a:sym typeface="Mallanna"/>
              </a:defRPr>
            </a:lvl9pPr>
          </a:lstStyle>
          <a:p>
            <a:endParaRPr/>
          </a:p>
        </p:txBody>
      </p:sp>
    </p:spTree>
    <p:extLst>
      <p:ext uri="{BB962C8B-B14F-4D97-AF65-F5344CB8AC3E}">
        <p14:creationId xmlns:p14="http://schemas.microsoft.com/office/powerpoint/2010/main" val="4186612006"/>
      </p:ext>
    </p:extLst>
  </p:cSld>
  <p:clrMap bg1="lt1" tx1="dk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 id="2147483789" r:id="rId26"/>
    <p:sldLayoutId id="2147483790" r:id="rId27"/>
    <p:sldLayoutId id="2147483791"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7D0EBB-87F6-418F-B326-C8B29B7DC95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50F03A-2A00-49DC-9191-58E1A901AF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206325"/>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g"/><Relationship Id="rId1" Type="http://schemas.openxmlformats.org/officeDocument/2006/relationships/slideLayout" Target="../slideLayouts/slideLayout60.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0.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30.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g"/><Relationship Id="rId1" Type="http://schemas.openxmlformats.org/officeDocument/2006/relationships/slideLayout" Target="../slideLayouts/slideLayout60.xml"/><Relationship Id="rId5" Type="http://schemas.microsoft.com/office/2007/relationships/hdphoto" Target="../media/hdphoto1.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0.xml"/><Relationship Id="rId1" Type="http://schemas.openxmlformats.org/officeDocument/2006/relationships/vmlDrawing" Target="../drawings/vmlDrawing2.vml"/><Relationship Id="rId4" Type="http://schemas.openxmlformats.org/officeDocument/2006/relationships/image" Target="../media/image20.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0.xml"/><Relationship Id="rId1" Type="http://schemas.openxmlformats.org/officeDocument/2006/relationships/vmlDrawing" Target="../drawings/vmlDrawing3.vml"/><Relationship Id="rId4" Type="http://schemas.openxmlformats.org/officeDocument/2006/relationships/image" Target="../media/image21.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0.xml"/><Relationship Id="rId1" Type="http://schemas.openxmlformats.org/officeDocument/2006/relationships/vmlDrawing" Target="../drawings/vmlDrawing4.vml"/><Relationship Id="rId6" Type="http://schemas.openxmlformats.org/officeDocument/2006/relationships/image" Target="../media/image23.wmf"/><Relationship Id="rId5" Type="http://schemas.openxmlformats.org/officeDocument/2006/relationships/oleObject" Target="../embeddings/oleObject6.bin"/><Relationship Id="rId4" Type="http://schemas.openxmlformats.org/officeDocument/2006/relationships/image" Target="../media/image22.wmf"/></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g"/><Relationship Id="rId1" Type="http://schemas.openxmlformats.org/officeDocument/2006/relationships/slideLayout" Target="../slideLayouts/slideLayout60.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g"/><Relationship Id="rId1" Type="http://schemas.openxmlformats.org/officeDocument/2006/relationships/slideLayout" Target="../slideLayouts/slideLayout60.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g"/><Relationship Id="rId1" Type="http://schemas.openxmlformats.org/officeDocument/2006/relationships/slideLayout" Target="../slideLayouts/slideLayout60.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30.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Rectangle 7" descr="n88 zalo Sel Nghieu"/>
          <p:cNvSpPr/>
          <p:nvPr/>
        </p:nvSpPr>
        <p:spPr>
          <a:xfrm>
            <a:off x="4167051" y="195943"/>
            <a:ext cx="5889021" cy="1397726"/>
          </a:xfrm>
          <a:prstGeom prst="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4000" b="1" dirty="0">
                <a:solidFill>
                  <a:prstClr val="white"/>
                </a:solidFill>
              </a:rPr>
              <a:t>Tổng hợp lực là gì?</a:t>
            </a:r>
            <a:endParaRPr kumimoji="0" lang="en-US" sz="4000" b="1" i="0" u="none" strike="noStrike" kern="1200" cap="none" spc="0" normalizeH="0" baseline="0" noProof="0" dirty="0">
              <a:ln>
                <a:noFill/>
              </a:ln>
              <a:solidFill>
                <a:prstClr val="white"/>
              </a:solidFill>
              <a:effectLst/>
              <a:uLnTx/>
              <a:uFillTx/>
              <a:latin typeface="Calibri" panose="020F0502020204030204"/>
            </a:endParaRPr>
          </a:p>
        </p:txBody>
      </p:sp>
      <p:pic>
        <p:nvPicPr>
          <p:cNvPr id="9" name="Picture 8" descr="n88 zalo Sel Nghieu">
            <a:hlinkClick r:id="rId3" action="ppaction://hlinksldjump"/>
            <a:extLst>
              <a:ext uri="{FF2B5EF4-FFF2-40B4-BE49-F238E27FC236}">
                <a16:creationId xmlns:a16="http://schemas.microsoft.com/office/drawing/2014/main" id="{2752541A-CCD0-44E9-A966-4E4DB58C943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flipH="1">
            <a:off x="-403995" y="3322960"/>
            <a:ext cx="4202514" cy="3592190"/>
          </a:xfrm>
          <a:prstGeom prst="rect">
            <a:avLst/>
          </a:prstGeom>
        </p:spPr>
      </p:pic>
    </p:spTree>
    <p:extLst>
      <p:ext uri="{BB962C8B-B14F-4D97-AF65-F5344CB8AC3E}">
        <p14:creationId xmlns:p14="http://schemas.microsoft.com/office/powerpoint/2010/main" val="351261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n88 zalo Sel Nghieu"/>
          <p:cNvSpPr txBox="1"/>
          <p:nvPr/>
        </p:nvSpPr>
        <p:spPr>
          <a:xfrm>
            <a:off x="343990" y="496389"/>
            <a:ext cx="6435634" cy="3416320"/>
          </a:xfrm>
          <a:prstGeom prst="rect">
            <a:avLst/>
          </a:prstGeom>
          <a:solidFill>
            <a:srgbClr val="FFFFFF"/>
          </a:solidFill>
        </p:spPr>
        <p:txBody>
          <a:bodyPr wrap="square" rtlCol="0">
            <a:spAutoFit/>
          </a:bodyPr>
          <a:lstStyle/>
          <a:p>
            <a:pPr algn="just"/>
            <a:r>
              <a:rPr lang="vi-VN" sz="3600" b="1" dirty="0">
                <a:solidFill>
                  <a:srgbClr val="0070C0"/>
                </a:solidFill>
              </a:rPr>
              <a:t>1. Di chuyển hai lực kế sao cho dây cao su và các đoạn dây chỉ song song với mặt phẳng và tâm O của thước trùng với giao điểm của sợi dây và dây cao su.</a:t>
            </a:r>
            <a:endParaRPr lang="en-US" sz="3600" b="1" dirty="0">
              <a:solidFill>
                <a:srgbClr val="0070C0"/>
              </a:solidFill>
            </a:endParaRPr>
          </a:p>
        </p:txBody>
      </p:sp>
      <p:pic>
        <p:nvPicPr>
          <p:cNvPr id="5" name="Picture 4" descr="n88 zalo Sel Nghieu"/>
          <p:cNvPicPr>
            <a:picLocks noChangeAspect="1"/>
          </p:cNvPicPr>
          <p:nvPr/>
        </p:nvPicPr>
        <p:blipFill>
          <a:blip r:embed="rId2"/>
          <a:stretch>
            <a:fillRect/>
          </a:stretch>
        </p:blipFill>
        <p:spPr>
          <a:xfrm>
            <a:off x="7524206" y="496389"/>
            <a:ext cx="4446542" cy="6409154"/>
          </a:xfrm>
          <a:prstGeom prst="rect">
            <a:avLst/>
          </a:prstGeom>
        </p:spPr>
      </p:pic>
    </p:spTree>
    <p:extLst>
      <p:ext uri="{BB962C8B-B14F-4D97-AF65-F5344CB8AC3E}">
        <p14:creationId xmlns:p14="http://schemas.microsoft.com/office/powerpoint/2010/main" val="1473367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n88 zalo Sel Nghieu"/>
          <p:cNvSpPr txBox="1"/>
          <p:nvPr/>
        </p:nvSpPr>
        <p:spPr>
          <a:xfrm>
            <a:off x="470263" y="496389"/>
            <a:ext cx="7093131" cy="4031873"/>
          </a:xfrm>
          <a:prstGeom prst="rect">
            <a:avLst/>
          </a:prstGeom>
          <a:solidFill>
            <a:srgbClr val="FFFFFF"/>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a:ea typeface="+mn-ea"/>
                <a:cs typeface="+mn-cs"/>
              </a:rPr>
              <a:t>2. </a:t>
            </a:r>
            <a:r>
              <a:rPr kumimoji="0" lang="en-US" sz="3200" b="1" i="0" u="none" strike="noStrike" kern="1200" cap="none" spc="0" normalizeH="0" baseline="0" noProof="0" dirty="0" err="1">
                <a:ln>
                  <a:noFill/>
                </a:ln>
                <a:solidFill>
                  <a:srgbClr val="0070C0"/>
                </a:solidFill>
                <a:effectLst/>
                <a:uLnTx/>
                <a:uFillTx/>
                <a:latin typeface="Arial"/>
                <a:ea typeface="+mn-ea"/>
                <a:cs typeface="+mn-cs"/>
              </a:rPr>
              <a:t>Xác</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định</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lực</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thay</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thế</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hai</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lực</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thành</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phần</a:t>
            </a:r>
            <a:r>
              <a:rPr kumimoji="0" lang="en-US" sz="3200" b="1" i="0" u="none" strike="noStrike" kern="1200" cap="none" spc="0" normalizeH="0" baseline="0" noProof="0" dirty="0">
                <a:ln>
                  <a:noFill/>
                </a:ln>
                <a:solidFill>
                  <a:srgbClr val="0070C0"/>
                </a:solidFill>
                <a:effectLst/>
                <a:uLnTx/>
                <a:uFillTx/>
                <a:latin typeface="Arial"/>
                <a:ea typeface="+mn-ea"/>
                <a:cs typeface="+mn-cs"/>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0070C0"/>
                </a:solidFill>
                <a:effectLst/>
                <a:uLnTx/>
                <a:uFillTx/>
                <a:latin typeface="Arial"/>
                <a:ea typeface="+mn-ea"/>
                <a:cs typeface="+mn-cs"/>
              </a:rPr>
              <a:t>Đánh</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dấu</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lên</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bảng</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sắt</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điểm</a:t>
            </a:r>
            <a:r>
              <a:rPr kumimoji="0" lang="en-US" sz="3200" b="1" i="0" u="none" strike="noStrike" kern="1200" cap="none" spc="0" normalizeH="0" baseline="0" noProof="0" dirty="0">
                <a:ln>
                  <a:noFill/>
                </a:ln>
                <a:solidFill>
                  <a:srgbClr val="0070C0"/>
                </a:solidFill>
                <a:effectLst/>
                <a:uLnTx/>
                <a:uFillTx/>
                <a:latin typeface="Arial"/>
                <a:ea typeface="+mn-ea"/>
                <a:cs typeface="+mn-cs"/>
              </a:rPr>
              <a:t> A </a:t>
            </a:r>
            <a:r>
              <a:rPr kumimoji="0" lang="en-US" sz="3200" b="1" i="0" u="none" strike="noStrike" kern="1200" cap="none" spc="0" normalizeH="0" baseline="0" noProof="0" dirty="0" err="1">
                <a:ln>
                  <a:noFill/>
                </a:ln>
                <a:solidFill>
                  <a:srgbClr val="0070C0"/>
                </a:solidFill>
                <a:effectLst/>
                <a:uLnTx/>
                <a:uFillTx/>
                <a:latin typeface="Arial"/>
                <a:ea typeface="+mn-ea"/>
                <a:cs typeface="+mn-cs"/>
              </a:rPr>
              <a:t>của</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đầu</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dây</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cao</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su</a:t>
            </a:r>
            <a:r>
              <a:rPr kumimoji="0" lang="en-US" sz="3200" b="1" i="0" u="none" strike="noStrike" kern="1200" cap="none" spc="0" normalizeH="0" baseline="0" noProof="0" dirty="0">
                <a:ln>
                  <a:noFill/>
                </a:ln>
                <a:solidFill>
                  <a:srgbClr val="0070C0"/>
                </a:solidFill>
                <a:effectLst/>
                <a:uLnTx/>
                <a:uFillTx/>
                <a:latin typeface="Arial"/>
                <a:ea typeface="+mn-ea"/>
                <a:cs typeface="+mn-cs"/>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0070C0"/>
                </a:solidFill>
                <a:effectLst/>
                <a:uLnTx/>
                <a:uFillTx/>
                <a:latin typeface="Arial"/>
                <a:ea typeface="+mn-ea"/>
                <a:cs typeface="+mn-cs"/>
              </a:rPr>
              <a:t>Tháo</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một</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lực</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kế</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ra.</a:t>
            </a:r>
            <a:endParaRPr kumimoji="0" lang="en-US" sz="3200" b="1" i="0" u="none" strike="noStrike" kern="1200" cap="none" spc="0" normalizeH="0" baseline="0" noProof="0" dirty="0">
              <a:ln>
                <a:noFill/>
              </a:ln>
              <a:solidFill>
                <a:srgbClr val="0070C0"/>
              </a:solidFill>
              <a:effectLst/>
              <a:uLnTx/>
              <a:uFillTx/>
              <a:latin typeface="Arial"/>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70C0"/>
                </a:solidFill>
                <a:effectLst/>
                <a:uLnTx/>
                <a:uFillTx/>
                <a:latin typeface="Arial"/>
                <a:ea typeface="+mn-ea"/>
                <a:cs typeface="+mn-cs"/>
              </a:rPr>
              <a:t>Di </a:t>
            </a:r>
            <a:r>
              <a:rPr kumimoji="0" lang="en-US" sz="3200" b="1" i="0" u="none" strike="noStrike" kern="1200" cap="none" spc="0" normalizeH="0" baseline="0" noProof="0" dirty="0" err="1">
                <a:ln>
                  <a:noFill/>
                </a:ln>
                <a:solidFill>
                  <a:srgbClr val="0070C0"/>
                </a:solidFill>
                <a:effectLst/>
                <a:uLnTx/>
                <a:uFillTx/>
                <a:latin typeface="Arial"/>
                <a:ea typeface="+mn-ea"/>
                <a:cs typeface="+mn-cs"/>
              </a:rPr>
              <a:t>chuyển</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lực</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kế</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còn</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lại</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sau</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cho</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đầu</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dây</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cao</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su</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trùng</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với</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điểm</a:t>
            </a:r>
            <a:r>
              <a:rPr kumimoji="0" lang="en-US" sz="3200" b="1" i="0" u="none" strike="noStrike" kern="1200" cap="none" spc="0" normalizeH="0" baseline="0" noProof="0" dirty="0">
                <a:ln>
                  <a:noFill/>
                </a:ln>
                <a:solidFill>
                  <a:srgbClr val="0070C0"/>
                </a:solidFill>
                <a:effectLst/>
                <a:uLnTx/>
                <a:uFillTx/>
                <a:latin typeface="Arial"/>
                <a:ea typeface="+mn-ea"/>
                <a:cs typeface="+mn-cs"/>
              </a:rPr>
              <a:t> A </a:t>
            </a:r>
            <a:r>
              <a:rPr kumimoji="0" lang="en-US" sz="3200" b="1" i="0" u="none" strike="noStrike" kern="1200" cap="none" spc="0" normalizeH="0" baseline="0" noProof="0" dirty="0" err="1">
                <a:ln>
                  <a:noFill/>
                </a:ln>
                <a:solidFill>
                  <a:srgbClr val="0070C0"/>
                </a:solidFill>
                <a:effectLst/>
                <a:uLnTx/>
                <a:uFillTx/>
                <a:latin typeface="Arial"/>
                <a:ea typeface="+mn-ea"/>
                <a:cs typeface="+mn-cs"/>
              </a:rPr>
              <a:t>đã</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đánh</a:t>
            </a:r>
            <a:r>
              <a:rPr kumimoji="0" lang="en-US" sz="3200" b="1" i="0" u="none" strike="noStrike" kern="1200" cap="none" spc="0" normalizeH="0" baseline="0" noProof="0" dirty="0">
                <a:ln>
                  <a:noFill/>
                </a:ln>
                <a:solidFill>
                  <a:srgbClr val="0070C0"/>
                </a:solidFill>
                <a:effectLst/>
                <a:uLnTx/>
                <a:uFillTx/>
                <a:latin typeface="Arial"/>
                <a:ea typeface="+mn-ea"/>
                <a:cs typeface="+mn-cs"/>
              </a:rPr>
              <a:t> </a:t>
            </a:r>
            <a:r>
              <a:rPr kumimoji="0" lang="en-US" sz="3200" b="1" i="0" u="none" strike="noStrike" kern="1200" cap="none" spc="0" normalizeH="0" baseline="0" noProof="0" dirty="0" err="1">
                <a:ln>
                  <a:noFill/>
                </a:ln>
                <a:solidFill>
                  <a:srgbClr val="0070C0"/>
                </a:solidFill>
                <a:effectLst/>
                <a:uLnTx/>
                <a:uFillTx/>
                <a:latin typeface="Arial"/>
                <a:ea typeface="+mn-ea"/>
                <a:cs typeface="+mn-cs"/>
              </a:rPr>
              <a:t>dấu</a:t>
            </a:r>
            <a:r>
              <a:rPr kumimoji="0" lang="en-US" sz="3200" b="1" i="0" u="none" strike="noStrike" kern="1200" cap="none" spc="0" normalizeH="0" baseline="0" noProof="0" dirty="0">
                <a:ln>
                  <a:noFill/>
                </a:ln>
                <a:solidFill>
                  <a:srgbClr val="0070C0"/>
                </a:solidFill>
                <a:effectLst/>
                <a:uLnTx/>
                <a:uFillTx/>
                <a:latin typeface="Arial"/>
                <a:ea typeface="+mn-ea"/>
                <a:cs typeface="+mn-cs"/>
              </a:rPr>
              <a:t>.</a:t>
            </a:r>
          </a:p>
        </p:txBody>
      </p:sp>
      <p:pic>
        <p:nvPicPr>
          <p:cNvPr id="2" name="Picture 1" descr="n88 zalo Sel Nghieu"/>
          <p:cNvPicPr>
            <a:picLocks noChangeAspect="1"/>
          </p:cNvPicPr>
          <p:nvPr/>
        </p:nvPicPr>
        <p:blipFill>
          <a:blip r:embed="rId2"/>
          <a:stretch>
            <a:fillRect/>
          </a:stretch>
        </p:blipFill>
        <p:spPr>
          <a:xfrm>
            <a:off x="7994469" y="496389"/>
            <a:ext cx="3839663" cy="6041428"/>
          </a:xfrm>
          <a:prstGeom prst="rect">
            <a:avLst/>
          </a:prstGeom>
        </p:spPr>
      </p:pic>
      <p:sp>
        <p:nvSpPr>
          <p:cNvPr id="4" name="TextBox 3" descr="n88 zalo Sel Nghieu"/>
          <p:cNvSpPr txBox="1"/>
          <p:nvPr/>
        </p:nvSpPr>
        <p:spPr>
          <a:xfrm>
            <a:off x="470263" y="4663440"/>
            <a:ext cx="7093131" cy="1569660"/>
          </a:xfrm>
          <a:prstGeom prst="rect">
            <a:avLst/>
          </a:prstGeom>
          <a:solidFill>
            <a:srgbClr val="FFFFFF"/>
          </a:solidFill>
        </p:spPr>
        <p:txBody>
          <a:bodyPr wrap="square" rtlCol="0">
            <a:spAutoFit/>
          </a:bodyPr>
          <a:lstStyle/>
          <a:p>
            <a:pPr lvl="0" algn="just"/>
            <a:r>
              <a:rPr lang="en-US" sz="3200" b="1" dirty="0">
                <a:solidFill>
                  <a:srgbClr val="0070C0"/>
                </a:solidFill>
                <a:latin typeface="Arial"/>
              </a:rPr>
              <a:t>3. </a:t>
            </a:r>
            <a:r>
              <a:rPr lang="vi-VN" sz="3200" b="1" dirty="0">
                <a:solidFill>
                  <a:srgbClr val="0070C0"/>
                </a:solidFill>
                <a:latin typeface="Arial"/>
              </a:rPr>
              <a:t>Sau khi bố trí thí nghiệm như ở câu 2 thì ta ghi lại chỉ số của lực kế, đó là số chỉ của lực tổng hợp.</a:t>
            </a:r>
            <a:endParaRPr kumimoji="0" lang="en-US" sz="3200" b="1" i="0" u="none" strike="noStrike" kern="1200" cap="none" spc="0" normalizeH="0" baseline="0" noProof="0" dirty="0">
              <a:ln>
                <a:noFill/>
              </a:ln>
              <a:solidFill>
                <a:srgbClr val="0070C0"/>
              </a:solidFill>
              <a:effectLst/>
              <a:uLnTx/>
              <a:uFillTx/>
              <a:latin typeface="Arial"/>
              <a:ea typeface="+mn-ea"/>
              <a:cs typeface="+mn-cs"/>
            </a:endParaRPr>
          </a:p>
        </p:txBody>
      </p:sp>
    </p:spTree>
    <p:extLst>
      <p:ext uri="{BB962C8B-B14F-4D97-AF65-F5344CB8AC3E}">
        <p14:creationId xmlns:p14="http://schemas.microsoft.com/office/powerpoint/2010/main" val="2488466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261;p35" descr="n88 zalo Sel Nghieu">
            <a:extLst>
              <a:ext uri="{FF2B5EF4-FFF2-40B4-BE49-F238E27FC236}">
                <a16:creationId xmlns:a16="http://schemas.microsoft.com/office/drawing/2014/main" id="{B43A4FD6-A113-4752-9D1C-5A96E995E6AA}"/>
              </a:ext>
            </a:extLst>
          </p:cNvPr>
          <p:cNvGrpSpPr/>
          <p:nvPr/>
        </p:nvGrpSpPr>
        <p:grpSpPr>
          <a:xfrm>
            <a:off x="187050" y="45020"/>
            <a:ext cx="3014660" cy="955871"/>
            <a:chOff x="1196025" y="2012250"/>
            <a:chExt cx="2821234" cy="727040"/>
          </a:xfrm>
        </p:grpSpPr>
        <p:sp>
          <p:nvSpPr>
            <p:cNvPr id="6" name="Google Shape;262;p35">
              <a:extLst>
                <a:ext uri="{FF2B5EF4-FFF2-40B4-BE49-F238E27FC236}">
                  <a16:creationId xmlns:a16="http://schemas.microsoft.com/office/drawing/2014/main" id="{6A00E40D-05CC-4C8D-9807-E0EEC8D3A404}"/>
                </a:ext>
              </a:extLst>
            </p:cNvPr>
            <p:cNvSpPr/>
            <p:nvPr/>
          </p:nvSpPr>
          <p:spPr>
            <a:xfrm rot="-991">
              <a:off x="1196025" y="201265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mn-cs"/>
              </a:endParaRPr>
            </a:p>
          </p:txBody>
        </p:sp>
        <p:sp>
          <p:nvSpPr>
            <p:cNvPr id="7" name="Google Shape;263;p35">
              <a:extLst>
                <a:ext uri="{FF2B5EF4-FFF2-40B4-BE49-F238E27FC236}">
                  <a16:creationId xmlns:a16="http://schemas.microsoft.com/office/drawing/2014/main" id="{1D70D5C1-96EF-42CA-8FEF-7DBA0287536F}"/>
                </a:ext>
              </a:extLst>
            </p:cNvPr>
            <p:cNvSpPr/>
            <p:nvPr/>
          </p:nvSpPr>
          <p:spPr>
            <a:xfrm rot="-991">
              <a:off x="1196025" y="218020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mn-cs"/>
              </a:endParaRPr>
            </a:p>
          </p:txBody>
        </p:sp>
      </p:grpSp>
      <p:sp>
        <p:nvSpPr>
          <p:cNvPr id="9" name="TextBox 8" descr="n88 zalo Sel Nghieu">
            <a:extLst>
              <a:ext uri="{FF2B5EF4-FFF2-40B4-BE49-F238E27FC236}">
                <a16:creationId xmlns:a16="http://schemas.microsoft.com/office/drawing/2014/main" id="{5DC4BF7E-61DA-41AF-A12D-3447AFEC21E8}"/>
              </a:ext>
            </a:extLst>
          </p:cNvPr>
          <p:cNvSpPr txBox="1"/>
          <p:nvPr/>
        </p:nvSpPr>
        <p:spPr>
          <a:xfrm>
            <a:off x="413780" y="295663"/>
            <a:ext cx="32019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9Slide03 AmpleSoft Bold" panose="02000000000000000000" pitchFamily="2" charset="-93"/>
                <a:ea typeface="+mn-ea"/>
                <a:cs typeface="+mn-cs"/>
              </a:rPr>
              <a:t>Thảo</a:t>
            </a:r>
            <a:r>
              <a:rPr kumimoji="0" lang="en-US" sz="2800" b="0" i="0" u="none" strike="noStrike" kern="1200" cap="none" spc="0" normalizeH="0" baseline="0" noProof="0" dirty="0">
                <a:ln>
                  <a:noFill/>
                </a:ln>
                <a:solidFill>
                  <a:srgbClr val="FFFFFF"/>
                </a:solidFill>
                <a:effectLst/>
                <a:uLnTx/>
                <a:uFillTx/>
                <a:latin typeface="#9Slide03 AmpleSoft Bold" panose="02000000000000000000" pitchFamily="2" charset="-93"/>
                <a:ea typeface="+mn-ea"/>
                <a:cs typeface="+mn-cs"/>
              </a:rPr>
              <a:t> </a:t>
            </a:r>
            <a:r>
              <a:rPr kumimoji="0" lang="en-US" sz="2800" b="0" i="0" u="none" strike="noStrike" kern="1200" cap="none" spc="0" normalizeH="0" baseline="0" noProof="0" dirty="0" err="1">
                <a:ln>
                  <a:noFill/>
                </a:ln>
                <a:solidFill>
                  <a:srgbClr val="FFFFFF"/>
                </a:solidFill>
                <a:effectLst/>
                <a:uLnTx/>
                <a:uFillTx/>
                <a:latin typeface="#9Slide03 AmpleSoft Bold" panose="02000000000000000000" pitchFamily="2" charset="-93"/>
                <a:ea typeface="+mn-ea"/>
                <a:cs typeface="+mn-cs"/>
              </a:rPr>
              <a:t>luận</a:t>
            </a:r>
            <a:r>
              <a:rPr kumimoji="0" lang="en-US" sz="2800" b="0" i="0" u="none" strike="noStrike" kern="1200" cap="none" spc="0" normalizeH="0" baseline="0" noProof="0" dirty="0">
                <a:ln>
                  <a:noFill/>
                </a:ln>
                <a:solidFill>
                  <a:srgbClr val="FFFFFF"/>
                </a:solidFill>
                <a:effectLst/>
                <a:uLnTx/>
                <a:uFillTx/>
                <a:latin typeface="#9Slide03 AmpleSoft Bold" panose="02000000000000000000" pitchFamily="2" charset="-93"/>
                <a:ea typeface="+mn-ea"/>
                <a:cs typeface="+mn-cs"/>
              </a:rPr>
              <a:t> </a:t>
            </a:r>
            <a:r>
              <a:rPr kumimoji="0" lang="en-US" sz="2800" b="0" i="0" u="none" strike="noStrike" kern="1200" cap="none" spc="0" normalizeH="0" baseline="0" noProof="0" dirty="0" err="1">
                <a:ln>
                  <a:noFill/>
                </a:ln>
                <a:solidFill>
                  <a:srgbClr val="FFFFFF"/>
                </a:solidFill>
                <a:effectLst/>
                <a:uLnTx/>
                <a:uFillTx/>
                <a:latin typeface="#9Slide03 AmpleSoft Bold" panose="02000000000000000000" pitchFamily="2" charset="-93"/>
                <a:ea typeface="+mn-ea"/>
                <a:cs typeface="+mn-cs"/>
              </a:rPr>
              <a:t>nhóm</a:t>
            </a:r>
            <a:endParaRPr kumimoji="0" lang="vi-VN" sz="2800" b="0" i="0" u="none" strike="noStrike" kern="1200" cap="none" spc="0" normalizeH="0" baseline="0" noProof="0" dirty="0">
              <a:ln>
                <a:noFill/>
              </a:ln>
              <a:solidFill>
                <a:srgbClr val="FFFFFF"/>
              </a:solidFill>
              <a:effectLst/>
              <a:uLnTx/>
              <a:uFillTx/>
              <a:latin typeface="#9Slide03 AmpleSoft Bold" panose="02000000000000000000" pitchFamily="2" charset="-93"/>
              <a:ea typeface="+mn-ea"/>
              <a:cs typeface="+mn-cs"/>
            </a:endParaRPr>
          </a:p>
        </p:txBody>
      </p:sp>
      <p:sp>
        <p:nvSpPr>
          <p:cNvPr id="15" name="Rounded Rectangle 14" descr="n88 zalo Sel Nghieu"/>
          <p:cNvSpPr/>
          <p:nvPr/>
        </p:nvSpPr>
        <p:spPr>
          <a:xfrm>
            <a:off x="3428652" y="364036"/>
            <a:ext cx="8406296" cy="1360262"/>
          </a:xfrm>
          <a:prstGeom prst="roundRect">
            <a:avLst>
              <a:gd name="adj" fmla="val 10425"/>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30000" noProof="0" dirty="0">
              <a:ln>
                <a:noFill/>
              </a:ln>
              <a:solidFill>
                <a:srgbClr val="0070C0"/>
              </a:solidFill>
              <a:effectLst/>
              <a:uLnTx/>
              <a:uFillTx/>
              <a:latin typeface="+mj-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30000" noProof="0" dirty="0">
              <a:ln>
                <a:noFill/>
              </a:ln>
              <a:solidFill>
                <a:srgbClr val="0070C0"/>
              </a:solidFill>
              <a:effectLst/>
              <a:uLnTx/>
              <a:uFillTx/>
              <a:latin typeface="+mj-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30000" noProof="0" dirty="0">
              <a:ln>
                <a:noFill/>
              </a:ln>
              <a:solidFill>
                <a:srgbClr val="0070C0"/>
              </a:solidFill>
              <a:effectLst/>
              <a:uLnTx/>
              <a:uFillTx/>
              <a:latin typeface="+mj-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30000" noProof="0" dirty="0">
              <a:ln>
                <a:noFill/>
              </a:ln>
              <a:solidFill>
                <a:srgbClr val="0070C0"/>
              </a:solidFill>
              <a:effectLst/>
              <a:uLnTx/>
              <a:uFillTx/>
              <a:latin typeface="+mj-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30000" noProof="0" dirty="0">
              <a:ln>
                <a:noFill/>
              </a:ln>
              <a:solidFill>
                <a:srgbClr val="0070C0"/>
              </a:solidFill>
              <a:effectLst/>
              <a:uLnTx/>
              <a:uFillTx/>
              <a:latin typeface="+mj-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30000" noProof="0" dirty="0">
              <a:ln>
                <a:noFill/>
              </a:ln>
              <a:solidFill>
                <a:srgbClr val="0070C0"/>
              </a:solidFill>
              <a:effectLst/>
              <a:uLnTx/>
              <a:uFillTx/>
              <a:latin typeface="+mj-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30000" noProof="0" dirty="0">
              <a:ln>
                <a:noFill/>
              </a:ln>
              <a:solidFill>
                <a:srgbClr val="0070C0"/>
              </a:solidFill>
              <a:effectLst/>
              <a:uLnTx/>
              <a:uFillTx/>
              <a:latin typeface="+mj-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30000" noProof="0" dirty="0">
              <a:ln>
                <a:noFill/>
              </a:ln>
              <a:solidFill>
                <a:srgbClr val="0070C0"/>
              </a:solidFill>
              <a:effectLst/>
              <a:uLnTx/>
              <a:uFillTx/>
              <a:latin typeface="+mj-lt"/>
              <a:ea typeface="+mn-ea"/>
              <a:cs typeface="+mn-cs"/>
            </a:endParaRPr>
          </a:p>
        </p:txBody>
      </p:sp>
      <p:sp>
        <p:nvSpPr>
          <p:cNvPr id="2" name="Rectangle 1" descr="n88 zalo Sel Nghieu"/>
          <p:cNvSpPr/>
          <p:nvPr/>
        </p:nvSpPr>
        <p:spPr>
          <a:xfrm>
            <a:off x="3428652" y="462183"/>
            <a:ext cx="8406296" cy="1077218"/>
          </a:xfrm>
          <a:prstGeom prst="rect">
            <a:avLst/>
          </a:prstGeom>
          <a:noFill/>
        </p:spPr>
        <p:txBody>
          <a:bodyPr wrap="square">
            <a:spAutoFit/>
          </a:bodyPr>
          <a:lstStyle/>
          <a:p>
            <a:pPr lvl="0" algn="just"/>
            <a:r>
              <a:rPr lang="vi-VN" sz="3200" b="1" dirty="0">
                <a:solidFill>
                  <a:srgbClr val="0070C0"/>
                </a:solidFill>
                <a:latin typeface="+mj-lt"/>
              </a:rPr>
              <a:t>Nêu các bước tiến hành thí nghiệm, thực hiện thí nghiệm và ghi chép lại số liệu vào bảng 22.1</a:t>
            </a:r>
            <a:endParaRPr kumimoji="0" lang="vi-VN" sz="3200" b="1" i="0" u="none" strike="noStrike" kern="1200" cap="none" spc="0" normalizeH="0" baseline="0" noProof="0" dirty="0">
              <a:ln>
                <a:noFill/>
              </a:ln>
              <a:solidFill>
                <a:srgbClr val="0070C0"/>
              </a:solidFill>
              <a:effectLst/>
              <a:uLnTx/>
              <a:uFillTx/>
              <a:latin typeface="+mj-lt"/>
            </a:endParaRPr>
          </a:p>
        </p:txBody>
      </p:sp>
      <p:sp>
        <p:nvSpPr>
          <p:cNvPr id="3" name="TextBox 2" descr="n88 zalo Sel Nghieu"/>
          <p:cNvSpPr txBox="1"/>
          <p:nvPr/>
        </p:nvSpPr>
        <p:spPr>
          <a:xfrm>
            <a:off x="413780" y="1028597"/>
            <a:ext cx="7938153" cy="523220"/>
          </a:xfrm>
          <a:prstGeom prst="rect">
            <a:avLst/>
          </a:prstGeom>
          <a:solidFill>
            <a:srgbClr val="FFFF00"/>
          </a:solidFill>
        </p:spPr>
        <p:txBody>
          <a:bodyPr wrap="square" rtlCol="0">
            <a:spAutoFit/>
          </a:bodyPr>
          <a:lstStyle/>
          <a:p>
            <a:pPr algn="just"/>
            <a:r>
              <a:rPr lang="vi-VN" sz="2800" b="1" dirty="0">
                <a:solidFill>
                  <a:srgbClr val="0070C0"/>
                </a:solidFill>
              </a:rPr>
              <a:t>Bước 1. Xác định hai lực thành phần F</a:t>
            </a:r>
            <a:r>
              <a:rPr lang="vi-VN" sz="2800" b="1" baseline="-25000" dirty="0">
                <a:solidFill>
                  <a:srgbClr val="0070C0"/>
                </a:solidFill>
              </a:rPr>
              <a:t>1</a:t>
            </a:r>
            <a:r>
              <a:rPr lang="vi-VN" sz="2800" b="1" dirty="0">
                <a:solidFill>
                  <a:srgbClr val="0070C0"/>
                </a:solidFill>
              </a:rPr>
              <a:t> và F</a:t>
            </a:r>
            <a:r>
              <a:rPr lang="vi-VN" sz="2800" b="1" baseline="-25000" dirty="0">
                <a:solidFill>
                  <a:srgbClr val="0070C0"/>
                </a:solidFill>
              </a:rPr>
              <a:t>2</a:t>
            </a:r>
            <a:endParaRPr lang="en-US" sz="2800" b="1" baseline="-25000" dirty="0">
              <a:solidFill>
                <a:srgbClr val="0070C0"/>
              </a:solidFill>
            </a:endParaRPr>
          </a:p>
        </p:txBody>
      </p:sp>
      <p:sp>
        <p:nvSpPr>
          <p:cNvPr id="4" name="TextBox 3" descr="n88 zalo Sel Nghieu"/>
          <p:cNvSpPr txBox="1"/>
          <p:nvPr/>
        </p:nvSpPr>
        <p:spPr>
          <a:xfrm>
            <a:off x="413780" y="1588286"/>
            <a:ext cx="11421168" cy="1200329"/>
          </a:xfrm>
          <a:prstGeom prst="rect">
            <a:avLst/>
          </a:prstGeom>
          <a:solidFill>
            <a:srgbClr val="FFFFFF"/>
          </a:solidFill>
        </p:spPr>
        <p:txBody>
          <a:bodyPr wrap="square" rtlCol="0">
            <a:spAutoFit/>
          </a:bodyPr>
          <a:lstStyle/>
          <a:p>
            <a:pPr marL="342900" indent="-342900" algn="just">
              <a:buFont typeface="Arial" panose="020B0604020202020204" pitchFamily="34" charset="0"/>
              <a:buChar char="•"/>
            </a:pPr>
            <a:r>
              <a:rPr lang="en-US" sz="2400" b="1" dirty="0" err="1">
                <a:solidFill>
                  <a:srgbClr val="0070C0"/>
                </a:solidFill>
              </a:rPr>
              <a:t>Đặt</a:t>
            </a:r>
            <a:r>
              <a:rPr lang="en-US" sz="2400" b="1" dirty="0">
                <a:solidFill>
                  <a:srgbClr val="0070C0"/>
                </a:solidFill>
              </a:rPr>
              <a:t> </a:t>
            </a:r>
            <a:r>
              <a:rPr lang="en-US" sz="2400" b="1" dirty="0" err="1">
                <a:solidFill>
                  <a:srgbClr val="0070C0"/>
                </a:solidFill>
              </a:rPr>
              <a:t>bảng</a:t>
            </a:r>
            <a:r>
              <a:rPr lang="en-US" sz="2400" b="1" dirty="0">
                <a:solidFill>
                  <a:srgbClr val="0070C0"/>
                </a:solidFill>
              </a:rPr>
              <a:t> </a:t>
            </a:r>
            <a:r>
              <a:rPr lang="en-US" sz="2400" b="1" dirty="0" err="1">
                <a:solidFill>
                  <a:srgbClr val="0070C0"/>
                </a:solidFill>
              </a:rPr>
              <a:t>thép</a:t>
            </a:r>
            <a:r>
              <a:rPr lang="en-US" sz="2400" b="1" dirty="0">
                <a:solidFill>
                  <a:srgbClr val="0070C0"/>
                </a:solidFill>
              </a:rPr>
              <a:t> </a:t>
            </a:r>
            <a:r>
              <a:rPr lang="en-US" sz="2400" b="1" dirty="0" err="1">
                <a:solidFill>
                  <a:srgbClr val="0070C0"/>
                </a:solidFill>
              </a:rPr>
              <a:t>lên</a:t>
            </a:r>
            <a:r>
              <a:rPr lang="en-US" sz="2400" b="1" dirty="0">
                <a:solidFill>
                  <a:srgbClr val="0070C0"/>
                </a:solidFill>
              </a:rPr>
              <a:t> </a:t>
            </a:r>
            <a:r>
              <a:rPr lang="en-US" sz="2400" b="1" dirty="0" err="1">
                <a:solidFill>
                  <a:srgbClr val="0070C0"/>
                </a:solidFill>
              </a:rPr>
              <a:t>giá</a:t>
            </a:r>
            <a:r>
              <a:rPr lang="en-US" sz="2400" b="1" dirty="0">
                <a:solidFill>
                  <a:srgbClr val="0070C0"/>
                </a:solidFill>
              </a:rPr>
              <a:t> </a:t>
            </a:r>
            <a:r>
              <a:rPr lang="en-US" sz="2400" b="1" dirty="0" err="1">
                <a:solidFill>
                  <a:srgbClr val="0070C0"/>
                </a:solidFill>
              </a:rPr>
              <a:t>đỡ</a:t>
            </a:r>
            <a:r>
              <a:rPr lang="en-US" sz="2400" b="1" dirty="0">
                <a:solidFill>
                  <a:srgbClr val="0070C0"/>
                </a:solidFill>
              </a:rPr>
              <a:t>. </a:t>
            </a:r>
            <a:r>
              <a:rPr lang="en-US" sz="2400" b="1" dirty="0" err="1">
                <a:solidFill>
                  <a:srgbClr val="0070C0"/>
                </a:solidFill>
              </a:rPr>
              <a:t>Gắn</a:t>
            </a:r>
            <a:r>
              <a:rPr lang="en-US" sz="2400" b="1" dirty="0">
                <a:solidFill>
                  <a:srgbClr val="0070C0"/>
                </a:solidFill>
              </a:rPr>
              <a:t> </a:t>
            </a:r>
            <a:r>
              <a:rPr lang="en-US" sz="2400" b="1" dirty="0" err="1">
                <a:solidFill>
                  <a:srgbClr val="0070C0"/>
                </a:solidFill>
              </a:rPr>
              <a:t>đế</a:t>
            </a:r>
            <a:r>
              <a:rPr lang="en-US" sz="2400" b="1" dirty="0">
                <a:solidFill>
                  <a:srgbClr val="0070C0"/>
                </a:solidFill>
              </a:rPr>
              <a:t> </a:t>
            </a:r>
            <a:r>
              <a:rPr lang="en-US" sz="2400" b="1" dirty="0" err="1">
                <a:solidFill>
                  <a:srgbClr val="0070C0"/>
                </a:solidFill>
              </a:rPr>
              <a:t>nam</a:t>
            </a:r>
            <a:r>
              <a:rPr lang="en-US" sz="2400" b="1" dirty="0">
                <a:solidFill>
                  <a:srgbClr val="0070C0"/>
                </a:solidFill>
              </a:rPr>
              <a:t> </a:t>
            </a:r>
            <a:r>
              <a:rPr lang="en-US" sz="2400" b="1" dirty="0" err="1">
                <a:solidFill>
                  <a:srgbClr val="0070C0"/>
                </a:solidFill>
              </a:rPr>
              <a:t>châm</a:t>
            </a:r>
            <a:r>
              <a:rPr lang="en-US" sz="2400" b="1" dirty="0">
                <a:solidFill>
                  <a:srgbClr val="0070C0"/>
                </a:solidFill>
              </a:rPr>
              <a:t> </a:t>
            </a:r>
            <a:r>
              <a:rPr lang="en-US" sz="2400" b="1" dirty="0" err="1">
                <a:solidFill>
                  <a:srgbClr val="0070C0"/>
                </a:solidFill>
              </a:rPr>
              <a:t>có</a:t>
            </a:r>
            <a:r>
              <a:rPr lang="en-US" sz="2400" b="1" dirty="0">
                <a:solidFill>
                  <a:srgbClr val="0070C0"/>
                </a:solidFill>
              </a:rPr>
              <a:t> </a:t>
            </a:r>
            <a:r>
              <a:rPr lang="en-US" sz="2400" b="1" dirty="0" err="1">
                <a:solidFill>
                  <a:srgbClr val="0070C0"/>
                </a:solidFill>
              </a:rPr>
              <a:t>móc</a:t>
            </a:r>
            <a:r>
              <a:rPr lang="en-US" sz="2400" b="1" dirty="0">
                <a:solidFill>
                  <a:srgbClr val="0070C0"/>
                </a:solidFill>
              </a:rPr>
              <a:t> </a:t>
            </a:r>
            <a:r>
              <a:rPr lang="en-US" sz="2400" b="1" dirty="0" err="1">
                <a:solidFill>
                  <a:srgbClr val="0070C0"/>
                </a:solidFill>
              </a:rPr>
              <a:t>buộc</a:t>
            </a:r>
            <a:r>
              <a:rPr lang="en-US" sz="2400" b="1" dirty="0">
                <a:solidFill>
                  <a:srgbClr val="0070C0"/>
                </a:solidFill>
              </a:rPr>
              <a:t> </a:t>
            </a:r>
            <a:r>
              <a:rPr lang="en-US" sz="2400" b="1" dirty="0" err="1">
                <a:solidFill>
                  <a:srgbClr val="0070C0"/>
                </a:solidFill>
              </a:rPr>
              <a:t>sợi</a:t>
            </a:r>
            <a:r>
              <a:rPr lang="en-US" sz="2400" b="1" dirty="0">
                <a:solidFill>
                  <a:srgbClr val="0070C0"/>
                </a:solidFill>
              </a:rPr>
              <a:t> </a:t>
            </a:r>
            <a:r>
              <a:rPr lang="en-US" sz="2400" b="1" dirty="0" err="1">
                <a:solidFill>
                  <a:srgbClr val="0070C0"/>
                </a:solidFill>
              </a:rPr>
              <a:t>dây</a:t>
            </a:r>
            <a:r>
              <a:rPr lang="en-US" sz="2400" b="1" dirty="0">
                <a:solidFill>
                  <a:srgbClr val="0070C0"/>
                </a:solidFill>
              </a:rPr>
              <a:t> </a:t>
            </a:r>
            <a:r>
              <a:rPr lang="en-US" sz="2400" b="1" dirty="0" err="1">
                <a:solidFill>
                  <a:srgbClr val="0070C0"/>
                </a:solidFill>
              </a:rPr>
              <a:t>cao</a:t>
            </a:r>
            <a:r>
              <a:rPr lang="en-US" sz="2400" b="1" dirty="0">
                <a:solidFill>
                  <a:srgbClr val="0070C0"/>
                </a:solidFill>
              </a:rPr>
              <a:t> </a:t>
            </a:r>
            <a:r>
              <a:rPr lang="en-US" sz="2400" b="1" dirty="0" err="1">
                <a:solidFill>
                  <a:srgbClr val="0070C0"/>
                </a:solidFill>
              </a:rPr>
              <a:t>su</a:t>
            </a:r>
            <a:r>
              <a:rPr lang="en-US" sz="2400" b="1" dirty="0">
                <a:solidFill>
                  <a:srgbClr val="0070C0"/>
                </a:solidFill>
              </a:rPr>
              <a:t> </a:t>
            </a:r>
            <a:r>
              <a:rPr lang="en-US" sz="2400" b="1" dirty="0" err="1">
                <a:solidFill>
                  <a:srgbClr val="0070C0"/>
                </a:solidFill>
              </a:rPr>
              <a:t>vào</a:t>
            </a:r>
            <a:r>
              <a:rPr lang="en-US" sz="2400" b="1" dirty="0">
                <a:solidFill>
                  <a:srgbClr val="0070C0"/>
                </a:solidFill>
              </a:rPr>
              <a:t> </a:t>
            </a:r>
            <a:r>
              <a:rPr lang="en-US" sz="2400" b="1" dirty="0" err="1">
                <a:solidFill>
                  <a:srgbClr val="0070C0"/>
                </a:solidFill>
              </a:rPr>
              <a:t>móc</a:t>
            </a:r>
            <a:r>
              <a:rPr lang="en-US" sz="2400" b="1" dirty="0">
                <a:solidFill>
                  <a:srgbClr val="0070C0"/>
                </a:solidFill>
              </a:rPr>
              <a:t>. </a:t>
            </a:r>
            <a:r>
              <a:rPr lang="en-US" sz="2400" b="1" dirty="0" err="1">
                <a:solidFill>
                  <a:srgbClr val="0070C0"/>
                </a:solidFill>
              </a:rPr>
              <a:t>Buộc</a:t>
            </a:r>
            <a:r>
              <a:rPr lang="en-US" sz="2400" b="1" dirty="0">
                <a:solidFill>
                  <a:srgbClr val="0070C0"/>
                </a:solidFill>
              </a:rPr>
              <a:t> </a:t>
            </a:r>
            <a:r>
              <a:rPr lang="en-US" sz="2400" b="1" dirty="0" err="1">
                <a:solidFill>
                  <a:srgbClr val="0070C0"/>
                </a:solidFill>
              </a:rPr>
              <a:t>sợi</a:t>
            </a:r>
            <a:r>
              <a:rPr lang="en-US" sz="2400" b="1" dirty="0">
                <a:solidFill>
                  <a:srgbClr val="0070C0"/>
                </a:solidFill>
              </a:rPr>
              <a:t> </a:t>
            </a:r>
            <a:r>
              <a:rPr lang="en-US" sz="2400" b="1" dirty="0" err="1">
                <a:solidFill>
                  <a:srgbClr val="0070C0"/>
                </a:solidFill>
              </a:rPr>
              <a:t>dây</a:t>
            </a:r>
            <a:r>
              <a:rPr lang="en-US" sz="2400" b="1" dirty="0">
                <a:solidFill>
                  <a:srgbClr val="0070C0"/>
                </a:solidFill>
              </a:rPr>
              <a:t> </a:t>
            </a:r>
            <a:r>
              <a:rPr lang="en-US" sz="2400" b="1" dirty="0" err="1">
                <a:solidFill>
                  <a:srgbClr val="0070C0"/>
                </a:solidFill>
              </a:rPr>
              <a:t>chỉ</a:t>
            </a:r>
            <a:r>
              <a:rPr lang="en-US" sz="2400" b="1" dirty="0">
                <a:solidFill>
                  <a:srgbClr val="0070C0"/>
                </a:solidFill>
              </a:rPr>
              <a:t> </a:t>
            </a:r>
            <a:r>
              <a:rPr lang="en-US" sz="2400" b="1" dirty="0" err="1">
                <a:solidFill>
                  <a:srgbClr val="0070C0"/>
                </a:solidFill>
              </a:rPr>
              <a:t>vào</a:t>
            </a:r>
            <a:r>
              <a:rPr lang="en-US" sz="2400" b="1" dirty="0">
                <a:solidFill>
                  <a:srgbClr val="0070C0"/>
                </a:solidFill>
              </a:rPr>
              <a:t> </a:t>
            </a:r>
            <a:r>
              <a:rPr lang="en-US" sz="2400" b="1" dirty="0" err="1">
                <a:solidFill>
                  <a:srgbClr val="0070C0"/>
                </a:solidFill>
              </a:rPr>
              <a:t>dây</a:t>
            </a:r>
            <a:r>
              <a:rPr lang="en-US" sz="2400" b="1" dirty="0">
                <a:solidFill>
                  <a:srgbClr val="0070C0"/>
                </a:solidFill>
              </a:rPr>
              <a:t> </a:t>
            </a:r>
            <a:r>
              <a:rPr lang="en-US" sz="2400" b="1" dirty="0" err="1">
                <a:solidFill>
                  <a:srgbClr val="0070C0"/>
                </a:solidFill>
              </a:rPr>
              <a:t>cao</a:t>
            </a:r>
            <a:r>
              <a:rPr lang="en-US" sz="2400" b="1" dirty="0">
                <a:solidFill>
                  <a:srgbClr val="0070C0"/>
                </a:solidFill>
              </a:rPr>
              <a:t> </a:t>
            </a:r>
            <a:r>
              <a:rPr lang="en-US" sz="2400" b="1" dirty="0" err="1">
                <a:solidFill>
                  <a:srgbClr val="0070C0"/>
                </a:solidFill>
              </a:rPr>
              <a:t>su</a:t>
            </a:r>
            <a:r>
              <a:rPr lang="en-US" sz="2400" b="1" dirty="0">
                <a:solidFill>
                  <a:srgbClr val="0070C0"/>
                </a:solidFill>
              </a:rPr>
              <a:t>. </a:t>
            </a:r>
            <a:r>
              <a:rPr lang="en-US" sz="2400" b="1" dirty="0" err="1">
                <a:solidFill>
                  <a:srgbClr val="0070C0"/>
                </a:solidFill>
              </a:rPr>
              <a:t>Móc</a:t>
            </a:r>
            <a:r>
              <a:rPr lang="en-US" sz="2400" b="1" dirty="0">
                <a:solidFill>
                  <a:srgbClr val="0070C0"/>
                </a:solidFill>
              </a:rPr>
              <a:t> </a:t>
            </a:r>
            <a:r>
              <a:rPr lang="en-US" sz="2400" b="1" dirty="0" err="1">
                <a:solidFill>
                  <a:srgbClr val="0070C0"/>
                </a:solidFill>
              </a:rPr>
              <a:t>hai</a:t>
            </a:r>
            <a:r>
              <a:rPr lang="en-US" sz="2400" b="1" dirty="0">
                <a:solidFill>
                  <a:srgbClr val="0070C0"/>
                </a:solidFill>
              </a:rPr>
              <a:t> </a:t>
            </a:r>
            <a:r>
              <a:rPr lang="en-US" sz="2400" b="1" dirty="0" err="1">
                <a:solidFill>
                  <a:srgbClr val="0070C0"/>
                </a:solidFill>
              </a:rPr>
              <a:t>lực</a:t>
            </a:r>
            <a:r>
              <a:rPr lang="en-US" sz="2400" b="1" dirty="0">
                <a:solidFill>
                  <a:srgbClr val="0070C0"/>
                </a:solidFill>
              </a:rPr>
              <a:t> </a:t>
            </a:r>
            <a:r>
              <a:rPr lang="en-US" sz="2400" b="1" dirty="0" err="1">
                <a:solidFill>
                  <a:srgbClr val="0070C0"/>
                </a:solidFill>
              </a:rPr>
              <a:t>kế</a:t>
            </a:r>
            <a:r>
              <a:rPr lang="en-US" sz="2400" b="1" dirty="0">
                <a:solidFill>
                  <a:srgbClr val="0070C0"/>
                </a:solidFill>
              </a:rPr>
              <a:t> </a:t>
            </a:r>
            <a:r>
              <a:rPr lang="en-US" sz="2400" b="1" dirty="0" err="1">
                <a:solidFill>
                  <a:srgbClr val="0070C0"/>
                </a:solidFill>
              </a:rPr>
              <a:t>vào</a:t>
            </a:r>
            <a:r>
              <a:rPr lang="en-US" sz="2400" b="1" dirty="0">
                <a:solidFill>
                  <a:srgbClr val="0070C0"/>
                </a:solidFill>
              </a:rPr>
              <a:t> </a:t>
            </a:r>
            <a:r>
              <a:rPr lang="en-US" sz="2400" b="1" dirty="0" err="1">
                <a:solidFill>
                  <a:srgbClr val="0070C0"/>
                </a:solidFill>
              </a:rPr>
              <a:t>đầu</a:t>
            </a:r>
            <a:r>
              <a:rPr lang="en-US" sz="2400" b="1" dirty="0">
                <a:solidFill>
                  <a:srgbClr val="0070C0"/>
                </a:solidFill>
              </a:rPr>
              <a:t> </a:t>
            </a:r>
            <a:r>
              <a:rPr lang="en-US" sz="2400" b="1" dirty="0" err="1">
                <a:solidFill>
                  <a:srgbClr val="0070C0"/>
                </a:solidFill>
              </a:rPr>
              <a:t>còn</a:t>
            </a:r>
            <a:r>
              <a:rPr lang="en-US" sz="2400" b="1" dirty="0">
                <a:solidFill>
                  <a:srgbClr val="0070C0"/>
                </a:solidFill>
              </a:rPr>
              <a:t> </a:t>
            </a:r>
            <a:r>
              <a:rPr lang="en-US" sz="2400" b="1" dirty="0" err="1">
                <a:solidFill>
                  <a:srgbClr val="0070C0"/>
                </a:solidFill>
              </a:rPr>
              <a:t>lại</a:t>
            </a:r>
            <a:r>
              <a:rPr lang="en-US" sz="2400" b="1" dirty="0">
                <a:solidFill>
                  <a:srgbClr val="0070C0"/>
                </a:solidFill>
              </a:rPr>
              <a:t> </a:t>
            </a:r>
            <a:r>
              <a:rPr lang="en-US" sz="2400" b="1" dirty="0" err="1">
                <a:solidFill>
                  <a:srgbClr val="0070C0"/>
                </a:solidFill>
              </a:rPr>
              <a:t>của</a:t>
            </a:r>
            <a:r>
              <a:rPr lang="en-US" sz="2400" b="1" dirty="0">
                <a:solidFill>
                  <a:srgbClr val="0070C0"/>
                </a:solidFill>
              </a:rPr>
              <a:t> </a:t>
            </a:r>
            <a:r>
              <a:rPr lang="en-US" sz="2400" b="1" dirty="0" err="1">
                <a:solidFill>
                  <a:srgbClr val="0070C0"/>
                </a:solidFill>
              </a:rPr>
              <a:t>sợi</a:t>
            </a:r>
            <a:r>
              <a:rPr lang="en-US" sz="2400" b="1" dirty="0">
                <a:solidFill>
                  <a:srgbClr val="0070C0"/>
                </a:solidFill>
              </a:rPr>
              <a:t> </a:t>
            </a:r>
            <a:r>
              <a:rPr lang="en-US" sz="2400" b="1" dirty="0" err="1">
                <a:solidFill>
                  <a:srgbClr val="0070C0"/>
                </a:solidFill>
              </a:rPr>
              <a:t>chỉ</a:t>
            </a:r>
            <a:r>
              <a:rPr lang="en-US" sz="2400" b="1" dirty="0">
                <a:solidFill>
                  <a:srgbClr val="0070C0"/>
                </a:solidFill>
              </a:rPr>
              <a:t> </a:t>
            </a:r>
            <a:r>
              <a:rPr lang="en-US" sz="2400" b="1" dirty="0" err="1">
                <a:solidFill>
                  <a:srgbClr val="0070C0"/>
                </a:solidFill>
              </a:rPr>
              <a:t>và</a:t>
            </a:r>
            <a:r>
              <a:rPr lang="en-US" sz="2400" b="1" dirty="0">
                <a:solidFill>
                  <a:srgbClr val="0070C0"/>
                </a:solidFill>
              </a:rPr>
              <a:t> </a:t>
            </a:r>
            <a:r>
              <a:rPr lang="en-US" sz="2400" b="1" dirty="0" err="1">
                <a:solidFill>
                  <a:srgbClr val="0070C0"/>
                </a:solidFill>
              </a:rPr>
              <a:t>gắn</a:t>
            </a:r>
            <a:r>
              <a:rPr lang="en-US" sz="2400" b="1" dirty="0">
                <a:solidFill>
                  <a:srgbClr val="0070C0"/>
                </a:solidFill>
              </a:rPr>
              <a:t> </a:t>
            </a:r>
            <a:r>
              <a:rPr lang="en-US" sz="2400" b="1" dirty="0" err="1">
                <a:solidFill>
                  <a:srgbClr val="0070C0"/>
                </a:solidFill>
              </a:rPr>
              <a:t>hai</a:t>
            </a:r>
            <a:r>
              <a:rPr lang="en-US" sz="2400" b="1" dirty="0">
                <a:solidFill>
                  <a:srgbClr val="0070C0"/>
                </a:solidFill>
              </a:rPr>
              <a:t> </a:t>
            </a:r>
            <a:r>
              <a:rPr lang="en-US" sz="2400" b="1" dirty="0" err="1">
                <a:solidFill>
                  <a:srgbClr val="0070C0"/>
                </a:solidFill>
              </a:rPr>
              <a:t>lực</a:t>
            </a:r>
            <a:r>
              <a:rPr lang="en-US" sz="2400" b="1" dirty="0">
                <a:solidFill>
                  <a:srgbClr val="0070C0"/>
                </a:solidFill>
              </a:rPr>
              <a:t> </a:t>
            </a:r>
            <a:r>
              <a:rPr lang="en-US" sz="2400" b="1" dirty="0" err="1">
                <a:solidFill>
                  <a:srgbClr val="0070C0"/>
                </a:solidFill>
              </a:rPr>
              <a:t>kế</a:t>
            </a:r>
            <a:r>
              <a:rPr lang="en-US" sz="2400" b="1" dirty="0">
                <a:solidFill>
                  <a:srgbClr val="0070C0"/>
                </a:solidFill>
              </a:rPr>
              <a:t> </a:t>
            </a:r>
            <a:r>
              <a:rPr lang="en-US" sz="2400" b="1" dirty="0" err="1">
                <a:solidFill>
                  <a:srgbClr val="0070C0"/>
                </a:solidFill>
              </a:rPr>
              <a:t>lên</a:t>
            </a:r>
            <a:r>
              <a:rPr lang="en-US" sz="2400" b="1" dirty="0">
                <a:solidFill>
                  <a:srgbClr val="0070C0"/>
                </a:solidFill>
              </a:rPr>
              <a:t> </a:t>
            </a:r>
            <a:r>
              <a:rPr lang="en-US" sz="2400" b="1" dirty="0" err="1">
                <a:solidFill>
                  <a:srgbClr val="0070C0"/>
                </a:solidFill>
              </a:rPr>
              <a:t>bảng</a:t>
            </a:r>
            <a:r>
              <a:rPr lang="en-US" sz="2400" b="1" dirty="0">
                <a:solidFill>
                  <a:srgbClr val="0070C0"/>
                </a:solidFill>
              </a:rPr>
              <a:t>.</a:t>
            </a:r>
          </a:p>
        </p:txBody>
      </p:sp>
      <p:sp>
        <p:nvSpPr>
          <p:cNvPr id="10" name="TextBox 9" descr="n88 zalo Sel Nghieu"/>
          <p:cNvSpPr txBox="1"/>
          <p:nvPr/>
        </p:nvSpPr>
        <p:spPr>
          <a:xfrm>
            <a:off x="413780" y="2836494"/>
            <a:ext cx="11421168" cy="461665"/>
          </a:xfrm>
          <a:prstGeom prst="rect">
            <a:avLst/>
          </a:prstGeom>
          <a:solidFill>
            <a:srgbClr val="FFFFFF"/>
          </a:solidFill>
        </p:spPr>
        <p:txBody>
          <a:bodyPr wrap="square" rtlCol="0">
            <a:spAutoFit/>
          </a:bodyPr>
          <a:lstStyle/>
          <a:p>
            <a:pPr marL="342900" indent="-342900" algn="just">
              <a:buFont typeface="Arial" panose="020B0604020202020204" pitchFamily="34" charset="0"/>
              <a:buChar char="•"/>
            </a:pPr>
            <a:r>
              <a:rPr lang="vi-VN" sz="2400" b="1" dirty="0">
                <a:solidFill>
                  <a:srgbClr val="0070C0"/>
                </a:solidFill>
              </a:rPr>
              <a:t>Gắn thước đo góc lên bảng bằng nam châm (Hình 22.2a)</a:t>
            </a:r>
            <a:endParaRPr lang="en-US" sz="2400" b="1" dirty="0">
              <a:solidFill>
                <a:srgbClr val="0070C0"/>
              </a:solidFill>
            </a:endParaRPr>
          </a:p>
        </p:txBody>
      </p:sp>
      <p:sp>
        <p:nvSpPr>
          <p:cNvPr id="11" name="TextBox 10" descr="n88 zalo Sel Nghieu"/>
          <p:cNvSpPr txBox="1"/>
          <p:nvPr/>
        </p:nvSpPr>
        <p:spPr>
          <a:xfrm>
            <a:off x="413780" y="3325577"/>
            <a:ext cx="11421168" cy="1200329"/>
          </a:xfrm>
          <a:prstGeom prst="rect">
            <a:avLst/>
          </a:prstGeom>
          <a:solidFill>
            <a:srgbClr val="FFFFFF"/>
          </a:solidFill>
        </p:spPr>
        <p:txBody>
          <a:bodyPr wrap="square" rtlCol="0">
            <a:spAutoFit/>
          </a:bodyPr>
          <a:lstStyle/>
          <a:p>
            <a:pPr marL="342900" indent="-342900" algn="just">
              <a:buFont typeface="Arial" panose="020B0604020202020204" pitchFamily="34" charset="0"/>
              <a:buChar char="•"/>
            </a:pPr>
            <a:r>
              <a:rPr lang="vi-VN" sz="2400" b="1" dirty="0">
                <a:solidFill>
                  <a:srgbClr val="0070C0"/>
                </a:solidFill>
              </a:rPr>
              <a:t>Di chuyển hai lực kế sao cho dây cao su và các đoạn dây chỉ song song với mặt phẳng và tâm O của thước trùng với giao điểm của sợi dây và dây cao su.</a:t>
            </a:r>
            <a:endParaRPr lang="en-US" sz="2400" b="1" dirty="0">
              <a:solidFill>
                <a:srgbClr val="0070C0"/>
              </a:solidFill>
            </a:endParaRPr>
          </a:p>
        </p:txBody>
      </p:sp>
      <mc:AlternateContent xmlns:mc="http://schemas.openxmlformats.org/markup-compatibility/2006">
        <mc:Choice xmlns:a14="http://schemas.microsoft.com/office/drawing/2010/main" Requires="a14">
          <p:sp>
            <p:nvSpPr>
              <p:cNvPr id="12" name="TextBox 11" descr="n88 zalo Sel Nghieu"/>
              <p:cNvSpPr txBox="1"/>
              <p:nvPr/>
            </p:nvSpPr>
            <p:spPr>
              <a:xfrm>
                <a:off x="413780" y="4553324"/>
                <a:ext cx="11421168" cy="875753"/>
              </a:xfrm>
              <a:prstGeom prst="rect">
                <a:avLst/>
              </a:prstGeom>
              <a:solidFill>
                <a:srgbClr val="FFFFFF"/>
              </a:solidFill>
            </p:spPr>
            <p:txBody>
              <a:bodyPr wrap="square" rtlCol="0">
                <a:spAutoFit/>
              </a:bodyPr>
              <a:lstStyle/>
              <a:p>
                <a:pPr marL="342900" indent="-342900" algn="just">
                  <a:buFont typeface="Arial" panose="020B0604020202020204" pitchFamily="34" charset="0"/>
                  <a:buChar char="•"/>
                </a:pPr>
                <a:r>
                  <a:rPr lang="vi-VN" sz="2400" b="1" dirty="0">
                    <a:solidFill>
                      <a:srgbClr val="0070C0"/>
                    </a:solidFill>
                  </a:rPr>
                  <a:t>Đánh dấu lên bản </a:t>
                </a:r>
                <a:r>
                  <a:rPr lang="vi-VN" sz="2400" b="1" dirty="0" smtClean="0">
                    <a:solidFill>
                      <a:srgbClr val="0070C0"/>
                    </a:solidFill>
                  </a:rPr>
                  <a:t>sắ</a:t>
                </a:r>
                <a:r>
                  <a:rPr lang="en-US" sz="2400" b="1" dirty="0" smtClean="0">
                    <a:solidFill>
                      <a:srgbClr val="0070C0"/>
                    </a:solidFill>
                  </a:rPr>
                  <a:t>t</a:t>
                </a:r>
                <a:r>
                  <a:rPr lang="vi-VN" sz="2400" b="1" dirty="0" smtClean="0">
                    <a:solidFill>
                      <a:srgbClr val="0070C0"/>
                    </a:solidFill>
                  </a:rPr>
                  <a:t> </a:t>
                </a:r>
                <a:r>
                  <a:rPr lang="vi-VN" sz="2400" b="1" dirty="0">
                    <a:solidFill>
                      <a:srgbClr val="0070C0"/>
                    </a:solidFill>
                  </a:rPr>
                  <a:t>điểm A</a:t>
                </a:r>
                <a:r>
                  <a:rPr lang="vi-VN" sz="2400" b="1" baseline="-25000" dirty="0">
                    <a:solidFill>
                      <a:srgbClr val="0070C0"/>
                    </a:solidFill>
                  </a:rPr>
                  <a:t>1</a:t>
                </a:r>
                <a:r>
                  <a:rPr lang="vi-VN" sz="2400" b="1" dirty="0">
                    <a:solidFill>
                      <a:srgbClr val="0070C0"/>
                    </a:solidFill>
                  </a:rPr>
                  <a:t> của đầu dây cao su và phương của hai lực</a:t>
                </a:r>
                <a:r>
                  <a:rPr lang="en-US" sz="2400" b="1" dirty="0">
                    <a:solidFill>
                      <a:srgbClr val="0070C0"/>
                    </a:solidFill>
                  </a:rPr>
                  <a:t> </a:t>
                </a:r>
                <a14:m>
                  <m:oMath xmlns:m="http://schemas.openxmlformats.org/officeDocument/2006/math">
                    <m:sSub>
                      <m:sSubPr>
                        <m:ctrlPr>
                          <a:rPr lang="en-US" sz="2400" b="1" i="1" smtClean="0">
                            <a:solidFill>
                              <a:srgbClr val="0070C0"/>
                            </a:solidFill>
                            <a:latin typeface="Cambria Math" panose="02040503050406030204" pitchFamily="18" charset="0"/>
                          </a:rPr>
                        </m:ctrlPr>
                      </m:sSubPr>
                      <m:e>
                        <m:acc>
                          <m:accPr>
                            <m:chr m:val="⃗"/>
                            <m:ctrlPr>
                              <a:rPr lang="en-US" sz="2400" b="1" i="1" smtClean="0">
                                <a:solidFill>
                                  <a:srgbClr val="0070C0"/>
                                </a:solidFill>
                                <a:latin typeface="Cambria Math" panose="02040503050406030204" pitchFamily="18" charset="0"/>
                              </a:rPr>
                            </m:ctrlPr>
                          </m:accPr>
                          <m:e>
                            <m:r>
                              <a:rPr lang="en-US" sz="2400" b="1" i="1" smtClean="0">
                                <a:solidFill>
                                  <a:srgbClr val="0070C0"/>
                                </a:solidFill>
                                <a:latin typeface="Cambria Math" panose="02040503050406030204" pitchFamily="18" charset="0"/>
                              </a:rPr>
                              <m:t>𝑭</m:t>
                            </m:r>
                          </m:e>
                        </m:acc>
                      </m:e>
                      <m:sub>
                        <m:r>
                          <a:rPr lang="en-US" sz="2400" b="1" i="1" smtClean="0">
                            <a:solidFill>
                              <a:srgbClr val="0070C0"/>
                            </a:solidFill>
                            <a:latin typeface="Cambria Math" panose="02040503050406030204" pitchFamily="18" charset="0"/>
                          </a:rPr>
                          <m:t>𝟏</m:t>
                        </m:r>
                      </m:sub>
                    </m:sSub>
                    <m:r>
                      <a:rPr lang="en-US" sz="2400" b="1" i="1" smtClean="0">
                        <a:solidFill>
                          <a:srgbClr val="0070C0"/>
                        </a:solidFill>
                        <a:latin typeface="Cambria Math" panose="02040503050406030204" pitchFamily="18" charset="0"/>
                      </a:rPr>
                      <m:t> </m:t>
                    </m:r>
                  </m:oMath>
                </a14:m>
                <a:r>
                  <a:rPr lang="en-US" sz="2400" b="1" dirty="0">
                    <a:solidFill>
                      <a:srgbClr val="0070C0"/>
                    </a:solidFill>
                  </a:rPr>
                  <a:t>và </a:t>
                </a:r>
                <a:r>
                  <a:rPr lang="vi-VN" sz="2400" b="1" dirty="0">
                    <a:solidFill>
                      <a:srgbClr val="0070C0"/>
                    </a:solidFill>
                  </a:rPr>
                  <a:t> </a:t>
                </a:r>
                <a14:m>
                  <m:oMath xmlns:m="http://schemas.openxmlformats.org/officeDocument/2006/math">
                    <m:sSub>
                      <m:sSubPr>
                        <m:ctrlPr>
                          <a:rPr lang="en-US" sz="2400" b="1" i="1">
                            <a:solidFill>
                              <a:srgbClr val="0070C0"/>
                            </a:solidFill>
                            <a:latin typeface="Cambria Math" panose="02040503050406030204" pitchFamily="18" charset="0"/>
                          </a:rPr>
                        </m:ctrlPr>
                      </m:sSubPr>
                      <m:e>
                        <m:acc>
                          <m:accPr>
                            <m:chr m:val="⃗"/>
                            <m:ctrlPr>
                              <a:rPr lang="en-US" sz="2400" b="1" i="1">
                                <a:solidFill>
                                  <a:srgbClr val="0070C0"/>
                                </a:solidFill>
                                <a:latin typeface="Cambria Math" panose="02040503050406030204" pitchFamily="18" charset="0"/>
                              </a:rPr>
                            </m:ctrlPr>
                          </m:accPr>
                          <m:e>
                            <m:r>
                              <a:rPr lang="en-US" sz="2400" b="1" i="1">
                                <a:solidFill>
                                  <a:srgbClr val="0070C0"/>
                                </a:solidFill>
                                <a:latin typeface="Cambria Math" panose="02040503050406030204" pitchFamily="18" charset="0"/>
                              </a:rPr>
                              <m:t>𝑭</m:t>
                            </m:r>
                          </m:e>
                        </m:acc>
                      </m:e>
                      <m:sub>
                        <m:r>
                          <a:rPr lang="en-US" sz="2400" b="1" i="1" smtClean="0">
                            <a:solidFill>
                              <a:srgbClr val="0070C0"/>
                            </a:solidFill>
                            <a:latin typeface="Cambria Math" panose="02040503050406030204" pitchFamily="18" charset="0"/>
                          </a:rPr>
                          <m:t>𝟐</m:t>
                        </m:r>
                      </m:sub>
                    </m:sSub>
                  </m:oMath>
                </a14:m>
                <a:r>
                  <a:rPr lang="en-US" sz="2400" b="1" dirty="0">
                    <a:solidFill>
                      <a:srgbClr val="0070C0"/>
                    </a:solidFill>
                  </a:rPr>
                  <a:t> do </a:t>
                </a:r>
                <a:r>
                  <a:rPr lang="en-US" sz="2400" b="1" dirty="0" err="1">
                    <a:solidFill>
                      <a:srgbClr val="0070C0"/>
                    </a:solidFill>
                  </a:rPr>
                  <a:t>hai</a:t>
                </a:r>
                <a:r>
                  <a:rPr lang="en-US" sz="2400" b="1" dirty="0">
                    <a:solidFill>
                      <a:srgbClr val="0070C0"/>
                    </a:solidFill>
                  </a:rPr>
                  <a:t> </a:t>
                </a:r>
                <a:r>
                  <a:rPr lang="en-US" sz="2400" b="1" dirty="0" err="1">
                    <a:solidFill>
                      <a:srgbClr val="0070C0"/>
                    </a:solidFill>
                  </a:rPr>
                  <a:t>lực</a:t>
                </a:r>
                <a:r>
                  <a:rPr lang="en-US" sz="2400" b="1" dirty="0">
                    <a:solidFill>
                      <a:srgbClr val="0070C0"/>
                    </a:solidFill>
                  </a:rPr>
                  <a:t> </a:t>
                </a:r>
                <a:r>
                  <a:rPr lang="en-US" sz="2400" b="1" dirty="0" err="1">
                    <a:solidFill>
                      <a:srgbClr val="0070C0"/>
                    </a:solidFill>
                  </a:rPr>
                  <a:t>kế</a:t>
                </a:r>
                <a:r>
                  <a:rPr lang="en-US" sz="2400" b="1" dirty="0">
                    <a:solidFill>
                      <a:srgbClr val="0070C0"/>
                    </a:solidFill>
                  </a:rPr>
                  <a:t> </a:t>
                </a:r>
                <a:r>
                  <a:rPr lang="en-US" sz="2400" b="1" dirty="0" err="1">
                    <a:solidFill>
                      <a:srgbClr val="0070C0"/>
                    </a:solidFill>
                  </a:rPr>
                  <a:t>tác</a:t>
                </a:r>
                <a:r>
                  <a:rPr lang="en-US" sz="2400" b="1" dirty="0">
                    <a:solidFill>
                      <a:srgbClr val="0070C0"/>
                    </a:solidFill>
                  </a:rPr>
                  <a:t> </a:t>
                </a:r>
                <a:r>
                  <a:rPr lang="en-US" sz="2400" b="1" dirty="0" err="1">
                    <a:solidFill>
                      <a:srgbClr val="0070C0"/>
                    </a:solidFill>
                  </a:rPr>
                  <a:t>dụng</a:t>
                </a:r>
                <a:r>
                  <a:rPr lang="en-US" sz="2400" b="1" dirty="0">
                    <a:solidFill>
                      <a:srgbClr val="0070C0"/>
                    </a:solidFill>
                  </a:rPr>
                  <a:t> </a:t>
                </a:r>
                <a:r>
                  <a:rPr lang="en-US" sz="2400" b="1" dirty="0" err="1">
                    <a:solidFill>
                      <a:srgbClr val="0070C0"/>
                    </a:solidFill>
                  </a:rPr>
                  <a:t>vào</a:t>
                </a:r>
                <a:r>
                  <a:rPr lang="en-US" sz="2400" b="1" dirty="0">
                    <a:solidFill>
                      <a:srgbClr val="0070C0"/>
                    </a:solidFill>
                  </a:rPr>
                  <a:t> </a:t>
                </a:r>
                <a:r>
                  <a:rPr lang="en-US" sz="2400" b="1" dirty="0" err="1">
                    <a:solidFill>
                      <a:srgbClr val="0070C0"/>
                    </a:solidFill>
                  </a:rPr>
                  <a:t>dây</a:t>
                </a:r>
                <a:r>
                  <a:rPr lang="en-US" sz="2400" b="1" dirty="0">
                    <a:solidFill>
                      <a:srgbClr val="0070C0"/>
                    </a:solidFill>
                  </a:rPr>
                  <a:t>.</a:t>
                </a:r>
              </a:p>
            </p:txBody>
          </p:sp>
        </mc:Choice>
        <mc:Fallback>
          <p:sp>
            <p:nvSpPr>
              <p:cNvPr id="12" name="TextBox 11" descr="n88 zalo Sel Nghieu"/>
              <p:cNvSpPr txBox="1">
                <a:spLocks noRot="1" noChangeAspect="1" noMove="1" noResize="1" noEditPoints="1" noAdjustHandles="1" noChangeArrowheads="1" noChangeShapeType="1" noTextEdit="1"/>
              </p:cNvSpPr>
              <p:nvPr/>
            </p:nvSpPr>
            <p:spPr>
              <a:xfrm>
                <a:off x="413780" y="4553324"/>
                <a:ext cx="11421168" cy="875753"/>
              </a:xfrm>
              <a:prstGeom prst="rect">
                <a:avLst/>
              </a:prstGeom>
              <a:blipFill>
                <a:blip r:embed="rId2"/>
                <a:stretch>
                  <a:fillRect l="-747" t="-4861" r="-801" b="-15278"/>
                </a:stretch>
              </a:blipFill>
            </p:spPr>
            <p:txBody>
              <a:bodyPr/>
              <a:lstStyle/>
              <a:p>
                <a:r>
                  <a:rPr lang="en-US">
                    <a:noFill/>
                  </a:rPr>
                  <a:t> </a:t>
                </a:r>
              </a:p>
            </p:txBody>
          </p:sp>
        </mc:Fallback>
      </mc:AlternateContent>
      <p:sp>
        <p:nvSpPr>
          <p:cNvPr id="28" name="TextBox 27" descr="n88 zalo Sel Nghieu"/>
          <p:cNvSpPr txBox="1"/>
          <p:nvPr/>
        </p:nvSpPr>
        <p:spPr>
          <a:xfrm>
            <a:off x="413780" y="5429077"/>
            <a:ext cx="11421168" cy="830997"/>
          </a:xfrm>
          <a:prstGeom prst="rect">
            <a:avLst/>
          </a:prstGeom>
          <a:solidFill>
            <a:srgbClr val="FFFFFF"/>
          </a:solidFill>
        </p:spPr>
        <p:txBody>
          <a:bodyPr wrap="square" rtlCol="0">
            <a:spAutoFit/>
          </a:bodyPr>
          <a:lstStyle/>
          <a:p>
            <a:pPr marL="342900" indent="-342900" algn="just">
              <a:buFont typeface="Arial" panose="020B0604020202020204" pitchFamily="34" charset="0"/>
              <a:buChar char="•"/>
            </a:pPr>
            <a:r>
              <a:rPr lang="vi-VN" sz="2400" b="1" dirty="0">
                <a:solidFill>
                  <a:srgbClr val="0070C0"/>
                </a:solidFill>
              </a:rPr>
              <a:t>Ghi các số liệu F</a:t>
            </a:r>
            <a:r>
              <a:rPr lang="vi-VN" sz="2400" b="1" baseline="-25000" dirty="0">
                <a:solidFill>
                  <a:srgbClr val="0070C0"/>
                </a:solidFill>
              </a:rPr>
              <a:t>1</a:t>
            </a:r>
            <a:r>
              <a:rPr lang="vi-VN" sz="2400" b="1" dirty="0">
                <a:solidFill>
                  <a:srgbClr val="0070C0"/>
                </a:solidFill>
              </a:rPr>
              <a:t> và F</a:t>
            </a:r>
            <a:r>
              <a:rPr lang="vi-VN" sz="2400" b="1" baseline="-25000" dirty="0">
                <a:solidFill>
                  <a:srgbClr val="0070C0"/>
                </a:solidFill>
              </a:rPr>
              <a:t>2</a:t>
            </a:r>
            <a:r>
              <a:rPr lang="vi-VN" sz="2400" b="1" dirty="0">
                <a:solidFill>
                  <a:srgbClr val="0070C0"/>
                </a:solidFill>
              </a:rPr>
              <a:t> từ số chỉ của hai lực kế và góc</a:t>
            </a:r>
            <a:r>
              <a:rPr lang="en-US" sz="2400" b="1" dirty="0">
                <a:solidFill>
                  <a:srgbClr val="0070C0"/>
                </a:solidFill>
              </a:rPr>
              <a:t> </a:t>
            </a:r>
            <a:r>
              <a:rPr lang="el-GR" sz="2400" b="1" dirty="0">
                <a:solidFill>
                  <a:srgbClr val="0070C0"/>
                </a:solidFill>
              </a:rPr>
              <a:t>α</a:t>
            </a:r>
            <a:r>
              <a:rPr lang="en-US" sz="2400" b="1" dirty="0">
                <a:solidFill>
                  <a:srgbClr val="0070C0"/>
                </a:solidFill>
              </a:rPr>
              <a:t> </a:t>
            </a:r>
            <a:r>
              <a:rPr lang="vi-VN" sz="2400" b="1" dirty="0">
                <a:solidFill>
                  <a:srgbClr val="0070C0"/>
                </a:solidFill>
              </a:rPr>
              <a:t>giữa hai lực vào Bảng 22.1</a:t>
            </a:r>
            <a:endParaRPr lang="en-US" sz="2400" b="1" dirty="0">
              <a:solidFill>
                <a:srgbClr val="0070C0"/>
              </a:solidFill>
            </a:endParaRPr>
          </a:p>
        </p:txBody>
      </p:sp>
      <p:sp>
        <p:nvSpPr>
          <p:cNvPr id="29" name="TextBox 28" descr="n88 zalo Sel Nghieu"/>
          <p:cNvSpPr txBox="1"/>
          <p:nvPr/>
        </p:nvSpPr>
        <p:spPr>
          <a:xfrm>
            <a:off x="413780" y="6263754"/>
            <a:ext cx="11421168" cy="461665"/>
          </a:xfrm>
          <a:prstGeom prst="rect">
            <a:avLst/>
          </a:prstGeom>
          <a:solidFill>
            <a:srgbClr val="FFFFFF"/>
          </a:solidFill>
        </p:spPr>
        <p:txBody>
          <a:bodyPr wrap="square" rtlCol="0">
            <a:spAutoFit/>
          </a:bodyPr>
          <a:lstStyle/>
          <a:p>
            <a:pPr marL="342900" indent="-342900" algn="just">
              <a:buFont typeface="Arial" panose="020B0604020202020204" pitchFamily="34" charset="0"/>
              <a:buChar char="•"/>
            </a:pPr>
            <a:r>
              <a:rPr lang="vi-VN" sz="2400" b="1" dirty="0">
                <a:solidFill>
                  <a:srgbClr val="0070C0"/>
                </a:solidFill>
              </a:rPr>
              <a:t>Lặp lại các bước thí nghiệm 3,</a:t>
            </a:r>
            <a:r>
              <a:rPr lang="en-US" sz="2400" b="1" dirty="0">
                <a:solidFill>
                  <a:srgbClr val="0070C0"/>
                </a:solidFill>
              </a:rPr>
              <a:t> </a:t>
            </a:r>
            <a:r>
              <a:rPr lang="vi-VN" sz="2400" b="1" dirty="0">
                <a:solidFill>
                  <a:srgbClr val="0070C0"/>
                </a:solidFill>
              </a:rPr>
              <a:t>4,</a:t>
            </a:r>
            <a:r>
              <a:rPr lang="en-US" sz="2400" b="1" dirty="0">
                <a:solidFill>
                  <a:srgbClr val="0070C0"/>
                </a:solidFill>
              </a:rPr>
              <a:t> </a:t>
            </a:r>
            <a:r>
              <a:rPr lang="vi-VN" sz="2400" b="1" dirty="0">
                <a:solidFill>
                  <a:srgbClr val="0070C0"/>
                </a:solidFill>
              </a:rPr>
              <a:t>5 hai lần nữa. Ghi số liệu vào Bảng 22.1.</a:t>
            </a:r>
            <a:endParaRPr lang="en-US" sz="2400" b="1" dirty="0">
              <a:solidFill>
                <a:srgbClr val="0070C0"/>
              </a:solidFill>
            </a:endParaRPr>
          </a:p>
        </p:txBody>
      </p:sp>
    </p:spTree>
    <p:extLst>
      <p:ext uri="{BB962C8B-B14F-4D97-AF65-F5344CB8AC3E}">
        <p14:creationId xmlns:p14="http://schemas.microsoft.com/office/powerpoint/2010/main" val="66816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animBg="1"/>
      <p:bldP spid="4" grpId="0" animBg="1"/>
      <p:bldP spid="10" grpId="0" animBg="1"/>
      <p:bldP spid="11" grpId="0" animBg="1"/>
      <p:bldP spid="12"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n88 zalo Sel Nghieu"/>
          <p:cNvSpPr txBox="1"/>
          <p:nvPr/>
        </p:nvSpPr>
        <p:spPr>
          <a:xfrm>
            <a:off x="643148" y="818118"/>
            <a:ext cx="10962432" cy="954107"/>
          </a:xfrm>
          <a:prstGeom prst="rect">
            <a:avLst/>
          </a:prstGeom>
          <a:solidFill>
            <a:srgbClr val="FFFF00"/>
          </a:solidFill>
        </p:spPr>
        <p:txBody>
          <a:bodyPr wrap="square" rtlCol="0">
            <a:spAutoFit/>
          </a:bodyPr>
          <a:lstStyle/>
          <a:p>
            <a:pPr lvl="0" algn="just"/>
            <a:r>
              <a:rPr lang="vi-VN" sz="2800" b="1" dirty="0">
                <a:solidFill>
                  <a:srgbClr val="0070C0"/>
                </a:solidFill>
              </a:rPr>
              <a:t>Bước 2. Xác định lực tổng hợp thí nghiệm của hai lực F</a:t>
            </a:r>
            <a:r>
              <a:rPr lang="vi-VN" sz="2800" b="1" baseline="-25000" dirty="0">
                <a:solidFill>
                  <a:srgbClr val="0070C0"/>
                </a:solidFill>
              </a:rPr>
              <a:t>1</a:t>
            </a:r>
            <a:r>
              <a:rPr lang="vi-VN" sz="2800" b="1" dirty="0">
                <a:solidFill>
                  <a:srgbClr val="0070C0"/>
                </a:solidFill>
              </a:rPr>
              <a:t> và F</a:t>
            </a:r>
            <a:r>
              <a:rPr lang="vi-VN" sz="2800" b="1" baseline="-25000" dirty="0">
                <a:solidFill>
                  <a:srgbClr val="0070C0"/>
                </a:solidFill>
              </a:rPr>
              <a:t>2</a:t>
            </a:r>
            <a:r>
              <a:rPr lang="vi-VN" sz="2800" b="1" dirty="0">
                <a:solidFill>
                  <a:srgbClr val="0070C0"/>
                </a:solidFill>
              </a:rPr>
              <a:t> bằng thí nghiệm.</a:t>
            </a:r>
            <a:endParaRPr kumimoji="0" lang="en-US" sz="2800" b="1" i="0" u="none" strike="noStrike" kern="1200" cap="none" spc="0" normalizeH="0" baseline="-25000" noProof="0" dirty="0">
              <a:ln>
                <a:noFill/>
              </a:ln>
              <a:solidFill>
                <a:srgbClr val="0070C0"/>
              </a:solidFill>
              <a:effectLst/>
              <a:uLnTx/>
              <a:uFillTx/>
              <a:latin typeface="Arial"/>
              <a:ea typeface="+mn-ea"/>
              <a:cs typeface="+mn-cs"/>
            </a:endParaRPr>
          </a:p>
        </p:txBody>
      </p:sp>
      <p:sp>
        <p:nvSpPr>
          <p:cNvPr id="4" name="TextBox 3" descr="n88 zalo Sel Nghieu"/>
          <p:cNvSpPr txBox="1"/>
          <p:nvPr/>
        </p:nvSpPr>
        <p:spPr>
          <a:xfrm>
            <a:off x="1143000" y="2010667"/>
            <a:ext cx="10462580" cy="461665"/>
          </a:xfrm>
          <a:prstGeom prst="rect">
            <a:avLst/>
          </a:prstGeom>
          <a:solidFill>
            <a:srgbClr val="FFFFFF"/>
          </a:solidFill>
        </p:spPr>
        <p:txBody>
          <a:bodyPr wrap="square" rtlCol="0">
            <a:spAutoFit/>
          </a:bodyPr>
          <a:lstStyle/>
          <a:p>
            <a:pPr marL="342900" lvl="0" indent="-342900" algn="just">
              <a:buFont typeface="Arial" panose="020B0604020202020204" pitchFamily="34" charset="0"/>
              <a:buChar char="•"/>
            </a:pPr>
            <a:r>
              <a:rPr lang="vi-VN" sz="2400" b="1" dirty="0">
                <a:solidFill>
                  <a:srgbClr val="0070C0"/>
                </a:solidFill>
                <a:latin typeface="Arial"/>
              </a:rPr>
              <a:t>Tháo một lực kế và bố trí thí nghiệm như hình 22.2b</a:t>
            </a:r>
            <a:endParaRPr kumimoji="0" lang="en-US" sz="2400" b="1" i="0" u="none" strike="noStrike" kern="1200" cap="none" spc="0" normalizeH="0" baseline="0" noProof="0" dirty="0">
              <a:ln>
                <a:noFill/>
              </a:ln>
              <a:solidFill>
                <a:srgbClr val="0070C0"/>
              </a:solidFill>
              <a:effectLst/>
              <a:uLnTx/>
              <a:uFillTx/>
              <a:latin typeface="Arial"/>
              <a:ea typeface="+mn-ea"/>
              <a:cs typeface="+mn-cs"/>
            </a:endParaRPr>
          </a:p>
        </p:txBody>
      </p:sp>
      <p:sp>
        <p:nvSpPr>
          <p:cNvPr id="10" name="TextBox 9" descr="n88 zalo Sel Nghieu"/>
          <p:cNvSpPr txBox="1"/>
          <p:nvPr/>
        </p:nvSpPr>
        <p:spPr>
          <a:xfrm>
            <a:off x="1143000" y="2650749"/>
            <a:ext cx="10462580" cy="830997"/>
          </a:xfrm>
          <a:prstGeom prst="rect">
            <a:avLst/>
          </a:prstGeom>
          <a:solidFill>
            <a:srgbClr val="FFFFFF"/>
          </a:solidFill>
        </p:spPr>
        <p:txBody>
          <a:bodyPr wrap="square" rtlCol="0">
            <a:spAutoFit/>
          </a:bodyPr>
          <a:lstStyle/>
          <a:p>
            <a:pPr marL="342900" lvl="0" indent="-342900" algn="just">
              <a:buFont typeface="Arial" panose="020B0604020202020204" pitchFamily="34" charset="0"/>
              <a:buChar char="•"/>
            </a:pPr>
            <a:r>
              <a:rPr lang="vi-VN" sz="2400" b="1" dirty="0">
                <a:solidFill>
                  <a:srgbClr val="0070C0"/>
                </a:solidFill>
              </a:rPr>
              <a:t>Di chuyển lực kế sao cho đầu dây cao su trùng điểm A</a:t>
            </a:r>
            <a:r>
              <a:rPr lang="vi-VN" sz="2400" b="1" baseline="-25000" dirty="0">
                <a:solidFill>
                  <a:srgbClr val="0070C0"/>
                </a:solidFill>
              </a:rPr>
              <a:t>1</a:t>
            </a:r>
            <a:r>
              <a:rPr lang="vi-VN" sz="2400" b="1" dirty="0">
                <a:solidFill>
                  <a:srgbClr val="0070C0"/>
                </a:solidFill>
              </a:rPr>
              <a:t> đã đánh dấu và ghi giá trị của lực F</a:t>
            </a:r>
            <a:r>
              <a:rPr lang="vi-VN" sz="2400" b="1" baseline="-25000" dirty="0">
                <a:solidFill>
                  <a:srgbClr val="0070C0"/>
                </a:solidFill>
              </a:rPr>
              <a:t>tn</a:t>
            </a:r>
            <a:r>
              <a:rPr lang="vi-VN" sz="2400" b="1" dirty="0">
                <a:solidFill>
                  <a:srgbClr val="0070C0"/>
                </a:solidFill>
              </a:rPr>
              <a:t> vào Bảng 22.1.</a:t>
            </a:r>
            <a:endParaRPr kumimoji="0" lang="en-US" sz="2400" b="1" i="0" u="none" strike="noStrike" kern="1200" cap="none" spc="0" normalizeH="0" baseline="0" noProof="0" dirty="0">
              <a:ln>
                <a:noFill/>
              </a:ln>
              <a:solidFill>
                <a:srgbClr val="0070C0"/>
              </a:solidFill>
              <a:effectLst/>
              <a:uLnTx/>
              <a:uFillTx/>
              <a:latin typeface="Arial"/>
              <a:ea typeface="+mn-ea"/>
              <a:cs typeface="+mn-cs"/>
            </a:endParaRPr>
          </a:p>
        </p:txBody>
      </p:sp>
      <p:sp>
        <p:nvSpPr>
          <p:cNvPr id="12" name="TextBox 11" descr="n88 zalo Sel Nghieu"/>
          <p:cNvSpPr txBox="1"/>
          <p:nvPr/>
        </p:nvSpPr>
        <p:spPr>
          <a:xfrm>
            <a:off x="1143000" y="3660163"/>
            <a:ext cx="10462580" cy="1200329"/>
          </a:xfrm>
          <a:prstGeom prst="rect">
            <a:avLst/>
          </a:prstGeom>
          <a:solidFill>
            <a:srgbClr val="FFFFFF"/>
          </a:solidFill>
        </p:spPr>
        <p:txBody>
          <a:bodyPr wrap="square" rtlCol="0">
            <a:spAutoFit/>
          </a:bodyPr>
          <a:lstStyle/>
          <a:p>
            <a:pPr marL="342900" lvl="0" indent="-342900" algn="just">
              <a:buFont typeface="Arial" panose="020B0604020202020204" pitchFamily="34" charset="0"/>
              <a:buChar char="•"/>
            </a:pPr>
            <a:r>
              <a:rPr lang="vi-VN" sz="2400" b="1" dirty="0">
                <a:solidFill>
                  <a:srgbClr val="0070C0"/>
                </a:solidFill>
              </a:rPr>
              <a:t>- Lặp lại bước: Di chuyển lực kế sao cho đầu dây cao su trùng điểm A</a:t>
            </a:r>
            <a:r>
              <a:rPr lang="vi-VN" sz="2400" b="1" baseline="-25000" dirty="0">
                <a:solidFill>
                  <a:srgbClr val="0070C0"/>
                </a:solidFill>
              </a:rPr>
              <a:t>1</a:t>
            </a:r>
            <a:r>
              <a:rPr lang="vi-VN" sz="2400" b="1" dirty="0">
                <a:solidFill>
                  <a:srgbClr val="0070C0"/>
                </a:solidFill>
              </a:rPr>
              <a:t> đã đánh dấu và ghi giá trị của lực F</a:t>
            </a:r>
            <a:r>
              <a:rPr lang="vi-VN" sz="2400" b="1" baseline="-25000" dirty="0">
                <a:solidFill>
                  <a:srgbClr val="0070C0"/>
                </a:solidFill>
              </a:rPr>
              <a:t>tn</a:t>
            </a:r>
            <a:r>
              <a:rPr lang="vi-VN" sz="2400" b="1" dirty="0">
                <a:solidFill>
                  <a:srgbClr val="0070C0"/>
                </a:solidFill>
              </a:rPr>
              <a:t> vào Bảng 22.1 thêm hai lần nữa.</a:t>
            </a:r>
            <a:endParaRPr kumimoji="0" lang="en-US" sz="2400" b="1" i="0" u="none" strike="noStrike" kern="1200" cap="none" spc="0" normalizeH="0" baseline="0" noProof="0" dirty="0">
              <a:ln>
                <a:noFill/>
              </a:ln>
              <a:solidFill>
                <a:srgbClr val="0070C0"/>
              </a:solidFill>
              <a:effectLst/>
              <a:uLnTx/>
              <a:uFillTx/>
              <a:latin typeface="Arial"/>
              <a:ea typeface="+mn-ea"/>
              <a:cs typeface="+mn-cs"/>
            </a:endParaRPr>
          </a:p>
        </p:txBody>
      </p:sp>
      <p:sp>
        <p:nvSpPr>
          <p:cNvPr id="28" name="TextBox 27" descr="n88 zalo Sel Nghieu"/>
          <p:cNvSpPr txBox="1"/>
          <p:nvPr/>
        </p:nvSpPr>
        <p:spPr>
          <a:xfrm>
            <a:off x="1143000" y="5732619"/>
            <a:ext cx="10462580" cy="461665"/>
          </a:xfrm>
          <a:prstGeom prst="rect">
            <a:avLst/>
          </a:prstGeom>
          <a:solidFill>
            <a:srgbClr val="FFFFFF"/>
          </a:solidFill>
        </p:spPr>
        <p:txBody>
          <a:bodyPr wrap="square" rtlCol="0">
            <a:spAutoFit/>
          </a:bodyPr>
          <a:lstStyle/>
          <a:p>
            <a:pPr marL="342900" lvl="0" indent="-342900" algn="just">
              <a:buFont typeface="Arial" panose="020B0604020202020204" pitchFamily="34" charset="0"/>
              <a:buChar char="•"/>
            </a:pPr>
            <a:r>
              <a:rPr lang="vi-VN" sz="2400" b="1" dirty="0">
                <a:solidFill>
                  <a:srgbClr val="0070C0"/>
                </a:solidFill>
              </a:rPr>
              <a:t>Tính giá trị của Flt theo định lý hàm số cosin và ghi vào Bảng 22.1</a:t>
            </a:r>
            <a:endParaRPr kumimoji="0" lang="en-US" sz="2400" b="1" i="0" u="none" strike="noStrike" kern="1200" cap="none" spc="0" normalizeH="0" baseline="0" noProof="0" dirty="0">
              <a:ln>
                <a:noFill/>
              </a:ln>
              <a:solidFill>
                <a:srgbClr val="0070C0"/>
              </a:solidFill>
              <a:effectLst/>
              <a:uLnTx/>
              <a:uFillTx/>
              <a:latin typeface="Arial"/>
              <a:ea typeface="+mn-ea"/>
              <a:cs typeface="+mn-cs"/>
            </a:endParaRPr>
          </a:p>
        </p:txBody>
      </p:sp>
      <p:sp>
        <p:nvSpPr>
          <p:cNvPr id="16" name="TextBox 15" descr="n88 zalo Sel Nghieu"/>
          <p:cNvSpPr txBox="1"/>
          <p:nvPr/>
        </p:nvSpPr>
        <p:spPr>
          <a:xfrm>
            <a:off x="643148" y="5034945"/>
            <a:ext cx="8366381" cy="523220"/>
          </a:xfrm>
          <a:prstGeom prst="rect">
            <a:avLst/>
          </a:prstGeom>
          <a:solidFill>
            <a:srgbClr val="FFFF00"/>
          </a:solidFill>
        </p:spPr>
        <p:txBody>
          <a:bodyPr wrap="square" rtlCol="0">
            <a:spAutoFit/>
          </a:bodyPr>
          <a:lstStyle/>
          <a:p>
            <a:pPr lvl="0" algn="just"/>
            <a:r>
              <a:rPr lang="vi-VN" sz="2800" b="1" dirty="0">
                <a:solidFill>
                  <a:srgbClr val="0070C0"/>
                </a:solidFill>
              </a:rPr>
              <a:t>Bước 3. Xác định lực tổng hợp theo lý thuyết F</a:t>
            </a:r>
            <a:r>
              <a:rPr lang="vi-VN" sz="2800" b="1" baseline="-25000" dirty="0">
                <a:solidFill>
                  <a:srgbClr val="0070C0"/>
                </a:solidFill>
              </a:rPr>
              <a:t>lt</a:t>
            </a:r>
            <a:endParaRPr kumimoji="0" lang="en-US" sz="2800" b="1" i="0" u="none" strike="noStrike" kern="1200" cap="none" spc="0" normalizeH="0" baseline="-25000" noProof="0" dirty="0">
              <a:ln>
                <a:noFill/>
              </a:ln>
              <a:solidFill>
                <a:srgbClr val="0070C0"/>
              </a:solidFill>
              <a:effectLst/>
              <a:uLnTx/>
              <a:uFillTx/>
              <a:latin typeface="Arial"/>
            </a:endParaRPr>
          </a:p>
        </p:txBody>
      </p:sp>
    </p:spTree>
    <p:extLst>
      <p:ext uri="{BB962C8B-B14F-4D97-AF65-F5344CB8AC3E}">
        <p14:creationId xmlns:p14="http://schemas.microsoft.com/office/powerpoint/2010/main" val="289425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2" grpId="0" animBg="1"/>
      <p:bldP spid="28"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descr="n88 zalo Sel Nghieu"/>
          <p:cNvGraphicFramePr>
            <a:graphicFrameLocks noGrp="1"/>
          </p:cNvGraphicFramePr>
          <p:nvPr>
            <p:extLst>
              <p:ext uri="{D42A27DB-BD31-4B8C-83A1-F6EECF244321}">
                <p14:modId xmlns:p14="http://schemas.microsoft.com/office/powerpoint/2010/main" val="1408418930"/>
              </p:ext>
            </p:extLst>
          </p:nvPr>
        </p:nvGraphicFramePr>
        <p:xfrm>
          <a:off x="640081" y="915539"/>
          <a:ext cx="9757952" cy="1962912"/>
        </p:xfrm>
        <a:graphic>
          <a:graphicData uri="http://schemas.openxmlformats.org/drawingml/2006/table">
            <a:tbl>
              <a:tblPr firstRow="1" firstCol="1" bandRow="1"/>
              <a:tblGrid>
                <a:gridCol w="1005386">
                  <a:extLst>
                    <a:ext uri="{9D8B030D-6E8A-4147-A177-3AD203B41FA5}">
                      <a16:colId xmlns:a16="http://schemas.microsoft.com/office/drawing/2014/main" val="2290506139"/>
                    </a:ext>
                  </a:extLst>
                </a:gridCol>
                <a:gridCol w="1516398">
                  <a:extLst>
                    <a:ext uri="{9D8B030D-6E8A-4147-A177-3AD203B41FA5}">
                      <a16:colId xmlns:a16="http://schemas.microsoft.com/office/drawing/2014/main" val="3442952376"/>
                    </a:ext>
                  </a:extLst>
                </a:gridCol>
                <a:gridCol w="1852716">
                  <a:extLst>
                    <a:ext uri="{9D8B030D-6E8A-4147-A177-3AD203B41FA5}">
                      <a16:colId xmlns:a16="http://schemas.microsoft.com/office/drawing/2014/main" val="2717909970"/>
                    </a:ext>
                  </a:extLst>
                </a:gridCol>
                <a:gridCol w="1516398">
                  <a:extLst>
                    <a:ext uri="{9D8B030D-6E8A-4147-A177-3AD203B41FA5}">
                      <a16:colId xmlns:a16="http://schemas.microsoft.com/office/drawing/2014/main" val="1948309407"/>
                    </a:ext>
                  </a:extLst>
                </a:gridCol>
                <a:gridCol w="1852716">
                  <a:extLst>
                    <a:ext uri="{9D8B030D-6E8A-4147-A177-3AD203B41FA5}">
                      <a16:colId xmlns:a16="http://schemas.microsoft.com/office/drawing/2014/main" val="3628380870"/>
                    </a:ext>
                  </a:extLst>
                </a:gridCol>
                <a:gridCol w="2014338">
                  <a:extLst>
                    <a:ext uri="{9D8B030D-6E8A-4147-A177-3AD203B41FA5}">
                      <a16:colId xmlns:a16="http://schemas.microsoft.com/office/drawing/2014/main" val="2614560556"/>
                    </a:ext>
                  </a:extLst>
                </a:gridCol>
              </a:tblGrid>
              <a:tr h="0">
                <a:tc>
                  <a:txBody>
                    <a:bodyPr/>
                    <a:lstStyle/>
                    <a:p>
                      <a:pPr algn="ctr">
                        <a:lnSpc>
                          <a:spcPct val="115000"/>
                        </a:lnSpc>
                        <a:spcAft>
                          <a:spcPts val="0"/>
                        </a:spcAft>
                      </a:pPr>
                      <a:r>
                        <a:rPr lang="en-US" sz="2800" b="1" dirty="0" err="1">
                          <a:solidFill>
                            <a:srgbClr val="003300"/>
                          </a:solidFill>
                          <a:effectLst/>
                          <a:latin typeface="+mj-lt"/>
                          <a:ea typeface="Times New Roman" panose="02020603050405020304" pitchFamily="18" charset="0"/>
                        </a:rPr>
                        <a:t>Lần</a:t>
                      </a:r>
                      <a:endParaRPr lang="en-US" sz="2800" b="1" dirty="0">
                        <a:solidFill>
                          <a:srgbClr val="0033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F</a:t>
                      </a:r>
                      <a:r>
                        <a:rPr lang="en-US" sz="2800" b="1" baseline="-25000">
                          <a:solidFill>
                            <a:srgbClr val="003300"/>
                          </a:solidFill>
                          <a:effectLst/>
                          <a:latin typeface="+mj-lt"/>
                          <a:ea typeface="Times New Roman" panose="02020603050405020304" pitchFamily="18" charset="0"/>
                        </a:rPr>
                        <a:t>1</a:t>
                      </a:r>
                      <a:r>
                        <a:rPr lang="en-US" sz="2800" b="1">
                          <a:solidFill>
                            <a:srgbClr val="003300"/>
                          </a:solidFill>
                          <a:effectLst/>
                          <a:latin typeface="+mj-lt"/>
                          <a:ea typeface="Times New Roman" panose="02020603050405020304" pitchFamily="18" charset="0"/>
                        </a:rPr>
                        <a:t> (N)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F</a:t>
                      </a:r>
                      <a:r>
                        <a:rPr lang="en-US" sz="2800" b="1" baseline="-25000">
                          <a:solidFill>
                            <a:srgbClr val="003300"/>
                          </a:solidFill>
                          <a:effectLst/>
                          <a:latin typeface="+mj-lt"/>
                          <a:ea typeface="Times New Roman" panose="02020603050405020304" pitchFamily="18" charset="0"/>
                        </a:rPr>
                        <a:t>2</a:t>
                      </a:r>
                      <a:r>
                        <a:rPr lang="en-US" sz="2800" b="1">
                          <a:solidFill>
                            <a:srgbClr val="003300"/>
                          </a:solidFill>
                          <a:effectLst/>
                          <a:latin typeface="+mj-lt"/>
                          <a:ea typeface="Times New Roman" panose="02020603050405020304" pitchFamily="18" charset="0"/>
                        </a:rPr>
                        <a:t> (N)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Góc </a:t>
                      </a:r>
                      <a:r>
                        <a:rPr lang="en-US" sz="2800" b="1">
                          <a:solidFill>
                            <a:srgbClr val="003300"/>
                          </a:solidFill>
                          <a:effectLst/>
                          <a:latin typeface="+mj-lt"/>
                          <a:ea typeface="Times New Roman" panose="02020603050405020304" pitchFamily="18" charset="0"/>
                          <a:sym typeface="Symbol" panose="05050102010706020507" pitchFamily="18" charset="2"/>
                        </a:rPr>
                        <a:t></a:t>
                      </a:r>
                      <a:endParaRPr lang="en-US" sz="2800" b="1">
                        <a:solidFill>
                          <a:srgbClr val="0033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F</a:t>
                      </a:r>
                      <a:r>
                        <a:rPr lang="en-US" sz="2800" b="1" baseline="-25000">
                          <a:solidFill>
                            <a:srgbClr val="003300"/>
                          </a:solidFill>
                          <a:effectLst/>
                          <a:latin typeface="+mj-lt"/>
                          <a:ea typeface="Times New Roman" panose="02020603050405020304" pitchFamily="18" charset="0"/>
                        </a:rPr>
                        <a:t>tn</a:t>
                      </a:r>
                      <a:r>
                        <a:rPr lang="en-US" sz="2800" b="1">
                          <a:solidFill>
                            <a:srgbClr val="003300"/>
                          </a:solidFill>
                          <a:effectLst/>
                          <a:latin typeface="+mj-lt"/>
                          <a:ea typeface="Times New Roman" panose="02020603050405020304" pitchFamily="18" charset="0"/>
                        </a:rPr>
                        <a:t> (N)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F</a:t>
                      </a:r>
                      <a:r>
                        <a:rPr lang="en-US" sz="2800" b="1" baseline="-25000">
                          <a:solidFill>
                            <a:srgbClr val="003300"/>
                          </a:solidFill>
                          <a:effectLst/>
                          <a:latin typeface="+mj-lt"/>
                          <a:ea typeface="Times New Roman" panose="02020603050405020304" pitchFamily="18" charset="0"/>
                        </a:rPr>
                        <a:t>lt</a:t>
                      </a:r>
                      <a:r>
                        <a:rPr lang="en-US" sz="2800" b="1">
                          <a:solidFill>
                            <a:srgbClr val="003300"/>
                          </a:solidFill>
                          <a:effectLst/>
                          <a:latin typeface="+mj-lt"/>
                          <a:ea typeface="Times New Roman" panose="02020603050405020304" pitchFamily="18" charset="0"/>
                        </a:rPr>
                        <a:t> (N)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032846010"/>
                  </a:ext>
                </a:extLst>
              </a:tr>
              <a:tr h="0">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dirty="0">
                          <a:solidFill>
                            <a:srgbClr val="003300"/>
                          </a:solidFill>
                          <a:effectLst/>
                          <a:latin typeface="+mj-lt"/>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dirty="0">
                          <a:solidFill>
                            <a:srgbClr val="003300"/>
                          </a:solidFill>
                          <a:effectLst/>
                          <a:latin typeface="+mj-lt"/>
                          <a:ea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3,70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3,64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855236"/>
                  </a:ext>
                </a:extLst>
              </a:tr>
              <a:tr h="0">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DF9D"/>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DF9D"/>
                    </a:solidFill>
                  </a:tcPr>
                </a:tc>
                <a:tc>
                  <a:txBody>
                    <a:bodyPr/>
                    <a:lstStyle/>
                    <a:p>
                      <a:pPr algn="ctr">
                        <a:lnSpc>
                          <a:spcPct val="115000"/>
                        </a:lnSpc>
                        <a:spcAft>
                          <a:spcPts val="0"/>
                        </a:spcAft>
                      </a:pPr>
                      <a:r>
                        <a:rPr lang="en-US" sz="2800" b="1" dirty="0">
                          <a:solidFill>
                            <a:srgbClr val="003300"/>
                          </a:solidFill>
                          <a:effectLst/>
                          <a:latin typeface="+mj-lt"/>
                          <a:ea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DF9D"/>
                    </a:solidFill>
                  </a:tcPr>
                </a:tc>
                <a:tc>
                  <a:txBody>
                    <a:bodyPr/>
                    <a:lstStyle/>
                    <a:p>
                      <a:pPr algn="ctr">
                        <a:lnSpc>
                          <a:spcPct val="115000"/>
                        </a:lnSpc>
                        <a:spcAft>
                          <a:spcPts val="0"/>
                        </a:spcAft>
                      </a:pPr>
                      <a:r>
                        <a:rPr lang="en-US" sz="2800" b="1" dirty="0">
                          <a:solidFill>
                            <a:srgbClr val="003300"/>
                          </a:solidFill>
                          <a:effectLst/>
                          <a:latin typeface="+mj-lt"/>
                          <a:ea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DF9D"/>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DF9D"/>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DF9D"/>
                    </a:solidFill>
                  </a:tcPr>
                </a:tc>
                <a:extLst>
                  <a:ext uri="{0D108BD9-81ED-4DB2-BD59-A6C34878D82A}">
                    <a16:rowId xmlns:a16="http://schemas.microsoft.com/office/drawing/2014/main" val="1124901783"/>
                  </a:ext>
                </a:extLst>
              </a:tr>
              <a:tr h="0">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dirty="0">
                          <a:solidFill>
                            <a:srgbClr val="003300"/>
                          </a:solidFill>
                          <a:effectLst/>
                          <a:latin typeface="+mj-lt"/>
                          <a:ea typeface="Times New Roman" panose="02020603050405020304" pitchFamily="18" charset="0"/>
                        </a:rPr>
                        <a:t>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dirty="0">
                          <a:solidFill>
                            <a:srgbClr val="003300"/>
                          </a:solidFill>
                          <a:effectLst/>
                          <a:latin typeface="+mj-lt"/>
                          <a:ea typeface="Times New Roman" panose="02020603050405020304" pitchFamily="18" charset="0"/>
                        </a:rPr>
                        <a:t>3,80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dirty="0">
                          <a:solidFill>
                            <a:srgbClr val="003300"/>
                          </a:solidFill>
                          <a:effectLst/>
                          <a:latin typeface="+mj-lt"/>
                          <a:ea typeface="Times New Roman" panose="02020603050405020304" pitchFamily="18" charset="0"/>
                        </a:rPr>
                        <a:t>3,90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8804676"/>
                  </a:ext>
                </a:extLst>
              </a:tr>
            </a:tbl>
          </a:graphicData>
        </a:graphic>
      </p:graphicFrame>
      <p:sp>
        <p:nvSpPr>
          <p:cNvPr id="6" name="TextBox 5" descr="n88 zalo Sel Nghieu"/>
          <p:cNvSpPr txBox="1"/>
          <p:nvPr/>
        </p:nvSpPr>
        <p:spPr>
          <a:xfrm>
            <a:off x="640081" y="209006"/>
            <a:ext cx="4611188" cy="523220"/>
          </a:xfrm>
          <a:prstGeom prst="rect">
            <a:avLst/>
          </a:prstGeom>
          <a:solidFill>
            <a:srgbClr val="FFFFFF"/>
          </a:solidFill>
        </p:spPr>
        <p:txBody>
          <a:bodyPr wrap="square" rtlCol="0">
            <a:spAutoFit/>
          </a:bodyPr>
          <a:lstStyle/>
          <a:p>
            <a:pPr marL="457200" indent="-457200" algn="just">
              <a:buFont typeface="Wingdings" panose="05000000000000000000" pitchFamily="2" charset="2"/>
              <a:buChar char="v"/>
            </a:pPr>
            <a:r>
              <a:rPr lang="en-US" sz="2800" b="1" dirty="0" err="1">
                <a:solidFill>
                  <a:srgbClr val="0070C0"/>
                </a:solidFill>
              </a:rPr>
              <a:t>Kết</a:t>
            </a:r>
            <a:r>
              <a:rPr lang="en-US" sz="2800" b="1" dirty="0">
                <a:solidFill>
                  <a:srgbClr val="0070C0"/>
                </a:solidFill>
              </a:rPr>
              <a:t> </a:t>
            </a:r>
            <a:r>
              <a:rPr lang="en-US" sz="2800" b="1" dirty="0" err="1">
                <a:solidFill>
                  <a:srgbClr val="0070C0"/>
                </a:solidFill>
              </a:rPr>
              <a:t>quả</a:t>
            </a:r>
            <a:r>
              <a:rPr lang="en-US" sz="2800" b="1" dirty="0">
                <a:solidFill>
                  <a:srgbClr val="0070C0"/>
                </a:solidFill>
              </a:rPr>
              <a:t> </a:t>
            </a:r>
            <a:r>
              <a:rPr lang="en-US" sz="2800" b="1" dirty="0" err="1">
                <a:solidFill>
                  <a:srgbClr val="0070C0"/>
                </a:solidFill>
              </a:rPr>
              <a:t>thí</a:t>
            </a:r>
            <a:r>
              <a:rPr lang="en-US" sz="2800" b="1" dirty="0">
                <a:solidFill>
                  <a:srgbClr val="0070C0"/>
                </a:solidFill>
              </a:rPr>
              <a:t> </a:t>
            </a:r>
            <a:r>
              <a:rPr lang="en-US" sz="2800" b="1" dirty="0" err="1">
                <a:solidFill>
                  <a:srgbClr val="0070C0"/>
                </a:solidFill>
              </a:rPr>
              <a:t>nghiệm</a:t>
            </a:r>
            <a:endParaRPr lang="en-US" sz="2800" b="1" dirty="0">
              <a:solidFill>
                <a:srgbClr val="0070C0"/>
              </a:solidFill>
            </a:endParaRPr>
          </a:p>
        </p:txBody>
      </p:sp>
      <p:sp>
        <p:nvSpPr>
          <p:cNvPr id="7" name="TextBox 6" descr="n88 zalo Sel Nghieu"/>
          <p:cNvSpPr txBox="1"/>
          <p:nvPr/>
        </p:nvSpPr>
        <p:spPr>
          <a:xfrm>
            <a:off x="509452" y="2894888"/>
            <a:ext cx="5342708" cy="523220"/>
          </a:xfrm>
          <a:prstGeom prst="rect">
            <a:avLst/>
          </a:prstGeom>
          <a:solidFill>
            <a:srgbClr val="FFFFFF"/>
          </a:solidFill>
        </p:spPr>
        <p:txBody>
          <a:bodyPr wrap="square" rtlCol="0">
            <a:spAutoFit/>
          </a:bodyPr>
          <a:lstStyle/>
          <a:p>
            <a:pPr marL="457200" indent="-457200" algn="just">
              <a:buFont typeface="Wingdings" panose="05000000000000000000" pitchFamily="2" charset="2"/>
              <a:buChar char="v"/>
            </a:pPr>
            <a:r>
              <a:rPr lang="en-US" sz="2800" b="1" dirty="0" err="1">
                <a:solidFill>
                  <a:srgbClr val="0070C0"/>
                </a:solidFill>
              </a:rPr>
              <a:t>Xử</a:t>
            </a:r>
            <a:r>
              <a:rPr lang="en-US" sz="2800" b="1" dirty="0">
                <a:solidFill>
                  <a:srgbClr val="0070C0"/>
                </a:solidFill>
              </a:rPr>
              <a:t> </a:t>
            </a:r>
            <a:r>
              <a:rPr lang="en-US" sz="2800" b="1" dirty="0" err="1">
                <a:solidFill>
                  <a:srgbClr val="0070C0"/>
                </a:solidFill>
              </a:rPr>
              <a:t>lí</a:t>
            </a:r>
            <a:r>
              <a:rPr lang="en-US" sz="2800" b="1" dirty="0">
                <a:solidFill>
                  <a:srgbClr val="0070C0"/>
                </a:solidFill>
              </a:rPr>
              <a:t> </a:t>
            </a:r>
            <a:r>
              <a:rPr lang="en-US" sz="2800" b="1" dirty="0" err="1">
                <a:solidFill>
                  <a:srgbClr val="0070C0"/>
                </a:solidFill>
              </a:rPr>
              <a:t>kết</a:t>
            </a:r>
            <a:r>
              <a:rPr lang="en-US" sz="2800" b="1" dirty="0">
                <a:solidFill>
                  <a:srgbClr val="0070C0"/>
                </a:solidFill>
              </a:rPr>
              <a:t> </a:t>
            </a:r>
            <a:r>
              <a:rPr lang="en-US" sz="2800" b="1" dirty="0" err="1">
                <a:solidFill>
                  <a:srgbClr val="0070C0"/>
                </a:solidFill>
              </a:rPr>
              <a:t>quả</a:t>
            </a:r>
            <a:r>
              <a:rPr lang="en-US" sz="2800" b="1" dirty="0">
                <a:solidFill>
                  <a:srgbClr val="0070C0"/>
                </a:solidFill>
              </a:rPr>
              <a:t> </a:t>
            </a:r>
            <a:r>
              <a:rPr lang="en-US" sz="2800" b="1" dirty="0" err="1">
                <a:solidFill>
                  <a:srgbClr val="0070C0"/>
                </a:solidFill>
              </a:rPr>
              <a:t>thí</a:t>
            </a:r>
            <a:r>
              <a:rPr lang="en-US" sz="2800" b="1" dirty="0">
                <a:solidFill>
                  <a:srgbClr val="0070C0"/>
                </a:solidFill>
              </a:rPr>
              <a:t> </a:t>
            </a:r>
            <a:r>
              <a:rPr lang="en-US" sz="2800" b="1" dirty="0" err="1">
                <a:solidFill>
                  <a:srgbClr val="0070C0"/>
                </a:solidFill>
              </a:rPr>
              <a:t>nghiệm</a:t>
            </a:r>
            <a:endParaRPr lang="en-US" sz="2800" b="1" dirty="0">
              <a:solidFill>
                <a:srgbClr val="0070C0"/>
              </a:solidFill>
            </a:endParaRPr>
          </a:p>
        </p:txBody>
      </p:sp>
      <p:graphicFrame>
        <p:nvGraphicFramePr>
          <p:cNvPr id="8" name="Table 7" descr="n88 zalo Sel Nghieu"/>
          <p:cNvGraphicFramePr>
            <a:graphicFrameLocks noGrp="1"/>
          </p:cNvGraphicFramePr>
          <p:nvPr>
            <p:extLst>
              <p:ext uri="{D42A27DB-BD31-4B8C-83A1-F6EECF244321}">
                <p14:modId xmlns:p14="http://schemas.microsoft.com/office/powerpoint/2010/main" val="3699155797"/>
              </p:ext>
            </p:extLst>
          </p:nvPr>
        </p:nvGraphicFramePr>
        <p:xfrm>
          <a:off x="640082" y="3601421"/>
          <a:ext cx="9757950" cy="2453640"/>
        </p:xfrm>
        <a:graphic>
          <a:graphicData uri="http://schemas.openxmlformats.org/drawingml/2006/table">
            <a:tbl>
              <a:tblPr firstRow="1" firstCol="1" bandRow="1"/>
              <a:tblGrid>
                <a:gridCol w="1115582">
                  <a:extLst>
                    <a:ext uri="{9D8B030D-6E8A-4147-A177-3AD203B41FA5}">
                      <a16:colId xmlns:a16="http://schemas.microsoft.com/office/drawing/2014/main" val="2879647318"/>
                    </a:ext>
                  </a:extLst>
                </a:gridCol>
                <a:gridCol w="2080988">
                  <a:extLst>
                    <a:ext uri="{9D8B030D-6E8A-4147-A177-3AD203B41FA5}">
                      <a16:colId xmlns:a16="http://schemas.microsoft.com/office/drawing/2014/main" val="3049722464"/>
                    </a:ext>
                  </a:extLst>
                </a:gridCol>
                <a:gridCol w="2240196">
                  <a:extLst>
                    <a:ext uri="{9D8B030D-6E8A-4147-A177-3AD203B41FA5}">
                      <a16:colId xmlns:a16="http://schemas.microsoft.com/office/drawing/2014/main" val="580329172"/>
                    </a:ext>
                  </a:extLst>
                </a:gridCol>
                <a:gridCol w="2240196">
                  <a:extLst>
                    <a:ext uri="{9D8B030D-6E8A-4147-A177-3AD203B41FA5}">
                      <a16:colId xmlns:a16="http://schemas.microsoft.com/office/drawing/2014/main" val="1499208907"/>
                    </a:ext>
                  </a:extLst>
                </a:gridCol>
                <a:gridCol w="2080988">
                  <a:extLst>
                    <a:ext uri="{9D8B030D-6E8A-4147-A177-3AD203B41FA5}">
                      <a16:colId xmlns:a16="http://schemas.microsoft.com/office/drawing/2014/main" val="3520733363"/>
                    </a:ext>
                  </a:extLst>
                </a:gridCol>
              </a:tblGrid>
              <a:tr h="0">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Lần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sym typeface="Symbol" panose="05050102010706020507" pitchFamily="18" charset="2"/>
                        </a:rPr>
                        <a:t></a:t>
                      </a:r>
                      <a:r>
                        <a:rPr lang="en-US" sz="2800" b="1">
                          <a:solidFill>
                            <a:srgbClr val="003300"/>
                          </a:solidFill>
                          <a:effectLst/>
                          <a:latin typeface="+mj-lt"/>
                          <a:ea typeface="Times New Roman" panose="02020603050405020304" pitchFamily="18" charset="0"/>
                        </a:rPr>
                        <a:t>F</a:t>
                      </a:r>
                      <a:r>
                        <a:rPr lang="en-US" sz="2800" b="1" baseline="-25000">
                          <a:solidFill>
                            <a:srgbClr val="003300"/>
                          </a:solidFill>
                          <a:effectLst/>
                          <a:latin typeface="+mj-lt"/>
                          <a:ea typeface="Times New Roman" panose="02020603050405020304" pitchFamily="18" charset="0"/>
                        </a:rPr>
                        <a:t>tn</a:t>
                      </a:r>
                      <a:endParaRPr lang="en-US" sz="2800" b="1">
                        <a:solidFill>
                          <a:srgbClr val="0033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F</a:t>
                      </a:r>
                      <a:r>
                        <a:rPr lang="en-US" sz="2800" b="1" baseline="-25000">
                          <a:solidFill>
                            <a:srgbClr val="003300"/>
                          </a:solidFill>
                          <a:effectLst/>
                          <a:latin typeface="+mj-lt"/>
                          <a:ea typeface="Times New Roman" panose="02020603050405020304" pitchFamily="18" charset="0"/>
                        </a:rPr>
                        <a:t>tn</a:t>
                      </a:r>
                      <a:endParaRPr lang="en-US" sz="2800" b="1">
                        <a:solidFill>
                          <a:srgbClr val="0033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F</a:t>
                      </a:r>
                      <a:r>
                        <a:rPr lang="en-US" sz="2800" b="1" baseline="-25000">
                          <a:solidFill>
                            <a:srgbClr val="003300"/>
                          </a:solidFill>
                          <a:effectLst/>
                          <a:latin typeface="+mj-lt"/>
                          <a:ea typeface="Times New Roman" panose="02020603050405020304" pitchFamily="18" charset="0"/>
                        </a:rPr>
                        <a:t>lt</a:t>
                      </a:r>
                      <a:endParaRPr lang="en-US" sz="2800" b="1">
                        <a:solidFill>
                          <a:srgbClr val="0033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indent="255905" algn="ctr">
                        <a:lnSpc>
                          <a:spcPct val="115000"/>
                        </a:lnSpc>
                        <a:spcAft>
                          <a:spcPts val="0"/>
                        </a:spcAft>
                      </a:pPr>
                      <a:r>
                        <a:rPr lang="en-US" sz="2800" b="1">
                          <a:solidFill>
                            <a:srgbClr val="003300"/>
                          </a:solidFill>
                          <a:effectLst/>
                          <a:latin typeface="+mj-lt"/>
                          <a:ea typeface="Times New Roman" panose="02020603050405020304" pitchFamily="18" charset="0"/>
                          <a:sym typeface="Symbol" panose="05050102010706020507" pitchFamily="18" charset="2"/>
                        </a:rPr>
                        <a:t></a:t>
                      </a:r>
                      <a:r>
                        <a:rPr lang="en-US" sz="2800" b="1">
                          <a:solidFill>
                            <a:srgbClr val="003300"/>
                          </a:solidFill>
                          <a:effectLst/>
                          <a:latin typeface="+mj-lt"/>
                          <a:ea typeface="Times New Roman" panose="02020603050405020304" pitchFamily="18" charset="0"/>
                        </a:rPr>
                        <a:t>F</a:t>
                      </a:r>
                      <a:r>
                        <a:rPr lang="en-US" sz="2800" b="1" baseline="-25000">
                          <a:solidFill>
                            <a:srgbClr val="003300"/>
                          </a:solidFill>
                          <a:effectLst/>
                          <a:latin typeface="+mj-lt"/>
                          <a:ea typeface="Times New Roman" panose="02020603050405020304" pitchFamily="18" charset="0"/>
                        </a:rPr>
                        <a:t>lt</a:t>
                      </a:r>
                      <a:endParaRPr lang="en-US" sz="2800" b="1">
                        <a:solidFill>
                          <a:srgbClr val="0033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445012239"/>
                  </a:ext>
                </a:extLst>
              </a:tr>
              <a:tr h="0">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3,70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3,64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775336"/>
                  </a:ext>
                </a:extLst>
              </a:tr>
              <a:tr h="0">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952551690"/>
                  </a:ext>
                </a:extLst>
              </a:tr>
              <a:tr h="0">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3,80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3,90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0,05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458488"/>
                  </a:ext>
                </a:extLst>
              </a:tr>
              <a:tr h="0">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US" sz="2800" b="1" dirty="0">
                          <a:solidFill>
                            <a:srgbClr val="003300"/>
                          </a:solidFill>
                          <a:effectLst/>
                          <a:latin typeface="+mj-lt"/>
                          <a:ea typeface="Times New Roman" panose="02020603050405020304" pitchFamily="18" charset="0"/>
                        </a:rPr>
                        <a:t>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en-US" sz="2800" b="1" dirty="0">
                          <a:solidFill>
                            <a:srgbClr val="003300"/>
                          </a:solidFill>
                          <a:effectLst/>
                          <a:latin typeface="+mj-lt"/>
                          <a:ea typeface="Times New Roman" panose="02020603050405020304" pitchFamily="18" charset="0"/>
                        </a:rPr>
                        <a:t>3,83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en-US" sz="2800" b="1" dirty="0">
                          <a:solidFill>
                            <a:srgbClr val="003300"/>
                          </a:solidFill>
                          <a:effectLst/>
                          <a:latin typeface="+mj-lt"/>
                          <a:ea typeface="Times New Roman" panose="02020603050405020304" pitchFamily="18" charset="0"/>
                        </a:rPr>
                        <a:t>3,85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en-US" sz="2800" b="1" dirty="0">
                          <a:solidFill>
                            <a:srgbClr val="003300"/>
                          </a:solidFill>
                          <a:effectLst/>
                          <a:latin typeface="+mj-lt"/>
                          <a:ea typeface="Times New Roman" panose="02020603050405020304" pitchFamily="18" charset="0"/>
                        </a:rPr>
                        <a:t>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371373141"/>
                  </a:ext>
                </a:extLst>
              </a:tr>
            </a:tbl>
          </a:graphicData>
        </a:graphic>
      </p:graphicFrame>
      <p:graphicFrame>
        <p:nvGraphicFramePr>
          <p:cNvPr id="13" name="Object 12" descr="n88 zalo Sel Nghieu"/>
          <p:cNvGraphicFramePr>
            <a:graphicFrameLocks noChangeAspect="1"/>
          </p:cNvGraphicFramePr>
          <p:nvPr>
            <p:extLst>
              <p:ext uri="{D42A27DB-BD31-4B8C-83A1-F6EECF244321}">
                <p14:modId xmlns:p14="http://schemas.microsoft.com/office/powerpoint/2010/main" val="1213577716"/>
              </p:ext>
            </p:extLst>
          </p:nvPr>
        </p:nvGraphicFramePr>
        <p:xfrm>
          <a:off x="1754266" y="6148277"/>
          <a:ext cx="3052865" cy="684755"/>
        </p:xfrm>
        <a:graphic>
          <a:graphicData uri="http://schemas.openxmlformats.org/presentationml/2006/ole">
            <mc:AlternateContent xmlns:mc="http://schemas.openxmlformats.org/markup-compatibility/2006">
              <mc:Choice xmlns:v="urn:schemas-microsoft-com:vml" Requires="v">
                <p:oleObj spid="_x0000_s1032" name="Equation" r:id="rId3" imgW="1015920" imgH="228600" progId="Equation.DSMT4">
                  <p:embed/>
                </p:oleObj>
              </mc:Choice>
              <mc:Fallback>
                <p:oleObj name="Equation" r:id="rId3" imgW="1015920" imgH="228600" progId="Equation.DSMT4">
                  <p:embed/>
                  <p:pic>
                    <p:nvPicPr>
                      <p:cNvPr id="0" name="Object 6"/>
                      <p:cNvPicPr>
                        <a:picLocks noChangeAspect="1" noChangeArrowheads="1"/>
                      </p:cNvPicPr>
                      <p:nvPr/>
                    </p:nvPicPr>
                    <p:blipFill>
                      <a:blip r:embed="rId4"/>
                      <a:srcRect/>
                      <a:stretch>
                        <a:fillRect/>
                      </a:stretch>
                    </p:blipFill>
                    <p:spPr bwMode="auto">
                      <a:xfrm>
                        <a:off x="1754266" y="6148277"/>
                        <a:ext cx="3052865" cy="684755"/>
                      </a:xfrm>
                      <a:prstGeom prst="rect">
                        <a:avLst/>
                      </a:prstGeom>
                      <a:noFill/>
                    </p:spPr>
                  </p:pic>
                </p:oleObj>
              </mc:Fallback>
            </mc:AlternateContent>
          </a:graphicData>
        </a:graphic>
      </p:graphicFrame>
      <p:graphicFrame>
        <p:nvGraphicFramePr>
          <p:cNvPr id="14" name="Object 13" descr="n88 zalo Sel Nghieu"/>
          <p:cNvGraphicFramePr>
            <a:graphicFrameLocks noChangeAspect="1"/>
          </p:cNvGraphicFramePr>
          <p:nvPr>
            <p:extLst>
              <p:ext uri="{D42A27DB-BD31-4B8C-83A1-F6EECF244321}">
                <p14:modId xmlns:p14="http://schemas.microsoft.com/office/powerpoint/2010/main" val="4207361492"/>
              </p:ext>
            </p:extLst>
          </p:nvPr>
        </p:nvGraphicFramePr>
        <p:xfrm>
          <a:off x="5617029" y="6153893"/>
          <a:ext cx="2847703" cy="638737"/>
        </p:xfrm>
        <a:graphic>
          <a:graphicData uri="http://schemas.openxmlformats.org/presentationml/2006/ole">
            <mc:AlternateContent xmlns:mc="http://schemas.openxmlformats.org/markup-compatibility/2006">
              <mc:Choice xmlns:v="urn:schemas-microsoft-com:vml" Requires="v">
                <p:oleObj spid="_x0000_s1033" name="Equation" r:id="rId5" imgW="1015920" imgH="228600" progId="Equation.DSMT4">
                  <p:embed/>
                </p:oleObj>
              </mc:Choice>
              <mc:Fallback>
                <p:oleObj name="Equation" r:id="rId5" imgW="1015920" imgH="228600" progId="Equation.DSMT4">
                  <p:embed/>
                  <p:pic>
                    <p:nvPicPr>
                      <p:cNvPr id="0" name="Object 5"/>
                      <p:cNvPicPr>
                        <a:picLocks noChangeAspect="1" noChangeArrowheads="1"/>
                      </p:cNvPicPr>
                      <p:nvPr/>
                    </p:nvPicPr>
                    <p:blipFill>
                      <a:blip r:embed="rId6"/>
                      <a:srcRect/>
                      <a:stretch>
                        <a:fillRect/>
                      </a:stretch>
                    </p:blipFill>
                    <p:spPr bwMode="auto">
                      <a:xfrm>
                        <a:off x="5617029" y="6153893"/>
                        <a:ext cx="2847703" cy="638737"/>
                      </a:xfrm>
                      <a:prstGeom prst="rect">
                        <a:avLst/>
                      </a:prstGeom>
                      <a:noFill/>
                    </p:spPr>
                  </p:pic>
                </p:oleObj>
              </mc:Fallback>
            </mc:AlternateContent>
          </a:graphicData>
        </a:graphic>
      </p:graphicFrame>
    </p:spTree>
    <p:extLst>
      <p:ext uri="{BB962C8B-B14F-4D97-AF65-F5344CB8AC3E}">
        <p14:creationId xmlns:p14="http://schemas.microsoft.com/office/powerpoint/2010/main" val="273158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261;p35" descr="n88 zalo Sel Nghieu">
            <a:extLst>
              <a:ext uri="{FF2B5EF4-FFF2-40B4-BE49-F238E27FC236}">
                <a16:creationId xmlns:a16="http://schemas.microsoft.com/office/drawing/2014/main" id="{B43A4FD6-A113-4752-9D1C-5A96E995E6AA}"/>
              </a:ext>
            </a:extLst>
          </p:cNvPr>
          <p:cNvGrpSpPr/>
          <p:nvPr/>
        </p:nvGrpSpPr>
        <p:grpSpPr>
          <a:xfrm>
            <a:off x="226238" y="295663"/>
            <a:ext cx="3014660" cy="955871"/>
            <a:chOff x="1196025" y="2012250"/>
            <a:chExt cx="2821234" cy="727040"/>
          </a:xfrm>
        </p:grpSpPr>
        <p:sp>
          <p:nvSpPr>
            <p:cNvPr id="6" name="Google Shape;262;p35">
              <a:extLst>
                <a:ext uri="{FF2B5EF4-FFF2-40B4-BE49-F238E27FC236}">
                  <a16:creationId xmlns:a16="http://schemas.microsoft.com/office/drawing/2014/main" id="{6A00E40D-05CC-4C8D-9807-E0EEC8D3A404}"/>
                </a:ext>
              </a:extLst>
            </p:cNvPr>
            <p:cNvSpPr/>
            <p:nvPr/>
          </p:nvSpPr>
          <p:spPr>
            <a:xfrm rot="-991">
              <a:off x="1196025" y="201265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mn-cs"/>
              </a:endParaRPr>
            </a:p>
          </p:txBody>
        </p:sp>
        <p:sp>
          <p:nvSpPr>
            <p:cNvPr id="7" name="Google Shape;263;p35">
              <a:extLst>
                <a:ext uri="{FF2B5EF4-FFF2-40B4-BE49-F238E27FC236}">
                  <a16:creationId xmlns:a16="http://schemas.microsoft.com/office/drawing/2014/main" id="{1D70D5C1-96EF-42CA-8FEF-7DBA0287536F}"/>
                </a:ext>
              </a:extLst>
            </p:cNvPr>
            <p:cNvSpPr/>
            <p:nvPr/>
          </p:nvSpPr>
          <p:spPr>
            <a:xfrm rot="-991">
              <a:off x="1196025" y="218020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mn-cs"/>
              </a:endParaRPr>
            </a:p>
          </p:txBody>
        </p:sp>
      </p:grpSp>
      <p:sp>
        <p:nvSpPr>
          <p:cNvPr id="9" name="TextBox 8" descr="n88 zalo Sel Nghieu">
            <a:extLst>
              <a:ext uri="{FF2B5EF4-FFF2-40B4-BE49-F238E27FC236}">
                <a16:creationId xmlns:a16="http://schemas.microsoft.com/office/drawing/2014/main" id="{5DC4BF7E-61DA-41AF-A12D-3447AFEC21E8}"/>
              </a:ext>
            </a:extLst>
          </p:cNvPr>
          <p:cNvSpPr txBox="1"/>
          <p:nvPr/>
        </p:nvSpPr>
        <p:spPr>
          <a:xfrm>
            <a:off x="383852" y="507930"/>
            <a:ext cx="32019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9Slide03 AmpleSoft Bold" panose="02000000000000000000" pitchFamily="2" charset="-93"/>
                <a:ea typeface="+mn-ea"/>
                <a:cs typeface="+mn-cs"/>
              </a:rPr>
              <a:t>Thảo</a:t>
            </a:r>
            <a:r>
              <a:rPr kumimoji="0" lang="en-US" sz="2800" b="0" i="0" u="none" strike="noStrike" kern="1200" cap="none" spc="0" normalizeH="0" baseline="0" noProof="0" dirty="0">
                <a:ln>
                  <a:noFill/>
                </a:ln>
                <a:solidFill>
                  <a:srgbClr val="FFFFFF"/>
                </a:solidFill>
                <a:effectLst/>
                <a:uLnTx/>
                <a:uFillTx/>
                <a:latin typeface="#9Slide03 AmpleSoft Bold" panose="02000000000000000000" pitchFamily="2" charset="-93"/>
                <a:ea typeface="+mn-ea"/>
                <a:cs typeface="+mn-cs"/>
              </a:rPr>
              <a:t> </a:t>
            </a:r>
            <a:r>
              <a:rPr kumimoji="0" lang="en-US" sz="2800" b="0" i="0" u="none" strike="noStrike" kern="1200" cap="none" spc="0" normalizeH="0" baseline="0" noProof="0" dirty="0" err="1">
                <a:ln>
                  <a:noFill/>
                </a:ln>
                <a:solidFill>
                  <a:srgbClr val="FFFFFF"/>
                </a:solidFill>
                <a:effectLst/>
                <a:uLnTx/>
                <a:uFillTx/>
                <a:latin typeface="#9Slide03 AmpleSoft Bold" panose="02000000000000000000" pitchFamily="2" charset="-93"/>
                <a:ea typeface="+mn-ea"/>
                <a:cs typeface="+mn-cs"/>
              </a:rPr>
              <a:t>luận</a:t>
            </a:r>
            <a:r>
              <a:rPr kumimoji="0" lang="en-US" sz="2800" b="0" i="0" u="none" strike="noStrike" kern="1200" cap="none" spc="0" normalizeH="0" baseline="0" noProof="0" dirty="0">
                <a:ln>
                  <a:noFill/>
                </a:ln>
                <a:solidFill>
                  <a:srgbClr val="FFFFFF"/>
                </a:solidFill>
                <a:effectLst/>
                <a:uLnTx/>
                <a:uFillTx/>
                <a:latin typeface="#9Slide03 AmpleSoft Bold" panose="02000000000000000000" pitchFamily="2" charset="-93"/>
                <a:ea typeface="+mn-ea"/>
                <a:cs typeface="+mn-cs"/>
              </a:rPr>
              <a:t> </a:t>
            </a:r>
            <a:r>
              <a:rPr kumimoji="0" lang="en-US" sz="2800" b="0" i="0" u="none" strike="noStrike" kern="1200" cap="none" spc="0" normalizeH="0" baseline="0" noProof="0" dirty="0" err="1">
                <a:ln>
                  <a:noFill/>
                </a:ln>
                <a:solidFill>
                  <a:srgbClr val="FFFFFF"/>
                </a:solidFill>
                <a:effectLst/>
                <a:uLnTx/>
                <a:uFillTx/>
                <a:latin typeface="#9Slide03 AmpleSoft Bold" panose="02000000000000000000" pitchFamily="2" charset="-93"/>
                <a:ea typeface="+mn-ea"/>
                <a:cs typeface="+mn-cs"/>
              </a:rPr>
              <a:t>nhóm</a:t>
            </a:r>
            <a:endParaRPr kumimoji="0" lang="vi-VN" sz="2800" b="0" i="0" u="none" strike="noStrike" kern="1200" cap="none" spc="0" normalizeH="0" baseline="0" noProof="0" dirty="0">
              <a:ln>
                <a:noFill/>
              </a:ln>
              <a:solidFill>
                <a:srgbClr val="FFFFFF"/>
              </a:solidFill>
              <a:effectLst/>
              <a:uLnTx/>
              <a:uFillTx/>
              <a:latin typeface="#9Slide03 AmpleSoft Bold" panose="02000000000000000000" pitchFamily="2" charset="-93"/>
              <a:ea typeface="+mn-ea"/>
              <a:cs typeface="+mn-cs"/>
            </a:endParaRPr>
          </a:p>
        </p:txBody>
      </p:sp>
      <p:sp>
        <p:nvSpPr>
          <p:cNvPr id="15" name="Rounded Rectangle 14" descr="n88 zalo Sel Nghieu"/>
          <p:cNvSpPr/>
          <p:nvPr/>
        </p:nvSpPr>
        <p:spPr>
          <a:xfrm>
            <a:off x="1097279" y="2848888"/>
            <a:ext cx="10215154" cy="2637514"/>
          </a:xfrm>
          <a:prstGeom prst="roundRect">
            <a:avLst>
              <a:gd name="adj" fmla="val 10425"/>
            </a:avLst>
          </a:prstGeom>
          <a:solidFill>
            <a:srgbClr val="FFFFFF"/>
          </a:solid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70C0"/>
              </a:solidFill>
              <a:effectLst/>
              <a:uLnTx/>
              <a:uFillTx/>
              <a:latin typeface="Arial"/>
              <a:ea typeface="+mn-ea"/>
              <a:cs typeface="+mn-cs"/>
            </a:endParaRPr>
          </a:p>
        </p:txBody>
      </p:sp>
      <p:sp>
        <p:nvSpPr>
          <p:cNvPr id="2" name="Rectangle 1" descr="n88 zalo Sel Nghieu"/>
          <p:cNvSpPr/>
          <p:nvPr/>
        </p:nvSpPr>
        <p:spPr>
          <a:xfrm>
            <a:off x="1371599" y="3030796"/>
            <a:ext cx="9797143" cy="2323713"/>
          </a:xfrm>
          <a:prstGeom prst="rect">
            <a:avLst/>
          </a:prstGeom>
          <a:solidFill>
            <a:srgbClr val="FFFFFF"/>
          </a:solidFill>
        </p:spPr>
        <p:txBody>
          <a:bodyPr wrap="square">
            <a:spAutoFit/>
          </a:bodyPr>
          <a:lstStyle/>
          <a:p>
            <a:pPr lvl="0" algn="just"/>
            <a:r>
              <a:rPr lang="vi-VN" sz="2900" b="1" dirty="0">
                <a:solidFill>
                  <a:srgbClr val="0070C0"/>
                </a:solidFill>
              </a:rPr>
              <a:t>Nhận xét và đánh giá kết quả thí nghiệm</a:t>
            </a:r>
          </a:p>
          <a:p>
            <a:pPr lvl="0" algn="just"/>
            <a:r>
              <a:rPr lang="vi-VN" sz="2900" b="1" dirty="0">
                <a:solidFill>
                  <a:srgbClr val="0070C0"/>
                </a:solidFill>
              </a:rPr>
              <a:t>1. So sánh các kết quả hợp lực tổng hợp thu được bằng tính toán và bằng thí nghiệm rút ra kết luận.</a:t>
            </a:r>
          </a:p>
          <a:p>
            <a:pPr lvl="0" algn="just"/>
            <a:r>
              <a:rPr lang="vi-VN" sz="2900" b="1" dirty="0">
                <a:solidFill>
                  <a:srgbClr val="0070C0"/>
                </a:solidFill>
              </a:rPr>
              <a:t>2. Em có thể đề xuất một phương án thí nghiệm khác để tiến hành thí nghiệm tổng hợp hai lực đồng quy.</a:t>
            </a:r>
          </a:p>
        </p:txBody>
      </p:sp>
      <p:pic>
        <p:nvPicPr>
          <p:cNvPr id="8" name="Picture 2" descr="n88 zalo Sel Nghieu">
            <a:extLst>
              <a:ext uri="{FF2B5EF4-FFF2-40B4-BE49-F238E27FC236}">
                <a16:creationId xmlns:a16="http://schemas.microsoft.com/office/drawing/2014/main" id="{01D88A77-3175-466E-866D-F6BA359FD0BA}"/>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5075" b="91234" l="5814" r="91628">
                        <a14:foregroundMark x1="5930" y1="53287" x2="5930" y2="53287"/>
                        <a14:foregroundMark x1="33953" y1="8074" x2="33953" y2="8074"/>
                        <a14:foregroundMark x1="76279" y1="5075" x2="76279" y2="5075"/>
                        <a14:foregroundMark x1="91744" y1="54556" x2="91744" y2="54556"/>
                        <a14:foregroundMark x1="66047" y1="91234" x2="66047" y2="91234"/>
                      </a14:backgroundRemoval>
                    </a14:imgEffect>
                  </a14:imgLayer>
                </a14:imgProps>
              </a:ext>
              <a:ext uri="{28A0092B-C50C-407E-A947-70E740481C1C}">
                <a14:useLocalDpi xmlns:a14="http://schemas.microsoft.com/office/drawing/2010/main" val="0"/>
              </a:ext>
            </a:extLst>
          </a:blip>
          <a:srcRect b="8021"/>
          <a:stretch/>
        </p:blipFill>
        <p:spPr bwMode="auto">
          <a:xfrm>
            <a:off x="3930652" y="663456"/>
            <a:ext cx="1999884" cy="1854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20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n88 zalo Sel Nghieu"/>
          <p:cNvSpPr txBox="1"/>
          <p:nvPr/>
        </p:nvSpPr>
        <p:spPr>
          <a:xfrm>
            <a:off x="329639" y="624153"/>
            <a:ext cx="9990018" cy="523220"/>
          </a:xfrm>
          <a:prstGeom prst="rect">
            <a:avLst/>
          </a:prstGeom>
          <a:solidFill>
            <a:schemeClr val="accent3">
              <a:lumMod val="40000"/>
              <a:lumOff val="60000"/>
            </a:schemeClr>
          </a:solidFill>
        </p:spPr>
        <p:txBody>
          <a:bodyPr wrap="square" rtlCol="0">
            <a:spAutoFit/>
          </a:bodyPr>
          <a:lstStyle/>
          <a:p>
            <a:pPr lvl="0" algn="just"/>
            <a:r>
              <a:rPr lang="en-US" sz="2800" b="1" dirty="0">
                <a:solidFill>
                  <a:schemeClr val="bg2">
                    <a:lumMod val="10000"/>
                  </a:schemeClr>
                </a:solidFill>
              </a:rPr>
              <a:t>1. </a:t>
            </a:r>
            <a:r>
              <a:rPr lang="vi-VN" sz="2800" b="1" dirty="0">
                <a:solidFill>
                  <a:schemeClr val="bg2">
                    <a:lumMod val="10000"/>
                  </a:schemeClr>
                </a:solidFill>
              </a:rPr>
              <a:t>kết quả thí nghiệm và kết quả lý thuyết gần bằng nhau.</a:t>
            </a:r>
            <a:endParaRPr kumimoji="0" lang="en-US" sz="2800" b="1" i="0" u="none" strike="noStrike" kern="1200" cap="none" spc="0" normalizeH="0" baseline="-25000" noProof="0" dirty="0">
              <a:ln>
                <a:noFill/>
              </a:ln>
              <a:solidFill>
                <a:schemeClr val="bg2">
                  <a:lumMod val="10000"/>
                </a:schemeClr>
              </a:solidFill>
              <a:effectLst/>
              <a:uLnTx/>
              <a:uFillTx/>
              <a:latin typeface="Arial"/>
            </a:endParaRPr>
          </a:p>
        </p:txBody>
      </p:sp>
      <p:sp>
        <p:nvSpPr>
          <p:cNvPr id="4" name="TextBox 3" descr="n88 zalo Sel Nghieu"/>
          <p:cNvSpPr txBox="1"/>
          <p:nvPr/>
        </p:nvSpPr>
        <p:spPr>
          <a:xfrm>
            <a:off x="329639" y="2263457"/>
            <a:ext cx="6619800" cy="830997"/>
          </a:xfrm>
          <a:prstGeom prst="rect">
            <a:avLst/>
          </a:prstGeom>
          <a:solidFill>
            <a:srgbClr val="FFFFFF"/>
          </a:solidFill>
        </p:spPr>
        <p:txBody>
          <a:bodyPr wrap="square" rtlCol="0">
            <a:spAutoFit/>
          </a:bodyPr>
          <a:lstStyle/>
          <a:p>
            <a:pPr lvl="0" algn="just"/>
            <a:r>
              <a:rPr lang="vi-VN" sz="2400" b="1" dirty="0">
                <a:solidFill>
                  <a:srgbClr val="00CC00"/>
                </a:solidFill>
                <a:latin typeface="Arial"/>
              </a:rPr>
              <a:t>Dụng cụ: </a:t>
            </a:r>
            <a:r>
              <a:rPr lang="vi-VN" sz="2400" b="1" dirty="0">
                <a:solidFill>
                  <a:srgbClr val="0070C0"/>
                </a:solidFill>
                <a:latin typeface="Arial"/>
              </a:rPr>
              <a:t>bảng, hai ròng rọc động, sợi dây chỉ, các quả cân.</a:t>
            </a:r>
            <a:endParaRPr kumimoji="0" lang="en-US" sz="2400" b="1" i="0" u="none" strike="noStrike" kern="1200" cap="none" spc="0" normalizeH="0" baseline="0" noProof="0" dirty="0">
              <a:ln>
                <a:noFill/>
              </a:ln>
              <a:solidFill>
                <a:srgbClr val="0070C0"/>
              </a:solidFill>
              <a:effectLst/>
              <a:uLnTx/>
              <a:uFillTx/>
              <a:latin typeface="Arial"/>
            </a:endParaRPr>
          </a:p>
        </p:txBody>
      </p:sp>
      <p:sp>
        <p:nvSpPr>
          <p:cNvPr id="10" name="TextBox 9" descr="n88 zalo Sel Nghieu"/>
          <p:cNvSpPr txBox="1"/>
          <p:nvPr/>
        </p:nvSpPr>
        <p:spPr>
          <a:xfrm>
            <a:off x="329639" y="3354362"/>
            <a:ext cx="3483425" cy="461665"/>
          </a:xfrm>
          <a:prstGeom prst="rect">
            <a:avLst/>
          </a:prstGeom>
          <a:solidFill>
            <a:srgbClr val="FFFFFF"/>
          </a:solidFill>
        </p:spPr>
        <p:txBody>
          <a:bodyPr wrap="square" rtlCol="0">
            <a:spAutoFit/>
          </a:bodyPr>
          <a:lstStyle/>
          <a:p>
            <a:pPr lvl="0" algn="just"/>
            <a:r>
              <a:rPr lang="vi-VN" sz="2400" b="1" dirty="0">
                <a:solidFill>
                  <a:srgbClr val="00CC00"/>
                </a:solidFill>
              </a:rPr>
              <a:t>Tiến hành thí nghiệm.</a:t>
            </a:r>
            <a:endParaRPr kumimoji="0" lang="en-US" sz="2400" b="1" i="0" u="none" strike="noStrike" kern="1200" cap="none" spc="0" normalizeH="0" baseline="0" noProof="0" dirty="0">
              <a:ln>
                <a:noFill/>
              </a:ln>
              <a:solidFill>
                <a:srgbClr val="00CC00"/>
              </a:solidFill>
              <a:effectLst/>
              <a:uLnTx/>
              <a:uFillTx/>
              <a:latin typeface="Arial"/>
            </a:endParaRPr>
          </a:p>
        </p:txBody>
      </p:sp>
      <p:sp>
        <p:nvSpPr>
          <p:cNvPr id="12" name="TextBox 11" descr="n88 zalo Sel Nghieu"/>
          <p:cNvSpPr txBox="1"/>
          <p:nvPr/>
        </p:nvSpPr>
        <p:spPr>
          <a:xfrm>
            <a:off x="435873" y="4062224"/>
            <a:ext cx="6513566" cy="830997"/>
          </a:xfrm>
          <a:prstGeom prst="rect">
            <a:avLst/>
          </a:prstGeom>
          <a:solidFill>
            <a:srgbClr val="FFFFFF"/>
          </a:solidFill>
        </p:spPr>
        <p:txBody>
          <a:bodyPr wrap="square" rtlCol="0">
            <a:spAutoFit/>
          </a:bodyPr>
          <a:lstStyle/>
          <a:p>
            <a:pPr marL="342900" lvl="0" indent="-342900" algn="just">
              <a:buFont typeface="Arial" panose="020B0604020202020204" pitchFamily="34" charset="0"/>
              <a:buChar char="•"/>
            </a:pPr>
            <a:r>
              <a:rPr lang="vi-VN" sz="2400" b="1" dirty="0">
                <a:solidFill>
                  <a:srgbClr val="0070C0"/>
                </a:solidFill>
              </a:rPr>
              <a:t>Móc các quả cân vào sợi dây và treo qua ròng rọc như hình vẽ.</a:t>
            </a:r>
            <a:endParaRPr kumimoji="0" lang="en-US" sz="2400" b="1" i="0" u="none" strike="noStrike" kern="1200" cap="none" spc="0" normalizeH="0" baseline="0" noProof="0" dirty="0">
              <a:ln>
                <a:noFill/>
              </a:ln>
              <a:solidFill>
                <a:srgbClr val="0070C0"/>
              </a:solidFill>
              <a:effectLst/>
              <a:uLnTx/>
              <a:uFillTx/>
              <a:latin typeface="Arial"/>
              <a:ea typeface="+mn-ea"/>
              <a:cs typeface="+mn-cs"/>
            </a:endParaRPr>
          </a:p>
        </p:txBody>
      </p:sp>
      <p:sp>
        <p:nvSpPr>
          <p:cNvPr id="28" name="TextBox 27" descr="n88 zalo Sel Nghieu"/>
          <p:cNvSpPr txBox="1"/>
          <p:nvPr/>
        </p:nvSpPr>
        <p:spPr>
          <a:xfrm>
            <a:off x="435873" y="5139418"/>
            <a:ext cx="6513566" cy="1200329"/>
          </a:xfrm>
          <a:prstGeom prst="rect">
            <a:avLst/>
          </a:prstGeom>
          <a:solidFill>
            <a:srgbClr val="FFFFFF"/>
          </a:solidFill>
        </p:spPr>
        <p:txBody>
          <a:bodyPr wrap="square" rtlCol="0">
            <a:spAutoFit/>
          </a:bodyPr>
          <a:lstStyle/>
          <a:p>
            <a:pPr marL="342900" lvl="0" indent="-342900" algn="just">
              <a:buFont typeface="Arial" panose="020B0604020202020204" pitchFamily="34" charset="0"/>
              <a:buChar char="•"/>
            </a:pPr>
            <a:r>
              <a:rPr lang="vi-VN" sz="2400" b="1" dirty="0">
                <a:solidFill>
                  <a:srgbClr val="0070C0"/>
                </a:solidFill>
              </a:rPr>
              <a:t>Ta sẽ tính được hai lực thành phần ở hai bên và lực ở giữa, từ đó rút ra được kết luận.</a:t>
            </a:r>
            <a:endParaRPr kumimoji="0" lang="en-US" sz="2400" b="1" i="0" u="none" strike="noStrike" kern="1200" cap="none" spc="0" normalizeH="0" baseline="0" noProof="0" dirty="0">
              <a:ln>
                <a:noFill/>
              </a:ln>
              <a:solidFill>
                <a:srgbClr val="0070C0"/>
              </a:solidFill>
              <a:effectLst/>
              <a:uLnTx/>
              <a:uFillTx/>
              <a:latin typeface="Arial"/>
              <a:ea typeface="+mn-ea"/>
              <a:cs typeface="+mn-cs"/>
            </a:endParaRPr>
          </a:p>
        </p:txBody>
      </p:sp>
      <p:sp>
        <p:nvSpPr>
          <p:cNvPr id="16" name="TextBox 15" descr="n88 zalo Sel Nghieu"/>
          <p:cNvSpPr txBox="1"/>
          <p:nvPr/>
        </p:nvSpPr>
        <p:spPr>
          <a:xfrm>
            <a:off x="329640" y="1469396"/>
            <a:ext cx="5431080" cy="523220"/>
          </a:xfrm>
          <a:prstGeom prst="rect">
            <a:avLst/>
          </a:prstGeom>
          <a:solidFill>
            <a:schemeClr val="accent3">
              <a:lumMod val="40000"/>
              <a:lumOff val="60000"/>
            </a:schemeClr>
          </a:solidFill>
        </p:spPr>
        <p:txBody>
          <a:bodyPr wrap="square" rtlCol="0">
            <a:spAutoFit/>
          </a:bodyPr>
          <a:lstStyle>
            <a:defPPr>
              <a:defRPr lang="en-US"/>
            </a:defPPr>
            <a:lvl1pPr lvl="0" algn="just">
              <a:defRPr sz="2800" b="1">
                <a:solidFill>
                  <a:schemeClr val="bg2">
                    <a:lumMod val="10000"/>
                  </a:schemeClr>
                </a:solidFill>
              </a:defRPr>
            </a:lvl1pPr>
          </a:lstStyle>
          <a:p>
            <a:r>
              <a:rPr lang="en-US" dirty="0"/>
              <a:t>2. </a:t>
            </a:r>
            <a:r>
              <a:rPr lang="en-US" dirty="0" err="1"/>
              <a:t>Phương</a:t>
            </a:r>
            <a:r>
              <a:rPr lang="en-US" dirty="0"/>
              <a:t> </a:t>
            </a:r>
            <a:r>
              <a:rPr lang="en-US" dirty="0" err="1"/>
              <a:t>án</a:t>
            </a:r>
            <a:r>
              <a:rPr lang="en-US" dirty="0"/>
              <a:t> </a:t>
            </a:r>
            <a:r>
              <a:rPr lang="en-US" dirty="0" err="1"/>
              <a:t>thí</a:t>
            </a:r>
            <a:r>
              <a:rPr lang="en-US" dirty="0"/>
              <a:t> </a:t>
            </a:r>
            <a:r>
              <a:rPr lang="en-US" dirty="0" err="1"/>
              <a:t>nghiệm</a:t>
            </a:r>
            <a:r>
              <a:rPr lang="en-US" dirty="0"/>
              <a:t> </a:t>
            </a:r>
            <a:r>
              <a:rPr lang="en-US" dirty="0" err="1"/>
              <a:t>khác</a:t>
            </a:r>
            <a:endParaRPr lang="en-US" dirty="0"/>
          </a:p>
        </p:txBody>
      </p:sp>
      <p:pic>
        <p:nvPicPr>
          <p:cNvPr id="8" name="Picture 7" descr="n88 zalo Sel Nghieu"/>
          <p:cNvPicPr/>
          <p:nvPr/>
        </p:nvPicPr>
        <p:blipFill>
          <a:blip r:embed="rId2">
            <a:extLst>
              <a:ext uri="{28A0092B-C50C-407E-A947-70E740481C1C}">
                <a14:useLocalDpi xmlns:a14="http://schemas.microsoft.com/office/drawing/2010/main" val="0"/>
              </a:ext>
            </a:extLst>
          </a:blip>
          <a:stretch>
            <a:fillRect/>
          </a:stretch>
        </p:blipFill>
        <p:spPr>
          <a:xfrm>
            <a:off x="7354389" y="1904258"/>
            <a:ext cx="4361452" cy="3585931"/>
          </a:xfrm>
          <a:prstGeom prst="rect">
            <a:avLst/>
          </a:prstGeom>
        </p:spPr>
      </p:pic>
    </p:spTree>
    <p:extLst>
      <p:ext uri="{BB962C8B-B14F-4D97-AF65-F5344CB8AC3E}">
        <p14:creationId xmlns:p14="http://schemas.microsoft.com/office/powerpoint/2010/main" val="198545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2" grpId="0" animBg="1"/>
      <p:bldP spid="28"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28" descr="n88 zalo Sel Nghieu">
            <a:extLst>
              <a:ext uri="{FF2B5EF4-FFF2-40B4-BE49-F238E27FC236}">
                <a16:creationId xmlns:a16="http://schemas.microsoft.com/office/drawing/2014/main" id="{1E72F060-CD78-40D1-948E-839C63DFB9BC}"/>
              </a:ext>
            </a:extLst>
          </p:cNvPr>
          <p:cNvSpPr/>
          <p:nvPr/>
        </p:nvSpPr>
        <p:spPr>
          <a:xfrm>
            <a:off x="2745238" y="1182005"/>
            <a:ext cx="8458548" cy="1745874"/>
          </a:xfrm>
          <a:prstGeom prst="wedgeRoundRectCallout">
            <a:avLst>
              <a:gd name="adj1" fmla="val -20833"/>
              <a:gd name="adj2" fmla="val 65944"/>
              <a:gd name="adj3" fmla="val 16667"/>
            </a:avLst>
          </a:prstGeom>
          <a:solidFill>
            <a:srgbClr val="FFFFFF"/>
          </a:solidFill>
          <a:ln w="50800" cap="flat" cmpd="sng" algn="ctr">
            <a:solidFill>
              <a:srgbClr val="FF0000"/>
            </a:solidFill>
            <a:prstDash val="sysDash"/>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70C0"/>
                </a:solidFill>
                <a:effectLst/>
                <a:uLnTx/>
                <a:uFillTx/>
                <a:latin typeface="Arial"/>
                <a:ea typeface="Times New Roman" panose="02020603050405020304" pitchFamily="18" charset="0"/>
                <a:cs typeface="#9Slide03 Arima Madurai Black" panose="00000A00000000000000" pitchFamily="2" charset="-93"/>
              </a:rPr>
              <a:t>Nêu</a:t>
            </a:r>
            <a:r>
              <a:rPr kumimoji="0" lang="en-US" sz="3600" b="1" i="0" u="none" strike="noStrike" kern="1200" cap="none" spc="0" normalizeH="0" baseline="0" noProof="0" dirty="0">
                <a:ln>
                  <a:noFill/>
                </a:ln>
                <a:solidFill>
                  <a:srgbClr val="0070C0"/>
                </a:solidFill>
                <a:effectLst/>
                <a:uLnTx/>
                <a:uFillTx/>
                <a:latin typeface="Arial"/>
                <a:ea typeface="Times New Roman" panose="02020603050405020304" pitchFamily="18" charset="0"/>
                <a:cs typeface="#9Slide03 Arima Madurai Black" panose="00000A00000000000000" pitchFamily="2" charset="-93"/>
              </a:rPr>
              <a:t> </a:t>
            </a:r>
            <a:r>
              <a:rPr kumimoji="0" lang="en-US" sz="3600" b="1" i="0" u="none" strike="noStrike" kern="1200" cap="none" spc="0" normalizeH="0" baseline="0" noProof="0" dirty="0" err="1">
                <a:ln>
                  <a:noFill/>
                </a:ln>
                <a:solidFill>
                  <a:srgbClr val="0070C0"/>
                </a:solidFill>
                <a:effectLst/>
                <a:uLnTx/>
                <a:uFillTx/>
                <a:latin typeface="Arial"/>
                <a:ea typeface="Times New Roman" panose="02020603050405020304" pitchFamily="18" charset="0"/>
                <a:cs typeface="#9Slide03 Arima Madurai Black" panose="00000A00000000000000" pitchFamily="2" charset="-93"/>
              </a:rPr>
              <a:t>các</a:t>
            </a:r>
            <a:r>
              <a:rPr kumimoji="0" lang="en-US" sz="3600" b="1" i="0" u="none" strike="noStrike" kern="1200" cap="none" spc="0" normalizeH="0" baseline="0" noProof="0" dirty="0">
                <a:ln>
                  <a:noFill/>
                </a:ln>
                <a:solidFill>
                  <a:srgbClr val="0070C0"/>
                </a:solidFill>
                <a:effectLst/>
                <a:uLnTx/>
                <a:uFillTx/>
                <a:latin typeface="Arial"/>
                <a:ea typeface="Times New Roman" panose="02020603050405020304" pitchFamily="18" charset="0"/>
                <a:cs typeface="#9Slide03 Arima Madurai Black" panose="00000A00000000000000" pitchFamily="2" charset="-93"/>
              </a:rPr>
              <a:t> </a:t>
            </a:r>
            <a:r>
              <a:rPr kumimoji="0" lang="en-US" sz="3600" b="1" i="0" u="none" strike="noStrike" kern="1200" cap="none" spc="0" normalizeH="0" baseline="0" noProof="0" dirty="0" err="1">
                <a:ln>
                  <a:noFill/>
                </a:ln>
                <a:solidFill>
                  <a:srgbClr val="0070C0"/>
                </a:solidFill>
                <a:effectLst/>
                <a:uLnTx/>
                <a:uFillTx/>
                <a:latin typeface="Arial"/>
                <a:ea typeface="Times New Roman" panose="02020603050405020304" pitchFamily="18" charset="0"/>
                <a:cs typeface="#9Slide03 Arima Madurai Black" panose="00000A00000000000000" pitchFamily="2" charset="-93"/>
              </a:rPr>
              <a:t>dụng</a:t>
            </a:r>
            <a:r>
              <a:rPr kumimoji="0" lang="en-US" sz="3600" b="1" i="0" u="none" strike="noStrike" kern="1200" cap="none" spc="0" normalizeH="0" baseline="0" noProof="0" dirty="0">
                <a:ln>
                  <a:noFill/>
                </a:ln>
                <a:solidFill>
                  <a:srgbClr val="0070C0"/>
                </a:solidFill>
                <a:effectLst/>
                <a:uLnTx/>
                <a:uFillTx/>
                <a:latin typeface="Arial"/>
                <a:ea typeface="Times New Roman" panose="02020603050405020304" pitchFamily="18" charset="0"/>
                <a:cs typeface="#9Slide03 Arima Madurai Black" panose="00000A00000000000000" pitchFamily="2" charset="-93"/>
              </a:rPr>
              <a:t> </a:t>
            </a:r>
            <a:r>
              <a:rPr kumimoji="0" lang="en-US" sz="3600" b="1" i="0" u="none" strike="noStrike" kern="1200" cap="none" spc="0" normalizeH="0" baseline="0" noProof="0" dirty="0" err="1">
                <a:ln>
                  <a:noFill/>
                </a:ln>
                <a:solidFill>
                  <a:srgbClr val="0070C0"/>
                </a:solidFill>
                <a:effectLst/>
                <a:uLnTx/>
                <a:uFillTx/>
                <a:latin typeface="Arial"/>
                <a:ea typeface="Times New Roman" panose="02020603050405020304" pitchFamily="18" charset="0"/>
                <a:cs typeface="#9Slide03 Arima Madurai Black" panose="00000A00000000000000" pitchFamily="2" charset="-93"/>
              </a:rPr>
              <a:t>cụ</a:t>
            </a:r>
            <a:r>
              <a:rPr kumimoji="0" lang="en-US" sz="3600" b="1" i="0" u="none" strike="noStrike" kern="1200" cap="none" spc="0" normalizeH="0" baseline="0" noProof="0" dirty="0">
                <a:ln>
                  <a:noFill/>
                </a:ln>
                <a:solidFill>
                  <a:srgbClr val="0070C0"/>
                </a:solidFill>
                <a:effectLst/>
                <a:uLnTx/>
                <a:uFillTx/>
                <a:latin typeface="Arial"/>
                <a:ea typeface="Times New Roman" panose="02020603050405020304" pitchFamily="18" charset="0"/>
                <a:cs typeface="#9Slide03 Arima Madurai Black" panose="00000A00000000000000" pitchFamily="2" charset="-93"/>
              </a:rPr>
              <a:t> </a:t>
            </a:r>
            <a:r>
              <a:rPr kumimoji="0" lang="en-US" sz="3600" b="1" i="0" u="none" strike="noStrike" kern="1200" cap="none" spc="0" normalizeH="0" baseline="0" noProof="0" dirty="0" err="1">
                <a:ln>
                  <a:noFill/>
                </a:ln>
                <a:solidFill>
                  <a:srgbClr val="0070C0"/>
                </a:solidFill>
                <a:effectLst/>
                <a:uLnTx/>
                <a:uFillTx/>
                <a:latin typeface="Arial"/>
                <a:ea typeface="Times New Roman" panose="02020603050405020304" pitchFamily="18" charset="0"/>
                <a:cs typeface="#9Slide03 Arima Madurai Black" panose="00000A00000000000000" pitchFamily="2" charset="-93"/>
              </a:rPr>
              <a:t>thí</a:t>
            </a:r>
            <a:r>
              <a:rPr kumimoji="0" lang="en-US" sz="3600" b="1" i="0" u="none" strike="noStrike" kern="1200" cap="none" spc="0" normalizeH="0" baseline="0" noProof="0" dirty="0">
                <a:ln>
                  <a:noFill/>
                </a:ln>
                <a:solidFill>
                  <a:srgbClr val="0070C0"/>
                </a:solidFill>
                <a:effectLst/>
                <a:uLnTx/>
                <a:uFillTx/>
                <a:latin typeface="Arial"/>
                <a:ea typeface="Times New Roman" panose="02020603050405020304" pitchFamily="18" charset="0"/>
                <a:cs typeface="#9Slide03 Arima Madurai Black" panose="00000A00000000000000" pitchFamily="2" charset="-93"/>
              </a:rPr>
              <a:t> </a:t>
            </a:r>
            <a:r>
              <a:rPr kumimoji="0" lang="en-US" sz="3600" b="1" i="0" u="none" strike="noStrike" kern="1200" cap="none" spc="0" normalizeH="0" baseline="0" noProof="0" dirty="0" err="1">
                <a:ln>
                  <a:noFill/>
                </a:ln>
                <a:solidFill>
                  <a:srgbClr val="0070C0"/>
                </a:solidFill>
                <a:effectLst/>
                <a:uLnTx/>
                <a:uFillTx/>
                <a:latin typeface="Arial"/>
                <a:ea typeface="Times New Roman" panose="02020603050405020304" pitchFamily="18" charset="0"/>
                <a:cs typeface="#9Slide03 Arima Madurai Black" panose="00000A00000000000000" pitchFamily="2" charset="-93"/>
              </a:rPr>
              <a:t>nghiệm</a:t>
            </a:r>
            <a:r>
              <a:rPr kumimoji="0" lang="en-US" sz="3600" b="1" i="0" u="none" strike="noStrike" kern="1200" cap="none" spc="0" normalizeH="0" baseline="0" noProof="0" dirty="0">
                <a:ln>
                  <a:noFill/>
                </a:ln>
                <a:solidFill>
                  <a:srgbClr val="0070C0"/>
                </a:solidFill>
                <a:effectLst/>
                <a:uLnTx/>
                <a:uFillTx/>
                <a:latin typeface="Arial"/>
                <a:ea typeface="Times New Roman" panose="02020603050405020304" pitchFamily="18" charset="0"/>
                <a:cs typeface="#9Slide03 Arima Madurai Black" panose="00000A00000000000000" pitchFamily="2" charset="-93"/>
              </a:rPr>
              <a:t> </a:t>
            </a:r>
            <a:r>
              <a:rPr kumimoji="0" lang="en-US" sz="3600" b="1" i="0" u="none" strike="noStrike" kern="1200" cap="none" spc="0" normalizeH="0" baseline="0" noProof="0" dirty="0" err="1">
                <a:ln>
                  <a:noFill/>
                </a:ln>
                <a:solidFill>
                  <a:srgbClr val="0070C0"/>
                </a:solidFill>
                <a:effectLst/>
                <a:uLnTx/>
                <a:uFillTx/>
                <a:latin typeface="Arial"/>
                <a:ea typeface="Times New Roman" panose="02020603050405020304" pitchFamily="18" charset="0"/>
                <a:cs typeface="#9Slide03 Arima Madurai Black" panose="00000A00000000000000" pitchFamily="2" charset="-93"/>
              </a:rPr>
              <a:t>dùng</a:t>
            </a:r>
            <a:r>
              <a:rPr kumimoji="0" lang="en-US" sz="3600" b="1" i="0" u="none" strike="noStrike" kern="1200" cap="none" spc="0" normalizeH="0" baseline="0" noProof="0" dirty="0">
                <a:ln>
                  <a:noFill/>
                </a:ln>
                <a:solidFill>
                  <a:srgbClr val="0070C0"/>
                </a:solidFill>
                <a:effectLst/>
                <a:uLnTx/>
                <a:uFillTx/>
                <a:latin typeface="Arial"/>
                <a:ea typeface="Times New Roman" panose="02020603050405020304" pitchFamily="18" charset="0"/>
                <a:cs typeface="#9Slide03 Arima Madurai Black" panose="00000A00000000000000" pitchFamily="2" charset="-93"/>
              </a:rPr>
              <a:t> </a:t>
            </a:r>
            <a:r>
              <a:rPr kumimoji="0" lang="en-US" sz="3600" b="1" i="0" u="none" strike="noStrike" kern="1200" cap="none" spc="0" normalizeH="0" baseline="0" noProof="0" dirty="0" err="1">
                <a:ln>
                  <a:noFill/>
                </a:ln>
                <a:solidFill>
                  <a:srgbClr val="0070C0"/>
                </a:solidFill>
                <a:effectLst/>
                <a:uLnTx/>
                <a:uFillTx/>
                <a:latin typeface="Arial"/>
                <a:ea typeface="Times New Roman" panose="02020603050405020304" pitchFamily="18" charset="0"/>
                <a:cs typeface="#9Slide03 Arima Madurai Black" panose="00000A00000000000000" pitchFamily="2" charset="-93"/>
              </a:rPr>
              <a:t>trong</a:t>
            </a:r>
            <a:r>
              <a:rPr kumimoji="0" lang="en-US" sz="3600" b="1" i="0" u="none" strike="noStrike" kern="1200" cap="none" spc="0" normalizeH="0" baseline="0" noProof="0" dirty="0">
                <a:ln>
                  <a:noFill/>
                </a:ln>
                <a:solidFill>
                  <a:srgbClr val="0070C0"/>
                </a:solidFill>
                <a:effectLst/>
                <a:uLnTx/>
                <a:uFillTx/>
                <a:latin typeface="Arial"/>
                <a:ea typeface="Times New Roman" panose="02020603050405020304" pitchFamily="18" charset="0"/>
                <a:cs typeface="#9Slide03 Arima Madurai Black" panose="00000A00000000000000" pitchFamily="2" charset="-93"/>
              </a:rPr>
              <a:t> </a:t>
            </a:r>
            <a:r>
              <a:rPr kumimoji="0" lang="en-US" sz="3600" b="1" i="0" u="none" strike="noStrike" kern="1200" cap="none" spc="0" normalizeH="0" baseline="0" noProof="0" dirty="0" err="1">
                <a:ln>
                  <a:noFill/>
                </a:ln>
                <a:solidFill>
                  <a:srgbClr val="0070C0"/>
                </a:solidFill>
                <a:effectLst/>
                <a:uLnTx/>
                <a:uFillTx/>
                <a:latin typeface="Arial"/>
                <a:ea typeface="Times New Roman" panose="02020603050405020304" pitchFamily="18" charset="0"/>
                <a:cs typeface="#9Slide03 Arima Madurai Black" panose="00000A00000000000000" pitchFamily="2" charset="-93"/>
              </a:rPr>
              <a:t>bài</a:t>
            </a:r>
            <a:r>
              <a:rPr kumimoji="0" lang="en-US" sz="3600" b="1" i="0" u="none" strike="noStrike" kern="1200" cap="none" spc="0" normalizeH="0" baseline="0" noProof="0" dirty="0">
                <a:ln>
                  <a:noFill/>
                </a:ln>
                <a:solidFill>
                  <a:srgbClr val="0070C0"/>
                </a:solidFill>
                <a:effectLst/>
                <a:uLnTx/>
                <a:uFillTx/>
                <a:latin typeface="Arial"/>
                <a:ea typeface="Times New Roman" panose="02020603050405020304" pitchFamily="18" charset="0"/>
                <a:cs typeface="#9Slide03 Arima Madurai Black" panose="00000A00000000000000" pitchFamily="2" charset="-93"/>
              </a:rPr>
              <a:t> </a:t>
            </a:r>
            <a:r>
              <a:rPr kumimoji="0" lang="en-US" sz="3600" b="1" i="0" u="none" strike="noStrike" kern="1200" cap="none" spc="0" normalizeH="0" baseline="0" noProof="0" dirty="0" err="1">
                <a:ln>
                  <a:noFill/>
                </a:ln>
                <a:solidFill>
                  <a:srgbClr val="0070C0"/>
                </a:solidFill>
                <a:effectLst/>
                <a:uLnTx/>
                <a:uFillTx/>
                <a:latin typeface="Arial"/>
                <a:ea typeface="Times New Roman" panose="02020603050405020304" pitchFamily="18" charset="0"/>
                <a:cs typeface="#9Slide03 Arima Madurai Black" panose="00000A00000000000000" pitchFamily="2" charset="-93"/>
              </a:rPr>
              <a:t>thực</a:t>
            </a:r>
            <a:r>
              <a:rPr kumimoji="0" lang="en-US" sz="3600" b="1" i="0" u="none" strike="noStrike" kern="1200" cap="none" spc="0" normalizeH="0" baseline="0" noProof="0" dirty="0">
                <a:ln>
                  <a:noFill/>
                </a:ln>
                <a:solidFill>
                  <a:srgbClr val="0070C0"/>
                </a:solidFill>
                <a:effectLst/>
                <a:uLnTx/>
                <a:uFillTx/>
                <a:latin typeface="Arial"/>
                <a:ea typeface="Times New Roman" panose="02020603050405020304" pitchFamily="18" charset="0"/>
                <a:cs typeface="#9Slide03 Arima Madurai Black" panose="00000A00000000000000" pitchFamily="2" charset="-93"/>
              </a:rPr>
              <a:t> </a:t>
            </a:r>
            <a:r>
              <a:rPr kumimoji="0" lang="en-US" sz="3600" b="1" i="0" u="none" strike="noStrike" kern="1200" cap="none" spc="0" normalizeH="0" baseline="0" noProof="0" dirty="0" err="1">
                <a:ln>
                  <a:noFill/>
                </a:ln>
                <a:solidFill>
                  <a:srgbClr val="0070C0"/>
                </a:solidFill>
                <a:effectLst/>
                <a:uLnTx/>
                <a:uFillTx/>
                <a:latin typeface="Arial"/>
                <a:ea typeface="Times New Roman" panose="02020603050405020304" pitchFamily="18" charset="0"/>
                <a:cs typeface="#9Slide03 Arima Madurai Black" panose="00000A00000000000000" pitchFamily="2" charset="-93"/>
              </a:rPr>
              <a:t>hành</a:t>
            </a:r>
            <a:r>
              <a:rPr kumimoji="0" lang="en-US" sz="3600" b="1" i="0" u="none" strike="noStrike" kern="1200" cap="none" spc="0" normalizeH="0" baseline="0" noProof="0" dirty="0">
                <a:ln>
                  <a:noFill/>
                </a:ln>
                <a:solidFill>
                  <a:srgbClr val="0070C0"/>
                </a:solidFill>
                <a:effectLst/>
                <a:uLnTx/>
                <a:uFillTx/>
                <a:latin typeface="Arial"/>
                <a:ea typeface="Times New Roman" panose="02020603050405020304" pitchFamily="18" charset="0"/>
                <a:cs typeface="#9Slide03 Arima Madurai Black" panose="00000A00000000000000" pitchFamily="2" charset="-93"/>
              </a:rPr>
              <a:t>.</a:t>
            </a:r>
            <a:endParaRPr kumimoji="0" lang="vi-VN" sz="36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endParaRPr>
          </a:p>
        </p:txBody>
      </p:sp>
      <p:grpSp>
        <p:nvGrpSpPr>
          <p:cNvPr id="5" name="Google Shape;261;p35" descr="n88 zalo Sel Nghieu">
            <a:extLst>
              <a:ext uri="{FF2B5EF4-FFF2-40B4-BE49-F238E27FC236}">
                <a16:creationId xmlns:a16="http://schemas.microsoft.com/office/drawing/2014/main" id="{B43A4FD6-A113-4752-9D1C-5A96E995E6AA}"/>
              </a:ext>
            </a:extLst>
          </p:cNvPr>
          <p:cNvGrpSpPr/>
          <p:nvPr/>
        </p:nvGrpSpPr>
        <p:grpSpPr>
          <a:xfrm>
            <a:off x="187050" y="45020"/>
            <a:ext cx="3014660" cy="955871"/>
            <a:chOff x="1196025" y="2012250"/>
            <a:chExt cx="2821234" cy="727040"/>
          </a:xfrm>
        </p:grpSpPr>
        <p:sp>
          <p:nvSpPr>
            <p:cNvPr id="6" name="Google Shape;262;p35">
              <a:extLst>
                <a:ext uri="{FF2B5EF4-FFF2-40B4-BE49-F238E27FC236}">
                  <a16:creationId xmlns:a16="http://schemas.microsoft.com/office/drawing/2014/main" id="{6A00E40D-05CC-4C8D-9807-E0EEC8D3A404}"/>
                </a:ext>
              </a:extLst>
            </p:cNvPr>
            <p:cNvSpPr/>
            <p:nvPr/>
          </p:nvSpPr>
          <p:spPr>
            <a:xfrm rot="-991">
              <a:off x="1196025" y="201265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mn-cs"/>
              </a:endParaRPr>
            </a:p>
          </p:txBody>
        </p:sp>
        <p:sp>
          <p:nvSpPr>
            <p:cNvPr id="7" name="Google Shape;263;p35">
              <a:extLst>
                <a:ext uri="{FF2B5EF4-FFF2-40B4-BE49-F238E27FC236}">
                  <a16:creationId xmlns:a16="http://schemas.microsoft.com/office/drawing/2014/main" id="{1D70D5C1-96EF-42CA-8FEF-7DBA0287536F}"/>
                </a:ext>
              </a:extLst>
            </p:cNvPr>
            <p:cNvSpPr/>
            <p:nvPr/>
          </p:nvSpPr>
          <p:spPr>
            <a:xfrm rot="-991">
              <a:off x="1196025" y="218020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mn-cs"/>
              </a:endParaRPr>
            </a:p>
          </p:txBody>
        </p:sp>
      </p:grpSp>
      <p:sp>
        <p:nvSpPr>
          <p:cNvPr id="9" name="TextBox 8" descr="n88 zalo Sel Nghieu">
            <a:extLst>
              <a:ext uri="{FF2B5EF4-FFF2-40B4-BE49-F238E27FC236}">
                <a16:creationId xmlns:a16="http://schemas.microsoft.com/office/drawing/2014/main" id="{5DC4BF7E-61DA-41AF-A12D-3447AFEC21E8}"/>
              </a:ext>
            </a:extLst>
          </p:cNvPr>
          <p:cNvSpPr txBox="1"/>
          <p:nvPr/>
        </p:nvSpPr>
        <p:spPr>
          <a:xfrm>
            <a:off x="413780" y="295663"/>
            <a:ext cx="32019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9Slide03 AmpleSoft Bold" panose="02000000000000000000" pitchFamily="2" charset="-93"/>
                <a:ea typeface="+mn-ea"/>
                <a:cs typeface="+mn-cs"/>
              </a:rPr>
              <a:t>Thảo</a:t>
            </a:r>
            <a:r>
              <a:rPr kumimoji="0" lang="en-US" sz="2800" b="0" i="0" u="none" strike="noStrike" kern="1200" cap="none" spc="0" normalizeH="0" baseline="0" noProof="0" dirty="0">
                <a:ln>
                  <a:noFill/>
                </a:ln>
                <a:solidFill>
                  <a:srgbClr val="FFFFFF"/>
                </a:solidFill>
                <a:effectLst/>
                <a:uLnTx/>
                <a:uFillTx/>
                <a:latin typeface="#9Slide03 AmpleSoft Bold" panose="02000000000000000000" pitchFamily="2" charset="-93"/>
                <a:ea typeface="+mn-ea"/>
                <a:cs typeface="+mn-cs"/>
              </a:rPr>
              <a:t> </a:t>
            </a:r>
            <a:r>
              <a:rPr kumimoji="0" lang="en-US" sz="2800" b="0" i="0" u="none" strike="noStrike" kern="1200" cap="none" spc="0" normalizeH="0" baseline="0" noProof="0" dirty="0" err="1">
                <a:ln>
                  <a:noFill/>
                </a:ln>
                <a:solidFill>
                  <a:srgbClr val="FFFFFF"/>
                </a:solidFill>
                <a:effectLst/>
                <a:uLnTx/>
                <a:uFillTx/>
                <a:latin typeface="#9Slide03 AmpleSoft Bold" panose="02000000000000000000" pitchFamily="2" charset="-93"/>
                <a:ea typeface="+mn-ea"/>
                <a:cs typeface="+mn-cs"/>
              </a:rPr>
              <a:t>luận</a:t>
            </a:r>
            <a:r>
              <a:rPr kumimoji="0" lang="en-US" sz="2800" b="0" i="0" u="none" strike="noStrike" kern="1200" cap="none" spc="0" normalizeH="0" baseline="0" noProof="0" dirty="0">
                <a:ln>
                  <a:noFill/>
                </a:ln>
                <a:solidFill>
                  <a:srgbClr val="FFFFFF"/>
                </a:solidFill>
                <a:effectLst/>
                <a:uLnTx/>
                <a:uFillTx/>
                <a:latin typeface="#9Slide03 AmpleSoft Bold" panose="02000000000000000000" pitchFamily="2" charset="-93"/>
                <a:ea typeface="+mn-ea"/>
                <a:cs typeface="+mn-cs"/>
              </a:rPr>
              <a:t> </a:t>
            </a:r>
            <a:r>
              <a:rPr kumimoji="0" lang="en-US" sz="2800" b="0" i="0" u="none" strike="noStrike" kern="1200" cap="none" spc="0" normalizeH="0" baseline="0" noProof="0" dirty="0" err="1">
                <a:ln>
                  <a:noFill/>
                </a:ln>
                <a:solidFill>
                  <a:srgbClr val="FFFFFF"/>
                </a:solidFill>
                <a:effectLst/>
                <a:uLnTx/>
                <a:uFillTx/>
                <a:latin typeface="#9Slide03 AmpleSoft Bold" panose="02000000000000000000" pitchFamily="2" charset="-93"/>
                <a:ea typeface="+mn-ea"/>
                <a:cs typeface="+mn-cs"/>
              </a:rPr>
              <a:t>nhóm</a:t>
            </a:r>
            <a:endParaRPr kumimoji="0" lang="vi-VN" sz="2800" b="0" i="0" u="none" strike="noStrike" kern="1200" cap="none" spc="0" normalizeH="0" baseline="0" noProof="0" dirty="0">
              <a:ln>
                <a:noFill/>
              </a:ln>
              <a:solidFill>
                <a:srgbClr val="FFFFFF"/>
              </a:solidFill>
              <a:effectLst/>
              <a:uLnTx/>
              <a:uFillTx/>
              <a:latin typeface="#9Slide03 AmpleSoft Bold" panose="02000000000000000000" pitchFamily="2" charset="-93"/>
              <a:ea typeface="+mn-ea"/>
              <a:cs typeface="+mn-cs"/>
            </a:endParaRPr>
          </a:p>
        </p:txBody>
      </p:sp>
      <p:pic>
        <p:nvPicPr>
          <p:cNvPr id="14" name="Picture 2" descr="n88 zalo Sel Nghieu">
            <a:extLst>
              <a:ext uri="{FF2B5EF4-FFF2-40B4-BE49-F238E27FC236}">
                <a16:creationId xmlns:a16="http://schemas.microsoft.com/office/drawing/2014/main" id="{01D88A77-3175-466E-866D-F6BA359FD0BA}"/>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5075" b="91234" l="5814" r="91628">
                        <a14:foregroundMark x1="5930" y1="53287" x2="5930" y2="53287"/>
                        <a14:foregroundMark x1="33953" y1="8074" x2="33953" y2="8074"/>
                        <a14:foregroundMark x1="76279" y1="5075" x2="76279" y2="5075"/>
                        <a14:foregroundMark x1="91744" y1="54556" x2="91744" y2="54556"/>
                        <a14:foregroundMark x1="66047" y1="91234" x2="66047" y2="91234"/>
                      </a14:backgroundRemoval>
                    </a14:imgEffect>
                  </a14:imgLayer>
                </a14:imgProps>
              </a:ext>
              <a:ext uri="{28A0092B-C50C-407E-A947-70E740481C1C}">
                <a14:useLocalDpi xmlns:a14="http://schemas.microsoft.com/office/drawing/2010/main" val="0"/>
              </a:ext>
            </a:extLst>
          </a:blip>
          <a:srcRect b="8021"/>
          <a:stretch/>
        </p:blipFill>
        <p:spPr bwMode="auto">
          <a:xfrm>
            <a:off x="413780" y="1145881"/>
            <a:ext cx="1999884" cy="18544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descr="n88 zalo Sel Nghieu"/>
          <p:cNvSpPr txBox="1"/>
          <p:nvPr/>
        </p:nvSpPr>
        <p:spPr>
          <a:xfrm>
            <a:off x="2533337" y="1331144"/>
            <a:ext cx="25926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a:ea typeface="+mn-ea"/>
                <a:cs typeface="+mn-cs"/>
              </a:rPr>
              <a:t>-  </a:t>
            </a:r>
            <a:r>
              <a:rPr kumimoji="0" lang="en-US" sz="2400" b="1" i="0" u="none" strike="noStrike" kern="1200" cap="none" spc="0" normalizeH="0" baseline="0" noProof="0" dirty="0" err="1">
                <a:ln>
                  <a:noFill/>
                </a:ln>
                <a:solidFill>
                  <a:srgbClr val="0070C0"/>
                </a:solidFill>
                <a:effectLst/>
                <a:uLnTx/>
                <a:uFillTx/>
                <a:latin typeface="Arial"/>
                <a:ea typeface="+mn-ea"/>
                <a:cs typeface="+mn-cs"/>
              </a:rPr>
              <a:t>Bảng</a:t>
            </a:r>
            <a:r>
              <a:rPr kumimoji="0" lang="en-US" sz="2400" b="1" i="0" u="none" strike="noStrike" kern="1200" cap="none" spc="0" normalizeH="0" baseline="0" noProof="0" dirty="0">
                <a:ln>
                  <a:noFill/>
                </a:ln>
                <a:solidFill>
                  <a:srgbClr val="0070C0"/>
                </a:solidFill>
                <a:effectLst/>
                <a:uLnTx/>
                <a:uFillTx/>
                <a:latin typeface="Arial"/>
                <a:ea typeface="+mn-ea"/>
                <a:cs typeface="+mn-cs"/>
              </a:rPr>
              <a:t> </a:t>
            </a:r>
            <a:r>
              <a:rPr kumimoji="0" lang="en-US" sz="2400" b="1" i="0" u="none" strike="noStrike" kern="1200" cap="none" spc="0" normalizeH="0" baseline="0" noProof="0" dirty="0" err="1">
                <a:ln>
                  <a:noFill/>
                </a:ln>
                <a:solidFill>
                  <a:srgbClr val="0070C0"/>
                </a:solidFill>
                <a:effectLst/>
                <a:uLnTx/>
                <a:uFillTx/>
                <a:latin typeface="Arial"/>
                <a:ea typeface="+mn-ea"/>
                <a:cs typeface="+mn-cs"/>
              </a:rPr>
              <a:t>thép</a:t>
            </a:r>
            <a:r>
              <a:rPr kumimoji="0" lang="en-US" sz="2400" b="1" i="0" u="none" strike="noStrike" kern="1200" cap="none" spc="0" normalizeH="0" baseline="0" noProof="0" dirty="0">
                <a:ln>
                  <a:noFill/>
                </a:ln>
                <a:solidFill>
                  <a:srgbClr val="0070C0"/>
                </a:solidFill>
                <a:effectLst/>
                <a:uLnTx/>
                <a:uFillTx/>
                <a:latin typeface="Arial"/>
                <a:ea typeface="+mn-ea"/>
                <a:cs typeface="+mn-cs"/>
              </a:rPr>
              <a:t> (1)</a:t>
            </a:r>
          </a:p>
        </p:txBody>
      </p:sp>
      <p:sp>
        <p:nvSpPr>
          <p:cNvPr id="11" name="TextBox 10" descr="n88 zalo Sel Nghieu"/>
          <p:cNvSpPr txBox="1"/>
          <p:nvPr/>
        </p:nvSpPr>
        <p:spPr>
          <a:xfrm>
            <a:off x="2517884" y="1899157"/>
            <a:ext cx="5314224"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a:ea typeface="+mn-ea"/>
                <a:cs typeface="+mn-cs"/>
              </a:rPr>
              <a:t>- Hai </a:t>
            </a:r>
            <a:r>
              <a:rPr kumimoji="0" lang="en-US" sz="2400" b="1" i="0" u="none" strike="noStrike" kern="1200" cap="none" spc="0" normalizeH="0" baseline="0" noProof="0" dirty="0" err="1">
                <a:ln>
                  <a:noFill/>
                </a:ln>
                <a:solidFill>
                  <a:srgbClr val="0070C0"/>
                </a:solidFill>
                <a:effectLst/>
                <a:uLnTx/>
                <a:uFillTx/>
                <a:latin typeface="Arial"/>
                <a:ea typeface="+mn-ea"/>
                <a:cs typeface="+mn-cs"/>
              </a:rPr>
              <a:t>lò</a:t>
            </a:r>
            <a:r>
              <a:rPr kumimoji="0" lang="en-US" sz="2400" b="1" i="0" u="none" strike="noStrike" kern="1200" cap="none" spc="0" normalizeH="0" noProof="0" dirty="0">
                <a:ln>
                  <a:noFill/>
                </a:ln>
                <a:solidFill>
                  <a:srgbClr val="0070C0"/>
                </a:solidFill>
                <a:effectLst/>
                <a:uLnTx/>
                <a:uFillTx/>
                <a:latin typeface="Arial"/>
                <a:ea typeface="+mn-ea"/>
                <a:cs typeface="+mn-cs"/>
              </a:rPr>
              <a:t> xo </a:t>
            </a:r>
            <a:r>
              <a:rPr kumimoji="0" lang="en-US" sz="2400" b="1" i="0" u="none" strike="noStrike" kern="1200" cap="none" spc="0" normalizeH="0" noProof="0" dirty="0" err="1">
                <a:ln>
                  <a:noFill/>
                </a:ln>
                <a:solidFill>
                  <a:srgbClr val="0070C0"/>
                </a:solidFill>
                <a:effectLst/>
                <a:uLnTx/>
                <a:uFillTx/>
                <a:latin typeface="Arial"/>
                <a:ea typeface="+mn-ea"/>
                <a:cs typeface="+mn-cs"/>
              </a:rPr>
              <a:t>xoắn</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chịu</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được</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lực</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kéo</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tối</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đa</a:t>
            </a:r>
            <a:r>
              <a:rPr kumimoji="0" lang="en-US" sz="2400" b="1" i="0" u="none" strike="noStrike" kern="1200" cap="none" spc="0" normalizeH="0" noProof="0" dirty="0">
                <a:ln>
                  <a:noFill/>
                </a:ln>
                <a:solidFill>
                  <a:srgbClr val="0070C0"/>
                </a:solidFill>
                <a:effectLst/>
                <a:uLnTx/>
                <a:uFillTx/>
                <a:latin typeface="Arial"/>
                <a:ea typeface="+mn-ea"/>
                <a:cs typeface="+mn-cs"/>
              </a:rPr>
              <a:t> 5 N, </a:t>
            </a:r>
            <a:r>
              <a:rPr kumimoji="0" lang="en-US" sz="2400" b="1" i="0" u="none" strike="noStrike" kern="1200" cap="none" spc="0" normalizeH="0" noProof="0" dirty="0" err="1">
                <a:ln>
                  <a:noFill/>
                </a:ln>
                <a:solidFill>
                  <a:srgbClr val="0070C0"/>
                </a:solidFill>
                <a:effectLst/>
                <a:uLnTx/>
                <a:uFillTx/>
                <a:latin typeface="Arial"/>
                <a:ea typeface="+mn-ea"/>
                <a:cs typeface="+mn-cs"/>
              </a:rPr>
              <a:t>dài</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khoảng</a:t>
            </a:r>
            <a:r>
              <a:rPr kumimoji="0" lang="en-US" sz="2400" b="1" i="0" u="none" strike="noStrike" kern="1200" cap="none" spc="0" normalizeH="0" noProof="0" dirty="0">
                <a:ln>
                  <a:noFill/>
                </a:ln>
                <a:solidFill>
                  <a:srgbClr val="0070C0"/>
                </a:solidFill>
                <a:effectLst/>
                <a:uLnTx/>
                <a:uFillTx/>
                <a:latin typeface="Arial"/>
                <a:ea typeface="+mn-ea"/>
                <a:cs typeface="+mn-cs"/>
              </a:rPr>
              <a:t> 60 mm</a:t>
            </a:r>
            <a:r>
              <a:rPr kumimoji="0" lang="en-US" sz="2400" b="1" i="0" u="none" strike="noStrike" kern="1200" cap="none" spc="0" normalizeH="0" baseline="0" noProof="0" dirty="0">
                <a:ln>
                  <a:noFill/>
                </a:ln>
                <a:solidFill>
                  <a:srgbClr val="0070C0"/>
                </a:solidFill>
                <a:effectLst/>
                <a:uLnTx/>
                <a:uFillTx/>
                <a:latin typeface="Arial"/>
                <a:ea typeface="+mn-ea"/>
                <a:cs typeface="+mn-cs"/>
              </a:rPr>
              <a:t> (2)</a:t>
            </a:r>
          </a:p>
        </p:txBody>
      </p:sp>
      <p:sp>
        <p:nvSpPr>
          <p:cNvPr id="12" name="TextBox 11" descr="n88 zalo Sel Nghieu"/>
          <p:cNvSpPr txBox="1"/>
          <p:nvPr/>
        </p:nvSpPr>
        <p:spPr>
          <a:xfrm>
            <a:off x="2533337" y="2893575"/>
            <a:ext cx="5298771"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a:ea typeface="+mn-ea"/>
                <a:cs typeface="+mn-cs"/>
              </a:rPr>
              <a:t>- </a:t>
            </a:r>
            <a:r>
              <a:rPr kumimoji="0" lang="en-US" sz="2400" b="1" i="0" u="none" strike="noStrike" kern="1200" cap="none" spc="0" normalizeH="0" baseline="0" noProof="0" dirty="0" err="1">
                <a:ln>
                  <a:noFill/>
                </a:ln>
                <a:solidFill>
                  <a:srgbClr val="0070C0"/>
                </a:solidFill>
                <a:effectLst/>
                <a:uLnTx/>
                <a:uFillTx/>
                <a:latin typeface="Arial"/>
                <a:ea typeface="+mn-ea"/>
                <a:cs typeface="+mn-cs"/>
              </a:rPr>
              <a:t>Thanh</a:t>
            </a:r>
            <a:r>
              <a:rPr kumimoji="0" lang="en-US" sz="2400" b="1" i="0" u="none" strike="noStrike" kern="1200" cap="none" spc="0" normalizeH="0" baseline="0" noProof="0" dirty="0">
                <a:ln>
                  <a:noFill/>
                </a:ln>
                <a:solidFill>
                  <a:srgbClr val="0070C0"/>
                </a:solidFill>
                <a:effectLst/>
                <a:uLnTx/>
                <a:uFillTx/>
                <a:latin typeface="Arial"/>
                <a:ea typeface="+mn-ea"/>
                <a:cs typeface="+mn-cs"/>
              </a:rPr>
              <a:t> </a:t>
            </a:r>
            <a:r>
              <a:rPr kumimoji="0" lang="en-US" sz="2400" b="1" i="0" u="none" strike="noStrike" kern="1200" cap="none" spc="0" normalizeH="0" baseline="0" noProof="0" dirty="0" err="1">
                <a:ln>
                  <a:noFill/>
                </a:ln>
                <a:solidFill>
                  <a:srgbClr val="0070C0"/>
                </a:solidFill>
                <a:effectLst/>
                <a:uLnTx/>
                <a:uFillTx/>
                <a:latin typeface="Arial"/>
                <a:ea typeface="+mn-ea"/>
                <a:cs typeface="+mn-cs"/>
              </a:rPr>
              <a:t>treo</a:t>
            </a:r>
            <a:r>
              <a:rPr kumimoji="0" lang="en-US" sz="2400" b="1" i="0" u="none" strike="noStrike" kern="1200" cap="none" spc="0" normalizeH="0" baseline="0" noProof="0" dirty="0">
                <a:ln>
                  <a:noFill/>
                </a:ln>
                <a:solidFill>
                  <a:srgbClr val="0070C0"/>
                </a:solidFill>
                <a:effectLst/>
                <a:uLnTx/>
                <a:uFillTx/>
                <a:latin typeface="Arial"/>
                <a:ea typeface="+mn-ea"/>
                <a:cs typeface="+mn-cs"/>
              </a:rPr>
              <a:t> </a:t>
            </a:r>
            <a:r>
              <a:rPr kumimoji="0" lang="en-US" sz="2400" b="1" i="0" u="none" strike="noStrike" kern="1200" cap="none" spc="0" normalizeH="0" baseline="0" noProof="0" dirty="0" err="1">
                <a:ln>
                  <a:noFill/>
                </a:ln>
                <a:solidFill>
                  <a:srgbClr val="0070C0"/>
                </a:solidFill>
                <a:effectLst/>
                <a:uLnTx/>
                <a:uFillTx/>
                <a:latin typeface="Arial"/>
                <a:ea typeface="+mn-ea"/>
                <a:cs typeface="+mn-cs"/>
              </a:rPr>
              <a:t>nhẹ</a:t>
            </a:r>
            <a:r>
              <a:rPr kumimoji="0" lang="en-US" sz="2400" b="1" i="0" u="none" strike="noStrike" kern="1200" cap="none" spc="0" normalizeH="0" baseline="0" noProof="0" dirty="0">
                <a:ln>
                  <a:noFill/>
                </a:ln>
                <a:solidFill>
                  <a:srgbClr val="0070C0"/>
                </a:solidFill>
                <a:effectLst/>
                <a:uLnTx/>
                <a:uFillTx/>
                <a:latin typeface="Arial"/>
                <a:ea typeface="+mn-ea"/>
                <a:cs typeface="+mn-cs"/>
              </a:rPr>
              <a:t>,</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cứng</a:t>
            </a:r>
            <a:r>
              <a:rPr lang="en-US" sz="2400" b="1" dirty="0">
                <a:solidFill>
                  <a:srgbClr val="0070C0"/>
                </a:solidFill>
                <a:latin typeface="Arial"/>
              </a:rPr>
              <a:t>, </a:t>
            </a:r>
            <a:r>
              <a:rPr lang="en-US" sz="2400" b="1" dirty="0" err="1">
                <a:solidFill>
                  <a:srgbClr val="0070C0"/>
                </a:solidFill>
                <a:latin typeface="Arial"/>
              </a:rPr>
              <a:t>dài</a:t>
            </a:r>
            <a:r>
              <a:rPr lang="en-US" sz="2400" b="1" dirty="0">
                <a:solidFill>
                  <a:srgbClr val="0070C0"/>
                </a:solidFill>
                <a:latin typeface="Arial"/>
              </a:rPr>
              <a:t> 400 mm. </a:t>
            </a:r>
            <a:r>
              <a:rPr lang="en-US" sz="2400" b="1" dirty="0" err="1">
                <a:solidFill>
                  <a:srgbClr val="0070C0"/>
                </a:solidFill>
                <a:latin typeface="Arial"/>
              </a:rPr>
              <a:t>Trên</a:t>
            </a:r>
            <a:r>
              <a:rPr lang="en-US" sz="2400" b="1" dirty="0">
                <a:solidFill>
                  <a:srgbClr val="0070C0"/>
                </a:solidFill>
                <a:latin typeface="Arial"/>
              </a:rPr>
              <a:t> </a:t>
            </a:r>
            <a:r>
              <a:rPr lang="en-US" sz="2400" b="1" dirty="0" err="1">
                <a:solidFill>
                  <a:srgbClr val="0070C0"/>
                </a:solidFill>
                <a:latin typeface="Arial"/>
              </a:rPr>
              <a:t>thanh</a:t>
            </a:r>
            <a:r>
              <a:rPr lang="en-US" sz="2400" b="1" dirty="0">
                <a:solidFill>
                  <a:srgbClr val="0070C0"/>
                </a:solidFill>
                <a:latin typeface="Arial"/>
              </a:rPr>
              <a:t> </a:t>
            </a:r>
            <a:r>
              <a:rPr lang="en-US" sz="2400" b="1" dirty="0" err="1">
                <a:solidFill>
                  <a:srgbClr val="0070C0"/>
                </a:solidFill>
                <a:latin typeface="Arial"/>
              </a:rPr>
              <a:t>có</a:t>
            </a:r>
            <a:r>
              <a:rPr lang="en-US" sz="2400" b="1" dirty="0">
                <a:solidFill>
                  <a:srgbClr val="0070C0"/>
                </a:solidFill>
                <a:latin typeface="Arial"/>
              </a:rPr>
              <a:t> </a:t>
            </a:r>
            <a:r>
              <a:rPr lang="en-US" sz="2400" b="1" dirty="0" err="1">
                <a:solidFill>
                  <a:srgbClr val="0070C0"/>
                </a:solidFill>
                <a:latin typeface="Arial"/>
              </a:rPr>
              <a:t>gắn</a:t>
            </a:r>
            <a:r>
              <a:rPr lang="en-US" sz="2400" b="1" dirty="0">
                <a:solidFill>
                  <a:srgbClr val="0070C0"/>
                </a:solidFill>
                <a:latin typeface="Arial"/>
              </a:rPr>
              <a:t> </a:t>
            </a:r>
            <a:r>
              <a:rPr lang="en-US" sz="2400" b="1" dirty="0" err="1">
                <a:solidFill>
                  <a:srgbClr val="0070C0"/>
                </a:solidFill>
                <a:latin typeface="Arial"/>
              </a:rPr>
              <a:t>thước</a:t>
            </a:r>
            <a:r>
              <a:rPr lang="en-US" sz="2400" b="1" dirty="0">
                <a:solidFill>
                  <a:srgbClr val="0070C0"/>
                </a:solidFill>
                <a:latin typeface="Arial"/>
              </a:rPr>
              <a:t> </a:t>
            </a:r>
            <a:r>
              <a:rPr lang="en-US" sz="2400" b="1" dirty="0" err="1">
                <a:solidFill>
                  <a:srgbClr val="0070C0"/>
                </a:solidFill>
                <a:latin typeface="Arial"/>
              </a:rPr>
              <a:t>và</a:t>
            </a:r>
            <a:r>
              <a:rPr lang="en-US" sz="2400" b="1" dirty="0">
                <a:solidFill>
                  <a:srgbClr val="0070C0"/>
                </a:solidFill>
                <a:latin typeface="Arial"/>
              </a:rPr>
              <a:t> </a:t>
            </a:r>
            <a:r>
              <a:rPr lang="en-US" sz="2400" b="1" dirty="0" err="1">
                <a:solidFill>
                  <a:srgbClr val="0070C0"/>
                </a:solidFill>
                <a:latin typeface="Arial"/>
              </a:rPr>
              <a:t>ba</a:t>
            </a:r>
            <a:r>
              <a:rPr lang="en-US" sz="2400" b="1" dirty="0">
                <a:solidFill>
                  <a:srgbClr val="0070C0"/>
                </a:solidFill>
                <a:latin typeface="Arial"/>
              </a:rPr>
              <a:t> con </a:t>
            </a:r>
            <a:r>
              <a:rPr lang="en-US" sz="2400" b="1" dirty="0" err="1">
                <a:solidFill>
                  <a:srgbClr val="0070C0"/>
                </a:solidFill>
                <a:latin typeface="Arial"/>
              </a:rPr>
              <a:t>trượt</a:t>
            </a:r>
            <a:r>
              <a:rPr lang="en-US" sz="2400" b="1" dirty="0">
                <a:solidFill>
                  <a:srgbClr val="0070C0"/>
                </a:solidFill>
                <a:latin typeface="Arial"/>
              </a:rPr>
              <a:t> </a:t>
            </a:r>
            <a:r>
              <a:rPr lang="en-US" sz="2400" b="1" dirty="0" err="1">
                <a:solidFill>
                  <a:srgbClr val="0070C0"/>
                </a:solidFill>
                <a:latin typeface="Arial"/>
              </a:rPr>
              <a:t>có</a:t>
            </a:r>
            <a:r>
              <a:rPr lang="en-US" sz="2400" b="1" dirty="0">
                <a:solidFill>
                  <a:srgbClr val="0070C0"/>
                </a:solidFill>
                <a:latin typeface="Arial"/>
              </a:rPr>
              <a:t> </a:t>
            </a:r>
            <a:r>
              <a:rPr lang="en-US" sz="2400" b="1" dirty="0" err="1">
                <a:solidFill>
                  <a:srgbClr val="0070C0"/>
                </a:solidFill>
                <a:latin typeface="Arial"/>
              </a:rPr>
              <a:t>gắn</a:t>
            </a:r>
            <a:r>
              <a:rPr lang="en-US" sz="2400" b="1" dirty="0">
                <a:solidFill>
                  <a:srgbClr val="0070C0"/>
                </a:solidFill>
                <a:latin typeface="Arial"/>
              </a:rPr>
              <a:t> </a:t>
            </a:r>
            <a:r>
              <a:rPr lang="en-US" sz="2400" b="1" dirty="0" err="1">
                <a:solidFill>
                  <a:srgbClr val="0070C0"/>
                </a:solidFill>
                <a:latin typeface="Arial"/>
              </a:rPr>
              <a:t>móc</a:t>
            </a:r>
            <a:r>
              <a:rPr lang="en-US" sz="2400" b="1" dirty="0">
                <a:solidFill>
                  <a:srgbClr val="0070C0"/>
                </a:solidFill>
                <a:latin typeface="Arial"/>
              </a:rPr>
              <a:t> </a:t>
            </a:r>
            <a:r>
              <a:rPr lang="en-US" sz="2400" b="1" dirty="0" err="1">
                <a:solidFill>
                  <a:srgbClr val="0070C0"/>
                </a:solidFill>
                <a:latin typeface="Arial"/>
              </a:rPr>
              <a:t>treo</a:t>
            </a:r>
            <a:r>
              <a:rPr lang="en-US" sz="2400" b="1" dirty="0">
                <a:solidFill>
                  <a:srgbClr val="0070C0"/>
                </a:solidFill>
                <a:latin typeface="Arial"/>
              </a:rPr>
              <a:t>.</a:t>
            </a:r>
            <a:r>
              <a:rPr kumimoji="0" lang="en-US" sz="2400" b="1" i="0" u="none" strike="noStrike" kern="1200" cap="none" spc="0" normalizeH="0" baseline="0" noProof="0" dirty="0">
                <a:ln>
                  <a:noFill/>
                </a:ln>
                <a:solidFill>
                  <a:srgbClr val="0070C0"/>
                </a:solidFill>
                <a:effectLst/>
                <a:uLnTx/>
                <a:uFillTx/>
                <a:latin typeface="Arial"/>
                <a:ea typeface="+mn-ea"/>
                <a:cs typeface="+mn-cs"/>
              </a:rPr>
              <a:t>(3)</a:t>
            </a:r>
          </a:p>
        </p:txBody>
      </p:sp>
      <p:sp>
        <p:nvSpPr>
          <p:cNvPr id="13" name="TextBox 12" descr="n88 zalo Sel Nghieu"/>
          <p:cNvSpPr txBox="1"/>
          <p:nvPr/>
        </p:nvSpPr>
        <p:spPr>
          <a:xfrm>
            <a:off x="218351" y="4314189"/>
            <a:ext cx="731651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a:ea typeface="+mn-ea"/>
                <a:cs typeface="+mn-cs"/>
              </a:rPr>
              <a:t>- </a:t>
            </a:r>
            <a:r>
              <a:rPr kumimoji="0" lang="en-US" sz="2400" b="1" i="0" u="none" strike="noStrike" kern="1200" cap="none" spc="0" normalizeH="0" baseline="0" noProof="0" dirty="0" err="1">
                <a:ln>
                  <a:noFill/>
                </a:ln>
                <a:solidFill>
                  <a:srgbClr val="0070C0"/>
                </a:solidFill>
                <a:effectLst/>
                <a:uLnTx/>
                <a:uFillTx/>
                <a:latin typeface="Arial"/>
                <a:ea typeface="+mn-ea"/>
                <a:cs typeface="+mn-cs"/>
              </a:rPr>
              <a:t>Các</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quả</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nặng</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có</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khối</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lượng</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bằng</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nhau</a:t>
            </a:r>
            <a:r>
              <a:rPr kumimoji="0" lang="en-US" sz="2400" b="1" i="0" u="none" strike="noStrike" kern="1200" cap="none" spc="0" normalizeH="0" noProof="0" dirty="0">
                <a:ln>
                  <a:noFill/>
                </a:ln>
                <a:solidFill>
                  <a:srgbClr val="0070C0"/>
                </a:solidFill>
                <a:effectLst/>
                <a:uLnTx/>
                <a:uFillTx/>
                <a:latin typeface="Arial"/>
                <a:ea typeface="+mn-ea"/>
                <a:cs typeface="+mn-cs"/>
              </a:rPr>
              <a:t> 50 g </a:t>
            </a:r>
            <a:r>
              <a:rPr kumimoji="0" lang="en-US" sz="2400" b="1" i="0" u="none" strike="noStrike" kern="1200" cap="none" spc="0" normalizeH="0" baseline="0" noProof="0" dirty="0">
                <a:ln>
                  <a:noFill/>
                </a:ln>
                <a:solidFill>
                  <a:srgbClr val="0070C0"/>
                </a:solidFill>
                <a:effectLst/>
                <a:uLnTx/>
                <a:uFillTx/>
                <a:latin typeface="Arial"/>
                <a:ea typeface="+mn-ea"/>
                <a:cs typeface="+mn-cs"/>
              </a:rPr>
              <a:t>(4)</a:t>
            </a:r>
          </a:p>
        </p:txBody>
      </p:sp>
      <p:sp>
        <p:nvSpPr>
          <p:cNvPr id="15" name="TextBox 14" descr="n88 zalo Sel Nghieu"/>
          <p:cNvSpPr txBox="1"/>
          <p:nvPr/>
        </p:nvSpPr>
        <p:spPr>
          <a:xfrm>
            <a:off x="173220" y="4918852"/>
            <a:ext cx="6887578"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a:ea typeface="+mn-ea"/>
                <a:cs typeface="+mn-cs"/>
              </a:rPr>
              <a:t>- Hai </a:t>
            </a:r>
            <a:r>
              <a:rPr kumimoji="0" lang="en-US" sz="2400" b="1" i="0" u="none" strike="noStrike" kern="1200" cap="none" spc="0" normalizeH="0" baseline="0" noProof="0" dirty="0" err="1">
                <a:ln>
                  <a:noFill/>
                </a:ln>
                <a:solidFill>
                  <a:srgbClr val="0070C0"/>
                </a:solidFill>
                <a:effectLst/>
                <a:uLnTx/>
                <a:uFillTx/>
                <a:latin typeface="Arial"/>
                <a:ea typeface="+mn-ea"/>
                <a:cs typeface="+mn-cs"/>
              </a:rPr>
              <a:t>đế</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nam</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châm</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để</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gắn</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lò</a:t>
            </a:r>
            <a:r>
              <a:rPr kumimoji="0" lang="en-US" sz="2400" b="1" i="0" u="none" strike="noStrike" kern="1200" cap="none" spc="0" normalizeH="0" noProof="0" dirty="0">
                <a:ln>
                  <a:noFill/>
                </a:ln>
                <a:solidFill>
                  <a:srgbClr val="0070C0"/>
                </a:solidFill>
                <a:effectLst/>
                <a:uLnTx/>
                <a:uFillTx/>
                <a:latin typeface="Arial"/>
                <a:ea typeface="+mn-ea"/>
                <a:cs typeface="+mn-cs"/>
              </a:rPr>
              <a:t> xo </a:t>
            </a:r>
            <a:r>
              <a:rPr kumimoji="0" lang="en-US" sz="2400" b="1" i="0" u="none" strike="noStrike" kern="1200" cap="none" spc="0" normalizeH="0" baseline="0" noProof="0" dirty="0">
                <a:ln>
                  <a:noFill/>
                </a:ln>
                <a:solidFill>
                  <a:srgbClr val="0070C0"/>
                </a:solidFill>
                <a:effectLst/>
                <a:uLnTx/>
                <a:uFillTx/>
                <a:latin typeface="Arial"/>
                <a:ea typeface="+mn-ea"/>
                <a:cs typeface="+mn-cs"/>
              </a:rPr>
              <a:t>(5)</a:t>
            </a:r>
          </a:p>
        </p:txBody>
      </p:sp>
      <p:sp>
        <p:nvSpPr>
          <p:cNvPr id="16" name="TextBox 15" descr="n88 zalo Sel Nghieu"/>
          <p:cNvSpPr txBox="1"/>
          <p:nvPr/>
        </p:nvSpPr>
        <p:spPr>
          <a:xfrm>
            <a:off x="159187" y="5535755"/>
            <a:ext cx="6875754"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a:ea typeface="+mn-ea"/>
                <a:cs typeface="+mn-cs"/>
              </a:rPr>
              <a:t>- </a:t>
            </a:r>
            <a:r>
              <a:rPr kumimoji="0" lang="en-US" sz="2400" b="1" i="0" u="none" strike="noStrike" kern="1200" cap="none" spc="0" normalizeH="0" baseline="0" noProof="0" dirty="0" err="1">
                <a:ln>
                  <a:noFill/>
                </a:ln>
                <a:solidFill>
                  <a:srgbClr val="0070C0"/>
                </a:solidFill>
                <a:effectLst/>
                <a:uLnTx/>
                <a:uFillTx/>
                <a:latin typeface="Arial"/>
                <a:ea typeface="+mn-ea"/>
                <a:cs typeface="+mn-cs"/>
              </a:rPr>
              <a:t>Giá</a:t>
            </a:r>
            <a:r>
              <a:rPr kumimoji="0" lang="en-US" sz="2400" b="1" i="0" u="none" strike="noStrike" kern="1200" cap="none" spc="0" normalizeH="0" baseline="0" noProof="0" dirty="0">
                <a:ln>
                  <a:noFill/>
                </a:ln>
                <a:solidFill>
                  <a:srgbClr val="0070C0"/>
                </a:solidFill>
                <a:effectLst/>
                <a:uLnTx/>
                <a:uFillTx/>
                <a:latin typeface="Arial"/>
                <a:ea typeface="+mn-ea"/>
                <a:cs typeface="+mn-cs"/>
              </a:rPr>
              <a:t> </a:t>
            </a:r>
            <a:r>
              <a:rPr kumimoji="0" lang="en-US" sz="2400" b="1" i="0" u="none" strike="noStrike" kern="1200" cap="none" spc="0" normalizeH="0" baseline="0" noProof="0" dirty="0" err="1">
                <a:ln>
                  <a:noFill/>
                </a:ln>
                <a:solidFill>
                  <a:srgbClr val="0070C0"/>
                </a:solidFill>
                <a:effectLst/>
                <a:uLnTx/>
                <a:uFillTx/>
                <a:latin typeface="Arial"/>
                <a:ea typeface="+mn-ea"/>
                <a:cs typeface="+mn-cs"/>
              </a:rPr>
              <a:t>đỡ</a:t>
            </a:r>
            <a:r>
              <a:rPr kumimoji="0" lang="en-US" sz="2400" b="1" i="0" u="none" strike="noStrike" kern="1200" cap="none" spc="0" normalizeH="0" baseline="0" noProof="0" dirty="0">
                <a:ln>
                  <a:noFill/>
                </a:ln>
                <a:solidFill>
                  <a:srgbClr val="0070C0"/>
                </a:solidFill>
                <a:effectLst/>
                <a:uLnTx/>
                <a:uFillTx/>
                <a:latin typeface="Arial"/>
                <a:ea typeface="+mn-ea"/>
                <a:cs typeface="+mn-cs"/>
              </a:rPr>
              <a:t> </a:t>
            </a:r>
            <a:r>
              <a:rPr kumimoji="0" lang="en-US" sz="2400" b="1" i="0" u="none" strike="noStrike" kern="1200" cap="none" spc="0" normalizeH="0" baseline="0" noProof="0" dirty="0" err="1">
                <a:ln>
                  <a:noFill/>
                </a:ln>
                <a:solidFill>
                  <a:srgbClr val="0070C0"/>
                </a:solidFill>
                <a:effectLst/>
                <a:uLnTx/>
                <a:uFillTx/>
                <a:latin typeface="Arial"/>
                <a:ea typeface="+mn-ea"/>
                <a:cs typeface="+mn-cs"/>
              </a:rPr>
              <a:t>có</a:t>
            </a:r>
            <a:r>
              <a:rPr kumimoji="0" lang="en-US" sz="2400" b="1" i="0" u="none" strike="noStrike" kern="1200" cap="none" spc="0" normalizeH="0" baseline="0" noProof="0" dirty="0">
                <a:ln>
                  <a:noFill/>
                </a:ln>
                <a:solidFill>
                  <a:srgbClr val="0070C0"/>
                </a:solidFill>
                <a:effectLst/>
                <a:uLnTx/>
                <a:uFillTx/>
                <a:latin typeface="Arial"/>
                <a:ea typeface="+mn-ea"/>
                <a:cs typeface="+mn-cs"/>
              </a:rPr>
              <a:t> </a:t>
            </a:r>
            <a:r>
              <a:rPr kumimoji="0" lang="en-US" sz="2400" b="1" i="0" u="none" strike="noStrike" kern="1200" cap="none" spc="0" normalizeH="0" baseline="0" noProof="0" dirty="0" err="1">
                <a:ln>
                  <a:noFill/>
                </a:ln>
                <a:solidFill>
                  <a:srgbClr val="0070C0"/>
                </a:solidFill>
                <a:effectLst/>
                <a:uLnTx/>
                <a:uFillTx/>
                <a:latin typeface="Arial"/>
                <a:ea typeface="+mn-ea"/>
                <a:cs typeface="+mn-cs"/>
              </a:rPr>
              <a:t>trục</a:t>
            </a:r>
            <a:r>
              <a:rPr kumimoji="0" lang="en-US" sz="2400" b="1" i="0" u="none" strike="noStrike" kern="1200" cap="none" spc="0" normalizeH="0" baseline="0" noProof="0" dirty="0">
                <a:ln>
                  <a:noFill/>
                </a:ln>
                <a:solidFill>
                  <a:srgbClr val="0070C0"/>
                </a:solidFill>
                <a:effectLst/>
                <a:uLnTx/>
                <a:uFillTx/>
                <a:latin typeface="Arial"/>
                <a:ea typeface="+mn-ea"/>
                <a:cs typeface="+mn-cs"/>
              </a:rPr>
              <a:t> Ø 10mm, </a:t>
            </a:r>
            <a:r>
              <a:rPr kumimoji="0" lang="en-US" sz="2400" b="1" i="0" u="none" strike="noStrike" kern="1200" cap="none" spc="0" normalizeH="0" baseline="0" noProof="0" dirty="0" err="1">
                <a:ln>
                  <a:noFill/>
                </a:ln>
                <a:solidFill>
                  <a:srgbClr val="0070C0"/>
                </a:solidFill>
                <a:effectLst/>
                <a:uLnTx/>
                <a:uFillTx/>
                <a:latin typeface="Arial"/>
                <a:ea typeface="+mn-ea"/>
                <a:cs typeface="+mn-cs"/>
              </a:rPr>
              <a:t>cắm</a:t>
            </a:r>
            <a:r>
              <a:rPr kumimoji="0" lang="en-US" sz="2400" b="1" i="0" u="none" strike="noStrike" kern="1200" cap="none" spc="0" normalizeH="0" baseline="0" noProof="0" dirty="0">
                <a:ln>
                  <a:noFill/>
                </a:ln>
                <a:solidFill>
                  <a:srgbClr val="0070C0"/>
                </a:solidFill>
                <a:effectLst/>
                <a:uLnTx/>
                <a:uFillTx/>
                <a:latin typeface="Arial"/>
                <a:ea typeface="+mn-ea"/>
                <a:cs typeface="+mn-cs"/>
              </a:rPr>
              <a:t> </a:t>
            </a:r>
            <a:r>
              <a:rPr kumimoji="0" lang="en-US" sz="2400" b="1" i="0" u="none" strike="noStrike" kern="1200" cap="none" spc="0" normalizeH="0" baseline="0" noProof="0" dirty="0" err="1">
                <a:ln>
                  <a:noFill/>
                </a:ln>
                <a:solidFill>
                  <a:srgbClr val="0070C0"/>
                </a:solidFill>
                <a:effectLst/>
                <a:uLnTx/>
                <a:uFillTx/>
                <a:latin typeface="Arial"/>
                <a:ea typeface="+mn-ea"/>
                <a:cs typeface="+mn-cs"/>
              </a:rPr>
              <a:t>đế</a:t>
            </a:r>
            <a:r>
              <a:rPr kumimoji="0" lang="en-US" sz="2400" b="1" i="0" u="none" strike="noStrike" kern="1200" cap="none" spc="0" normalizeH="0" baseline="0" noProof="0" dirty="0">
                <a:ln>
                  <a:noFill/>
                </a:ln>
                <a:solidFill>
                  <a:srgbClr val="0070C0"/>
                </a:solidFill>
                <a:effectLst/>
                <a:uLnTx/>
                <a:uFillTx/>
                <a:latin typeface="Arial"/>
                <a:ea typeface="+mn-ea"/>
                <a:cs typeface="+mn-cs"/>
              </a:rPr>
              <a:t> </a:t>
            </a:r>
            <a:r>
              <a:rPr kumimoji="0" lang="en-US" sz="2400" b="1" i="0" u="none" strike="noStrike" kern="1200" cap="none" spc="0" normalizeH="0" baseline="0" noProof="0" dirty="0" err="1">
                <a:ln>
                  <a:noFill/>
                </a:ln>
                <a:solidFill>
                  <a:srgbClr val="0070C0"/>
                </a:solidFill>
                <a:effectLst/>
                <a:uLnTx/>
                <a:uFillTx/>
                <a:latin typeface="Arial"/>
                <a:ea typeface="+mn-ea"/>
                <a:cs typeface="+mn-cs"/>
              </a:rPr>
              <a:t>ba</a:t>
            </a:r>
            <a:r>
              <a:rPr kumimoji="0" lang="en-US" sz="2400" b="1" i="0" u="none" strike="noStrike" kern="1200" cap="none" spc="0" normalizeH="0" baseline="0" noProof="0" dirty="0">
                <a:ln>
                  <a:noFill/>
                </a:ln>
                <a:solidFill>
                  <a:srgbClr val="0070C0"/>
                </a:solidFill>
                <a:effectLst/>
                <a:uLnTx/>
                <a:uFillTx/>
                <a:latin typeface="Arial"/>
                <a:ea typeface="+mn-ea"/>
                <a:cs typeface="+mn-cs"/>
              </a:rPr>
              <a:t> </a:t>
            </a:r>
            <a:r>
              <a:rPr kumimoji="0" lang="en-US" sz="2400" b="1" i="0" u="none" strike="noStrike" kern="1200" cap="none" spc="0" normalizeH="0" baseline="0" noProof="0" dirty="0" err="1">
                <a:ln>
                  <a:noFill/>
                </a:ln>
                <a:solidFill>
                  <a:srgbClr val="0070C0"/>
                </a:solidFill>
                <a:effectLst/>
                <a:uLnTx/>
                <a:uFillTx/>
                <a:latin typeface="Arial"/>
                <a:ea typeface="+mn-ea"/>
                <a:cs typeface="+mn-cs"/>
              </a:rPr>
              <a:t>chân</a:t>
            </a:r>
            <a:r>
              <a:rPr kumimoji="0" lang="en-US" sz="2400" b="1" i="0" u="none" strike="noStrike" kern="1200" cap="none" spc="0" normalizeH="0" baseline="0" noProof="0" dirty="0">
                <a:ln>
                  <a:noFill/>
                </a:ln>
                <a:solidFill>
                  <a:srgbClr val="0070C0"/>
                </a:solidFill>
                <a:effectLst/>
                <a:uLnTx/>
                <a:uFillTx/>
                <a:latin typeface="Arial"/>
                <a:ea typeface="+mn-ea"/>
                <a:cs typeface="+mn-cs"/>
              </a:rPr>
              <a:t> (6)</a:t>
            </a:r>
          </a:p>
        </p:txBody>
      </p:sp>
      <p:sp>
        <p:nvSpPr>
          <p:cNvPr id="17" name="TextBox 16" descr="n88 zalo Sel Nghieu"/>
          <p:cNvSpPr txBox="1"/>
          <p:nvPr/>
        </p:nvSpPr>
        <p:spPr>
          <a:xfrm>
            <a:off x="159187" y="6148445"/>
            <a:ext cx="3127815"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a:ea typeface="+mn-ea"/>
                <a:cs typeface="+mn-cs"/>
              </a:rPr>
              <a:t>- </a:t>
            </a:r>
            <a:r>
              <a:rPr kumimoji="0" lang="en-US" sz="2400" b="1" i="0" u="none" strike="noStrike" kern="1200" cap="none" spc="0" normalizeH="0" baseline="0" noProof="0" dirty="0" err="1">
                <a:ln>
                  <a:noFill/>
                </a:ln>
                <a:solidFill>
                  <a:srgbClr val="0070C0"/>
                </a:solidFill>
                <a:effectLst/>
                <a:uLnTx/>
                <a:uFillTx/>
                <a:latin typeface="Arial"/>
                <a:ea typeface="+mn-ea"/>
                <a:cs typeface="+mn-cs"/>
              </a:rPr>
              <a:t>Bút</a:t>
            </a:r>
            <a:r>
              <a:rPr kumimoji="0" lang="en-US" sz="2400" b="1" i="0" u="none" strike="noStrike" kern="1200" cap="none" spc="0" normalizeH="0" baseline="0" noProof="0" dirty="0">
                <a:ln>
                  <a:noFill/>
                </a:ln>
                <a:solidFill>
                  <a:srgbClr val="0070C0"/>
                </a:solidFill>
                <a:effectLst/>
                <a:uLnTx/>
                <a:uFillTx/>
                <a:latin typeface="Arial"/>
                <a:ea typeface="+mn-ea"/>
                <a:cs typeface="+mn-cs"/>
              </a:rPr>
              <a:t> </a:t>
            </a:r>
            <a:r>
              <a:rPr kumimoji="0" lang="en-US" sz="2400" b="1" i="0" u="none" strike="noStrike" kern="1200" cap="none" spc="0" normalizeH="0" baseline="0" noProof="0" dirty="0" err="1">
                <a:ln>
                  <a:noFill/>
                </a:ln>
                <a:solidFill>
                  <a:srgbClr val="0070C0"/>
                </a:solidFill>
                <a:effectLst/>
                <a:uLnTx/>
                <a:uFillTx/>
                <a:latin typeface="Arial"/>
                <a:ea typeface="+mn-ea"/>
                <a:cs typeface="+mn-cs"/>
              </a:rPr>
              <a:t>để</a:t>
            </a:r>
            <a:r>
              <a:rPr kumimoji="0" lang="en-US" sz="2400" b="1" i="0" u="none" strike="noStrike" kern="1200" cap="none" spc="0" normalizeH="0" baseline="0" noProof="0" dirty="0">
                <a:ln>
                  <a:noFill/>
                </a:ln>
                <a:solidFill>
                  <a:srgbClr val="0070C0"/>
                </a:solidFill>
                <a:effectLst/>
                <a:uLnTx/>
                <a:uFillTx/>
                <a:latin typeface="Arial"/>
                <a:ea typeface="+mn-ea"/>
                <a:cs typeface="+mn-cs"/>
              </a:rPr>
              <a:t> </a:t>
            </a:r>
            <a:r>
              <a:rPr kumimoji="0" lang="en-US" sz="2400" b="1" i="0" u="none" strike="noStrike" kern="1200" cap="none" spc="0" normalizeH="0" baseline="0" noProof="0" dirty="0" err="1">
                <a:ln>
                  <a:noFill/>
                </a:ln>
                <a:solidFill>
                  <a:srgbClr val="0070C0"/>
                </a:solidFill>
                <a:effectLst/>
                <a:uLnTx/>
                <a:uFillTx/>
                <a:latin typeface="Arial"/>
                <a:ea typeface="+mn-ea"/>
                <a:cs typeface="+mn-cs"/>
              </a:rPr>
              <a:t>đánh</a:t>
            </a:r>
            <a:r>
              <a:rPr kumimoji="0" lang="en-US" sz="2400" b="1" i="0" u="none" strike="noStrike" kern="1200" cap="none" spc="0" normalizeH="0" baseline="0" noProof="0" dirty="0">
                <a:ln>
                  <a:noFill/>
                </a:ln>
                <a:solidFill>
                  <a:srgbClr val="0070C0"/>
                </a:solidFill>
                <a:effectLst/>
                <a:uLnTx/>
                <a:uFillTx/>
                <a:latin typeface="Arial"/>
                <a:ea typeface="+mn-ea"/>
                <a:cs typeface="+mn-cs"/>
              </a:rPr>
              <a:t> </a:t>
            </a:r>
            <a:r>
              <a:rPr kumimoji="0" lang="en-US" sz="2400" b="1" i="0" u="none" strike="noStrike" kern="1200" cap="none" spc="0" normalizeH="0" baseline="0" noProof="0" dirty="0" err="1">
                <a:ln>
                  <a:noFill/>
                </a:ln>
                <a:solidFill>
                  <a:srgbClr val="0070C0"/>
                </a:solidFill>
                <a:effectLst/>
                <a:uLnTx/>
                <a:uFillTx/>
                <a:latin typeface="Arial"/>
                <a:ea typeface="+mn-ea"/>
                <a:cs typeface="+mn-cs"/>
              </a:rPr>
              <a:t>dấu</a:t>
            </a:r>
            <a:endParaRPr kumimoji="0" lang="en-US" sz="2400" b="1" i="0" u="none" strike="noStrike" kern="1200" cap="none" spc="0" normalizeH="0" baseline="0" noProof="0" dirty="0">
              <a:ln>
                <a:noFill/>
              </a:ln>
              <a:solidFill>
                <a:srgbClr val="0070C0"/>
              </a:solidFill>
              <a:effectLst/>
              <a:uLnTx/>
              <a:uFillTx/>
              <a:latin typeface="Arial"/>
              <a:ea typeface="+mn-ea"/>
              <a:cs typeface="+mn-cs"/>
            </a:endParaRPr>
          </a:p>
        </p:txBody>
      </p:sp>
      <p:pic>
        <p:nvPicPr>
          <p:cNvPr id="2" name="Picture 1" descr="n88 zalo Sel Nghieu"/>
          <p:cNvPicPr>
            <a:picLocks noChangeAspect="1"/>
          </p:cNvPicPr>
          <p:nvPr/>
        </p:nvPicPr>
        <p:blipFill>
          <a:blip r:embed="rId4"/>
          <a:stretch>
            <a:fillRect/>
          </a:stretch>
        </p:blipFill>
        <p:spPr>
          <a:xfrm>
            <a:off x="8008935" y="953947"/>
            <a:ext cx="3952497" cy="5936260"/>
          </a:xfrm>
          <a:prstGeom prst="rect">
            <a:avLst/>
          </a:prstGeom>
        </p:spPr>
      </p:pic>
    </p:spTree>
    <p:extLst>
      <p:ext uri="{BB962C8B-B14F-4D97-AF65-F5344CB8AC3E}">
        <p14:creationId xmlns:p14="http://schemas.microsoft.com/office/powerpoint/2010/main" val="497343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11" grpId="0"/>
      <p:bldP spid="12" grpId="0"/>
      <p:bldP spid="13"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261;p35" descr="n88 zalo Sel Nghieu">
            <a:extLst>
              <a:ext uri="{FF2B5EF4-FFF2-40B4-BE49-F238E27FC236}">
                <a16:creationId xmlns:a16="http://schemas.microsoft.com/office/drawing/2014/main" id="{B43A4FD6-A113-4752-9D1C-5A96E995E6AA}"/>
              </a:ext>
            </a:extLst>
          </p:cNvPr>
          <p:cNvGrpSpPr/>
          <p:nvPr/>
        </p:nvGrpSpPr>
        <p:grpSpPr>
          <a:xfrm>
            <a:off x="187050" y="45020"/>
            <a:ext cx="3014660" cy="955871"/>
            <a:chOff x="1196025" y="2012250"/>
            <a:chExt cx="2821234" cy="727040"/>
          </a:xfrm>
        </p:grpSpPr>
        <p:sp>
          <p:nvSpPr>
            <p:cNvPr id="6" name="Google Shape;262;p35">
              <a:extLst>
                <a:ext uri="{FF2B5EF4-FFF2-40B4-BE49-F238E27FC236}">
                  <a16:creationId xmlns:a16="http://schemas.microsoft.com/office/drawing/2014/main" id="{6A00E40D-05CC-4C8D-9807-E0EEC8D3A404}"/>
                </a:ext>
              </a:extLst>
            </p:cNvPr>
            <p:cNvSpPr/>
            <p:nvPr/>
          </p:nvSpPr>
          <p:spPr>
            <a:xfrm rot="-991">
              <a:off x="1196025" y="201265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mn-cs"/>
              </a:endParaRPr>
            </a:p>
          </p:txBody>
        </p:sp>
        <p:sp>
          <p:nvSpPr>
            <p:cNvPr id="7" name="Google Shape;263;p35">
              <a:extLst>
                <a:ext uri="{FF2B5EF4-FFF2-40B4-BE49-F238E27FC236}">
                  <a16:creationId xmlns:a16="http://schemas.microsoft.com/office/drawing/2014/main" id="{1D70D5C1-96EF-42CA-8FEF-7DBA0287536F}"/>
                </a:ext>
              </a:extLst>
            </p:cNvPr>
            <p:cNvSpPr/>
            <p:nvPr/>
          </p:nvSpPr>
          <p:spPr>
            <a:xfrm rot="-991">
              <a:off x="1196025" y="218020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mn-cs"/>
              </a:endParaRPr>
            </a:p>
          </p:txBody>
        </p:sp>
      </p:grpSp>
      <p:sp>
        <p:nvSpPr>
          <p:cNvPr id="9" name="TextBox 8" descr="n88 zalo Sel Nghieu">
            <a:extLst>
              <a:ext uri="{FF2B5EF4-FFF2-40B4-BE49-F238E27FC236}">
                <a16:creationId xmlns:a16="http://schemas.microsoft.com/office/drawing/2014/main" id="{5DC4BF7E-61DA-41AF-A12D-3447AFEC21E8}"/>
              </a:ext>
            </a:extLst>
          </p:cNvPr>
          <p:cNvSpPr txBox="1"/>
          <p:nvPr/>
        </p:nvSpPr>
        <p:spPr>
          <a:xfrm>
            <a:off x="413780" y="295663"/>
            <a:ext cx="32019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9Slide03 AmpleSoft Bold" panose="02000000000000000000" pitchFamily="2" charset="-93"/>
                <a:ea typeface="+mn-ea"/>
                <a:cs typeface="+mn-cs"/>
              </a:rPr>
              <a:t>Thảo</a:t>
            </a:r>
            <a:r>
              <a:rPr kumimoji="0" lang="en-US" sz="2800" b="0" i="0" u="none" strike="noStrike" kern="1200" cap="none" spc="0" normalizeH="0" baseline="0" noProof="0" dirty="0">
                <a:ln>
                  <a:noFill/>
                </a:ln>
                <a:solidFill>
                  <a:srgbClr val="FFFFFF"/>
                </a:solidFill>
                <a:effectLst/>
                <a:uLnTx/>
                <a:uFillTx/>
                <a:latin typeface="#9Slide03 AmpleSoft Bold" panose="02000000000000000000" pitchFamily="2" charset="-93"/>
                <a:ea typeface="+mn-ea"/>
                <a:cs typeface="+mn-cs"/>
              </a:rPr>
              <a:t> </a:t>
            </a:r>
            <a:r>
              <a:rPr kumimoji="0" lang="en-US" sz="2800" b="0" i="0" u="none" strike="noStrike" kern="1200" cap="none" spc="0" normalizeH="0" baseline="0" noProof="0" dirty="0" err="1">
                <a:ln>
                  <a:noFill/>
                </a:ln>
                <a:solidFill>
                  <a:srgbClr val="FFFFFF"/>
                </a:solidFill>
                <a:effectLst/>
                <a:uLnTx/>
                <a:uFillTx/>
                <a:latin typeface="#9Slide03 AmpleSoft Bold" panose="02000000000000000000" pitchFamily="2" charset="-93"/>
                <a:ea typeface="+mn-ea"/>
                <a:cs typeface="+mn-cs"/>
              </a:rPr>
              <a:t>luận</a:t>
            </a:r>
            <a:r>
              <a:rPr kumimoji="0" lang="en-US" sz="2800" b="0" i="0" u="none" strike="noStrike" kern="1200" cap="none" spc="0" normalizeH="0" baseline="0" noProof="0" dirty="0">
                <a:ln>
                  <a:noFill/>
                </a:ln>
                <a:solidFill>
                  <a:srgbClr val="FFFFFF"/>
                </a:solidFill>
                <a:effectLst/>
                <a:uLnTx/>
                <a:uFillTx/>
                <a:latin typeface="#9Slide03 AmpleSoft Bold" panose="02000000000000000000" pitchFamily="2" charset="-93"/>
                <a:ea typeface="+mn-ea"/>
                <a:cs typeface="+mn-cs"/>
              </a:rPr>
              <a:t> </a:t>
            </a:r>
            <a:r>
              <a:rPr kumimoji="0" lang="en-US" sz="2800" b="0" i="0" u="none" strike="noStrike" kern="1200" cap="none" spc="0" normalizeH="0" baseline="0" noProof="0" dirty="0" err="1">
                <a:ln>
                  <a:noFill/>
                </a:ln>
                <a:solidFill>
                  <a:srgbClr val="FFFFFF"/>
                </a:solidFill>
                <a:effectLst/>
                <a:uLnTx/>
                <a:uFillTx/>
                <a:latin typeface="#9Slide03 AmpleSoft Bold" panose="02000000000000000000" pitchFamily="2" charset="-93"/>
                <a:ea typeface="+mn-ea"/>
                <a:cs typeface="+mn-cs"/>
              </a:rPr>
              <a:t>nhóm</a:t>
            </a:r>
            <a:endParaRPr kumimoji="0" lang="vi-VN" sz="2800" b="0" i="0" u="none" strike="noStrike" kern="1200" cap="none" spc="0" normalizeH="0" baseline="0" noProof="0" dirty="0">
              <a:ln>
                <a:noFill/>
              </a:ln>
              <a:solidFill>
                <a:srgbClr val="FFFFFF"/>
              </a:solidFill>
              <a:effectLst/>
              <a:uLnTx/>
              <a:uFillTx/>
              <a:latin typeface="#9Slide03 AmpleSoft Bold" panose="02000000000000000000" pitchFamily="2" charset="-93"/>
              <a:ea typeface="+mn-ea"/>
              <a:cs typeface="+mn-cs"/>
            </a:endParaRPr>
          </a:p>
        </p:txBody>
      </p:sp>
      <p:sp>
        <p:nvSpPr>
          <p:cNvPr id="15" name="Rounded Rectangle 14" descr="n88 zalo Sel Nghieu"/>
          <p:cNvSpPr/>
          <p:nvPr/>
        </p:nvSpPr>
        <p:spPr>
          <a:xfrm>
            <a:off x="413780" y="1221077"/>
            <a:ext cx="11537604" cy="5237023"/>
          </a:xfrm>
          <a:prstGeom prst="roundRect">
            <a:avLst>
              <a:gd name="adj" fmla="val 10425"/>
            </a:avLst>
          </a:prstGeom>
          <a:solidFill>
            <a:srgbClr val="FFFFFF"/>
          </a:solid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70C0"/>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descr="n88 zalo Sel Nghieu"/>
              <p:cNvSpPr/>
              <p:nvPr/>
            </p:nvSpPr>
            <p:spPr>
              <a:xfrm>
                <a:off x="604742" y="1547614"/>
                <a:ext cx="11155680" cy="4583947"/>
              </a:xfrm>
              <a:prstGeom prst="rect">
                <a:avLst/>
              </a:prstGeom>
              <a:solidFill>
                <a:srgbClr val="FFFFFF"/>
              </a:solidFill>
            </p:spPr>
            <p:txBody>
              <a:bodyPr wrap="square">
                <a:spAutoFit/>
              </a:bodyPr>
              <a:lstStyle/>
              <a:p>
                <a:pPr lvl="0" algn="just"/>
                <a:r>
                  <a:rPr lang="vi-VN" sz="3000" b="1" dirty="0">
                    <a:solidFill>
                      <a:srgbClr val="0070C0"/>
                    </a:solidFill>
                  </a:rPr>
                  <a:t>Gắn hai đế nam châm lên bảng th</a:t>
                </a:r>
                <a:r>
                  <a:rPr lang="en-US" sz="3000" b="1" dirty="0" err="1">
                    <a:solidFill>
                      <a:srgbClr val="0070C0"/>
                    </a:solidFill>
                  </a:rPr>
                  <a:t>ép</a:t>
                </a:r>
                <a:r>
                  <a:rPr lang="vi-VN" sz="3000" b="1" dirty="0">
                    <a:solidFill>
                      <a:srgbClr val="0070C0"/>
                    </a:solidFill>
                  </a:rPr>
                  <a:t> treo thanh kim loại lên hai đế nam châm bằng hai lò xo treo các quả nặng vào hai đầu thanh làm lò xo dãn ra một khoảng và thảo luận:</a:t>
                </a:r>
                <a:endParaRPr lang="en-US" sz="3000" b="1" dirty="0">
                  <a:solidFill>
                    <a:srgbClr val="0070C0"/>
                  </a:solidFill>
                </a:endParaRPr>
              </a:p>
              <a:p>
                <a:pPr lvl="0" algn="just"/>
                <a:r>
                  <a:rPr lang="vi-VN" sz="3000" b="1" dirty="0">
                    <a:solidFill>
                      <a:srgbClr val="0070C0"/>
                    </a:solidFill>
                  </a:rPr>
                  <a:t>1</a:t>
                </a:r>
                <a:r>
                  <a:rPr kumimoji="0" lang="vi-VN" sz="3000" b="1" i="0" u="none" strike="noStrike" kern="1200" cap="none" spc="0" normalizeH="0" baseline="0" noProof="0" dirty="0">
                    <a:ln>
                      <a:noFill/>
                    </a:ln>
                    <a:solidFill>
                      <a:srgbClr val="0070C0"/>
                    </a:solidFill>
                    <a:effectLst/>
                    <a:uLnTx/>
                    <a:uFillTx/>
                    <a:latin typeface="Arial" panose="020B0604020202020204" pitchFamily="34" charset="0"/>
                  </a:rPr>
                  <a:t>. Làm thế nào </a:t>
                </a:r>
                <a:r>
                  <a:rPr kumimoji="0" lang="en-US" sz="3000" b="1" i="0" u="none" strike="noStrike" kern="1200" cap="none" spc="0" normalizeH="0" baseline="0" noProof="0" dirty="0" err="1">
                    <a:ln>
                      <a:noFill/>
                    </a:ln>
                    <a:solidFill>
                      <a:srgbClr val="0070C0"/>
                    </a:solidFill>
                    <a:effectLst/>
                    <a:uLnTx/>
                    <a:uFillTx/>
                    <a:latin typeface="Arial" panose="020B0604020202020204" pitchFamily="34" charset="0"/>
                  </a:rPr>
                  <a:t>thay</a:t>
                </a:r>
                <a:r>
                  <a:rPr kumimoji="0" lang="en-US" sz="3000" b="1" i="0" u="none" strike="noStrike" kern="1200" cap="none" spc="0" normalizeH="0" baseline="0" noProof="0" dirty="0">
                    <a:ln>
                      <a:noFill/>
                    </a:ln>
                    <a:solidFill>
                      <a:srgbClr val="0070C0"/>
                    </a:solidFill>
                    <a:effectLst/>
                    <a:uLnTx/>
                    <a:uFillTx/>
                    <a:latin typeface="Arial" panose="020B0604020202020204" pitchFamily="34" charset="0"/>
                  </a:rPr>
                  <a:t> </a:t>
                </a:r>
                <a:r>
                  <a:rPr kumimoji="0" lang="en-US" sz="3000" b="1" i="0" u="none" strike="noStrike" kern="1200" cap="none" spc="0" normalizeH="0" baseline="0" noProof="0" dirty="0" err="1">
                    <a:ln>
                      <a:noFill/>
                    </a:ln>
                    <a:solidFill>
                      <a:srgbClr val="0070C0"/>
                    </a:solidFill>
                    <a:effectLst/>
                    <a:uLnTx/>
                    <a:uFillTx/>
                    <a:latin typeface="Arial" panose="020B0604020202020204" pitchFamily="34" charset="0"/>
                  </a:rPr>
                  <a:t>thế</a:t>
                </a:r>
                <a:r>
                  <a:rPr kumimoji="0" lang="vi-VN" sz="3000" b="1" i="0" u="none" strike="noStrike" kern="1200" cap="none" spc="0" normalizeH="0" baseline="0" noProof="0" dirty="0">
                    <a:ln>
                      <a:noFill/>
                    </a:ln>
                    <a:solidFill>
                      <a:srgbClr val="0070C0"/>
                    </a:solidFill>
                    <a:effectLst/>
                    <a:uLnTx/>
                    <a:uFillTx/>
                    <a:latin typeface="Arial" panose="020B0604020202020204" pitchFamily="34" charset="0"/>
                  </a:rPr>
                  <a:t> hai lực </a:t>
                </a:r>
                <a14:m>
                  <m:oMath xmlns:m="http://schemas.openxmlformats.org/officeDocument/2006/math">
                    <m:sSub>
                      <m:sSubPr>
                        <m:ctrlPr>
                          <a:rPr kumimoji="0" lang="vi-VN" sz="3000" b="1" i="1" u="none" strike="noStrike" kern="1200" cap="none" spc="0" normalizeH="0" baseline="0" noProof="0" smtClean="0">
                            <a:ln>
                              <a:noFill/>
                            </a:ln>
                            <a:solidFill>
                              <a:srgbClr val="0070C0"/>
                            </a:solidFill>
                            <a:effectLst/>
                            <a:uLnTx/>
                            <a:uFillTx/>
                            <a:latin typeface="Cambria Math" panose="02040503050406030204" pitchFamily="18" charset="0"/>
                          </a:rPr>
                        </m:ctrlPr>
                      </m:sSubPr>
                      <m:e>
                        <m:acc>
                          <m:accPr>
                            <m:chr m:val="⃗"/>
                            <m:ctrlPr>
                              <a:rPr kumimoji="0" lang="vi-VN" sz="3000" b="1" i="1" u="none" strike="noStrike" kern="1200" cap="none" spc="0" normalizeH="0" baseline="0" noProof="0" smtClean="0">
                                <a:ln>
                                  <a:noFill/>
                                </a:ln>
                                <a:solidFill>
                                  <a:srgbClr val="0070C0"/>
                                </a:solidFill>
                                <a:effectLst/>
                                <a:uLnTx/>
                                <a:uFillTx/>
                                <a:latin typeface="Cambria Math" panose="02040503050406030204" pitchFamily="18" charset="0"/>
                              </a:rPr>
                            </m:ctrlPr>
                          </m:accPr>
                          <m:e>
                            <m:r>
                              <a:rPr kumimoji="0" lang="en-US" sz="3000" b="1" i="1" u="none" strike="noStrike" kern="1200" cap="none" spc="0" normalizeH="0" baseline="0" noProof="0" smtClean="0">
                                <a:ln>
                                  <a:noFill/>
                                </a:ln>
                                <a:solidFill>
                                  <a:srgbClr val="0070C0"/>
                                </a:solidFill>
                                <a:effectLst/>
                                <a:uLnTx/>
                                <a:uFillTx/>
                                <a:latin typeface="Cambria Math" panose="02040503050406030204" pitchFamily="18" charset="0"/>
                              </a:rPr>
                              <m:t>𝑭</m:t>
                            </m:r>
                          </m:e>
                        </m:acc>
                      </m:e>
                      <m:sub>
                        <m:r>
                          <a:rPr kumimoji="0" lang="en-US" sz="3000" b="1" i="1" u="none" strike="noStrike" kern="1200" cap="none" spc="0" normalizeH="0" baseline="0" noProof="0" smtClean="0">
                            <a:ln>
                              <a:noFill/>
                            </a:ln>
                            <a:solidFill>
                              <a:srgbClr val="0070C0"/>
                            </a:solidFill>
                            <a:effectLst/>
                            <a:uLnTx/>
                            <a:uFillTx/>
                            <a:latin typeface="Cambria Math" panose="02040503050406030204" pitchFamily="18" charset="0"/>
                          </a:rPr>
                          <m:t>𝟏</m:t>
                        </m:r>
                      </m:sub>
                    </m:sSub>
                    <m:r>
                      <a:rPr kumimoji="0" lang="en-US" sz="3000" b="1" i="0" u="none" strike="noStrike" kern="1200" cap="none" spc="0" normalizeH="0" baseline="0" noProof="0" smtClean="0">
                        <a:ln>
                          <a:noFill/>
                        </a:ln>
                        <a:solidFill>
                          <a:srgbClr val="0070C0"/>
                        </a:solidFill>
                        <a:effectLst/>
                        <a:uLnTx/>
                        <a:uFillTx/>
                        <a:latin typeface="Cambria Math" panose="02040503050406030204" pitchFamily="18" charset="0"/>
                      </a:rPr>
                      <m:t> </m:t>
                    </m:r>
                  </m:oMath>
                </a14:m>
                <a:r>
                  <a:rPr kumimoji="0" lang="vi-VN" sz="3000" b="1" i="0" u="none" strike="noStrike" kern="1200" cap="none" spc="0" normalizeH="0" baseline="0" noProof="0" dirty="0">
                    <a:ln>
                      <a:noFill/>
                    </a:ln>
                    <a:solidFill>
                      <a:srgbClr val="0070C0"/>
                    </a:solidFill>
                    <a:effectLst/>
                    <a:uLnTx/>
                    <a:uFillTx/>
                    <a:latin typeface="Arial" panose="020B0604020202020204" pitchFamily="34" charset="0"/>
                  </a:rPr>
                  <a:t>và </a:t>
                </a:r>
                <a14:m>
                  <m:oMath xmlns:m="http://schemas.openxmlformats.org/officeDocument/2006/math">
                    <m:sSub>
                      <m:sSubPr>
                        <m:ctrlPr>
                          <a:rPr kumimoji="0" lang="vi-VN" sz="3000" b="1" i="1" u="none" strike="noStrike" kern="1200" cap="none" spc="0" normalizeH="0" baseline="0" noProof="0">
                            <a:ln>
                              <a:noFill/>
                            </a:ln>
                            <a:solidFill>
                              <a:srgbClr val="0070C0"/>
                            </a:solidFill>
                            <a:effectLst/>
                            <a:uLnTx/>
                            <a:uFillTx/>
                            <a:latin typeface="Cambria Math" panose="02040503050406030204" pitchFamily="18" charset="0"/>
                          </a:rPr>
                        </m:ctrlPr>
                      </m:sSubPr>
                      <m:e>
                        <m:acc>
                          <m:accPr>
                            <m:chr m:val="⃗"/>
                            <m:ctrlPr>
                              <a:rPr kumimoji="0" lang="vi-VN" sz="3000" b="1" i="1" u="none" strike="noStrike" kern="1200" cap="none" spc="0" normalizeH="0" baseline="0" noProof="0">
                                <a:ln>
                                  <a:noFill/>
                                </a:ln>
                                <a:solidFill>
                                  <a:srgbClr val="0070C0"/>
                                </a:solidFill>
                                <a:effectLst/>
                                <a:uLnTx/>
                                <a:uFillTx/>
                                <a:latin typeface="Cambria Math" panose="02040503050406030204" pitchFamily="18" charset="0"/>
                              </a:rPr>
                            </m:ctrlPr>
                          </m:accPr>
                          <m:e>
                            <m:r>
                              <a:rPr kumimoji="0" lang="en-US" sz="3000" b="1" i="1" u="none" strike="noStrike" kern="1200" cap="none" spc="0" normalizeH="0" baseline="0" noProof="0">
                                <a:ln>
                                  <a:noFill/>
                                </a:ln>
                                <a:solidFill>
                                  <a:srgbClr val="0070C0"/>
                                </a:solidFill>
                                <a:effectLst/>
                                <a:uLnTx/>
                                <a:uFillTx/>
                                <a:latin typeface="Cambria Math" panose="02040503050406030204" pitchFamily="18" charset="0"/>
                              </a:rPr>
                              <m:t>𝑭</m:t>
                            </m:r>
                          </m:e>
                        </m:acc>
                      </m:e>
                      <m:sub>
                        <m:r>
                          <a:rPr kumimoji="0" lang="en-US" sz="3000" b="1" i="1" u="none" strike="noStrike" kern="1200" cap="none" spc="0" normalizeH="0" baseline="0" noProof="0" smtClean="0">
                            <a:ln>
                              <a:noFill/>
                            </a:ln>
                            <a:solidFill>
                              <a:srgbClr val="0070C0"/>
                            </a:solidFill>
                            <a:effectLst/>
                            <a:uLnTx/>
                            <a:uFillTx/>
                            <a:latin typeface="Cambria Math" panose="02040503050406030204" pitchFamily="18" charset="0"/>
                          </a:rPr>
                          <m:t>𝟐</m:t>
                        </m:r>
                      </m:sub>
                    </m:sSub>
                  </m:oMath>
                </a14:m>
                <a:r>
                  <a:rPr kumimoji="0" lang="vi-VN" sz="3000" b="1" i="0" u="none" strike="noStrike" kern="1200" cap="none" spc="0" normalizeH="0" baseline="0" noProof="0" dirty="0">
                    <a:ln>
                      <a:noFill/>
                    </a:ln>
                    <a:solidFill>
                      <a:srgbClr val="0070C0"/>
                    </a:solidFill>
                    <a:effectLst/>
                    <a:uLnTx/>
                    <a:uFillTx/>
                    <a:latin typeface="Arial" panose="020B0604020202020204" pitchFamily="34" charset="0"/>
                  </a:rPr>
                  <a:t> </a:t>
                </a:r>
                <a:r>
                  <a:rPr kumimoji="0" lang="en-US" sz="3000" b="1" i="0" u="none" strike="noStrike" kern="1200" cap="none" spc="0" normalizeH="0" baseline="0" noProof="0" dirty="0" err="1">
                    <a:ln>
                      <a:noFill/>
                    </a:ln>
                    <a:solidFill>
                      <a:srgbClr val="0070C0"/>
                    </a:solidFill>
                    <a:effectLst/>
                    <a:uLnTx/>
                    <a:uFillTx/>
                    <a:latin typeface="Arial" panose="020B0604020202020204" pitchFamily="34" charset="0"/>
                  </a:rPr>
                  <a:t>bằng</a:t>
                </a:r>
                <a:r>
                  <a:rPr kumimoji="0" lang="en-US" sz="3000" b="1" i="0" u="none" strike="noStrike" kern="1200" cap="none" spc="0" normalizeH="0" noProof="0" dirty="0">
                    <a:ln>
                      <a:noFill/>
                    </a:ln>
                    <a:solidFill>
                      <a:srgbClr val="0070C0"/>
                    </a:solidFill>
                    <a:effectLst/>
                    <a:uLnTx/>
                    <a:uFillTx/>
                    <a:latin typeface="Arial" panose="020B0604020202020204" pitchFamily="34" charset="0"/>
                  </a:rPr>
                  <a:t> </a:t>
                </a:r>
                <a:r>
                  <a:rPr kumimoji="0" lang="en-US" sz="3000" b="1" i="0" u="none" strike="noStrike" kern="1200" cap="none" spc="0" normalizeH="0" noProof="0" dirty="0" err="1">
                    <a:ln>
                      <a:noFill/>
                    </a:ln>
                    <a:solidFill>
                      <a:srgbClr val="0070C0"/>
                    </a:solidFill>
                    <a:effectLst/>
                    <a:uLnTx/>
                    <a:uFillTx/>
                    <a:latin typeface="Arial" panose="020B0604020202020204" pitchFamily="34" charset="0"/>
                  </a:rPr>
                  <a:t>một</a:t>
                </a:r>
                <a:r>
                  <a:rPr kumimoji="0" lang="en-US" sz="3000" b="1" i="0" u="none" strike="noStrike" kern="1200" cap="none" spc="0" normalizeH="0" noProof="0" dirty="0">
                    <a:ln>
                      <a:noFill/>
                    </a:ln>
                    <a:solidFill>
                      <a:srgbClr val="0070C0"/>
                    </a:solidFill>
                    <a:effectLst/>
                    <a:uLnTx/>
                    <a:uFillTx/>
                    <a:latin typeface="Arial" panose="020B0604020202020204" pitchFamily="34" charset="0"/>
                  </a:rPr>
                  <a:t> </a:t>
                </a:r>
                <a:r>
                  <a:rPr kumimoji="0" lang="en-US" sz="3000" b="1" i="0" u="none" strike="noStrike" kern="1200" cap="none" spc="0" normalizeH="0" noProof="0" dirty="0" err="1">
                    <a:ln>
                      <a:noFill/>
                    </a:ln>
                    <a:solidFill>
                      <a:srgbClr val="0070C0"/>
                    </a:solidFill>
                    <a:effectLst/>
                    <a:uLnTx/>
                    <a:uFillTx/>
                    <a:latin typeface="Arial" panose="020B0604020202020204" pitchFamily="34" charset="0"/>
                  </a:rPr>
                  <a:t>lực</a:t>
                </a:r>
                <a:r>
                  <a:rPr kumimoji="0" lang="en-US" sz="3000" b="1" i="0" u="none" strike="noStrike" kern="1200" cap="none" spc="0" normalizeH="0" noProof="0" dirty="0">
                    <a:ln>
                      <a:noFill/>
                    </a:ln>
                    <a:solidFill>
                      <a:srgbClr val="0070C0"/>
                    </a:solidFill>
                    <a:effectLst/>
                    <a:uLnTx/>
                    <a:uFillTx/>
                    <a:latin typeface="Arial" panose="020B0604020202020204" pitchFamily="34" charset="0"/>
                  </a:rPr>
                  <a:t> </a:t>
                </a:r>
                <a14:m>
                  <m:oMath xmlns:m="http://schemas.openxmlformats.org/officeDocument/2006/math">
                    <m:acc>
                      <m:accPr>
                        <m:chr m:val="⃗"/>
                        <m:ctrlPr>
                          <a:rPr lang="vi-VN" sz="3000" b="1" i="1">
                            <a:solidFill>
                              <a:srgbClr val="0070C0"/>
                            </a:solidFill>
                            <a:latin typeface="Cambria Math" panose="02040503050406030204" pitchFamily="18" charset="0"/>
                          </a:rPr>
                        </m:ctrlPr>
                      </m:accPr>
                      <m:e>
                        <m:r>
                          <a:rPr lang="en-US" sz="3000" b="1" i="1">
                            <a:solidFill>
                              <a:srgbClr val="0070C0"/>
                            </a:solidFill>
                            <a:latin typeface="Cambria Math" panose="02040503050406030204" pitchFamily="18" charset="0"/>
                          </a:rPr>
                          <m:t>𝑭</m:t>
                        </m:r>
                      </m:e>
                    </m:acc>
                  </m:oMath>
                </a14:m>
                <a:r>
                  <a:rPr kumimoji="0" lang="en-US" sz="3000" b="1" i="0" u="none" strike="noStrike" kern="1200" cap="none" spc="0" normalizeH="0" baseline="0" noProof="0" dirty="0">
                    <a:ln>
                      <a:noFill/>
                    </a:ln>
                    <a:solidFill>
                      <a:srgbClr val="0070C0"/>
                    </a:solidFill>
                    <a:effectLst/>
                    <a:uLnTx/>
                    <a:uFillTx/>
                    <a:latin typeface="Arial" panose="020B0604020202020204" pitchFamily="34" charset="0"/>
                  </a:rPr>
                  <a:t> </a:t>
                </a:r>
                <a:r>
                  <a:rPr kumimoji="0" lang="en-US" sz="3000" b="1" i="0" u="none" strike="noStrike" kern="1200" cap="none" spc="0" normalizeH="0" baseline="0" noProof="0" dirty="0" err="1">
                    <a:ln>
                      <a:noFill/>
                    </a:ln>
                    <a:solidFill>
                      <a:srgbClr val="0070C0"/>
                    </a:solidFill>
                    <a:effectLst/>
                    <a:uLnTx/>
                    <a:uFillTx/>
                    <a:latin typeface="Arial" panose="020B0604020202020204" pitchFamily="34" charset="0"/>
                  </a:rPr>
                  <a:t>mà</a:t>
                </a:r>
                <a:r>
                  <a:rPr kumimoji="0" lang="en-US" sz="3000" b="1" i="0" u="none" strike="noStrike" kern="1200" cap="none" spc="0" normalizeH="0" noProof="0" dirty="0">
                    <a:ln>
                      <a:noFill/>
                    </a:ln>
                    <a:solidFill>
                      <a:srgbClr val="0070C0"/>
                    </a:solidFill>
                    <a:effectLst/>
                    <a:uLnTx/>
                    <a:uFillTx/>
                    <a:latin typeface="Arial" panose="020B0604020202020204" pitchFamily="34" charset="0"/>
                  </a:rPr>
                  <a:t> </a:t>
                </a:r>
                <a:r>
                  <a:rPr kumimoji="0" lang="en-US" sz="3000" b="1" i="0" u="none" strike="noStrike" kern="1200" cap="none" spc="0" normalizeH="0" noProof="0" dirty="0" err="1">
                    <a:ln>
                      <a:noFill/>
                    </a:ln>
                    <a:solidFill>
                      <a:srgbClr val="0070C0"/>
                    </a:solidFill>
                    <a:effectLst/>
                    <a:uLnTx/>
                    <a:uFillTx/>
                    <a:latin typeface="Arial" panose="020B0604020202020204" pitchFamily="34" charset="0"/>
                  </a:rPr>
                  <a:t>thanh</a:t>
                </a:r>
                <a:r>
                  <a:rPr kumimoji="0" lang="en-US" sz="3000" b="1" i="0" u="none" strike="noStrike" kern="1200" cap="none" spc="0" normalizeH="0" noProof="0" dirty="0">
                    <a:ln>
                      <a:noFill/>
                    </a:ln>
                    <a:solidFill>
                      <a:srgbClr val="0070C0"/>
                    </a:solidFill>
                    <a:effectLst/>
                    <a:uLnTx/>
                    <a:uFillTx/>
                    <a:latin typeface="Arial" panose="020B0604020202020204" pitchFamily="34" charset="0"/>
                  </a:rPr>
                  <a:t> </a:t>
                </a:r>
                <a:r>
                  <a:rPr kumimoji="0" lang="en-US" sz="3000" b="1" i="0" u="none" strike="noStrike" kern="1200" cap="none" spc="0" normalizeH="0" noProof="0" dirty="0" err="1">
                    <a:ln>
                      <a:noFill/>
                    </a:ln>
                    <a:solidFill>
                      <a:srgbClr val="0070C0"/>
                    </a:solidFill>
                    <a:effectLst/>
                    <a:uLnTx/>
                    <a:uFillTx/>
                    <a:latin typeface="Arial" panose="020B0604020202020204" pitchFamily="34" charset="0"/>
                  </a:rPr>
                  <a:t>vẫn</a:t>
                </a:r>
                <a:r>
                  <a:rPr kumimoji="0" lang="en-US" sz="3000" b="1" i="0" u="none" strike="noStrike" kern="1200" cap="none" spc="0" normalizeH="0" noProof="0" dirty="0">
                    <a:ln>
                      <a:noFill/>
                    </a:ln>
                    <a:solidFill>
                      <a:srgbClr val="0070C0"/>
                    </a:solidFill>
                    <a:effectLst/>
                    <a:uLnTx/>
                    <a:uFillTx/>
                    <a:latin typeface="Arial" panose="020B0604020202020204" pitchFamily="34" charset="0"/>
                  </a:rPr>
                  <a:t> ở </a:t>
                </a:r>
                <a:r>
                  <a:rPr kumimoji="0" lang="en-US" sz="3000" b="1" i="0" u="none" strike="noStrike" kern="1200" cap="none" spc="0" normalizeH="0" noProof="0" dirty="0" err="1">
                    <a:ln>
                      <a:noFill/>
                    </a:ln>
                    <a:solidFill>
                      <a:srgbClr val="0070C0"/>
                    </a:solidFill>
                    <a:effectLst/>
                    <a:uLnTx/>
                    <a:uFillTx/>
                    <a:latin typeface="Arial" panose="020B0604020202020204" pitchFamily="34" charset="0"/>
                  </a:rPr>
                  <a:t>vị</a:t>
                </a:r>
                <a:r>
                  <a:rPr kumimoji="0" lang="en-US" sz="3000" b="1" i="0" u="none" strike="noStrike" kern="1200" cap="none" spc="0" normalizeH="0" noProof="0" dirty="0">
                    <a:ln>
                      <a:noFill/>
                    </a:ln>
                    <a:solidFill>
                      <a:srgbClr val="0070C0"/>
                    </a:solidFill>
                    <a:effectLst/>
                    <a:uLnTx/>
                    <a:uFillTx/>
                    <a:latin typeface="Arial" panose="020B0604020202020204" pitchFamily="34" charset="0"/>
                  </a:rPr>
                  <a:t> </a:t>
                </a:r>
                <a:r>
                  <a:rPr kumimoji="0" lang="en-US" sz="3000" b="1" i="0" u="none" strike="noStrike" kern="1200" cap="none" spc="0" normalizeH="0" noProof="0" dirty="0" err="1">
                    <a:ln>
                      <a:noFill/>
                    </a:ln>
                    <a:solidFill>
                      <a:srgbClr val="0070C0"/>
                    </a:solidFill>
                    <a:effectLst/>
                    <a:uLnTx/>
                    <a:uFillTx/>
                    <a:latin typeface="Arial" panose="020B0604020202020204" pitchFamily="34" charset="0"/>
                  </a:rPr>
                  <a:t>trí</a:t>
                </a:r>
                <a:r>
                  <a:rPr kumimoji="0" lang="en-US" sz="3000" b="1" i="0" u="none" strike="noStrike" kern="1200" cap="none" spc="0" normalizeH="0" noProof="0" dirty="0">
                    <a:ln>
                      <a:noFill/>
                    </a:ln>
                    <a:solidFill>
                      <a:srgbClr val="0070C0"/>
                    </a:solidFill>
                    <a:effectLst/>
                    <a:uLnTx/>
                    <a:uFillTx/>
                    <a:latin typeface="Arial" panose="020B0604020202020204" pitchFamily="34" charset="0"/>
                  </a:rPr>
                  <a:t> </a:t>
                </a:r>
                <a:r>
                  <a:rPr kumimoji="0" lang="en-US" sz="3000" b="1" i="0" u="none" strike="noStrike" kern="1200" cap="none" spc="0" normalizeH="0" noProof="0" dirty="0" err="1">
                    <a:ln>
                      <a:noFill/>
                    </a:ln>
                    <a:solidFill>
                      <a:srgbClr val="0070C0"/>
                    </a:solidFill>
                    <a:effectLst/>
                    <a:uLnTx/>
                    <a:uFillTx/>
                    <a:latin typeface="Arial" panose="020B0604020202020204" pitchFamily="34" charset="0"/>
                  </a:rPr>
                  <a:t>như</a:t>
                </a:r>
                <a:r>
                  <a:rPr kumimoji="0" lang="en-US" sz="3000" b="1" i="0" u="none" strike="noStrike" kern="1200" cap="none" spc="0" normalizeH="0" noProof="0" dirty="0">
                    <a:ln>
                      <a:noFill/>
                    </a:ln>
                    <a:solidFill>
                      <a:srgbClr val="0070C0"/>
                    </a:solidFill>
                    <a:effectLst/>
                    <a:uLnTx/>
                    <a:uFillTx/>
                    <a:latin typeface="Arial" panose="020B0604020202020204" pitchFamily="34" charset="0"/>
                  </a:rPr>
                  <a:t> </a:t>
                </a:r>
                <a:r>
                  <a:rPr kumimoji="0" lang="en-US" sz="3000" b="1" i="0" u="none" strike="noStrike" kern="1200" cap="none" spc="0" normalizeH="0" noProof="0" dirty="0" err="1">
                    <a:ln>
                      <a:noFill/>
                    </a:ln>
                    <a:solidFill>
                      <a:srgbClr val="0070C0"/>
                    </a:solidFill>
                    <a:effectLst/>
                    <a:uLnTx/>
                    <a:uFillTx/>
                    <a:latin typeface="Arial" panose="020B0604020202020204" pitchFamily="34" charset="0"/>
                  </a:rPr>
                  <a:t>khi</a:t>
                </a:r>
                <a:r>
                  <a:rPr kumimoji="0" lang="en-US" sz="3000" b="1" i="0" u="none" strike="noStrike" kern="1200" cap="none" spc="0" normalizeH="0" noProof="0" dirty="0">
                    <a:ln>
                      <a:noFill/>
                    </a:ln>
                    <a:solidFill>
                      <a:srgbClr val="0070C0"/>
                    </a:solidFill>
                    <a:effectLst/>
                    <a:uLnTx/>
                    <a:uFillTx/>
                    <a:latin typeface="Arial" panose="020B0604020202020204" pitchFamily="34" charset="0"/>
                  </a:rPr>
                  <a:t> </a:t>
                </a:r>
                <a:r>
                  <a:rPr kumimoji="0" lang="en-US" sz="3000" b="1" i="0" u="none" strike="noStrike" kern="1200" cap="none" spc="0" normalizeH="0" noProof="0" dirty="0" err="1">
                    <a:ln>
                      <a:noFill/>
                    </a:ln>
                    <a:solidFill>
                      <a:srgbClr val="0070C0"/>
                    </a:solidFill>
                    <a:effectLst/>
                    <a:uLnTx/>
                    <a:uFillTx/>
                    <a:latin typeface="Arial" panose="020B0604020202020204" pitchFamily="34" charset="0"/>
                  </a:rPr>
                  <a:t>chịu</a:t>
                </a:r>
                <a:r>
                  <a:rPr kumimoji="0" lang="en-US" sz="3000" b="1" i="0" u="none" strike="noStrike" kern="1200" cap="none" spc="0" normalizeH="0" noProof="0" dirty="0">
                    <a:ln>
                      <a:noFill/>
                    </a:ln>
                    <a:solidFill>
                      <a:srgbClr val="0070C0"/>
                    </a:solidFill>
                    <a:effectLst/>
                    <a:uLnTx/>
                    <a:uFillTx/>
                    <a:latin typeface="Arial" panose="020B0604020202020204" pitchFamily="34" charset="0"/>
                  </a:rPr>
                  <a:t> </a:t>
                </a:r>
                <a:r>
                  <a:rPr kumimoji="0" lang="en-US" sz="3000" b="1" i="0" u="none" strike="noStrike" kern="1200" cap="none" spc="0" normalizeH="0" noProof="0" dirty="0" err="1">
                    <a:ln>
                      <a:noFill/>
                    </a:ln>
                    <a:solidFill>
                      <a:srgbClr val="0070C0"/>
                    </a:solidFill>
                    <a:effectLst/>
                    <a:uLnTx/>
                    <a:uFillTx/>
                    <a:latin typeface="Arial" panose="020B0604020202020204" pitchFamily="34" charset="0"/>
                  </a:rPr>
                  <a:t>tác</a:t>
                </a:r>
                <a:r>
                  <a:rPr kumimoji="0" lang="en-US" sz="3000" b="1" i="0" u="none" strike="noStrike" kern="1200" cap="none" spc="0" normalizeH="0" noProof="0" dirty="0">
                    <a:ln>
                      <a:noFill/>
                    </a:ln>
                    <a:solidFill>
                      <a:srgbClr val="0070C0"/>
                    </a:solidFill>
                    <a:effectLst/>
                    <a:uLnTx/>
                    <a:uFillTx/>
                    <a:latin typeface="Arial" panose="020B0604020202020204" pitchFamily="34" charset="0"/>
                  </a:rPr>
                  <a:t> </a:t>
                </a:r>
                <a:r>
                  <a:rPr kumimoji="0" lang="en-US" sz="3000" b="1" i="0" u="none" strike="noStrike" kern="1200" cap="none" spc="0" normalizeH="0" noProof="0" dirty="0" err="1">
                    <a:ln>
                      <a:noFill/>
                    </a:ln>
                    <a:solidFill>
                      <a:srgbClr val="0070C0"/>
                    </a:solidFill>
                    <a:effectLst/>
                    <a:uLnTx/>
                    <a:uFillTx/>
                    <a:latin typeface="Arial" panose="020B0604020202020204" pitchFamily="34" charset="0"/>
                  </a:rPr>
                  <a:t>dụng</a:t>
                </a:r>
                <a:r>
                  <a:rPr kumimoji="0" lang="en-US" sz="3000" b="1" i="0" u="none" strike="noStrike" kern="1200" cap="none" spc="0" normalizeH="0" noProof="0" dirty="0">
                    <a:ln>
                      <a:noFill/>
                    </a:ln>
                    <a:solidFill>
                      <a:srgbClr val="0070C0"/>
                    </a:solidFill>
                    <a:effectLst/>
                    <a:uLnTx/>
                    <a:uFillTx/>
                    <a:latin typeface="Arial" panose="020B0604020202020204" pitchFamily="34" charset="0"/>
                  </a:rPr>
                  <a:t> </a:t>
                </a:r>
                <a:r>
                  <a:rPr kumimoji="0" lang="en-US" sz="3000" b="1" i="0" u="none" strike="noStrike" kern="1200" cap="none" spc="0" normalizeH="0" noProof="0" dirty="0" err="1">
                    <a:ln>
                      <a:noFill/>
                    </a:ln>
                    <a:solidFill>
                      <a:srgbClr val="0070C0"/>
                    </a:solidFill>
                    <a:effectLst/>
                    <a:uLnTx/>
                    <a:uFillTx/>
                    <a:latin typeface="Arial" panose="020B0604020202020204" pitchFamily="34" charset="0"/>
                  </a:rPr>
                  <a:t>của</a:t>
                </a:r>
                <a:r>
                  <a:rPr kumimoji="0" lang="en-US" sz="3000" b="1" i="0" u="none" strike="noStrike" kern="1200" cap="none" spc="0" normalizeH="0" noProof="0" dirty="0">
                    <a:ln>
                      <a:noFill/>
                    </a:ln>
                    <a:solidFill>
                      <a:srgbClr val="0070C0"/>
                    </a:solidFill>
                    <a:effectLst/>
                    <a:uLnTx/>
                    <a:uFillTx/>
                    <a:latin typeface="Arial" panose="020B0604020202020204" pitchFamily="34" charset="0"/>
                  </a:rPr>
                  <a:t> </a:t>
                </a:r>
                <a:r>
                  <a:rPr kumimoji="0" lang="en-US" sz="3000" b="1" i="0" u="none" strike="noStrike" kern="1200" cap="none" spc="0" normalizeH="0" noProof="0" dirty="0" err="1">
                    <a:ln>
                      <a:noFill/>
                    </a:ln>
                    <a:solidFill>
                      <a:srgbClr val="0070C0"/>
                    </a:solidFill>
                    <a:effectLst/>
                    <a:uLnTx/>
                    <a:uFillTx/>
                    <a:latin typeface="Arial" panose="020B0604020202020204" pitchFamily="34" charset="0"/>
                  </a:rPr>
                  <a:t>hai</a:t>
                </a:r>
                <a:r>
                  <a:rPr kumimoji="0" lang="en-US" sz="3000" b="1" i="0" u="none" strike="noStrike" kern="1200" cap="none" spc="0" normalizeH="0" noProof="0" dirty="0">
                    <a:ln>
                      <a:noFill/>
                    </a:ln>
                    <a:solidFill>
                      <a:srgbClr val="0070C0"/>
                    </a:solidFill>
                    <a:effectLst/>
                    <a:uLnTx/>
                    <a:uFillTx/>
                    <a:latin typeface="Arial" panose="020B0604020202020204" pitchFamily="34" charset="0"/>
                  </a:rPr>
                  <a:t> </a:t>
                </a:r>
                <a:r>
                  <a:rPr kumimoji="0" lang="en-US" sz="3000" b="1" i="0" u="none" strike="noStrike" kern="1200" cap="none" spc="0" normalizeH="0" noProof="0" dirty="0" err="1">
                    <a:ln>
                      <a:noFill/>
                    </a:ln>
                    <a:solidFill>
                      <a:srgbClr val="0070C0"/>
                    </a:solidFill>
                    <a:effectLst/>
                    <a:uLnTx/>
                    <a:uFillTx/>
                    <a:latin typeface="Arial" panose="020B0604020202020204" pitchFamily="34" charset="0"/>
                  </a:rPr>
                  <a:t>lực</a:t>
                </a:r>
                <a:r>
                  <a:rPr kumimoji="0" lang="en-US" sz="3000" b="1" i="0" u="none" strike="noStrike" kern="1200" cap="none" spc="0" normalizeH="0" noProof="0" dirty="0">
                    <a:ln>
                      <a:noFill/>
                    </a:ln>
                    <a:solidFill>
                      <a:srgbClr val="0070C0"/>
                    </a:solidFill>
                    <a:effectLst/>
                    <a:uLnTx/>
                    <a:uFillTx/>
                    <a:latin typeface="Arial" panose="020B0604020202020204" pitchFamily="34" charset="0"/>
                  </a:rPr>
                  <a:t> </a:t>
                </a:r>
                <a14:m>
                  <m:oMath xmlns:m="http://schemas.openxmlformats.org/officeDocument/2006/math">
                    <m:sSub>
                      <m:sSubPr>
                        <m:ctrlPr>
                          <a:rPr lang="vi-VN" sz="3000" b="1" i="1">
                            <a:solidFill>
                              <a:srgbClr val="0070C0"/>
                            </a:solidFill>
                            <a:latin typeface="Cambria Math" panose="02040503050406030204" pitchFamily="18" charset="0"/>
                          </a:rPr>
                        </m:ctrlPr>
                      </m:sSubPr>
                      <m:e>
                        <m:acc>
                          <m:accPr>
                            <m:chr m:val="⃗"/>
                            <m:ctrlPr>
                              <a:rPr lang="vi-VN" sz="3000" b="1" i="1">
                                <a:solidFill>
                                  <a:srgbClr val="0070C0"/>
                                </a:solidFill>
                                <a:latin typeface="Cambria Math" panose="02040503050406030204" pitchFamily="18" charset="0"/>
                              </a:rPr>
                            </m:ctrlPr>
                          </m:accPr>
                          <m:e>
                            <m:r>
                              <a:rPr lang="en-US" sz="3000" b="1" i="1">
                                <a:solidFill>
                                  <a:srgbClr val="0070C0"/>
                                </a:solidFill>
                                <a:latin typeface="Cambria Math" panose="02040503050406030204" pitchFamily="18" charset="0"/>
                              </a:rPr>
                              <m:t>𝑭</m:t>
                            </m:r>
                          </m:e>
                        </m:acc>
                      </m:e>
                      <m:sub>
                        <m:r>
                          <a:rPr lang="en-US" sz="3000" b="1" i="1">
                            <a:solidFill>
                              <a:srgbClr val="0070C0"/>
                            </a:solidFill>
                            <a:latin typeface="Cambria Math" panose="02040503050406030204" pitchFamily="18" charset="0"/>
                          </a:rPr>
                          <m:t>𝟏</m:t>
                        </m:r>
                      </m:sub>
                    </m:sSub>
                    <m:r>
                      <a:rPr lang="en-US" sz="3000" b="1">
                        <a:solidFill>
                          <a:srgbClr val="0070C0"/>
                        </a:solidFill>
                        <a:latin typeface="Cambria Math" panose="02040503050406030204" pitchFamily="18" charset="0"/>
                      </a:rPr>
                      <m:t> </m:t>
                    </m:r>
                  </m:oMath>
                </a14:m>
                <a:r>
                  <a:rPr lang="vi-VN" sz="3000" b="1" dirty="0">
                    <a:solidFill>
                      <a:srgbClr val="0070C0"/>
                    </a:solidFill>
                  </a:rPr>
                  <a:t>và </a:t>
                </a:r>
                <a14:m>
                  <m:oMath xmlns:m="http://schemas.openxmlformats.org/officeDocument/2006/math">
                    <m:sSub>
                      <m:sSubPr>
                        <m:ctrlPr>
                          <a:rPr lang="vi-VN" sz="3000" b="1" i="1">
                            <a:solidFill>
                              <a:srgbClr val="0070C0"/>
                            </a:solidFill>
                            <a:latin typeface="Cambria Math" panose="02040503050406030204" pitchFamily="18" charset="0"/>
                          </a:rPr>
                        </m:ctrlPr>
                      </m:sSubPr>
                      <m:e>
                        <m:acc>
                          <m:accPr>
                            <m:chr m:val="⃗"/>
                            <m:ctrlPr>
                              <a:rPr lang="vi-VN" sz="3000" b="1" i="1">
                                <a:solidFill>
                                  <a:srgbClr val="0070C0"/>
                                </a:solidFill>
                                <a:latin typeface="Cambria Math" panose="02040503050406030204" pitchFamily="18" charset="0"/>
                              </a:rPr>
                            </m:ctrlPr>
                          </m:accPr>
                          <m:e>
                            <m:r>
                              <a:rPr lang="en-US" sz="3000" b="1" i="1">
                                <a:solidFill>
                                  <a:srgbClr val="0070C0"/>
                                </a:solidFill>
                                <a:latin typeface="Cambria Math" panose="02040503050406030204" pitchFamily="18" charset="0"/>
                              </a:rPr>
                              <m:t>𝑭</m:t>
                            </m:r>
                          </m:e>
                        </m:acc>
                      </m:e>
                      <m:sub>
                        <m:r>
                          <a:rPr lang="en-US" sz="3000" b="1" i="1">
                            <a:solidFill>
                              <a:srgbClr val="0070C0"/>
                            </a:solidFill>
                            <a:latin typeface="Cambria Math" panose="02040503050406030204" pitchFamily="18" charset="0"/>
                          </a:rPr>
                          <m:t>𝟐</m:t>
                        </m:r>
                      </m:sub>
                    </m:sSub>
                    <m:r>
                      <a:rPr lang="en-US" sz="3000" b="1" i="0" smtClean="0">
                        <a:solidFill>
                          <a:srgbClr val="0070C0"/>
                        </a:solidFill>
                        <a:latin typeface="Cambria Math" panose="02040503050406030204" pitchFamily="18" charset="0"/>
                      </a:rPr>
                      <m:t>?</m:t>
                    </m:r>
                  </m:oMath>
                </a14:m>
                <a:endParaRPr kumimoji="0" lang="vi-VN" sz="3000" b="1" i="0" u="none" strike="noStrike" kern="1200" cap="none" spc="0" normalizeH="0" baseline="0" noProof="0" dirty="0">
                  <a:ln>
                    <a:noFill/>
                  </a:ln>
                  <a:solidFill>
                    <a:srgbClr val="0070C0"/>
                  </a:solidFill>
                  <a:effectLst/>
                  <a:uLnTx/>
                  <a:uFillTx/>
                  <a:latin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70C0"/>
                    </a:solidFill>
                    <a:effectLst/>
                    <a:uLnTx/>
                    <a:uFillTx/>
                    <a:latin typeface="Arial" panose="020B0604020202020204" pitchFamily="34" charset="0"/>
                  </a:rPr>
                  <a:t>2. Làm thế nào </a:t>
                </a:r>
                <a:r>
                  <a:rPr lang="en-US" sz="3000" b="1" dirty="0" err="1">
                    <a:solidFill>
                      <a:srgbClr val="0070C0"/>
                    </a:solidFill>
                    <a:latin typeface="Arial" panose="020B0604020202020204" pitchFamily="34" charset="0"/>
                  </a:rPr>
                  <a:t>để</a:t>
                </a:r>
                <a:r>
                  <a:rPr lang="en-US" sz="3000" b="1" dirty="0">
                    <a:solidFill>
                      <a:srgbClr val="0070C0"/>
                    </a:solidFill>
                    <a:latin typeface="Arial" panose="020B0604020202020204" pitchFamily="34" charset="0"/>
                  </a:rPr>
                  <a:t> </a:t>
                </a:r>
                <a:r>
                  <a:rPr kumimoji="0" lang="vi-VN" sz="3000" b="1" i="0" u="none" strike="noStrike" kern="1200" cap="none" spc="0" normalizeH="0" baseline="0" noProof="0" dirty="0">
                    <a:ln>
                      <a:noFill/>
                    </a:ln>
                    <a:solidFill>
                      <a:srgbClr val="0070C0"/>
                    </a:solidFill>
                    <a:effectLst/>
                    <a:uLnTx/>
                    <a:uFillTx/>
                    <a:latin typeface="Arial" panose="020B0604020202020204" pitchFamily="34" charset="0"/>
                  </a:rPr>
                  <a:t>hai lực </a:t>
                </a:r>
                <a14:m>
                  <m:oMath xmlns:m="http://schemas.openxmlformats.org/officeDocument/2006/math">
                    <m:sSub>
                      <m:sSubPr>
                        <m:ctrlPr>
                          <a:rPr kumimoji="0" lang="vi-VN" sz="3000" b="1" i="1" u="none" strike="noStrike" kern="1200" cap="none" spc="0" normalizeH="0" baseline="0" noProof="0">
                            <a:ln>
                              <a:noFill/>
                            </a:ln>
                            <a:solidFill>
                              <a:srgbClr val="0070C0"/>
                            </a:solidFill>
                            <a:effectLst/>
                            <a:uLnTx/>
                            <a:uFillTx/>
                            <a:latin typeface="Cambria Math" panose="02040503050406030204" pitchFamily="18" charset="0"/>
                          </a:rPr>
                        </m:ctrlPr>
                      </m:sSubPr>
                      <m:e>
                        <m:acc>
                          <m:accPr>
                            <m:chr m:val="⃗"/>
                            <m:ctrlPr>
                              <a:rPr kumimoji="0" lang="vi-VN" sz="3000" b="1" i="1" u="none" strike="noStrike" kern="1200" cap="none" spc="0" normalizeH="0" baseline="0" noProof="0">
                                <a:ln>
                                  <a:noFill/>
                                </a:ln>
                                <a:solidFill>
                                  <a:srgbClr val="0070C0"/>
                                </a:solidFill>
                                <a:effectLst/>
                                <a:uLnTx/>
                                <a:uFillTx/>
                                <a:latin typeface="Cambria Math" panose="02040503050406030204" pitchFamily="18" charset="0"/>
                              </a:rPr>
                            </m:ctrlPr>
                          </m:accPr>
                          <m:e>
                            <m:r>
                              <a:rPr kumimoji="0" lang="en-US" sz="3000" b="1" i="1" u="none" strike="noStrike" kern="1200" cap="none" spc="0" normalizeH="0" baseline="0" noProof="0">
                                <a:ln>
                                  <a:noFill/>
                                </a:ln>
                                <a:solidFill>
                                  <a:srgbClr val="0070C0"/>
                                </a:solidFill>
                                <a:effectLst/>
                                <a:uLnTx/>
                                <a:uFillTx/>
                                <a:latin typeface="Cambria Math" panose="02040503050406030204" pitchFamily="18" charset="0"/>
                              </a:rPr>
                              <m:t>𝑭</m:t>
                            </m:r>
                          </m:e>
                        </m:acc>
                      </m:e>
                      <m:sub>
                        <m:r>
                          <a:rPr kumimoji="0" lang="en-US" sz="3000" b="1" i="1" u="none" strike="noStrike" kern="1200" cap="none" spc="0" normalizeH="0" baseline="0" noProof="0">
                            <a:ln>
                              <a:noFill/>
                            </a:ln>
                            <a:solidFill>
                              <a:srgbClr val="0070C0"/>
                            </a:solidFill>
                            <a:effectLst/>
                            <a:uLnTx/>
                            <a:uFillTx/>
                            <a:latin typeface="Cambria Math" panose="02040503050406030204" pitchFamily="18" charset="0"/>
                          </a:rPr>
                          <m:t>𝟏</m:t>
                        </m:r>
                      </m:sub>
                    </m:sSub>
                    <m:r>
                      <a:rPr kumimoji="0" lang="en-US" sz="3000" b="1" i="0" u="none" strike="noStrike" kern="1200" cap="none" spc="0" normalizeH="0" baseline="0" noProof="0" smtClean="0">
                        <a:ln>
                          <a:noFill/>
                        </a:ln>
                        <a:solidFill>
                          <a:srgbClr val="0070C0"/>
                        </a:solidFill>
                        <a:effectLst/>
                        <a:uLnTx/>
                        <a:uFillTx/>
                        <a:latin typeface="Cambria Math" panose="02040503050406030204" pitchFamily="18" charset="0"/>
                      </a:rPr>
                      <m:t> </m:t>
                    </m:r>
                  </m:oMath>
                </a14:m>
                <a:r>
                  <a:rPr kumimoji="0" lang="vi-VN" sz="3000" b="1" i="0" u="none" strike="noStrike" kern="1200" cap="none" spc="0" normalizeH="0" baseline="0" noProof="0" dirty="0">
                    <a:ln>
                      <a:noFill/>
                    </a:ln>
                    <a:solidFill>
                      <a:srgbClr val="0070C0"/>
                    </a:solidFill>
                    <a:effectLst/>
                    <a:uLnTx/>
                    <a:uFillTx/>
                    <a:latin typeface="Arial" panose="020B0604020202020204" pitchFamily="34" charset="0"/>
                  </a:rPr>
                  <a:t>và </a:t>
                </a:r>
                <a14:m>
                  <m:oMath xmlns:m="http://schemas.openxmlformats.org/officeDocument/2006/math">
                    <m:sSub>
                      <m:sSubPr>
                        <m:ctrlPr>
                          <a:rPr kumimoji="0" lang="vi-VN" sz="3000" b="1" i="1" u="none" strike="noStrike" kern="1200" cap="none" spc="0" normalizeH="0" baseline="0" noProof="0">
                            <a:ln>
                              <a:noFill/>
                            </a:ln>
                            <a:solidFill>
                              <a:srgbClr val="0070C0"/>
                            </a:solidFill>
                            <a:effectLst/>
                            <a:uLnTx/>
                            <a:uFillTx/>
                            <a:latin typeface="Cambria Math" panose="02040503050406030204" pitchFamily="18" charset="0"/>
                          </a:rPr>
                        </m:ctrlPr>
                      </m:sSubPr>
                      <m:e>
                        <m:acc>
                          <m:accPr>
                            <m:chr m:val="⃗"/>
                            <m:ctrlPr>
                              <a:rPr kumimoji="0" lang="vi-VN" sz="3000" b="1" i="1" u="none" strike="noStrike" kern="1200" cap="none" spc="0" normalizeH="0" baseline="0" noProof="0">
                                <a:ln>
                                  <a:noFill/>
                                </a:ln>
                                <a:solidFill>
                                  <a:srgbClr val="0070C0"/>
                                </a:solidFill>
                                <a:effectLst/>
                                <a:uLnTx/>
                                <a:uFillTx/>
                                <a:latin typeface="Cambria Math" panose="02040503050406030204" pitchFamily="18" charset="0"/>
                              </a:rPr>
                            </m:ctrlPr>
                          </m:accPr>
                          <m:e>
                            <m:r>
                              <a:rPr kumimoji="0" lang="en-US" sz="3000" b="1" i="1" u="none" strike="noStrike" kern="1200" cap="none" spc="0" normalizeH="0" baseline="0" noProof="0">
                                <a:ln>
                                  <a:noFill/>
                                </a:ln>
                                <a:solidFill>
                                  <a:srgbClr val="0070C0"/>
                                </a:solidFill>
                                <a:effectLst/>
                                <a:uLnTx/>
                                <a:uFillTx/>
                                <a:latin typeface="Cambria Math" panose="02040503050406030204" pitchFamily="18" charset="0"/>
                              </a:rPr>
                              <m:t>𝑭</m:t>
                            </m:r>
                          </m:e>
                        </m:acc>
                      </m:e>
                      <m:sub>
                        <m:r>
                          <a:rPr kumimoji="0" lang="en-US" sz="3000" b="1" i="1" u="none" strike="noStrike" kern="1200" cap="none" spc="0" normalizeH="0" baseline="0" noProof="0" smtClean="0">
                            <a:ln>
                              <a:noFill/>
                            </a:ln>
                            <a:solidFill>
                              <a:srgbClr val="0070C0"/>
                            </a:solidFill>
                            <a:effectLst/>
                            <a:uLnTx/>
                            <a:uFillTx/>
                            <a:latin typeface="Cambria Math" panose="02040503050406030204" pitchFamily="18" charset="0"/>
                          </a:rPr>
                          <m:t>𝟐</m:t>
                        </m:r>
                      </m:sub>
                    </m:sSub>
                    <m:r>
                      <a:rPr kumimoji="0" lang="en-US" sz="3000" b="1" i="0" u="none" strike="noStrike" kern="1200" cap="none" spc="0" normalizeH="0" baseline="0" noProof="0" smtClean="0">
                        <a:ln>
                          <a:noFill/>
                        </a:ln>
                        <a:solidFill>
                          <a:srgbClr val="0070C0"/>
                        </a:solidFill>
                        <a:effectLst/>
                        <a:uLnTx/>
                        <a:uFillTx/>
                        <a:latin typeface="Cambria Math" panose="02040503050406030204" pitchFamily="18" charset="0"/>
                      </a:rPr>
                      <m:t> </m:t>
                    </m:r>
                  </m:oMath>
                </a14:m>
                <a:r>
                  <a:rPr kumimoji="0" lang="en-US" sz="3000" b="1" i="0" u="none" strike="noStrike" kern="1200" cap="none" spc="0" normalizeH="0" baseline="0" noProof="0" dirty="0">
                    <a:ln>
                      <a:noFill/>
                    </a:ln>
                    <a:solidFill>
                      <a:srgbClr val="0070C0"/>
                    </a:solidFill>
                    <a:effectLst/>
                    <a:uLnTx/>
                    <a:uFillTx/>
                    <a:latin typeface="Arial" panose="020B0604020202020204" pitchFamily="34" charset="0"/>
                  </a:rPr>
                  <a:t>song </a:t>
                </a:r>
                <a:r>
                  <a:rPr kumimoji="0" lang="en-US" sz="3000" b="1" i="0" u="none" strike="noStrike" kern="1200" cap="none" spc="0" normalizeH="0" baseline="0" noProof="0" dirty="0" err="1">
                    <a:ln>
                      <a:noFill/>
                    </a:ln>
                    <a:solidFill>
                      <a:srgbClr val="0070C0"/>
                    </a:solidFill>
                    <a:effectLst/>
                    <a:uLnTx/>
                    <a:uFillTx/>
                    <a:latin typeface="Arial" panose="020B0604020202020204" pitchFamily="34" charset="0"/>
                  </a:rPr>
                  <a:t>song</a:t>
                </a:r>
                <a:r>
                  <a:rPr lang="en-US" sz="3000" b="1" dirty="0">
                    <a:solidFill>
                      <a:srgbClr val="0070C0"/>
                    </a:solidFill>
                    <a:latin typeface="Arial" panose="020B0604020202020204" pitchFamily="34" charset="0"/>
                  </a:rPr>
                  <a:t>?</a:t>
                </a:r>
                <a:endParaRPr kumimoji="0" lang="vi-VN" sz="3000" b="1" i="0" u="none" strike="noStrike" kern="1200" cap="none" spc="0" normalizeH="0" baseline="0" noProof="0" dirty="0">
                  <a:ln>
                    <a:noFill/>
                  </a:ln>
                  <a:solidFill>
                    <a:srgbClr val="0070C0"/>
                  </a:solidFill>
                  <a:effectLst/>
                  <a:uLnTx/>
                  <a:uFillTx/>
                  <a:latin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70C0"/>
                    </a:solidFill>
                    <a:effectLst/>
                    <a:uLnTx/>
                    <a:uFillTx/>
                    <a:latin typeface="Arial" panose="020B0604020202020204" pitchFamily="34" charset="0"/>
                  </a:rPr>
                  <a:t>3. Làm thế nào để xác định lực tổng hợp của hai lực </a:t>
                </a:r>
                <a14:m>
                  <m:oMath xmlns:m="http://schemas.openxmlformats.org/officeDocument/2006/math">
                    <m:sSub>
                      <m:sSubPr>
                        <m:ctrlPr>
                          <a:rPr kumimoji="0" lang="vi-VN" sz="3000" b="1" i="1" u="none" strike="noStrike" kern="1200" cap="none" spc="0" normalizeH="0" baseline="0" noProof="0">
                            <a:ln>
                              <a:noFill/>
                            </a:ln>
                            <a:solidFill>
                              <a:srgbClr val="0070C0"/>
                            </a:solidFill>
                            <a:effectLst/>
                            <a:uLnTx/>
                            <a:uFillTx/>
                            <a:latin typeface="Cambria Math" panose="02040503050406030204" pitchFamily="18" charset="0"/>
                          </a:rPr>
                        </m:ctrlPr>
                      </m:sSubPr>
                      <m:e>
                        <m:acc>
                          <m:accPr>
                            <m:chr m:val="⃗"/>
                            <m:ctrlPr>
                              <a:rPr kumimoji="0" lang="vi-VN" sz="3000" b="1" i="1" u="none" strike="noStrike" kern="1200" cap="none" spc="0" normalizeH="0" baseline="0" noProof="0">
                                <a:ln>
                                  <a:noFill/>
                                </a:ln>
                                <a:solidFill>
                                  <a:srgbClr val="0070C0"/>
                                </a:solidFill>
                                <a:effectLst/>
                                <a:uLnTx/>
                                <a:uFillTx/>
                                <a:latin typeface="Cambria Math" panose="02040503050406030204" pitchFamily="18" charset="0"/>
                              </a:rPr>
                            </m:ctrlPr>
                          </m:accPr>
                          <m:e>
                            <m:r>
                              <a:rPr kumimoji="0" lang="en-US" sz="3000" b="1" i="1" u="none" strike="noStrike" kern="1200" cap="none" spc="0" normalizeH="0" baseline="0" noProof="0">
                                <a:ln>
                                  <a:noFill/>
                                </a:ln>
                                <a:solidFill>
                                  <a:srgbClr val="0070C0"/>
                                </a:solidFill>
                                <a:effectLst/>
                                <a:uLnTx/>
                                <a:uFillTx/>
                                <a:latin typeface="Cambria Math" panose="02040503050406030204" pitchFamily="18" charset="0"/>
                              </a:rPr>
                              <m:t>𝑭</m:t>
                            </m:r>
                          </m:e>
                        </m:acc>
                      </m:e>
                      <m:sub>
                        <m:r>
                          <a:rPr kumimoji="0" lang="en-US" sz="3000" b="1" i="1" u="none" strike="noStrike" kern="1200" cap="none" spc="0" normalizeH="0" baseline="0" noProof="0">
                            <a:ln>
                              <a:noFill/>
                            </a:ln>
                            <a:solidFill>
                              <a:srgbClr val="0070C0"/>
                            </a:solidFill>
                            <a:effectLst/>
                            <a:uLnTx/>
                            <a:uFillTx/>
                            <a:latin typeface="Cambria Math" panose="02040503050406030204" pitchFamily="18" charset="0"/>
                          </a:rPr>
                          <m:t>𝟏</m:t>
                        </m:r>
                      </m:sub>
                    </m:sSub>
                  </m:oMath>
                </a14:m>
                <a:r>
                  <a:rPr kumimoji="0" lang="vi-VN" sz="3000" b="1" i="0" u="none" strike="noStrike" kern="1200" cap="none" spc="0" normalizeH="0" baseline="0" noProof="0" dirty="0">
                    <a:ln>
                      <a:noFill/>
                    </a:ln>
                    <a:solidFill>
                      <a:srgbClr val="0070C0"/>
                    </a:solidFill>
                    <a:effectLst/>
                    <a:uLnTx/>
                    <a:uFillTx/>
                    <a:latin typeface="Arial" panose="020B0604020202020204" pitchFamily="34" charset="0"/>
                  </a:rPr>
                  <a:t> và  </a:t>
                </a:r>
                <a14:m>
                  <m:oMath xmlns:m="http://schemas.openxmlformats.org/officeDocument/2006/math">
                    <m:sSub>
                      <m:sSubPr>
                        <m:ctrlPr>
                          <a:rPr kumimoji="0" lang="vi-VN" sz="3000" b="1" i="1" u="none" strike="noStrike" kern="1200" cap="none" spc="0" normalizeH="0" baseline="0" noProof="0">
                            <a:ln>
                              <a:noFill/>
                            </a:ln>
                            <a:solidFill>
                              <a:srgbClr val="0070C0"/>
                            </a:solidFill>
                            <a:effectLst/>
                            <a:uLnTx/>
                            <a:uFillTx/>
                            <a:latin typeface="Cambria Math" panose="02040503050406030204" pitchFamily="18" charset="0"/>
                          </a:rPr>
                        </m:ctrlPr>
                      </m:sSubPr>
                      <m:e>
                        <m:acc>
                          <m:accPr>
                            <m:chr m:val="⃗"/>
                            <m:ctrlPr>
                              <a:rPr kumimoji="0" lang="vi-VN" sz="3000" b="1" i="1" u="none" strike="noStrike" kern="1200" cap="none" spc="0" normalizeH="0" baseline="0" noProof="0">
                                <a:ln>
                                  <a:noFill/>
                                </a:ln>
                                <a:solidFill>
                                  <a:srgbClr val="0070C0"/>
                                </a:solidFill>
                                <a:effectLst/>
                                <a:uLnTx/>
                                <a:uFillTx/>
                                <a:latin typeface="Cambria Math" panose="02040503050406030204" pitchFamily="18" charset="0"/>
                              </a:rPr>
                            </m:ctrlPr>
                          </m:accPr>
                          <m:e>
                            <m:r>
                              <a:rPr kumimoji="0" lang="en-US" sz="3000" b="1" i="1" u="none" strike="noStrike" kern="1200" cap="none" spc="0" normalizeH="0" baseline="0" noProof="0">
                                <a:ln>
                                  <a:noFill/>
                                </a:ln>
                                <a:solidFill>
                                  <a:srgbClr val="0070C0"/>
                                </a:solidFill>
                                <a:effectLst/>
                                <a:uLnTx/>
                                <a:uFillTx/>
                                <a:latin typeface="Cambria Math" panose="02040503050406030204" pitchFamily="18" charset="0"/>
                              </a:rPr>
                              <m:t>𝑭</m:t>
                            </m:r>
                          </m:e>
                        </m:acc>
                      </m:e>
                      <m:sub>
                        <m:r>
                          <a:rPr kumimoji="0" lang="en-US" sz="3000" b="1" i="1" u="none" strike="noStrike" kern="1200" cap="none" spc="0" normalizeH="0" baseline="0" noProof="0" smtClean="0">
                            <a:ln>
                              <a:noFill/>
                            </a:ln>
                            <a:solidFill>
                              <a:srgbClr val="0070C0"/>
                            </a:solidFill>
                            <a:effectLst/>
                            <a:uLnTx/>
                            <a:uFillTx/>
                            <a:latin typeface="Cambria Math" panose="02040503050406030204" pitchFamily="18" charset="0"/>
                          </a:rPr>
                          <m:t>𝟐</m:t>
                        </m:r>
                      </m:sub>
                    </m:sSub>
                  </m:oMath>
                </a14:m>
                <a:r>
                  <a:rPr kumimoji="0" lang="vi-VN" sz="3000" b="1" i="0" u="none" strike="noStrike" kern="1200" cap="none" spc="0" normalizeH="0" baseline="0" noProof="0" dirty="0">
                    <a:ln>
                      <a:noFill/>
                    </a:ln>
                    <a:solidFill>
                      <a:srgbClr val="0070C0"/>
                    </a:solidFill>
                    <a:effectLst/>
                    <a:uLnTx/>
                    <a:uFillTx/>
                    <a:latin typeface="Arial" panose="020B0604020202020204" pitchFamily="34" charset="0"/>
                  </a:rPr>
                  <a:t>  ?</a:t>
                </a:r>
              </a:p>
            </p:txBody>
          </p:sp>
        </mc:Choice>
        <mc:Fallback xmlns="">
          <p:sp>
            <p:nvSpPr>
              <p:cNvPr id="2" name="Rectangle 1" descr="n88 zalo Sel Nghieu"/>
              <p:cNvSpPr>
                <a:spLocks noRot="1" noChangeAspect="1" noMove="1" noResize="1" noEditPoints="1" noAdjustHandles="1" noChangeArrowheads="1" noChangeShapeType="1" noTextEdit="1"/>
              </p:cNvSpPr>
              <p:nvPr/>
            </p:nvSpPr>
            <p:spPr>
              <a:xfrm>
                <a:off x="604742" y="1547614"/>
                <a:ext cx="11155680" cy="4583947"/>
              </a:xfrm>
              <a:prstGeom prst="rect">
                <a:avLst/>
              </a:prstGeom>
              <a:blipFill>
                <a:blip r:embed="rId2"/>
                <a:stretch>
                  <a:fillRect l="-1257" t="-1729" r="-1311" b="-3191"/>
                </a:stretch>
              </a:blipFill>
            </p:spPr>
            <p:txBody>
              <a:bodyPr/>
              <a:lstStyle/>
              <a:p>
                <a:r>
                  <a:rPr lang="en-US">
                    <a:noFill/>
                  </a:rPr>
                  <a:t> </a:t>
                </a:r>
              </a:p>
            </p:txBody>
          </p:sp>
        </mc:Fallback>
      </mc:AlternateContent>
    </p:spTree>
    <p:extLst>
      <p:ext uri="{BB962C8B-B14F-4D97-AF65-F5344CB8AC3E}">
        <p14:creationId xmlns:p14="http://schemas.microsoft.com/office/powerpoint/2010/main" val="2683963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n88 zalo Sel Nghieu"/>
          <p:cNvSpPr txBox="1"/>
          <p:nvPr/>
        </p:nvSpPr>
        <p:spPr>
          <a:xfrm>
            <a:off x="343990" y="496389"/>
            <a:ext cx="435939" cy="584775"/>
          </a:xfrm>
          <a:prstGeom prst="rect">
            <a:avLst/>
          </a:prstGeom>
          <a:solidFill>
            <a:srgbClr val="00CC00"/>
          </a:solidFill>
        </p:spPr>
        <p:txBody>
          <a:bodyPr wrap="square" rtlCol="0">
            <a:spAutoFit/>
          </a:bodyPr>
          <a:lstStyle/>
          <a:p>
            <a:pPr lvl="0" algn="just"/>
            <a:r>
              <a:rPr kumimoji="0" lang="vi-VN" sz="3200" b="1" i="0" u="none" strike="noStrike" kern="1200" cap="none" spc="0" normalizeH="0" baseline="0" noProof="0" dirty="0">
                <a:ln>
                  <a:noFill/>
                </a:ln>
                <a:solidFill>
                  <a:schemeClr val="bg1">
                    <a:lumMod val="20000"/>
                    <a:lumOff val="80000"/>
                  </a:schemeClr>
                </a:solidFill>
                <a:effectLst/>
                <a:uLnTx/>
                <a:uFillTx/>
                <a:latin typeface="Arial" panose="020B0604020202020204" pitchFamily="34" charset="0"/>
              </a:rPr>
              <a:t>1</a:t>
            </a:r>
            <a:r>
              <a:rPr kumimoji="0" lang="vi-VN" sz="2800" b="1" i="0" u="none" strike="noStrike" kern="1200" cap="none" spc="0" normalizeH="0" baseline="0" noProof="0" dirty="0">
                <a:ln>
                  <a:noFill/>
                </a:ln>
                <a:solidFill>
                  <a:schemeClr val="bg1">
                    <a:lumMod val="20000"/>
                    <a:lumOff val="80000"/>
                  </a:schemeClr>
                </a:solidFill>
                <a:effectLst/>
                <a:uLnTx/>
                <a:uFillTx/>
                <a:latin typeface="Arial" panose="020B0604020202020204" pitchFamily="34" charset="0"/>
              </a:rPr>
              <a:t> </a:t>
            </a:r>
            <a:endParaRPr kumimoji="0" lang="en-US" sz="2800" b="1" i="0" u="none" strike="noStrike" kern="1200" cap="none" spc="0" normalizeH="0" baseline="0" noProof="0" dirty="0">
              <a:ln>
                <a:noFill/>
              </a:ln>
              <a:solidFill>
                <a:schemeClr val="bg1">
                  <a:lumMod val="20000"/>
                  <a:lumOff val="80000"/>
                </a:schemeClr>
              </a:solidFill>
              <a:effectLst/>
              <a:uLnTx/>
              <a:uFillTx/>
              <a:latin typeface="Arial"/>
            </a:endParaRPr>
          </a:p>
        </p:txBody>
      </p:sp>
      <p:sp>
        <p:nvSpPr>
          <p:cNvPr id="6" name="TextBox 5" descr="n88 zalo Sel Nghieu"/>
          <p:cNvSpPr txBox="1"/>
          <p:nvPr/>
        </p:nvSpPr>
        <p:spPr>
          <a:xfrm>
            <a:off x="343990" y="2056248"/>
            <a:ext cx="5828209" cy="954107"/>
          </a:xfrm>
          <a:prstGeom prst="rect">
            <a:avLst/>
          </a:prstGeom>
          <a:solidFill>
            <a:srgbClr val="FFFFFF"/>
          </a:solidFill>
        </p:spPr>
        <p:txBody>
          <a:bodyPr wrap="square" rtlCol="0">
            <a:spAutoFit/>
          </a:bodyPr>
          <a:lstStyle/>
          <a:p>
            <a:pPr marL="457200" lvl="0" indent="-457200" algn="just">
              <a:buFont typeface="Arial" panose="020B0604020202020204" pitchFamily="34" charset="0"/>
              <a:buChar char="•"/>
            </a:pPr>
            <a:r>
              <a:rPr lang="vi-VN" sz="2800" b="1" dirty="0">
                <a:solidFill>
                  <a:srgbClr val="0070C0"/>
                </a:solidFill>
              </a:rPr>
              <a:t>Dùng bút dạ đánh dấu vị trí thanh và vị trí A, B trên thanh</a:t>
            </a:r>
            <a:endParaRPr kumimoji="0" lang="en-US" sz="2800" b="1" i="0" u="none" strike="noStrike" kern="1200" cap="none" spc="0" normalizeH="0" baseline="0" noProof="0" dirty="0">
              <a:ln>
                <a:noFill/>
              </a:ln>
              <a:solidFill>
                <a:srgbClr val="0070C0"/>
              </a:solidFill>
              <a:effectLst/>
              <a:uLnTx/>
              <a:uFillTx/>
              <a:latin typeface="Arial"/>
            </a:endParaRPr>
          </a:p>
        </p:txBody>
      </p:sp>
      <p:sp>
        <p:nvSpPr>
          <p:cNvPr id="7" name="TextBox 6" descr="n88 zalo Sel Nghieu"/>
          <p:cNvSpPr txBox="1"/>
          <p:nvPr/>
        </p:nvSpPr>
        <p:spPr>
          <a:xfrm>
            <a:off x="343990" y="3172935"/>
            <a:ext cx="5828209" cy="1384995"/>
          </a:xfrm>
          <a:prstGeom prst="rect">
            <a:avLst/>
          </a:prstGeom>
          <a:solidFill>
            <a:srgbClr val="FFFFFF"/>
          </a:solidFill>
        </p:spPr>
        <p:txBody>
          <a:bodyPr wrap="square" rtlCol="0">
            <a:spAutoFit/>
          </a:bodyPr>
          <a:lstStyle/>
          <a:p>
            <a:pPr marL="457200" lvl="0" indent="-457200" algn="just">
              <a:buFont typeface="Arial" panose="020B0604020202020204" pitchFamily="34" charset="0"/>
              <a:buChar char="•"/>
            </a:pPr>
            <a:r>
              <a:rPr lang="vi-VN" sz="2800" b="1" dirty="0">
                <a:solidFill>
                  <a:srgbClr val="0070C0"/>
                </a:solidFill>
              </a:rPr>
              <a:t>Tháo các quả nặng và móc tất cả quả nặng đã dùng vào một móc treo trên thanh kim loại.</a:t>
            </a:r>
            <a:endParaRPr kumimoji="0" lang="en-US" sz="2800" b="1" i="0" u="none" strike="noStrike" kern="1200" cap="none" spc="0" normalizeH="0" baseline="0" noProof="0" dirty="0">
              <a:ln>
                <a:noFill/>
              </a:ln>
              <a:solidFill>
                <a:srgbClr val="0070C0"/>
              </a:solidFill>
              <a:effectLst/>
              <a:uLnTx/>
              <a:uFillTx/>
              <a:latin typeface="Arial"/>
            </a:endParaRPr>
          </a:p>
        </p:txBody>
      </p:sp>
      <p:sp>
        <p:nvSpPr>
          <p:cNvPr id="8" name="TextBox 7" descr="n88 zalo Sel Nghieu"/>
          <p:cNvSpPr txBox="1"/>
          <p:nvPr/>
        </p:nvSpPr>
        <p:spPr>
          <a:xfrm>
            <a:off x="343990" y="4733334"/>
            <a:ext cx="5828209" cy="1384995"/>
          </a:xfrm>
          <a:prstGeom prst="rect">
            <a:avLst/>
          </a:prstGeom>
          <a:solidFill>
            <a:srgbClr val="FFFFFF"/>
          </a:solidFill>
        </p:spPr>
        <p:txBody>
          <a:bodyPr wrap="square" rtlCol="0">
            <a:spAutoFit/>
          </a:bodyPr>
          <a:lstStyle/>
          <a:p>
            <a:pPr marL="457200" lvl="0" indent="-457200" algn="just">
              <a:buFont typeface="Arial" panose="020B0604020202020204" pitchFamily="34" charset="0"/>
              <a:buChar char="•"/>
            </a:pPr>
            <a:r>
              <a:rPr lang="vi-VN" sz="2800" b="1" dirty="0">
                <a:solidFill>
                  <a:srgbClr val="0070C0"/>
                </a:solidFill>
              </a:rPr>
              <a:t>Điều chỉnh con trượt sao cho vị trí của thanh kim loại trùng với vị trí ban đầu đánh dấu.</a:t>
            </a:r>
            <a:endParaRPr kumimoji="0" lang="en-US" sz="2800" b="1" i="0" u="none" strike="noStrike" kern="1200" cap="none" spc="0" normalizeH="0" baseline="0" noProof="0" dirty="0">
              <a:ln>
                <a:noFill/>
              </a:ln>
              <a:solidFill>
                <a:srgbClr val="0070C0"/>
              </a:solidFill>
              <a:effectLst/>
              <a:uLnTx/>
              <a:uFillTx/>
              <a:latin typeface="Arial"/>
            </a:endParaRPr>
          </a:p>
        </p:txBody>
      </p:sp>
      <p:sp>
        <p:nvSpPr>
          <p:cNvPr id="9" name="TextBox 8" descr="n88 zalo Sel Nghieu"/>
          <p:cNvSpPr txBox="1"/>
          <p:nvPr/>
        </p:nvSpPr>
        <p:spPr>
          <a:xfrm>
            <a:off x="343990" y="1276318"/>
            <a:ext cx="5828209" cy="523220"/>
          </a:xfrm>
          <a:prstGeom prst="rect">
            <a:avLst/>
          </a:prstGeom>
          <a:solidFill>
            <a:srgbClr val="FFFFFF"/>
          </a:solidFill>
        </p:spPr>
        <p:txBody>
          <a:bodyPr wrap="square" rtlCol="0">
            <a:spAutoFit/>
          </a:bodyPr>
          <a:lstStyle/>
          <a:p>
            <a:pPr marL="457200" lvl="0" indent="-457200" algn="just">
              <a:buFont typeface="Arial" panose="020B0604020202020204" pitchFamily="34" charset="0"/>
              <a:buChar char="•"/>
            </a:pPr>
            <a:r>
              <a:rPr lang="vi-VN" sz="2800" b="1" dirty="0">
                <a:solidFill>
                  <a:srgbClr val="0070C0"/>
                </a:solidFill>
              </a:rPr>
              <a:t>Lắp dụng cụ như hình 22.4</a:t>
            </a:r>
            <a:endParaRPr kumimoji="0" lang="en-US" sz="2800" b="1" i="0" u="none" strike="noStrike" kern="1200" cap="none" spc="0" normalizeH="0" baseline="0" noProof="0" dirty="0">
              <a:ln>
                <a:noFill/>
              </a:ln>
              <a:solidFill>
                <a:srgbClr val="0070C0"/>
              </a:solidFill>
              <a:effectLst/>
              <a:uLnTx/>
              <a:uFillTx/>
              <a:latin typeface="Arial"/>
            </a:endParaRPr>
          </a:p>
        </p:txBody>
      </p:sp>
      <p:pic>
        <p:nvPicPr>
          <p:cNvPr id="2" name="Picture 1" descr="n88 zalo Sel Nghieu"/>
          <p:cNvPicPr>
            <a:picLocks noChangeAspect="1"/>
          </p:cNvPicPr>
          <p:nvPr/>
        </p:nvPicPr>
        <p:blipFill>
          <a:blip r:embed="rId2"/>
          <a:stretch>
            <a:fillRect/>
          </a:stretch>
        </p:blipFill>
        <p:spPr>
          <a:xfrm>
            <a:off x="6391201" y="1270383"/>
            <a:ext cx="2782632" cy="4370892"/>
          </a:xfrm>
          <a:prstGeom prst="rect">
            <a:avLst/>
          </a:prstGeom>
        </p:spPr>
      </p:pic>
      <p:pic>
        <p:nvPicPr>
          <p:cNvPr id="3" name="Picture 2" descr="n88 zalo Sel Nghieu"/>
          <p:cNvPicPr>
            <a:picLocks noChangeAspect="1"/>
          </p:cNvPicPr>
          <p:nvPr/>
        </p:nvPicPr>
        <p:blipFill>
          <a:blip r:embed="rId3"/>
          <a:stretch>
            <a:fillRect/>
          </a:stretch>
        </p:blipFill>
        <p:spPr>
          <a:xfrm>
            <a:off x="9392835" y="1276318"/>
            <a:ext cx="2601942" cy="4403286"/>
          </a:xfrm>
          <a:prstGeom prst="rect">
            <a:avLst/>
          </a:prstGeom>
        </p:spPr>
      </p:pic>
      <p:sp>
        <p:nvSpPr>
          <p:cNvPr id="10" name="TextBox 9" descr="n88 zalo Sel Nghieu"/>
          <p:cNvSpPr txBox="1"/>
          <p:nvPr/>
        </p:nvSpPr>
        <p:spPr>
          <a:xfrm>
            <a:off x="6952130" y="5836024"/>
            <a:ext cx="4693024" cy="830997"/>
          </a:xfrm>
          <a:prstGeom prst="rect">
            <a:avLst/>
          </a:prstGeom>
          <a:solidFill>
            <a:srgbClr val="FFFFFF"/>
          </a:solidFill>
        </p:spPr>
        <p:txBody>
          <a:bodyPr wrap="square" rtlCol="0">
            <a:spAutoFit/>
          </a:bodyPr>
          <a:lstStyle/>
          <a:p>
            <a:pPr algn="ctr"/>
            <a:r>
              <a:rPr lang="en-US" sz="2400" dirty="0" err="1">
                <a:solidFill>
                  <a:srgbClr val="7030A0"/>
                </a:solidFill>
              </a:rPr>
              <a:t>Hình</a:t>
            </a:r>
            <a:r>
              <a:rPr lang="en-US" sz="2400" dirty="0">
                <a:solidFill>
                  <a:srgbClr val="7030A0"/>
                </a:solidFill>
              </a:rPr>
              <a:t> 22.4. </a:t>
            </a:r>
            <a:r>
              <a:rPr lang="en-US" sz="2400" dirty="0" err="1">
                <a:solidFill>
                  <a:srgbClr val="7030A0"/>
                </a:solidFill>
              </a:rPr>
              <a:t>Thí</a:t>
            </a:r>
            <a:r>
              <a:rPr lang="en-US" sz="2400" dirty="0">
                <a:solidFill>
                  <a:srgbClr val="7030A0"/>
                </a:solidFill>
              </a:rPr>
              <a:t> </a:t>
            </a:r>
            <a:r>
              <a:rPr lang="en-US" sz="2400" dirty="0" err="1">
                <a:solidFill>
                  <a:srgbClr val="7030A0"/>
                </a:solidFill>
              </a:rPr>
              <a:t>nghiệm</a:t>
            </a:r>
            <a:r>
              <a:rPr lang="en-US" sz="2400" dirty="0">
                <a:solidFill>
                  <a:srgbClr val="7030A0"/>
                </a:solidFill>
              </a:rPr>
              <a:t> </a:t>
            </a:r>
            <a:r>
              <a:rPr lang="en-US" sz="2400" dirty="0" err="1">
                <a:solidFill>
                  <a:srgbClr val="7030A0"/>
                </a:solidFill>
              </a:rPr>
              <a:t>tổng</a:t>
            </a:r>
            <a:r>
              <a:rPr lang="en-US" sz="2400" dirty="0">
                <a:solidFill>
                  <a:srgbClr val="7030A0"/>
                </a:solidFill>
              </a:rPr>
              <a:t> </a:t>
            </a:r>
            <a:r>
              <a:rPr lang="en-US" sz="2400" dirty="0" err="1">
                <a:solidFill>
                  <a:srgbClr val="7030A0"/>
                </a:solidFill>
              </a:rPr>
              <a:t>hợp</a:t>
            </a:r>
            <a:r>
              <a:rPr lang="en-US" sz="2400" dirty="0">
                <a:solidFill>
                  <a:srgbClr val="7030A0"/>
                </a:solidFill>
              </a:rPr>
              <a:t> </a:t>
            </a:r>
            <a:r>
              <a:rPr lang="en-US" sz="2400" dirty="0" err="1">
                <a:solidFill>
                  <a:srgbClr val="7030A0"/>
                </a:solidFill>
              </a:rPr>
              <a:t>hai</a:t>
            </a:r>
            <a:r>
              <a:rPr lang="en-US" sz="2400" dirty="0">
                <a:solidFill>
                  <a:srgbClr val="7030A0"/>
                </a:solidFill>
              </a:rPr>
              <a:t> </a:t>
            </a:r>
            <a:r>
              <a:rPr lang="en-US" sz="2400" dirty="0" err="1">
                <a:solidFill>
                  <a:srgbClr val="7030A0"/>
                </a:solidFill>
              </a:rPr>
              <a:t>lực</a:t>
            </a:r>
            <a:r>
              <a:rPr lang="en-US" sz="2400" dirty="0">
                <a:solidFill>
                  <a:srgbClr val="7030A0"/>
                </a:solidFill>
              </a:rPr>
              <a:t> song </a:t>
            </a:r>
            <a:r>
              <a:rPr lang="en-US" sz="2400" dirty="0" err="1">
                <a:solidFill>
                  <a:srgbClr val="7030A0"/>
                </a:solidFill>
              </a:rPr>
              <a:t>song</a:t>
            </a:r>
            <a:endParaRPr lang="en-US" sz="2400" dirty="0">
              <a:solidFill>
                <a:srgbClr val="7030A0"/>
              </a:solidFill>
            </a:endParaRPr>
          </a:p>
        </p:txBody>
      </p:sp>
    </p:spTree>
    <p:extLst>
      <p:ext uri="{BB962C8B-B14F-4D97-AF65-F5344CB8AC3E}">
        <p14:creationId xmlns:p14="http://schemas.microsoft.com/office/powerpoint/2010/main" val="127836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Rectangle 7" descr="n88 zalo Sel Nghieu"/>
          <p:cNvSpPr/>
          <p:nvPr/>
        </p:nvSpPr>
        <p:spPr>
          <a:xfrm>
            <a:off x="2389594" y="153227"/>
            <a:ext cx="8829073" cy="1701699"/>
          </a:xfrm>
          <a:prstGeom prst="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4000" b="1" dirty="0">
                <a:solidFill>
                  <a:prstClr val="white"/>
                </a:solidFill>
              </a:rPr>
              <a:t>Phép tổng hợp hai lực đồng quy tuân theo quy tắc nào?</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n88 zalo Sel Nghieu">
            <a:hlinkClick r:id="rId3" action="ppaction://hlinksldjump"/>
            <a:extLst>
              <a:ext uri="{FF2B5EF4-FFF2-40B4-BE49-F238E27FC236}">
                <a16:creationId xmlns:a16="http://schemas.microsoft.com/office/drawing/2014/main" id="{2752541A-CCD0-44E9-A966-4E4DB58C943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flipH="1">
            <a:off x="-403995" y="3322960"/>
            <a:ext cx="4202514" cy="3592190"/>
          </a:xfrm>
          <a:prstGeom prst="rect">
            <a:avLst/>
          </a:prstGeom>
        </p:spPr>
      </p:pic>
    </p:spTree>
    <p:extLst>
      <p:ext uri="{BB962C8B-B14F-4D97-AF65-F5344CB8AC3E}">
        <p14:creationId xmlns:p14="http://schemas.microsoft.com/office/powerpoint/2010/main" val="59141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n88 zalo Sel Nghieu"/>
          <p:cNvSpPr txBox="1"/>
          <p:nvPr/>
        </p:nvSpPr>
        <p:spPr>
          <a:xfrm>
            <a:off x="470263" y="496389"/>
            <a:ext cx="11107655" cy="1478418"/>
          </a:xfrm>
          <a:prstGeom prst="rect">
            <a:avLst/>
          </a:prstGeom>
          <a:solidFill>
            <a:srgbClr val="FFFFFF"/>
          </a:solidFill>
        </p:spPr>
        <p:txBody>
          <a:bodyPr wrap="square" rtlCol="0">
            <a:spAutoFit/>
          </a:bodyPr>
          <a:lstStyle/>
          <a:p>
            <a:pPr lvl="0" algn="just">
              <a:lnSpc>
                <a:spcPct val="150000"/>
              </a:lnSpc>
            </a:pPr>
            <a:r>
              <a:rPr lang="en-US" sz="3200" b="1" dirty="0">
                <a:solidFill>
                  <a:srgbClr val="0070C0"/>
                </a:solidFill>
              </a:rPr>
              <a:t>2. </a:t>
            </a:r>
            <a:r>
              <a:rPr lang="en-US" sz="3200" b="1" dirty="0" err="1">
                <a:solidFill>
                  <a:srgbClr val="0070C0"/>
                </a:solidFill>
              </a:rPr>
              <a:t>Để</a:t>
            </a:r>
            <a:r>
              <a:rPr lang="en-US" sz="3200" b="1" dirty="0">
                <a:solidFill>
                  <a:srgbClr val="0070C0"/>
                </a:solidFill>
              </a:rPr>
              <a:t> </a:t>
            </a:r>
            <a:r>
              <a:rPr lang="en-US" sz="3200" b="1" dirty="0" err="1">
                <a:solidFill>
                  <a:srgbClr val="0070C0"/>
                </a:solidFill>
              </a:rPr>
              <a:t>hai</a:t>
            </a:r>
            <a:r>
              <a:rPr lang="en-US" sz="3200" b="1" dirty="0">
                <a:solidFill>
                  <a:srgbClr val="0070C0"/>
                </a:solidFill>
              </a:rPr>
              <a:t> </a:t>
            </a:r>
            <a:r>
              <a:rPr lang="en-US" sz="3200" b="1" dirty="0" err="1">
                <a:solidFill>
                  <a:srgbClr val="0070C0"/>
                </a:solidFill>
              </a:rPr>
              <a:t>lực</a:t>
            </a:r>
            <a:r>
              <a:rPr lang="en-US" sz="3200" b="1" dirty="0">
                <a:solidFill>
                  <a:srgbClr val="0070C0"/>
                </a:solidFill>
              </a:rPr>
              <a:t> song song </a:t>
            </a:r>
            <a:r>
              <a:rPr lang="en-US" sz="3200" b="1" dirty="0" err="1">
                <a:solidFill>
                  <a:srgbClr val="0070C0"/>
                </a:solidFill>
              </a:rPr>
              <a:t>thì</a:t>
            </a:r>
            <a:r>
              <a:rPr lang="en-US" sz="3200" b="1" dirty="0">
                <a:solidFill>
                  <a:srgbClr val="0070C0"/>
                </a:solidFill>
              </a:rPr>
              <a:t> </a:t>
            </a:r>
            <a:r>
              <a:rPr lang="en-US" sz="3200" b="1" dirty="0" err="1">
                <a:solidFill>
                  <a:srgbClr val="0070C0"/>
                </a:solidFill>
              </a:rPr>
              <a:t>treo</a:t>
            </a:r>
            <a:r>
              <a:rPr lang="en-US" sz="3200" b="1" dirty="0">
                <a:solidFill>
                  <a:srgbClr val="0070C0"/>
                </a:solidFill>
              </a:rPr>
              <a:t> </a:t>
            </a:r>
            <a:r>
              <a:rPr lang="en-US" sz="3200" b="1" dirty="0" err="1">
                <a:solidFill>
                  <a:srgbClr val="0070C0"/>
                </a:solidFill>
              </a:rPr>
              <a:t>các</a:t>
            </a:r>
            <a:r>
              <a:rPr lang="en-US" sz="3200" b="1" dirty="0">
                <a:solidFill>
                  <a:srgbClr val="0070C0"/>
                </a:solidFill>
              </a:rPr>
              <a:t> </a:t>
            </a:r>
            <a:r>
              <a:rPr lang="en-US" sz="3200" b="1" dirty="0" err="1">
                <a:solidFill>
                  <a:srgbClr val="0070C0"/>
                </a:solidFill>
              </a:rPr>
              <a:t>quả</a:t>
            </a:r>
            <a:r>
              <a:rPr lang="en-US" sz="3200" b="1" dirty="0">
                <a:solidFill>
                  <a:srgbClr val="0070C0"/>
                </a:solidFill>
              </a:rPr>
              <a:t> </a:t>
            </a:r>
            <a:r>
              <a:rPr lang="en-US" sz="3200" b="1" dirty="0" err="1">
                <a:solidFill>
                  <a:srgbClr val="0070C0"/>
                </a:solidFill>
              </a:rPr>
              <a:t>cân</a:t>
            </a:r>
            <a:r>
              <a:rPr lang="en-US" sz="3200" b="1" dirty="0">
                <a:solidFill>
                  <a:srgbClr val="0070C0"/>
                </a:solidFill>
              </a:rPr>
              <a:t> </a:t>
            </a:r>
            <a:r>
              <a:rPr lang="en-US" sz="3200" b="1" dirty="0" err="1">
                <a:solidFill>
                  <a:srgbClr val="0070C0"/>
                </a:solidFill>
              </a:rPr>
              <a:t>thỏa</a:t>
            </a:r>
            <a:r>
              <a:rPr lang="en-US" sz="3200" b="1" dirty="0">
                <a:solidFill>
                  <a:srgbClr val="0070C0"/>
                </a:solidFill>
              </a:rPr>
              <a:t> </a:t>
            </a:r>
            <a:r>
              <a:rPr lang="en-US" sz="3200" b="1" dirty="0" err="1">
                <a:solidFill>
                  <a:srgbClr val="0070C0"/>
                </a:solidFill>
              </a:rPr>
              <a:t>mãn</a:t>
            </a:r>
            <a:r>
              <a:rPr lang="en-US" sz="3200" b="1" dirty="0">
                <a:solidFill>
                  <a:srgbClr val="0070C0"/>
                </a:solidFill>
              </a:rPr>
              <a:t> </a:t>
            </a:r>
            <a:r>
              <a:rPr lang="en-US" sz="3200" b="1" dirty="0" err="1">
                <a:solidFill>
                  <a:srgbClr val="0070C0"/>
                </a:solidFill>
              </a:rPr>
              <a:t>biểu</a:t>
            </a:r>
            <a:r>
              <a:rPr lang="en-US" sz="3200" b="1" dirty="0">
                <a:solidFill>
                  <a:srgbClr val="0070C0"/>
                </a:solidFill>
              </a:rPr>
              <a:t> </a:t>
            </a:r>
            <a:r>
              <a:rPr lang="en-US" sz="3200" b="1" dirty="0" err="1">
                <a:solidFill>
                  <a:srgbClr val="0070C0"/>
                </a:solidFill>
              </a:rPr>
              <a:t>thức</a:t>
            </a:r>
            <a:r>
              <a:rPr lang="en-US" sz="3200" b="1" dirty="0">
                <a:solidFill>
                  <a:srgbClr val="0070C0"/>
                </a:solidFill>
              </a:rPr>
              <a:t>:</a:t>
            </a:r>
            <a:endParaRPr kumimoji="0" lang="en-US" sz="3200" b="1" i="0" u="none" strike="noStrike" kern="1200" cap="none" spc="0" normalizeH="0" baseline="0" noProof="0" dirty="0">
              <a:ln>
                <a:noFill/>
              </a:ln>
              <a:solidFill>
                <a:srgbClr val="0070C0"/>
              </a:solidFill>
              <a:effectLst/>
              <a:uLnTx/>
              <a:uFillTx/>
              <a:latin typeface="Arial"/>
              <a:ea typeface="+mn-ea"/>
              <a:cs typeface="+mn-cs"/>
            </a:endParaRPr>
          </a:p>
        </p:txBody>
      </p:sp>
      <p:sp>
        <p:nvSpPr>
          <p:cNvPr id="4" name="TextBox 3" descr="n88 zalo Sel Nghieu"/>
          <p:cNvSpPr txBox="1"/>
          <p:nvPr/>
        </p:nvSpPr>
        <p:spPr>
          <a:xfrm>
            <a:off x="490626" y="4198426"/>
            <a:ext cx="11087292" cy="2308324"/>
          </a:xfrm>
          <a:prstGeom prst="rect">
            <a:avLst/>
          </a:prstGeom>
          <a:solidFill>
            <a:srgbClr val="FFFFFF"/>
          </a:solidFill>
        </p:spPr>
        <p:txBody>
          <a:bodyPr wrap="square" rtlCol="0">
            <a:spAutoFit/>
          </a:bodyPr>
          <a:lstStyle/>
          <a:p>
            <a:pPr lvl="0" algn="just">
              <a:lnSpc>
                <a:spcPct val="150000"/>
              </a:lnSpc>
            </a:pPr>
            <a:r>
              <a:rPr lang="en-US" sz="3200" b="1" dirty="0">
                <a:solidFill>
                  <a:srgbClr val="0070C0"/>
                </a:solidFill>
              </a:rPr>
              <a:t>3. </a:t>
            </a:r>
            <a:r>
              <a:rPr lang="en-US" sz="3200" b="1" dirty="0" err="1">
                <a:solidFill>
                  <a:srgbClr val="0070C0"/>
                </a:solidFill>
              </a:rPr>
              <a:t>Cách</a:t>
            </a:r>
            <a:r>
              <a:rPr lang="en-US" sz="3200" b="1" dirty="0">
                <a:solidFill>
                  <a:srgbClr val="0070C0"/>
                </a:solidFill>
              </a:rPr>
              <a:t> </a:t>
            </a:r>
            <a:r>
              <a:rPr lang="en-US" sz="3200" b="1" dirty="0" err="1">
                <a:solidFill>
                  <a:srgbClr val="0070C0"/>
                </a:solidFill>
              </a:rPr>
              <a:t>xác</a:t>
            </a:r>
            <a:r>
              <a:rPr lang="en-US" sz="3200" b="1" dirty="0">
                <a:solidFill>
                  <a:srgbClr val="0070C0"/>
                </a:solidFill>
              </a:rPr>
              <a:t> </a:t>
            </a:r>
            <a:r>
              <a:rPr lang="en-US" sz="3200" b="1" dirty="0" err="1">
                <a:solidFill>
                  <a:srgbClr val="0070C0"/>
                </a:solidFill>
              </a:rPr>
              <a:t>định</a:t>
            </a:r>
            <a:r>
              <a:rPr lang="en-US" sz="3200" b="1" dirty="0">
                <a:solidFill>
                  <a:srgbClr val="0070C0"/>
                </a:solidFill>
              </a:rPr>
              <a:t> </a:t>
            </a:r>
            <a:r>
              <a:rPr lang="en-US" sz="3200" b="1" dirty="0" err="1">
                <a:solidFill>
                  <a:srgbClr val="0070C0"/>
                </a:solidFill>
              </a:rPr>
              <a:t>lực</a:t>
            </a:r>
            <a:r>
              <a:rPr lang="en-US" sz="3200" b="1" dirty="0">
                <a:solidFill>
                  <a:srgbClr val="0070C0"/>
                </a:solidFill>
              </a:rPr>
              <a:t> </a:t>
            </a:r>
            <a:r>
              <a:rPr lang="en-US" sz="3200" b="1" dirty="0" err="1">
                <a:solidFill>
                  <a:srgbClr val="0070C0"/>
                </a:solidFill>
              </a:rPr>
              <a:t>tổng</a:t>
            </a:r>
            <a:r>
              <a:rPr lang="en-US" sz="3200" b="1" dirty="0">
                <a:solidFill>
                  <a:srgbClr val="0070C0"/>
                </a:solidFill>
              </a:rPr>
              <a:t> </a:t>
            </a:r>
            <a:r>
              <a:rPr lang="en-US" sz="3200" b="1" dirty="0" err="1">
                <a:solidFill>
                  <a:srgbClr val="0070C0"/>
                </a:solidFill>
              </a:rPr>
              <a:t>hợp</a:t>
            </a:r>
            <a:r>
              <a:rPr lang="en-US" sz="3200" b="1" dirty="0">
                <a:solidFill>
                  <a:srgbClr val="0070C0"/>
                </a:solidFill>
              </a:rPr>
              <a:t>:</a:t>
            </a:r>
          </a:p>
          <a:p>
            <a:pPr marL="457200" lvl="0" indent="-457200" algn="just">
              <a:lnSpc>
                <a:spcPct val="150000"/>
              </a:lnSpc>
              <a:buFont typeface="Arial" panose="020B0604020202020204" pitchFamily="34" charset="0"/>
              <a:buChar char="•"/>
            </a:pPr>
            <a:r>
              <a:rPr lang="en-US" sz="3200" b="1" dirty="0" err="1">
                <a:solidFill>
                  <a:srgbClr val="0070C0"/>
                </a:solidFill>
              </a:rPr>
              <a:t>Xác</a:t>
            </a:r>
            <a:r>
              <a:rPr lang="en-US" sz="3200" b="1" dirty="0">
                <a:solidFill>
                  <a:srgbClr val="0070C0"/>
                </a:solidFill>
              </a:rPr>
              <a:t> </a:t>
            </a:r>
            <a:r>
              <a:rPr lang="en-US" sz="3200" b="1" dirty="0" err="1">
                <a:solidFill>
                  <a:srgbClr val="0070C0"/>
                </a:solidFill>
              </a:rPr>
              <a:t>định</a:t>
            </a:r>
            <a:r>
              <a:rPr lang="en-US" sz="3200" b="1" dirty="0">
                <a:solidFill>
                  <a:srgbClr val="0070C0"/>
                </a:solidFill>
              </a:rPr>
              <a:t> </a:t>
            </a:r>
            <a:r>
              <a:rPr lang="en-US" sz="3200" b="1" dirty="0" err="1">
                <a:solidFill>
                  <a:srgbClr val="0070C0"/>
                </a:solidFill>
              </a:rPr>
              <a:t>lực</a:t>
            </a:r>
            <a:r>
              <a:rPr lang="en-US" sz="3200" b="1" dirty="0">
                <a:solidFill>
                  <a:srgbClr val="0070C0"/>
                </a:solidFill>
              </a:rPr>
              <a:t> </a:t>
            </a:r>
            <a:r>
              <a:rPr lang="en-US" sz="3200" b="1" dirty="0" err="1">
                <a:solidFill>
                  <a:srgbClr val="0070C0"/>
                </a:solidFill>
              </a:rPr>
              <a:t>thay</a:t>
            </a:r>
            <a:r>
              <a:rPr lang="en-US" sz="3200" b="1" dirty="0">
                <a:solidFill>
                  <a:srgbClr val="0070C0"/>
                </a:solidFill>
              </a:rPr>
              <a:t> </a:t>
            </a:r>
            <a:r>
              <a:rPr lang="en-US" sz="3200" b="1" dirty="0" err="1">
                <a:solidFill>
                  <a:srgbClr val="0070C0"/>
                </a:solidFill>
              </a:rPr>
              <a:t>thế</a:t>
            </a:r>
            <a:r>
              <a:rPr lang="en-US" sz="3200" b="1" dirty="0">
                <a:solidFill>
                  <a:srgbClr val="0070C0"/>
                </a:solidFill>
              </a:rPr>
              <a:t> </a:t>
            </a:r>
            <a:r>
              <a:rPr lang="en-US" sz="3200" b="1" dirty="0" err="1">
                <a:solidFill>
                  <a:srgbClr val="0070C0"/>
                </a:solidFill>
              </a:rPr>
              <a:t>hai</a:t>
            </a:r>
            <a:r>
              <a:rPr lang="en-US" sz="3200" b="1" dirty="0">
                <a:solidFill>
                  <a:srgbClr val="0070C0"/>
                </a:solidFill>
              </a:rPr>
              <a:t> </a:t>
            </a:r>
            <a:r>
              <a:rPr lang="en-US" sz="3200" b="1" dirty="0" err="1">
                <a:solidFill>
                  <a:srgbClr val="0070C0"/>
                </a:solidFill>
              </a:rPr>
              <a:t>lực</a:t>
            </a:r>
            <a:r>
              <a:rPr lang="en-US" sz="3200" b="1" dirty="0">
                <a:solidFill>
                  <a:srgbClr val="0070C0"/>
                </a:solidFill>
              </a:rPr>
              <a:t> </a:t>
            </a:r>
            <a:r>
              <a:rPr lang="en-US" sz="3200" b="1" dirty="0" err="1">
                <a:solidFill>
                  <a:srgbClr val="0070C0"/>
                </a:solidFill>
              </a:rPr>
              <a:t>thành</a:t>
            </a:r>
            <a:r>
              <a:rPr lang="en-US" sz="3200" b="1" dirty="0">
                <a:solidFill>
                  <a:srgbClr val="0070C0"/>
                </a:solidFill>
              </a:rPr>
              <a:t> </a:t>
            </a:r>
            <a:r>
              <a:rPr lang="en-US" sz="3200" b="1" dirty="0" err="1">
                <a:solidFill>
                  <a:srgbClr val="0070C0"/>
                </a:solidFill>
              </a:rPr>
              <a:t>phần</a:t>
            </a:r>
            <a:r>
              <a:rPr lang="en-US" sz="3200" b="1" dirty="0">
                <a:solidFill>
                  <a:srgbClr val="0070C0"/>
                </a:solidFill>
              </a:rPr>
              <a:t>.</a:t>
            </a:r>
          </a:p>
          <a:p>
            <a:pPr marL="457200" lvl="0" indent="-457200" algn="just">
              <a:lnSpc>
                <a:spcPct val="150000"/>
              </a:lnSpc>
              <a:buFont typeface="Arial" panose="020B0604020202020204" pitchFamily="34" charset="0"/>
              <a:buChar char="•"/>
            </a:pPr>
            <a:r>
              <a:rPr lang="en-US" sz="3200" b="1" dirty="0" err="1">
                <a:solidFill>
                  <a:srgbClr val="0070C0"/>
                </a:solidFill>
              </a:rPr>
              <a:t>Tính</a:t>
            </a:r>
            <a:r>
              <a:rPr lang="en-US" sz="3200" b="1" dirty="0">
                <a:solidFill>
                  <a:srgbClr val="0070C0"/>
                </a:solidFill>
              </a:rPr>
              <a:t> </a:t>
            </a:r>
            <a:r>
              <a:rPr lang="en-US" sz="3200" b="1" dirty="0" err="1">
                <a:solidFill>
                  <a:srgbClr val="0070C0"/>
                </a:solidFill>
              </a:rPr>
              <a:t>độ</a:t>
            </a:r>
            <a:r>
              <a:rPr lang="en-US" sz="3200" b="1" dirty="0">
                <a:solidFill>
                  <a:srgbClr val="0070C0"/>
                </a:solidFill>
              </a:rPr>
              <a:t> </a:t>
            </a:r>
            <a:r>
              <a:rPr lang="en-US" sz="3200" b="1" dirty="0" err="1">
                <a:solidFill>
                  <a:srgbClr val="0070C0"/>
                </a:solidFill>
              </a:rPr>
              <a:t>lớn</a:t>
            </a:r>
            <a:r>
              <a:rPr lang="en-US" sz="3200" b="1" dirty="0">
                <a:solidFill>
                  <a:srgbClr val="0070C0"/>
                </a:solidFill>
              </a:rPr>
              <a:t> </a:t>
            </a:r>
            <a:r>
              <a:rPr lang="en-US" sz="3200" b="1" dirty="0" err="1">
                <a:solidFill>
                  <a:srgbClr val="0070C0"/>
                </a:solidFill>
              </a:rPr>
              <a:t>của</a:t>
            </a:r>
            <a:r>
              <a:rPr lang="en-US" sz="3200" b="1" dirty="0">
                <a:solidFill>
                  <a:srgbClr val="0070C0"/>
                </a:solidFill>
              </a:rPr>
              <a:t> </a:t>
            </a:r>
            <a:r>
              <a:rPr lang="en-US" sz="3200" b="1" dirty="0" err="1">
                <a:solidFill>
                  <a:srgbClr val="0070C0"/>
                </a:solidFill>
              </a:rPr>
              <a:t>lực</a:t>
            </a:r>
            <a:r>
              <a:rPr lang="en-US" sz="3200" b="1" dirty="0">
                <a:solidFill>
                  <a:srgbClr val="0070C0"/>
                </a:solidFill>
              </a:rPr>
              <a:t> </a:t>
            </a:r>
            <a:r>
              <a:rPr lang="en-US" sz="3200" b="1" dirty="0" err="1">
                <a:solidFill>
                  <a:srgbClr val="0070C0"/>
                </a:solidFill>
              </a:rPr>
              <a:t>tổng</a:t>
            </a:r>
            <a:r>
              <a:rPr lang="en-US" sz="3200" b="1" dirty="0">
                <a:solidFill>
                  <a:srgbClr val="0070C0"/>
                </a:solidFill>
              </a:rPr>
              <a:t> </a:t>
            </a:r>
            <a:r>
              <a:rPr lang="en-US" sz="3200" b="1" dirty="0" err="1">
                <a:solidFill>
                  <a:srgbClr val="0070C0"/>
                </a:solidFill>
              </a:rPr>
              <a:t>hợp</a:t>
            </a:r>
            <a:r>
              <a:rPr lang="en-US" sz="3200" b="1" dirty="0">
                <a:solidFill>
                  <a:srgbClr val="0070C0"/>
                </a:solidFill>
              </a:rPr>
              <a:t> </a:t>
            </a:r>
            <a:r>
              <a:rPr lang="en-US" sz="3200" b="1" dirty="0" err="1">
                <a:solidFill>
                  <a:srgbClr val="0070C0"/>
                </a:solidFill>
              </a:rPr>
              <a:t>đó</a:t>
            </a:r>
            <a:r>
              <a:rPr lang="en-US" sz="3200" b="1" dirty="0">
                <a:solidFill>
                  <a:srgbClr val="0070C0"/>
                </a:solidFill>
              </a:rPr>
              <a:t>.</a:t>
            </a:r>
          </a:p>
        </p:txBody>
      </p:sp>
      <p:sp>
        <p:nvSpPr>
          <p:cNvPr id="3" name="Rectangle 2" descr="n88 zalo Sel Nghieu"/>
          <p:cNvSpPr>
            <a:spLocks noChangeArrowheads="1"/>
          </p:cNvSpPr>
          <p:nvPr/>
        </p:nvSpPr>
        <p:spPr bwMode="auto">
          <a:xfrm>
            <a:off x="2716305" y="1707776"/>
            <a:ext cx="49628607" cy="63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descr="n88 zalo Sel Nghieu"/>
          <p:cNvGraphicFramePr>
            <a:graphicFrameLocks noChangeAspect="1"/>
          </p:cNvGraphicFramePr>
          <p:nvPr>
            <p:extLst>
              <p:ext uri="{D42A27DB-BD31-4B8C-83A1-F6EECF244321}">
                <p14:modId xmlns:p14="http://schemas.microsoft.com/office/powerpoint/2010/main" val="1978942625"/>
              </p:ext>
            </p:extLst>
          </p:nvPr>
        </p:nvGraphicFramePr>
        <p:xfrm>
          <a:off x="4949215" y="2099735"/>
          <a:ext cx="2170113" cy="1770063"/>
        </p:xfrm>
        <a:graphic>
          <a:graphicData uri="http://schemas.openxmlformats.org/presentationml/2006/ole">
            <mc:AlternateContent xmlns:mc="http://schemas.openxmlformats.org/markup-compatibility/2006">
              <mc:Choice xmlns:v="urn:schemas-microsoft-com:vml" Requires="v">
                <p:oleObj spid="_x0000_s2053" name="Equation" r:id="rId3" imgW="533160" imgH="431640" progId="Equation.DSMT4">
                  <p:embed/>
                </p:oleObj>
              </mc:Choice>
              <mc:Fallback>
                <p:oleObj name="Equation" r:id="rId3" imgW="533160" imgH="431640" progId="Equation.DSMT4">
                  <p:embed/>
                  <p:pic>
                    <p:nvPicPr>
                      <p:cNvPr id="0" name="Object 1"/>
                      <p:cNvPicPr>
                        <a:picLocks noChangeAspect="1" noChangeArrowheads="1"/>
                      </p:cNvPicPr>
                      <p:nvPr/>
                    </p:nvPicPr>
                    <p:blipFill>
                      <a:blip r:embed="rId4"/>
                      <a:srcRect/>
                      <a:stretch>
                        <a:fillRect/>
                      </a:stretch>
                    </p:blipFill>
                    <p:spPr bwMode="auto">
                      <a:xfrm>
                        <a:off x="4949215" y="2099735"/>
                        <a:ext cx="2170113" cy="1770063"/>
                      </a:xfrm>
                      <a:prstGeom prst="rect">
                        <a:avLst/>
                      </a:prstGeom>
                      <a:noFill/>
                    </p:spPr>
                  </p:pic>
                </p:oleObj>
              </mc:Fallback>
            </mc:AlternateContent>
          </a:graphicData>
        </a:graphic>
      </p:graphicFrame>
    </p:spTree>
    <p:extLst>
      <p:ext uri="{BB962C8B-B14F-4D97-AF65-F5344CB8AC3E}">
        <p14:creationId xmlns:p14="http://schemas.microsoft.com/office/powerpoint/2010/main" val="106131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261;p35" descr="n88 zalo Sel Nghieu">
            <a:extLst>
              <a:ext uri="{FF2B5EF4-FFF2-40B4-BE49-F238E27FC236}">
                <a16:creationId xmlns:a16="http://schemas.microsoft.com/office/drawing/2014/main" id="{B43A4FD6-A113-4752-9D1C-5A96E995E6AA}"/>
              </a:ext>
            </a:extLst>
          </p:cNvPr>
          <p:cNvGrpSpPr/>
          <p:nvPr/>
        </p:nvGrpSpPr>
        <p:grpSpPr>
          <a:xfrm>
            <a:off x="187050" y="45020"/>
            <a:ext cx="3014660" cy="955871"/>
            <a:chOff x="1196025" y="2012250"/>
            <a:chExt cx="2821234" cy="727040"/>
          </a:xfrm>
        </p:grpSpPr>
        <p:sp>
          <p:nvSpPr>
            <p:cNvPr id="6" name="Google Shape;262;p35">
              <a:extLst>
                <a:ext uri="{FF2B5EF4-FFF2-40B4-BE49-F238E27FC236}">
                  <a16:creationId xmlns:a16="http://schemas.microsoft.com/office/drawing/2014/main" id="{6A00E40D-05CC-4C8D-9807-E0EEC8D3A404}"/>
                </a:ext>
              </a:extLst>
            </p:cNvPr>
            <p:cNvSpPr/>
            <p:nvPr/>
          </p:nvSpPr>
          <p:spPr>
            <a:xfrm rot="-991">
              <a:off x="1196025" y="201265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mn-cs"/>
              </a:endParaRPr>
            </a:p>
          </p:txBody>
        </p:sp>
        <p:sp>
          <p:nvSpPr>
            <p:cNvPr id="7" name="Google Shape;263;p35">
              <a:extLst>
                <a:ext uri="{FF2B5EF4-FFF2-40B4-BE49-F238E27FC236}">
                  <a16:creationId xmlns:a16="http://schemas.microsoft.com/office/drawing/2014/main" id="{1D70D5C1-96EF-42CA-8FEF-7DBA0287536F}"/>
                </a:ext>
              </a:extLst>
            </p:cNvPr>
            <p:cNvSpPr/>
            <p:nvPr/>
          </p:nvSpPr>
          <p:spPr>
            <a:xfrm rot="-991">
              <a:off x="1196025" y="218020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mn-cs"/>
              </a:endParaRPr>
            </a:p>
          </p:txBody>
        </p:sp>
      </p:grpSp>
      <p:sp>
        <p:nvSpPr>
          <p:cNvPr id="9" name="TextBox 8" descr="n88 zalo Sel Nghieu">
            <a:extLst>
              <a:ext uri="{FF2B5EF4-FFF2-40B4-BE49-F238E27FC236}">
                <a16:creationId xmlns:a16="http://schemas.microsoft.com/office/drawing/2014/main" id="{5DC4BF7E-61DA-41AF-A12D-3447AFEC21E8}"/>
              </a:ext>
            </a:extLst>
          </p:cNvPr>
          <p:cNvSpPr txBox="1"/>
          <p:nvPr/>
        </p:nvSpPr>
        <p:spPr>
          <a:xfrm>
            <a:off x="413780" y="295663"/>
            <a:ext cx="32019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9Slide03 AmpleSoft Bold" panose="02000000000000000000" pitchFamily="2" charset="-93"/>
                <a:ea typeface="+mn-ea"/>
                <a:cs typeface="+mn-cs"/>
              </a:rPr>
              <a:t>Thảo</a:t>
            </a:r>
            <a:r>
              <a:rPr kumimoji="0" lang="en-US" sz="2800" b="0" i="0" u="none" strike="noStrike" kern="1200" cap="none" spc="0" normalizeH="0" baseline="0" noProof="0" dirty="0">
                <a:ln>
                  <a:noFill/>
                </a:ln>
                <a:solidFill>
                  <a:srgbClr val="FFFFFF"/>
                </a:solidFill>
                <a:effectLst/>
                <a:uLnTx/>
                <a:uFillTx/>
                <a:latin typeface="#9Slide03 AmpleSoft Bold" panose="02000000000000000000" pitchFamily="2" charset="-93"/>
                <a:ea typeface="+mn-ea"/>
                <a:cs typeface="+mn-cs"/>
              </a:rPr>
              <a:t> </a:t>
            </a:r>
            <a:r>
              <a:rPr kumimoji="0" lang="en-US" sz="2800" b="0" i="0" u="none" strike="noStrike" kern="1200" cap="none" spc="0" normalizeH="0" baseline="0" noProof="0" dirty="0" err="1">
                <a:ln>
                  <a:noFill/>
                </a:ln>
                <a:solidFill>
                  <a:srgbClr val="FFFFFF"/>
                </a:solidFill>
                <a:effectLst/>
                <a:uLnTx/>
                <a:uFillTx/>
                <a:latin typeface="#9Slide03 AmpleSoft Bold" panose="02000000000000000000" pitchFamily="2" charset="-93"/>
                <a:ea typeface="+mn-ea"/>
                <a:cs typeface="+mn-cs"/>
              </a:rPr>
              <a:t>luận</a:t>
            </a:r>
            <a:r>
              <a:rPr kumimoji="0" lang="en-US" sz="2800" b="0" i="0" u="none" strike="noStrike" kern="1200" cap="none" spc="0" normalizeH="0" baseline="0" noProof="0" dirty="0">
                <a:ln>
                  <a:noFill/>
                </a:ln>
                <a:solidFill>
                  <a:srgbClr val="FFFFFF"/>
                </a:solidFill>
                <a:effectLst/>
                <a:uLnTx/>
                <a:uFillTx/>
                <a:latin typeface="#9Slide03 AmpleSoft Bold" panose="02000000000000000000" pitchFamily="2" charset="-93"/>
                <a:ea typeface="+mn-ea"/>
                <a:cs typeface="+mn-cs"/>
              </a:rPr>
              <a:t> </a:t>
            </a:r>
            <a:r>
              <a:rPr kumimoji="0" lang="en-US" sz="2800" b="0" i="0" u="none" strike="noStrike" kern="1200" cap="none" spc="0" normalizeH="0" baseline="0" noProof="0" dirty="0" err="1">
                <a:ln>
                  <a:noFill/>
                </a:ln>
                <a:solidFill>
                  <a:srgbClr val="FFFFFF"/>
                </a:solidFill>
                <a:effectLst/>
                <a:uLnTx/>
                <a:uFillTx/>
                <a:latin typeface="#9Slide03 AmpleSoft Bold" panose="02000000000000000000" pitchFamily="2" charset="-93"/>
                <a:ea typeface="+mn-ea"/>
                <a:cs typeface="+mn-cs"/>
              </a:rPr>
              <a:t>nhóm</a:t>
            </a:r>
            <a:endParaRPr kumimoji="0" lang="vi-VN" sz="2800" b="0" i="0" u="none" strike="noStrike" kern="1200" cap="none" spc="0" normalizeH="0" baseline="0" noProof="0" dirty="0">
              <a:ln>
                <a:noFill/>
              </a:ln>
              <a:solidFill>
                <a:srgbClr val="FFFFFF"/>
              </a:solidFill>
              <a:effectLst/>
              <a:uLnTx/>
              <a:uFillTx/>
              <a:latin typeface="#9Slide03 AmpleSoft Bold" panose="02000000000000000000" pitchFamily="2" charset="-93"/>
              <a:ea typeface="+mn-ea"/>
              <a:cs typeface="+mn-cs"/>
            </a:endParaRPr>
          </a:p>
        </p:txBody>
      </p:sp>
      <p:sp>
        <p:nvSpPr>
          <p:cNvPr id="15" name="Rounded Rectangle 14" descr="n88 zalo Sel Nghieu"/>
          <p:cNvSpPr/>
          <p:nvPr/>
        </p:nvSpPr>
        <p:spPr>
          <a:xfrm>
            <a:off x="3428652" y="364036"/>
            <a:ext cx="8406296" cy="1360262"/>
          </a:xfrm>
          <a:prstGeom prst="roundRect">
            <a:avLst>
              <a:gd name="adj" fmla="val 10425"/>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30000" noProof="0" dirty="0">
              <a:ln>
                <a:noFill/>
              </a:ln>
              <a:solidFill>
                <a:srgbClr val="0070C0"/>
              </a:solidFill>
              <a:effectLst/>
              <a:uLnTx/>
              <a:uFillTx/>
              <a:latin typeface="Arial"/>
              <a:ea typeface="+mn-ea"/>
              <a:cs typeface="+mn-cs"/>
            </a:endParaRPr>
          </a:p>
        </p:txBody>
      </p:sp>
      <p:sp>
        <p:nvSpPr>
          <p:cNvPr id="2" name="Rectangle 1" descr="n88 zalo Sel Nghieu"/>
          <p:cNvSpPr/>
          <p:nvPr/>
        </p:nvSpPr>
        <p:spPr>
          <a:xfrm>
            <a:off x="3428652" y="462183"/>
            <a:ext cx="8406296" cy="1077218"/>
          </a:xfrm>
          <a:prstGeom prst="rect">
            <a:avLst/>
          </a:prstGeom>
          <a:noFill/>
        </p:spPr>
        <p:txBody>
          <a:bodyPr wrap="square">
            <a:spAutoFit/>
          </a:bodyPr>
          <a:lstStyle/>
          <a:p>
            <a:pPr lvl="0" algn="just"/>
            <a:r>
              <a:rPr lang="vi-VN" sz="3200" b="1" dirty="0">
                <a:solidFill>
                  <a:srgbClr val="0070C0"/>
                </a:solidFill>
                <a:latin typeface="Times New Roman" panose="02020603050405020304" pitchFamily="18" charset="0"/>
              </a:rPr>
              <a:t>Hãy nêu cách tiến hành thí nghiệm, thực hiện thí nghiệm và ghi chép lại số liệu vào bảng 22.2</a:t>
            </a:r>
            <a:endPar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endParaRPr>
          </a:p>
        </p:txBody>
      </p:sp>
      <p:sp>
        <p:nvSpPr>
          <p:cNvPr id="4" name="TextBox 3" descr="n88 zalo Sel Nghieu"/>
          <p:cNvSpPr txBox="1"/>
          <p:nvPr/>
        </p:nvSpPr>
        <p:spPr>
          <a:xfrm>
            <a:off x="413780" y="347911"/>
            <a:ext cx="11421168" cy="954107"/>
          </a:xfrm>
          <a:prstGeom prst="rect">
            <a:avLst/>
          </a:prstGeom>
          <a:solidFill>
            <a:srgbClr val="FFFFFF"/>
          </a:solidFill>
        </p:spPr>
        <p:txBody>
          <a:bodyPr wrap="square" rtlCol="0">
            <a:spAutoFit/>
          </a:bodyPr>
          <a:lstStyle/>
          <a:p>
            <a:pPr lvl="0" algn="just"/>
            <a:r>
              <a:rPr lang="vi-VN" sz="2800" b="1" dirty="0">
                <a:solidFill>
                  <a:srgbClr val="FF0000"/>
                </a:solidFill>
              </a:rPr>
              <a:t>Bước </a:t>
            </a:r>
            <a:r>
              <a:rPr lang="en-US" sz="2800" b="1" dirty="0">
                <a:solidFill>
                  <a:srgbClr val="FF0000"/>
                </a:solidFill>
              </a:rPr>
              <a:t>1</a:t>
            </a:r>
            <a:r>
              <a:rPr lang="vi-VN" sz="2800" b="1" dirty="0">
                <a:solidFill>
                  <a:srgbClr val="FF0000"/>
                </a:solidFill>
              </a:rPr>
              <a:t>. </a:t>
            </a:r>
            <a:r>
              <a:rPr lang="en-US" sz="2800" b="1" dirty="0" err="1">
                <a:solidFill>
                  <a:srgbClr val="0070C0"/>
                </a:solidFill>
              </a:rPr>
              <a:t>Gắn</a:t>
            </a:r>
            <a:r>
              <a:rPr lang="en-US" sz="2800" b="1" dirty="0">
                <a:solidFill>
                  <a:srgbClr val="0070C0"/>
                </a:solidFill>
              </a:rPr>
              <a:t> </a:t>
            </a:r>
            <a:r>
              <a:rPr lang="en-US" sz="2800" b="1" dirty="0" err="1">
                <a:solidFill>
                  <a:srgbClr val="0070C0"/>
                </a:solidFill>
              </a:rPr>
              <a:t>hai</a:t>
            </a:r>
            <a:r>
              <a:rPr lang="en-US" sz="2800" b="1" dirty="0">
                <a:solidFill>
                  <a:srgbClr val="0070C0"/>
                </a:solidFill>
              </a:rPr>
              <a:t> </a:t>
            </a:r>
            <a:r>
              <a:rPr lang="en-US" sz="2800" b="1" dirty="0" err="1">
                <a:solidFill>
                  <a:srgbClr val="0070C0"/>
                </a:solidFill>
              </a:rPr>
              <a:t>đế</a:t>
            </a:r>
            <a:r>
              <a:rPr lang="en-US" sz="2800" b="1" dirty="0">
                <a:solidFill>
                  <a:srgbClr val="0070C0"/>
                </a:solidFill>
              </a:rPr>
              <a:t> </a:t>
            </a:r>
            <a:r>
              <a:rPr lang="en-US" sz="2800" b="1" dirty="0" err="1">
                <a:solidFill>
                  <a:srgbClr val="0070C0"/>
                </a:solidFill>
              </a:rPr>
              <a:t>nam</a:t>
            </a:r>
            <a:r>
              <a:rPr lang="en-US" sz="2800" b="1" dirty="0">
                <a:solidFill>
                  <a:srgbClr val="0070C0"/>
                </a:solidFill>
              </a:rPr>
              <a:t> </a:t>
            </a:r>
            <a:r>
              <a:rPr lang="en-US" sz="2800" b="1" dirty="0" err="1">
                <a:solidFill>
                  <a:srgbClr val="0070C0"/>
                </a:solidFill>
              </a:rPr>
              <a:t>châm</a:t>
            </a:r>
            <a:r>
              <a:rPr lang="en-US" sz="2800" b="1" dirty="0">
                <a:solidFill>
                  <a:srgbClr val="0070C0"/>
                </a:solidFill>
              </a:rPr>
              <a:t> </a:t>
            </a:r>
            <a:r>
              <a:rPr lang="en-US" sz="2800" b="1" dirty="0" err="1">
                <a:solidFill>
                  <a:srgbClr val="0070C0"/>
                </a:solidFill>
              </a:rPr>
              <a:t>lên</a:t>
            </a:r>
            <a:r>
              <a:rPr lang="en-US" sz="2800" b="1" dirty="0">
                <a:solidFill>
                  <a:srgbClr val="0070C0"/>
                </a:solidFill>
              </a:rPr>
              <a:t> </a:t>
            </a:r>
            <a:r>
              <a:rPr lang="en-US" sz="2800" b="1" dirty="0" err="1">
                <a:solidFill>
                  <a:srgbClr val="0070C0"/>
                </a:solidFill>
              </a:rPr>
              <a:t>bảng</a:t>
            </a:r>
            <a:r>
              <a:rPr lang="en-US" sz="2800" b="1" dirty="0">
                <a:solidFill>
                  <a:srgbClr val="0070C0"/>
                </a:solidFill>
              </a:rPr>
              <a:t> </a:t>
            </a:r>
            <a:r>
              <a:rPr lang="en-US" sz="2800" b="1" dirty="0" err="1">
                <a:solidFill>
                  <a:srgbClr val="0070C0"/>
                </a:solidFill>
              </a:rPr>
              <a:t>thép</a:t>
            </a:r>
            <a:r>
              <a:rPr lang="en-US" sz="2800" b="1" dirty="0">
                <a:solidFill>
                  <a:srgbClr val="0070C0"/>
                </a:solidFill>
              </a:rPr>
              <a:t> </a:t>
            </a:r>
            <a:r>
              <a:rPr lang="en-US" sz="2800" b="1" dirty="0" err="1">
                <a:solidFill>
                  <a:srgbClr val="0070C0"/>
                </a:solidFill>
              </a:rPr>
              <a:t>sau</a:t>
            </a:r>
            <a:r>
              <a:rPr lang="en-US" sz="2800" b="1" dirty="0">
                <a:solidFill>
                  <a:srgbClr val="0070C0"/>
                </a:solidFill>
              </a:rPr>
              <a:t> </a:t>
            </a:r>
            <a:r>
              <a:rPr lang="en-US" sz="2800" b="1" dirty="0" err="1">
                <a:solidFill>
                  <a:srgbClr val="0070C0"/>
                </a:solidFill>
              </a:rPr>
              <a:t>đó</a:t>
            </a:r>
            <a:r>
              <a:rPr lang="en-US" sz="2800" b="1" dirty="0">
                <a:solidFill>
                  <a:srgbClr val="0070C0"/>
                </a:solidFill>
              </a:rPr>
              <a:t> </a:t>
            </a:r>
            <a:r>
              <a:rPr lang="en-US" sz="2800" b="1" dirty="0" err="1">
                <a:solidFill>
                  <a:srgbClr val="0070C0"/>
                </a:solidFill>
              </a:rPr>
              <a:t>treo</a:t>
            </a:r>
            <a:r>
              <a:rPr lang="en-US" sz="2800" b="1" dirty="0">
                <a:solidFill>
                  <a:srgbClr val="0070C0"/>
                </a:solidFill>
              </a:rPr>
              <a:t> </a:t>
            </a:r>
            <a:r>
              <a:rPr lang="en-US" sz="2800" b="1" dirty="0" err="1">
                <a:solidFill>
                  <a:srgbClr val="0070C0"/>
                </a:solidFill>
              </a:rPr>
              <a:t>thanh</a:t>
            </a:r>
            <a:r>
              <a:rPr lang="en-US" sz="2800" b="1" dirty="0">
                <a:solidFill>
                  <a:srgbClr val="0070C0"/>
                </a:solidFill>
              </a:rPr>
              <a:t> </a:t>
            </a:r>
            <a:r>
              <a:rPr lang="en-US" sz="2800" b="1" dirty="0" err="1">
                <a:solidFill>
                  <a:srgbClr val="0070C0"/>
                </a:solidFill>
              </a:rPr>
              <a:t>kim</a:t>
            </a:r>
            <a:r>
              <a:rPr lang="en-US" sz="2800" b="1" dirty="0">
                <a:solidFill>
                  <a:srgbClr val="0070C0"/>
                </a:solidFill>
              </a:rPr>
              <a:t> </a:t>
            </a:r>
            <a:r>
              <a:rPr lang="en-US" sz="2800" b="1" dirty="0" err="1">
                <a:solidFill>
                  <a:srgbClr val="0070C0"/>
                </a:solidFill>
              </a:rPr>
              <a:t>loại</a:t>
            </a:r>
            <a:r>
              <a:rPr lang="en-US" sz="2800" b="1" dirty="0">
                <a:solidFill>
                  <a:srgbClr val="0070C0"/>
                </a:solidFill>
              </a:rPr>
              <a:t> </a:t>
            </a:r>
            <a:r>
              <a:rPr lang="en-US" sz="2800" b="1" dirty="0" err="1">
                <a:solidFill>
                  <a:srgbClr val="0070C0"/>
                </a:solidFill>
              </a:rPr>
              <a:t>lên</a:t>
            </a:r>
            <a:r>
              <a:rPr lang="en-US" sz="2800" b="1" dirty="0">
                <a:solidFill>
                  <a:srgbClr val="0070C0"/>
                </a:solidFill>
              </a:rPr>
              <a:t> </a:t>
            </a:r>
            <a:r>
              <a:rPr lang="en-US" sz="2800" b="1" dirty="0" err="1">
                <a:solidFill>
                  <a:srgbClr val="0070C0"/>
                </a:solidFill>
              </a:rPr>
              <a:t>hai</a:t>
            </a:r>
            <a:r>
              <a:rPr lang="en-US" sz="2800" b="1" dirty="0">
                <a:solidFill>
                  <a:srgbClr val="0070C0"/>
                </a:solidFill>
              </a:rPr>
              <a:t> </a:t>
            </a:r>
            <a:r>
              <a:rPr lang="en-US" sz="2800" b="1" dirty="0" err="1">
                <a:solidFill>
                  <a:srgbClr val="0070C0"/>
                </a:solidFill>
              </a:rPr>
              <a:t>đế</a:t>
            </a:r>
            <a:r>
              <a:rPr lang="en-US" sz="2800" b="1" dirty="0">
                <a:solidFill>
                  <a:srgbClr val="0070C0"/>
                </a:solidFill>
              </a:rPr>
              <a:t> </a:t>
            </a:r>
            <a:r>
              <a:rPr lang="en-US" sz="2800" b="1" dirty="0" err="1">
                <a:solidFill>
                  <a:srgbClr val="0070C0"/>
                </a:solidFill>
              </a:rPr>
              <a:t>nam</a:t>
            </a:r>
            <a:r>
              <a:rPr lang="en-US" sz="2800" b="1" dirty="0">
                <a:solidFill>
                  <a:srgbClr val="0070C0"/>
                </a:solidFill>
              </a:rPr>
              <a:t> </a:t>
            </a:r>
            <a:r>
              <a:rPr lang="en-US" sz="2800" b="1" dirty="0" err="1">
                <a:solidFill>
                  <a:srgbClr val="0070C0"/>
                </a:solidFill>
              </a:rPr>
              <a:t>châm</a:t>
            </a:r>
            <a:r>
              <a:rPr lang="en-US" sz="2800" b="1" dirty="0">
                <a:solidFill>
                  <a:srgbClr val="0070C0"/>
                </a:solidFill>
              </a:rPr>
              <a:t> </a:t>
            </a:r>
            <a:r>
              <a:rPr lang="en-US" sz="2800" b="1" dirty="0" err="1">
                <a:solidFill>
                  <a:srgbClr val="0070C0"/>
                </a:solidFill>
              </a:rPr>
              <a:t>bằng</a:t>
            </a:r>
            <a:r>
              <a:rPr lang="en-US" sz="2800" b="1" dirty="0">
                <a:solidFill>
                  <a:srgbClr val="0070C0"/>
                </a:solidFill>
              </a:rPr>
              <a:t> </a:t>
            </a:r>
            <a:r>
              <a:rPr lang="en-US" sz="2800" b="1" dirty="0" err="1">
                <a:solidFill>
                  <a:srgbClr val="0070C0"/>
                </a:solidFill>
              </a:rPr>
              <a:t>hai</a:t>
            </a:r>
            <a:r>
              <a:rPr lang="en-US" sz="2800" b="1" dirty="0">
                <a:solidFill>
                  <a:srgbClr val="0070C0"/>
                </a:solidFill>
              </a:rPr>
              <a:t> </a:t>
            </a:r>
            <a:r>
              <a:rPr lang="en-US" sz="2800" b="1" dirty="0" err="1">
                <a:solidFill>
                  <a:srgbClr val="0070C0"/>
                </a:solidFill>
              </a:rPr>
              <a:t>lò</a:t>
            </a:r>
            <a:r>
              <a:rPr lang="en-US" sz="2800" b="1" dirty="0">
                <a:solidFill>
                  <a:srgbClr val="0070C0"/>
                </a:solidFill>
              </a:rPr>
              <a:t> xo</a:t>
            </a:r>
            <a:endParaRPr kumimoji="0" lang="en-US" sz="2800" b="1" i="0" u="none" strike="noStrike" kern="1200" cap="none" spc="0" normalizeH="0" baseline="0" noProof="0" dirty="0">
              <a:ln>
                <a:noFill/>
              </a:ln>
              <a:solidFill>
                <a:srgbClr val="0070C0"/>
              </a:solidFill>
              <a:effectLst/>
              <a:uLnTx/>
              <a:uFillTx/>
              <a:latin typeface="Arial"/>
            </a:endParaRPr>
          </a:p>
        </p:txBody>
      </p:sp>
      <p:sp>
        <p:nvSpPr>
          <p:cNvPr id="10" name="TextBox 9" descr="n88 zalo Sel Nghieu"/>
          <p:cNvSpPr txBox="1"/>
          <p:nvPr/>
        </p:nvSpPr>
        <p:spPr>
          <a:xfrm>
            <a:off x="413780" y="1649929"/>
            <a:ext cx="11421168" cy="954107"/>
          </a:xfrm>
          <a:prstGeom prst="rect">
            <a:avLst/>
          </a:prstGeom>
          <a:solidFill>
            <a:srgbClr val="FFFFFF"/>
          </a:solidFill>
        </p:spPr>
        <p:txBody>
          <a:bodyPr wrap="square" rtlCol="0">
            <a:spAutoFit/>
          </a:bodyPr>
          <a:lstStyle/>
          <a:p>
            <a:pPr lvl="0" algn="just"/>
            <a:r>
              <a:rPr lang="vi-VN" sz="2800" b="1" dirty="0">
                <a:solidFill>
                  <a:srgbClr val="FF0000"/>
                </a:solidFill>
              </a:rPr>
              <a:t>Bước 2. </a:t>
            </a:r>
            <a:r>
              <a:rPr lang="vi-VN" sz="2800" b="1" dirty="0">
                <a:solidFill>
                  <a:srgbClr val="0070C0"/>
                </a:solidFill>
              </a:rPr>
              <a:t>Trêu các quả nặng vào hai con trượt có gắn móc treo lên thanh kim loại</a:t>
            </a:r>
            <a:endParaRPr kumimoji="0" lang="en-US" sz="2800" b="1" i="0" u="none" strike="noStrike" kern="1200" cap="none" spc="0" normalizeH="0" baseline="0" noProof="0" dirty="0">
              <a:ln>
                <a:noFill/>
              </a:ln>
              <a:solidFill>
                <a:srgbClr val="0070C0"/>
              </a:solidFill>
              <a:effectLst/>
              <a:uLnTx/>
              <a:uFillTx/>
              <a:latin typeface="Arial"/>
            </a:endParaRPr>
          </a:p>
        </p:txBody>
      </p:sp>
      <p:sp>
        <p:nvSpPr>
          <p:cNvPr id="11" name="TextBox 10" descr="n88 zalo Sel Nghieu"/>
          <p:cNvSpPr txBox="1"/>
          <p:nvPr/>
        </p:nvSpPr>
        <p:spPr>
          <a:xfrm>
            <a:off x="413780" y="2951947"/>
            <a:ext cx="11421168" cy="954107"/>
          </a:xfrm>
          <a:prstGeom prst="rect">
            <a:avLst/>
          </a:prstGeom>
          <a:solidFill>
            <a:srgbClr val="FFFFFF"/>
          </a:solidFill>
        </p:spPr>
        <p:txBody>
          <a:bodyPr wrap="square" rtlCol="0">
            <a:spAutoFit/>
          </a:bodyPr>
          <a:lstStyle/>
          <a:p>
            <a:pPr lvl="0" algn="just"/>
            <a:r>
              <a:rPr lang="en-US" sz="2800" b="1" dirty="0" err="1">
                <a:solidFill>
                  <a:srgbClr val="FF0000"/>
                </a:solidFill>
              </a:rPr>
              <a:t>Bước</a:t>
            </a:r>
            <a:r>
              <a:rPr lang="en-US" sz="2800" b="1" dirty="0">
                <a:solidFill>
                  <a:srgbClr val="FF0000"/>
                </a:solidFill>
              </a:rPr>
              <a:t> 3. </a:t>
            </a:r>
            <a:r>
              <a:rPr lang="vi-VN" sz="2800" b="1" dirty="0">
                <a:solidFill>
                  <a:srgbClr val="0070C0"/>
                </a:solidFill>
              </a:rPr>
              <a:t>Dùng bút đánh dấu vị trí thanh và vị trí A</a:t>
            </a:r>
            <a:r>
              <a:rPr lang="en-US" sz="2800" b="1" dirty="0">
                <a:solidFill>
                  <a:srgbClr val="0070C0"/>
                </a:solidFill>
              </a:rPr>
              <a:t>, </a:t>
            </a:r>
            <a:r>
              <a:rPr lang="vi-VN" sz="2800" b="1" dirty="0">
                <a:solidFill>
                  <a:srgbClr val="0070C0"/>
                </a:solidFill>
              </a:rPr>
              <a:t>B lên bản th</a:t>
            </a:r>
            <a:r>
              <a:rPr lang="en-US" sz="2800" b="1" dirty="0" err="1">
                <a:solidFill>
                  <a:srgbClr val="0070C0"/>
                </a:solidFill>
              </a:rPr>
              <a:t>ép</a:t>
            </a:r>
            <a:r>
              <a:rPr lang="vi-VN" sz="2800" b="1" dirty="0">
                <a:solidFill>
                  <a:srgbClr val="0070C0"/>
                </a:solidFill>
              </a:rPr>
              <a:t> ghi lại giá trị trọng lượng F</a:t>
            </a:r>
            <a:r>
              <a:rPr lang="vi-VN" sz="2800" b="1" baseline="-25000" dirty="0">
                <a:solidFill>
                  <a:srgbClr val="0070C0"/>
                </a:solidFill>
              </a:rPr>
              <a:t>1</a:t>
            </a:r>
            <a:r>
              <a:rPr lang="vi-VN" sz="2800" b="1" dirty="0">
                <a:solidFill>
                  <a:srgbClr val="0070C0"/>
                </a:solidFill>
              </a:rPr>
              <a:t> và F</a:t>
            </a:r>
            <a:r>
              <a:rPr lang="vi-VN" sz="2800" b="1" baseline="-25000" dirty="0">
                <a:solidFill>
                  <a:srgbClr val="0070C0"/>
                </a:solidFill>
              </a:rPr>
              <a:t>2</a:t>
            </a:r>
            <a:r>
              <a:rPr lang="vi-VN" sz="2800" b="1" dirty="0">
                <a:solidFill>
                  <a:srgbClr val="0070C0"/>
                </a:solidFill>
              </a:rPr>
              <a:t> và độ dài AB vào bảng 22.2</a:t>
            </a:r>
            <a:endParaRPr kumimoji="0" lang="en-US" sz="2800" b="1" i="0" u="none" strike="noStrike" kern="1200" cap="none" spc="0" normalizeH="0" baseline="0" noProof="0" dirty="0">
              <a:ln>
                <a:noFill/>
              </a:ln>
              <a:solidFill>
                <a:srgbClr val="0070C0"/>
              </a:solidFill>
              <a:effectLst/>
              <a:uLnTx/>
              <a:uFillTx/>
              <a:latin typeface="Arial"/>
            </a:endParaRPr>
          </a:p>
        </p:txBody>
      </p:sp>
      <p:sp>
        <p:nvSpPr>
          <p:cNvPr id="12" name="TextBox 11" descr="n88 zalo Sel Nghieu"/>
          <p:cNvSpPr txBox="1"/>
          <p:nvPr/>
        </p:nvSpPr>
        <p:spPr>
          <a:xfrm>
            <a:off x="413780" y="4253965"/>
            <a:ext cx="11421168" cy="954107"/>
          </a:xfrm>
          <a:prstGeom prst="rect">
            <a:avLst/>
          </a:prstGeom>
          <a:solidFill>
            <a:srgbClr val="FFFFFF"/>
          </a:solidFill>
        </p:spPr>
        <p:txBody>
          <a:bodyPr wrap="square" rtlCol="0">
            <a:spAutoFit/>
          </a:bodyPr>
          <a:lstStyle/>
          <a:p>
            <a:pPr lvl="0" algn="just"/>
            <a:r>
              <a:rPr lang="en-US" sz="2800" b="1" dirty="0" err="1">
                <a:solidFill>
                  <a:srgbClr val="FF0000"/>
                </a:solidFill>
              </a:rPr>
              <a:t>Bước</a:t>
            </a:r>
            <a:r>
              <a:rPr lang="en-US" sz="2800" b="1" dirty="0">
                <a:solidFill>
                  <a:srgbClr val="FF0000"/>
                </a:solidFill>
              </a:rPr>
              <a:t> 4. </a:t>
            </a:r>
            <a:r>
              <a:rPr lang="vi-VN" sz="2800" b="1" dirty="0">
                <a:solidFill>
                  <a:srgbClr val="0070C0"/>
                </a:solidFill>
              </a:rPr>
              <a:t>Tháo cái quả nặng và m</a:t>
            </a:r>
            <a:r>
              <a:rPr lang="en-US" sz="2800" b="1" dirty="0" err="1">
                <a:solidFill>
                  <a:srgbClr val="0070C0"/>
                </a:solidFill>
              </a:rPr>
              <a:t>óc</a:t>
            </a:r>
            <a:r>
              <a:rPr lang="vi-VN" sz="2800" b="1" dirty="0">
                <a:solidFill>
                  <a:srgbClr val="0070C0"/>
                </a:solidFill>
              </a:rPr>
              <a:t> tất cả quả nặng đã dùng vào một m</a:t>
            </a:r>
            <a:r>
              <a:rPr lang="en-US" sz="2800" b="1" dirty="0" err="1">
                <a:solidFill>
                  <a:srgbClr val="0070C0"/>
                </a:solidFill>
              </a:rPr>
              <a:t>óc</a:t>
            </a:r>
            <a:r>
              <a:rPr lang="vi-VN" sz="2800" b="1" dirty="0">
                <a:solidFill>
                  <a:srgbClr val="0070C0"/>
                </a:solidFill>
              </a:rPr>
              <a:t> treo trên thanh kim loại.</a:t>
            </a:r>
            <a:endParaRPr kumimoji="0" lang="en-US" sz="2800" b="1" i="0" u="none" strike="noStrike" kern="1200" cap="none" spc="0" normalizeH="0" baseline="0" noProof="0" dirty="0">
              <a:ln>
                <a:noFill/>
              </a:ln>
              <a:solidFill>
                <a:srgbClr val="0070C0"/>
              </a:solidFill>
              <a:effectLst/>
              <a:uLnTx/>
              <a:uFillTx/>
              <a:latin typeface="Arial"/>
            </a:endParaRPr>
          </a:p>
        </p:txBody>
      </p:sp>
      <p:sp>
        <p:nvSpPr>
          <p:cNvPr id="28" name="TextBox 27" descr="n88 zalo Sel Nghieu"/>
          <p:cNvSpPr txBox="1"/>
          <p:nvPr/>
        </p:nvSpPr>
        <p:spPr>
          <a:xfrm>
            <a:off x="413780" y="5555983"/>
            <a:ext cx="11421168" cy="954107"/>
          </a:xfrm>
          <a:prstGeom prst="rect">
            <a:avLst/>
          </a:prstGeom>
          <a:solidFill>
            <a:srgbClr val="FFFFFF"/>
          </a:solidFill>
        </p:spPr>
        <p:txBody>
          <a:bodyPr wrap="square" rtlCol="0">
            <a:spAutoFit/>
          </a:bodyPr>
          <a:lstStyle/>
          <a:p>
            <a:pPr lvl="0" algn="just"/>
            <a:r>
              <a:rPr lang="en-US" sz="2800" b="1" dirty="0" err="1">
                <a:solidFill>
                  <a:srgbClr val="FF0000"/>
                </a:solidFill>
              </a:rPr>
              <a:t>Bước</a:t>
            </a:r>
            <a:r>
              <a:rPr lang="en-US" sz="2800" b="1" dirty="0">
                <a:solidFill>
                  <a:srgbClr val="FF0000"/>
                </a:solidFill>
              </a:rPr>
              <a:t> 5. </a:t>
            </a:r>
            <a:r>
              <a:rPr lang="vi-VN" sz="2800" b="1" dirty="0">
                <a:solidFill>
                  <a:srgbClr val="0070C0"/>
                </a:solidFill>
              </a:rPr>
              <a:t>Điều chỉnh con trượt sao cho vị trí của </a:t>
            </a:r>
            <a:r>
              <a:rPr lang="en-US" sz="2800" b="1" dirty="0">
                <a:solidFill>
                  <a:srgbClr val="0070C0"/>
                </a:solidFill>
              </a:rPr>
              <a:t>t</a:t>
            </a:r>
            <a:r>
              <a:rPr lang="vi-VN" sz="2800" b="1" dirty="0">
                <a:solidFill>
                  <a:srgbClr val="0070C0"/>
                </a:solidFill>
              </a:rPr>
              <a:t>hanh </a:t>
            </a:r>
            <a:r>
              <a:rPr lang="en-US" sz="2800" b="1" dirty="0">
                <a:solidFill>
                  <a:srgbClr val="0070C0"/>
                </a:solidFill>
              </a:rPr>
              <a:t>k</a:t>
            </a:r>
            <a:r>
              <a:rPr lang="vi-VN" sz="2800" b="1" dirty="0">
                <a:solidFill>
                  <a:srgbClr val="0070C0"/>
                </a:solidFill>
              </a:rPr>
              <a:t>im loại trùng với vị trí ban đầu đã được đánh dấu.</a:t>
            </a:r>
            <a:endParaRPr kumimoji="0" lang="en-US" sz="2800" b="1" i="0" u="none" strike="noStrike" kern="1200" cap="none" spc="0" normalizeH="0" baseline="0" noProof="0" dirty="0">
              <a:ln>
                <a:noFill/>
              </a:ln>
              <a:solidFill>
                <a:srgbClr val="0070C0"/>
              </a:solidFill>
              <a:effectLst/>
              <a:uLnTx/>
              <a:uFillTx/>
              <a:latin typeface="Arial"/>
            </a:endParaRPr>
          </a:p>
        </p:txBody>
      </p:sp>
    </p:spTree>
    <p:extLst>
      <p:ext uri="{BB962C8B-B14F-4D97-AF65-F5344CB8AC3E}">
        <p14:creationId xmlns:p14="http://schemas.microsoft.com/office/powerpoint/2010/main" val="14676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P spid="2" grpId="0"/>
      <p:bldP spid="4" grpId="0" animBg="1"/>
      <p:bldP spid="10" grpId="0" animBg="1"/>
      <p:bldP spid="11" grpId="0" animBg="1"/>
      <p:bldP spid="12"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n88 zalo Sel Nghieu"/>
          <p:cNvSpPr txBox="1"/>
          <p:nvPr/>
        </p:nvSpPr>
        <p:spPr>
          <a:xfrm>
            <a:off x="864710" y="1503594"/>
            <a:ext cx="10462580" cy="1077218"/>
          </a:xfrm>
          <a:prstGeom prst="rect">
            <a:avLst/>
          </a:prstGeom>
          <a:solidFill>
            <a:srgbClr val="FFFFFF"/>
          </a:solidFill>
        </p:spPr>
        <p:txBody>
          <a:bodyPr wrap="square" rtlCol="0">
            <a:spAutoFit/>
          </a:bodyPr>
          <a:lstStyle/>
          <a:p>
            <a:pPr lvl="0" algn="just"/>
            <a:r>
              <a:rPr lang="vi-VN" sz="3200" b="1" dirty="0">
                <a:solidFill>
                  <a:srgbClr val="FF0000"/>
                </a:solidFill>
                <a:latin typeface="Arial"/>
              </a:rPr>
              <a:t>Bước 7. </a:t>
            </a:r>
            <a:r>
              <a:rPr lang="vi-VN" sz="3200" b="1" dirty="0">
                <a:solidFill>
                  <a:srgbClr val="0070C0"/>
                </a:solidFill>
                <a:latin typeface="Arial"/>
              </a:rPr>
              <a:t>Đo và ghi giá trị độ dài </a:t>
            </a:r>
            <a:r>
              <a:rPr lang="en-US" sz="3200" b="1" dirty="0" err="1">
                <a:solidFill>
                  <a:srgbClr val="0070C0"/>
                </a:solidFill>
                <a:latin typeface="Arial"/>
              </a:rPr>
              <a:t>OA</a:t>
            </a:r>
            <a:r>
              <a:rPr lang="en-US" sz="3200" b="1" baseline="-25000" dirty="0" err="1">
                <a:solidFill>
                  <a:srgbClr val="0070C0"/>
                </a:solidFill>
                <a:latin typeface="Arial"/>
              </a:rPr>
              <a:t>tn</a:t>
            </a:r>
            <a:r>
              <a:rPr lang="en-US" sz="3200" b="1" dirty="0">
                <a:solidFill>
                  <a:srgbClr val="0070C0"/>
                </a:solidFill>
                <a:latin typeface="Arial"/>
              </a:rPr>
              <a:t> </a:t>
            </a:r>
            <a:r>
              <a:rPr lang="vi-VN" sz="3200" b="1" dirty="0">
                <a:solidFill>
                  <a:srgbClr val="0070C0"/>
                </a:solidFill>
                <a:latin typeface="Arial"/>
              </a:rPr>
              <a:t>từ điểm O treo các quả nặng tới </a:t>
            </a:r>
            <a:r>
              <a:rPr lang="en-US" sz="3200" b="1" dirty="0">
                <a:solidFill>
                  <a:srgbClr val="0070C0"/>
                </a:solidFill>
                <a:latin typeface="Arial"/>
              </a:rPr>
              <a:t>A</a:t>
            </a:r>
            <a:r>
              <a:rPr lang="vi-VN" sz="3200" b="1" dirty="0">
                <a:solidFill>
                  <a:srgbClr val="0070C0"/>
                </a:solidFill>
                <a:latin typeface="Arial"/>
              </a:rPr>
              <a:t> vào bảng 22.2</a:t>
            </a:r>
            <a:endParaRPr kumimoji="0" lang="en-US" sz="3200" b="1" i="0" u="none" strike="noStrike" kern="1200" cap="none" spc="0" normalizeH="0" baseline="0" noProof="0" dirty="0">
              <a:ln>
                <a:noFill/>
              </a:ln>
              <a:solidFill>
                <a:srgbClr val="0070C0"/>
              </a:solidFill>
              <a:effectLst/>
              <a:uLnTx/>
              <a:uFillTx/>
              <a:latin typeface="Arial"/>
            </a:endParaRPr>
          </a:p>
        </p:txBody>
      </p:sp>
      <p:sp>
        <p:nvSpPr>
          <p:cNvPr id="10" name="TextBox 9" descr="n88 zalo Sel Nghieu"/>
          <p:cNvSpPr txBox="1"/>
          <p:nvPr/>
        </p:nvSpPr>
        <p:spPr>
          <a:xfrm>
            <a:off x="864710" y="2794000"/>
            <a:ext cx="10462580" cy="1077218"/>
          </a:xfrm>
          <a:prstGeom prst="rect">
            <a:avLst/>
          </a:prstGeom>
          <a:solidFill>
            <a:srgbClr val="FFFFFF"/>
          </a:solidFill>
        </p:spPr>
        <p:txBody>
          <a:bodyPr wrap="square" rtlCol="0">
            <a:spAutoFit/>
          </a:bodyPr>
          <a:lstStyle/>
          <a:p>
            <a:pPr lvl="0" algn="just"/>
            <a:r>
              <a:rPr lang="vi-VN" sz="3200" b="1" dirty="0">
                <a:solidFill>
                  <a:srgbClr val="FF0000"/>
                </a:solidFill>
              </a:rPr>
              <a:t>Bước 8. </a:t>
            </a:r>
            <a:r>
              <a:rPr lang="vi-VN" sz="3200" b="1" dirty="0">
                <a:solidFill>
                  <a:srgbClr val="0070C0"/>
                </a:solidFill>
              </a:rPr>
              <a:t>Lặp lại các bước thí nghiệm 2 3 4 5 6 7 5 2 lần nữa</a:t>
            </a:r>
            <a:endParaRPr kumimoji="0" lang="en-US" sz="3200" b="1" i="0" u="none" strike="noStrike" kern="1200" cap="none" spc="0" normalizeH="0" baseline="0" noProof="0" dirty="0">
              <a:ln>
                <a:noFill/>
              </a:ln>
              <a:solidFill>
                <a:srgbClr val="0070C0"/>
              </a:solidFill>
              <a:effectLst/>
              <a:uLnTx/>
              <a:uFillTx/>
              <a:latin typeface="Arial"/>
            </a:endParaRPr>
          </a:p>
        </p:txBody>
      </p:sp>
      <p:sp>
        <p:nvSpPr>
          <p:cNvPr id="12" name="TextBox 11" descr="n88 zalo Sel Nghieu"/>
          <p:cNvSpPr txBox="1"/>
          <p:nvPr/>
        </p:nvSpPr>
        <p:spPr>
          <a:xfrm>
            <a:off x="864710" y="4084405"/>
            <a:ext cx="10462580" cy="1077218"/>
          </a:xfrm>
          <a:prstGeom prst="rect">
            <a:avLst/>
          </a:prstGeom>
          <a:solidFill>
            <a:srgbClr val="FFFFFF"/>
          </a:solidFill>
        </p:spPr>
        <p:txBody>
          <a:bodyPr wrap="square" rtlCol="0">
            <a:spAutoFit/>
          </a:bodyPr>
          <a:lstStyle/>
          <a:p>
            <a:pPr lvl="0" algn="just"/>
            <a:r>
              <a:rPr lang="vi-VN" sz="3200" b="1" dirty="0">
                <a:solidFill>
                  <a:srgbClr val="FF0000"/>
                </a:solidFill>
              </a:rPr>
              <a:t>Bước 9. </a:t>
            </a:r>
            <a:r>
              <a:rPr lang="vi-VN" sz="3200" b="1" dirty="0">
                <a:solidFill>
                  <a:srgbClr val="0070C0"/>
                </a:solidFill>
              </a:rPr>
              <a:t>Tính giá trị OA</a:t>
            </a:r>
            <a:r>
              <a:rPr lang="vi-VN" sz="3200" b="1" baseline="-25000" dirty="0">
                <a:solidFill>
                  <a:srgbClr val="0070C0"/>
                </a:solidFill>
              </a:rPr>
              <a:t>lt</a:t>
            </a:r>
            <a:r>
              <a:rPr lang="vi-VN" sz="3200" b="1" dirty="0">
                <a:solidFill>
                  <a:srgbClr val="0070C0"/>
                </a:solidFill>
              </a:rPr>
              <a:t> theo lý thuyết bằng công thức:</a:t>
            </a:r>
            <a:endParaRPr kumimoji="0" lang="en-US" sz="3200" b="1" i="0" u="none" strike="noStrike" kern="1200" cap="none" spc="0" normalizeH="0" baseline="0" noProof="0" dirty="0">
              <a:ln>
                <a:noFill/>
              </a:ln>
              <a:solidFill>
                <a:srgbClr val="0070C0"/>
              </a:solidFill>
              <a:effectLst/>
              <a:uLnTx/>
              <a:uFillTx/>
              <a:latin typeface="Arial"/>
            </a:endParaRPr>
          </a:p>
        </p:txBody>
      </p:sp>
      <p:sp>
        <p:nvSpPr>
          <p:cNvPr id="2" name="Rectangle 2" descr="n88 zalo Sel Nghieu"/>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descr="n88 zalo Sel Nghieu"/>
          <p:cNvGraphicFramePr>
            <a:graphicFrameLocks noChangeAspect="1"/>
          </p:cNvGraphicFramePr>
          <p:nvPr>
            <p:extLst>
              <p:ext uri="{D42A27DB-BD31-4B8C-83A1-F6EECF244321}">
                <p14:modId xmlns:p14="http://schemas.microsoft.com/office/powerpoint/2010/main" val="1926909456"/>
              </p:ext>
            </p:extLst>
          </p:nvPr>
        </p:nvGraphicFramePr>
        <p:xfrm>
          <a:off x="3323251" y="5374810"/>
          <a:ext cx="5075237" cy="1270000"/>
        </p:xfrm>
        <a:graphic>
          <a:graphicData uri="http://schemas.openxmlformats.org/presentationml/2006/ole">
            <mc:AlternateContent xmlns:mc="http://schemas.openxmlformats.org/markup-compatibility/2006">
              <mc:Choice xmlns:v="urn:schemas-microsoft-com:vml" Requires="v">
                <p:oleObj spid="_x0000_s3077" name="Equation" r:id="rId3" imgW="1739880" imgH="431640" progId="Equation.DSMT4">
                  <p:embed/>
                </p:oleObj>
              </mc:Choice>
              <mc:Fallback>
                <p:oleObj name="Equation" r:id="rId3" imgW="1739880" imgH="431640" progId="Equation.DSMT4">
                  <p:embed/>
                  <p:pic>
                    <p:nvPicPr>
                      <p:cNvPr id="0" name="Object 1"/>
                      <p:cNvPicPr>
                        <a:picLocks noChangeAspect="1" noChangeArrowheads="1"/>
                      </p:cNvPicPr>
                      <p:nvPr/>
                    </p:nvPicPr>
                    <p:blipFill>
                      <a:blip r:embed="rId4"/>
                      <a:srcRect/>
                      <a:stretch>
                        <a:fillRect/>
                      </a:stretch>
                    </p:blipFill>
                    <p:spPr bwMode="auto">
                      <a:xfrm>
                        <a:off x="3323251" y="5374810"/>
                        <a:ext cx="5075237" cy="1270000"/>
                      </a:xfrm>
                      <a:prstGeom prst="rect">
                        <a:avLst/>
                      </a:prstGeom>
                      <a:noFill/>
                    </p:spPr>
                  </p:pic>
                </p:oleObj>
              </mc:Fallback>
            </mc:AlternateContent>
          </a:graphicData>
        </a:graphic>
      </p:graphicFrame>
      <p:sp>
        <p:nvSpPr>
          <p:cNvPr id="7" name="TextBox 6" descr="n88 zalo Sel Nghieu"/>
          <p:cNvSpPr txBox="1"/>
          <p:nvPr/>
        </p:nvSpPr>
        <p:spPr>
          <a:xfrm>
            <a:off x="864711" y="213188"/>
            <a:ext cx="10462579" cy="1077218"/>
          </a:xfrm>
          <a:prstGeom prst="rect">
            <a:avLst/>
          </a:prstGeom>
          <a:solidFill>
            <a:srgbClr val="FFFFFF"/>
          </a:solidFill>
        </p:spPr>
        <p:txBody>
          <a:bodyPr wrap="square" rtlCol="0">
            <a:spAutoFit/>
          </a:bodyPr>
          <a:lstStyle/>
          <a:p>
            <a:pPr lvl="0" algn="just"/>
            <a:r>
              <a:rPr lang="vi-VN" sz="3200" b="1" dirty="0">
                <a:solidFill>
                  <a:srgbClr val="FF0000"/>
                </a:solidFill>
              </a:rPr>
              <a:t>Bước 6. </a:t>
            </a:r>
            <a:r>
              <a:rPr lang="vi-VN" sz="3200" b="1" dirty="0">
                <a:solidFill>
                  <a:srgbClr val="0070C0"/>
                </a:solidFill>
              </a:rPr>
              <a:t>Ghi các giá trị </a:t>
            </a:r>
            <a:r>
              <a:rPr lang="en-US" sz="3200" b="1" dirty="0">
                <a:solidFill>
                  <a:srgbClr val="0070C0"/>
                </a:solidFill>
              </a:rPr>
              <a:t>F</a:t>
            </a:r>
            <a:r>
              <a:rPr lang="vi-VN" sz="3200" b="1" dirty="0">
                <a:solidFill>
                  <a:srgbClr val="0070C0"/>
                </a:solidFill>
              </a:rPr>
              <a:t> tương ứng với trọng lượng kết quả nặng vào bảng 22.2</a:t>
            </a:r>
            <a:endParaRPr kumimoji="0" lang="en-US" sz="3200" b="1" i="0" u="none" strike="noStrike" kern="1200" cap="none" spc="0" normalizeH="0" baseline="0" noProof="0" dirty="0">
              <a:ln>
                <a:noFill/>
              </a:ln>
              <a:solidFill>
                <a:srgbClr val="0070C0"/>
              </a:solidFill>
              <a:effectLst/>
              <a:uLnTx/>
              <a:uFillTx/>
              <a:latin typeface="Arial"/>
            </a:endParaRPr>
          </a:p>
        </p:txBody>
      </p:sp>
    </p:spTree>
    <p:extLst>
      <p:ext uri="{BB962C8B-B14F-4D97-AF65-F5344CB8AC3E}">
        <p14:creationId xmlns:p14="http://schemas.microsoft.com/office/powerpoint/2010/main" val="254393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n88 zalo Sel Nghieu"/>
          <p:cNvSpPr txBox="1"/>
          <p:nvPr/>
        </p:nvSpPr>
        <p:spPr>
          <a:xfrm>
            <a:off x="640081" y="209006"/>
            <a:ext cx="4611188" cy="523220"/>
          </a:xfrm>
          <a:prstGeom prst="rect">
            <a:avLst/>
          </a:prstGeom>
          <a:solidFill>
            <a:srgbClr val="FFFFFF"/>
          </a:solid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err="1">
                <a:ln>
                  <a:noFill/>
                </a:ln>
                <a:solidFill>
                  <a:srgbClr val="0070C0"/>
                </a:solidFill>
                <a:effectLst/>
                <a:uLnTx/>
                <a:uFillTx/>
                <a:latin typeface="Arial"/>
                <a:ea typeface="+mn-ea"/>
                <a:cs typeface="+mn-cs"/>
              </a:rPr>
              <a:t>Kết</a:t>
            </a:r>
            <a:r>
              <a:rPr kumimoji="0" lang="en-US" sz="2800" b="1" i="0" u="none" strike="noStrike" kern="1200" cap="none" spc="0" normalizeH="0" baseline="0" noProof="0" dirty="0">
                <a:ln>
                  <a:noFill/>
                </a:ln>
                <a:solidFill>
                  <a:srgbClr val="0070C0"/>
                </a:solidFill>
                <a:effectLst/>
                <a:uLnTx/>
                <a:uFillTx/>
                <a:latin typeface="Arial"/>
                <a:ea typeface="+mn-ea"/>
                <a:cs typeface="+mn-cs"/>
              </a:rPr>
              <a:t> </a:t>
            </a:r>
            <a:r>
              <a:rPr kumimoji="0" lang="en-US" sz="2800" b="1" i="0" u="none" strike="noStrike" kern="1200" cap="none" spc="0" normalizeH="0" baseline="0" noProof="0" dirty="0" err="1">
                <a:ln>
                  <a:noFill/>
                </a:ln>
                <a:solidFill>
                  <a:srgbClr val="0070C0"/>
                </a:solidFill>
                <a:effectLst/>
                <a:uLnTx/>
                <a:uFillTx/>
                <a:latin typeface="Arial"/>
                <a:ea typeface="+mn-ea"/>
                <a:cs typeface="+mn-cs"/>
              </a:rPr>
              <a:t>quả</a:t>
            </a:r>
            <a:r>
              <a:rPr kumimoji="0" lang="en-US" sz="2800" b="1" i="0" u="none" strike="noStrike" kern="1200" cap="none" spc="0" normalizeH="0" baseline="0" noProof="0" dirty="0">
                <a:ln>
                  <a:noFill/>
                </a:ln>
                <a:solidFill>
                  <a:srgbClr val="0070C0"/>
                </a:solidFill>
                <a:effectLst/>
                <a:uLnTx/>
                <a:uFillTx/>
                <a:latin typeface="Arial"/>
                <a:ea typeface="+mn-ea"/>
                <a:cs typeface="+mn-cs"/>
              </a:rPr>
              <a:t> </a:t>
            </a:r>
            <a:r>
              <a:rPr kumimoji="0" lang="en-US" sz="2800" b="1" i="0" u="none" strike="noStrike" kern="1200" cap="none" spc="0" normalizeH="0" baseline="0" noProof="0" dirty="0" err="1">
                <a:ln>
                  <a:noFill/>
                </a:ln>
                <a:solidFill>
                  <a:srgbClr val="0070C0"/>
                </a:solidFill>
                <a:effectLst/>
                <a:uLnTx/>
                <a:uFillTx/>
                <a:latin typeface="Arial"/>
                <a:ea typeface="+mn-ea"/>
                <a:cs typeface="+mn-cs"/>
              </a:rPr>
              <a:t>thí</a:t>
            </a:r>
            <a:r>
              <a:rPr kumimoji="0" lang="en-US" sz="2800" b="1" i="0" u="none" strike="noStrike" kern="1200" cap="none" spc="0" normalizeH="0" baseline="0" noProof="0" dirty="0">
                <a:ln>
                  <a:noFill/>
                </a:ln>
                <a:solidFill>
                  <a:srgbClr val="0070C0"/>
                </a:solidFill>
                <a:effectLst/>
                <a:uLnTx/>
                <a:uFillTx/>
                <a:latin typeface="Arial"/>
                <a:ea typeface="+mn-ea"/>
                <a:cs typeface="+mn-cs"/>
              </a:rPr>
              <a:t> </a:t>
            </a:r>
            <a:r>
              <a:rPr kumimoji="0" lang="en-US" sz="2800" b="1" i="0" u="none" strike="noStrike" kern="1200" cap="none" spc="0" normalizeH="0" baseline="0" noProof="0" dirty="0" err="1">
                <a:ln>
                  <a:noFill/>
                </a:ln>
                <a:solidFill>
                  <a:srgbClr val="0070C0"/>
                </a:solidFill>
                <a:effectLst/>
                <a:uLnTx/>
                <a:uFillTx/>
                <a:latin typeface="Arial"/>
                <a:ea typeface="+mn-ea"/>
                <a:cs typeface="+mn-cs"/>
              </a:rPr>
              <a:t>nghiệm</a:t>
            </a:r>
            <a:endParaRPr kumimoji="0" lang="en-US" sz="2800" b="1" i="0" u="none" strike="noStrike" kern="1200" cap="none" spc="0" normalizeH="0" baseline="0" noProof="0" dirty="0">
              <a:ln>
                <a:noFill/>
              </a:ln>
              <a:solidFill>
                <a:srgbClr val="0070C0"/>
              </a:solidFill>
              <a:effectLst/>
              <a:uLnTx/>
              <a:uFillTx/>
              <a:latin typeface="Arial"/>
              <a:ea typeface="+mn-ea"/>
              <a:cs typeface="+mn-cs"/>
            </a:endParaRPr>
          </a:p>
        </p:txBody>
      </p:sp>
      <p:sp>
        <p:nvSpPr>
          <p:cNvPr id="7" name="TextBox 6" descr="n88 zalo Sel Nghieu"/>
          <p:cNvSpPr txBox="1"/>
          <p:nvPr/>
        </p:nvSpPr>
        <p:spPr>
          <a:xfrm>
            <a:off x="509452" y="2894888"/>
            <a:ext cx="5342708" cy="523220"/>
          </a:xfrm>
          <a:prstGeom prst="rect">
            <a:avLst/>
          </a:prstGeom>
          <a:solidFill>
            <a:srgbClr val="FFFFFF"/>
          </a:solid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err="1">
                <a:ln>
                  <a:noFill/>
                </a:ln>
                <a:solidFill>
                  <a:srgbClr val="0070C0"/>
                </a:solidFill>
                <a:effectLst/>
                <a:uLnTx/>
                <a:uFillTx/>
                <a:latin typeface="Arial"/>
                <a:ea typeface="+mn-ea"/>
                <a:cs typeface="+mn-cs"/>
              </a:rPr>
              <a:t>Xử</a:t>
            </a:r>
            <a:r>
              <a:rPr kumimoji="0" lang="en-US" sz="2800" b="1" i="0" u="none" strike="noStrike" kern="1200" cap="none" spc="0" normalizeH="0" baseline="0" noProof="0" dirty="0">
                <a:ln>
                  <a:noFill/>
                </a:ln>
                <a:solidFill>
                  <a:srgbClr val="0070C0"/>
                </a:solidFill>
                <a:effectLst/>
                <a:uLnTx/>
                <a:uFillTx/>
                <a:latin typeface="Arial"/>
                <a:ea typeface="+mn-ea"/>
                <a:cs typeface="+mn-cs"/>
              </a:rPr>
              <a:t> </a:t>
            </a:r>
            <a:r>
              <a:rPr kumimoji="0" lang="en-US" sz="2800" b="1" i="0" u="none" strike="noStrike" kern="1200" cap="none" spc="0" normalizeH="0" baseline="0" noProof="0" dirty="0" err="1">
                <a:ln>
                  <a:noFill/>
                </a:ln>
                <a:solidFill>
                  <a:srgbClr val="0070C0"/>
                </a:solidFill>
                <a:effectLst/>
                <a:uLnTx/>
                <a:uFillTx/>
                <a:latin typeface="Arial"/>
                <a:ea typeface="+mn-ea"/>
                <a:cs typeface="+mn-cs"/>
              </a:rPr>
              <a:t>lí</a:t>
            </a:r>
            <a:r>
              <a:rPr kumimoji="0" lang="en-US" sz="2800" b="1" i="0" u="none" strike="noStrike" kern="1200" cap="none" spc="0" normalizeH="0" baseline="0" noProof="0" dirty="0">
                <a:ln>
                  <a:noFill/>
                </a:ln>
                <a:solidFill>
                  <a:srgbClr val="0070C0"/>
                </a:solidFill>
                <a:effectLst/>
                <a:uLnTx/>
                <a:uFillTx/>
                <a:latin typeface="Arial"/>
                <a:ea typeface="+mn-ea"/>
                <a:cs typeface="+mn-cs"/>
              </a:rPr>
              <a:t> </a:t>
            </a:r>
            <a:r>
              <a:rPr kumimoji="0" lang="en-US" sz="2800" b="1" i="0" u="none" strike="noStrike" kern="1200" cap="none" spc="0" normalizeH="0" baseline="0" noProof="0" dirty="0" err="1">
                <a:ln>
                  <a:noFill/>
                </a:ln>
                <a:solidFill>
                  <a:srgbClr val="0070C0"/>
                </a:solidFill>
                <a:effectLst/>
                <a:uLnTx/>
                <a:uFillTx/>
                <a:latin typeface="Arial"/>
                <a:ea typeface="+mn-ea"/>
                <a:cs typeface="+mn-cs"/>
              </a:rPr>
              <a:t>kết</a:t>
            </a:r>
            <a:r>
              <a:rPr kumimoji="0" lang="en-US" sz="2800" b="1" i="0" u="none" strike="noStrike" kern="1200" cap="none" spc="0" normalizeH="0" baseline="0" noProof="0" dirty="0">
                <a:ln>
                  <a:noFill/>
                </a:ln>
                <a:solidFill>
                  <a:srgbClr val="0070C0"/>
                </a:solidFill>
                <a:effectLst/>
                <a:uLnTx/>
                <a:uFillTx/>
                <a:latin typeface="Arial"/>
                <a:ea typeface="+mn-ea"/>
                <a:cs typeface="+mn-cs"/>
              </a:rPr>
              <a:t> </a:t>
            </a:r>
            <a:r>
              <a:rPr kumimoji="0" lang="en-US" sz="2800" b="1" i="0" u="none" strike="noStrike" kern="1200" cap="none" spc="0" normalizeH="0" baseline="0" noProof="0" dirty="0" err="1">
                <a:ln>
                  <a:noFill/>
                </a:ln>
                <a:solidFill>
                  <a:srgbClr val="0070C0"/>
                </a:solidFill>
                <a:effectLst/>
                <a:uLnTx/>
                <a:uFillTx/>
                <a:latin typeface="Arial"/>
                <a:ea typeface="+mn-ea"/>
                <a:cs typeface="+mn-cs"/>
              </a:rPr>
              <a:t>quả</a:t>
            </a:r>
            <a:r>
              <a:rPr kumimoji="0" lang="en-US" sz="2800" b="1" i="0" u="none" strike="noStrike" kern="1200" cap="none" spc="0" normalizeH="0" baseline="0" noProof="0" dirty="0">
                <a:ln>
                  <a:noFill/>
                </a:ln>
                <a:solidFill>
                  <a:srgbClr val="0070C0"/>
                </a:solidFill>
                <a:effectLst/>
                <a:uLnTx/>
                <a:uFillTx/>
                <a:latin typeface="Arial"/>
                <a:ea typeface="+mn-ea"/>
                <a:cs typeface="+mn-cs"/>
              </a:rPr>
              <a:t> </a:t>
            </a:r>
            <a:r>
              <a:rPr kumimoji="0" lang="en-US" sz="2800" b="1" i="0" u="none" strike="noStrike" kern="1200" cap="none" spc="0" normalizeH="0" baseline="0" noProof="0" dirty="0" err="1">
                <a:ln>
                  <a:noFill/>
                </a:ln>
                <a:solidFill>
                  <a:srgbClr val="0070C0"/>
                </a:solidFill>
                <a:effectLst/>
                <a:uLnTx/>
                <a:uFillTx/>
                <a:latin typeface="Arial"/>
                <a:ea typeface="+mn-ea"/>
                <a:cs typeface="+mn-cs"/>
              </a:rPr>
              <a:t>thí</a:t>
            </a:r>
            <a:r>
              <a:rPr kumimoji="0" lang="en-US" sz="2800" b="1" i="0" u="none" strike="noStrike" kern="1200" cap="none" spc="0" normalizeH="0" baseline="0" noProof="0" dirty="0">
                <a:ln>
                  <a:noFill/>
                </a:ln>
                <a:solidFill>
                  <a:srgbClr val="0070C0"/>
                </a:solidFill>
                <a:effectLst/>
                <a:uLnTx/>
                <a:uFillTx/>
                <a:latin typeface="Arial"/>
                <a:ea typeface="+mn-ea"/>
                <a:cs typeface="+mn-cs"/>
              </a:rPr>
              <a:t> </a:t>
            </a:r>
            <a:r>
              <a:rPr kumimoji="0" lang="en-US" sz="2800" b="1" i="0" u="none" strike="noStrike" kern="1200" cap="none" spc="0" normalizeH="0" baseline="0" noProof="0" dirty="0" err="1">
                <a:ln>
                  <a:noFill/>
                </a:ln>
                <a:solidFill>
                  <a:srgbClr val="0070C0"/>
                </a:solidFill>
                <a:effectLst/>
                <a:uLnTx/>
                <a:uFillTx/>
                <a:latin typeface="Arial"/>
                <a:ea typeface="+mn-ea"/>
                <a:cs typeface="+mn-cs"/>
              </a:rPr>
              <a:t>nghiệm</a:t>
            </a:r>
            <a:endParaRPr kumimoji="0" lang="en-US" sz="2800" b="1" i="0" u="none" strike="noStrike" kern="1200" cap="none" spc="0" normalizeH="0" baseline="0" noProof="0" dirty="0">
              <a:ln>
                <a:noFill/>
              </a:ln>
              <a:solidFill>
                <a:srgbClr val="0070C0"/>
              </a:solidFill>
              <a:effectLst/>
              <a:uLnTx/>
              <a:uFillTx/>
              <a:latin typeface="Arial"/>
              <a:ea typeface="+mn-ea"/>
              <a:cs typeface="+mn-cs"/>
            </a:endParaRPr>
          </a:p>
        </p:txBody>
      </p:sp>
      <p:graphicFrame>
        <p:nvGraphicFramePr>
          <p:cNvPr id="3" name="Table 2" descr="n88 zalo Sel Nghieu"/>
          <p:cNvGraphicFramePr>
            <a:graphicFrameLocks noGrp="1"/>
          </p:cNvGraphicFramePr>
          <p:nvPr>
            <p:extLst>
              <p:ext uri="{D42A27DB-BD31-4B8C-83A1-F6EECF244321}">
                <p14:modId xmlns:p14="http://schemas.microsoft.com/office/powerpoint/2010/main" val="3140494177"/>
              </p:ext>
            </p:extLst>
          </p:nvPr>
        </p:nvGraphicFramePr>
        <p:xfrm>
          <a:off x="1460499" y="832101"/>
          <a:ext cx="9251042" cy="1962912"/>
        </p:xfrm>
        <a:graphic>
          <a:graphicData uri="http://schemas.openxmlformats.org/drawingml/2006/table">
            <a:tbl>
              <a:tblPr firstRow="1" firstCol="1" bandRow="1"/>
              <a:tblGrid>
                <a:gridCol w="904993">
                  <a:extLst>
                    <a:ext uri="{9D8B030D-6E8A-4147-A177-3AD203B41FA5}">
                      <a16:colId xmlns:a16="http://schemas.microsoft.com/office/drawing/2014/main" val="260470414"/>
                    </a:ext>
                  </a:extLst>
                </a:gridCol>
                <a:gridCol w="1364978">
                  <a:extLst>
                    <a:ext uri="{9D8B030D-6E8A-4147-A177-3AD203B41FA5}">
                      <a16:colId xmlns:a16="http://schemas.microsoft.com/office/drawing/2014/main" val="287580361"/>
                    </a:ext>
                  </a:extLst>
                </a:gridCol>
                <a:gridCol w="1363908">
                  <a:extLst>
                    <a:ext uri="{9D8B030D-6E8A-4147-A177-3AD203B41FA5}">
                      <a16:colId xmlns:a16="http://schemas.microsoft.com/office/drawing/2014/main" val="1603907447"/>
                    </a:ext>
                  </a:extLst>
                </a:gridCol>
                <a:gridCol w="1364978">
                  <a:extLst>
                    <a:ext uri="{9D8B030D-6E8A-4147-A177-3AD203B41FA5}">
                      <a16:colId xmlns:a16="http://schemas.microsoft.com/office/drawing/2014/main" val="1375087447"/>
                    </a:ext>
                  </a:extLst>
                </a:gridCol>
                <a:gridCol w="1219495">
                  <a:extLst>
                    <a:ext uri="{9D8B030D-6E8A-4147-A177-3AD203B41FA5}">
                      <a16:colId xmlns:a16="http://schemas.microsoft.com/office/drawing/2014/main" val="1288724888"/>
                    </a:ext>
                  </a:extLst>
                </a:gridCol>
                <a:gridCol w="1516880">
                  <a:extLst>
                    <a:ext uri="{9D8B030D-6E8A-4147-A177-3AD203B41FA5}">
                      <a16:colId xmlns:a16="http://schemas.microsoft.com/office/drawing/2014/main" val="1488744990"/>
                    </a:ext>
                  </a:extLst>
                </a:gridCol>
                <a:gridCol w="1515810">
                  <a:extLst>
                    <a:ext uri="{9D8B030D-6E8A-4147-A177-3AD203B41FA5}">
                      <a16:colId xmlns:a16="http://schemas.microsoft.com/office/drawing/2014/main" val="3529392603"/>
                    </a:ext>
                  </a:extLst>
                </a:gridCol>
              </a:tblGrid>
              <a:tr h="0">
                <a:tc>
                  <a:txBody>
                    <a:bodyPr/>
                    <a:lstStyle/>
                    <a:p>
                      <a:pPr algn="ctr">
                        <a:lnSpc>
                          <a:spcPct val="115000"/>
                        </a:lnSpc>
                        <a:spcAft>
                          <a:spcPts val="0"/>
                        </a:spcAft>
                      </a:pPr>
                      <a:r>
                        <a:rPr lang="en-US" sz="2800" b="1">
                          <a:solidFill>
                            <a:srgbClr val="003300"/>
                          </a:solidFill>
                          <a:effectLst/>
                          <a:latin typeface="Times New Roman" panose="02020603050405020304" pitchFamily="18" charset="0"/>
                          <a:ea typeface="Times New Roman" panose="02020603050405020304" pitchFamily="18" charset="0"/>
                        </a:rPr>
                        <a:t>Lần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tc>
                  <a:txBody>
                    <a:bodyPr/>
                    <a:lstStyle/>
                    <a:p>
                      <a:pPr algn="ctr">
                        <a:lnSpc>
                          <a:spcPct val="115000"/>
                        </a:lnSpc>
                        <a:spcAft>
                          <a:spcPts val="0"/>
                        </a:spcAft>
                      </a:pPr>
                      <a:r>
                        <a:rPr lang="en-US" sz="2800" b="1" dirty="0">
                          <a:solidFill>
                            <a:srgbClr val="003300"/>
                          </a:solidFill>
                          <a:effectLst/>
                          <a:latin typeface="Times New Roman" panose="02020603050405020304" pitchFamily="18" charset="0"/>
                          <a:ea typeface="Times New Roman" panose="02020603050405020304" pitchFamily="18" charset="0"/>
                        </a:rPr>
                        <a:t>F</a:t>
                      </a:r>
                      <a:r>
                        <a:rPr lang="en-US" sz="2800" b="1" baseline="-25000" dirty="0">
                          <a:solidFill>
                            <a:srgbClr val="003300"/>
                          </a:solidFill>
                          <a:effectLst/>
                          <a:latin typeface="Times New Roman" panose="02020603050405020304" pitchFamily="18" charset="0"/>
                          <a:ea typeface="Times New Roman" panose="02020603050405020304" pitchFamily="18" charset="0"/>
                        </a:rPr>
                        <a:t>1</a:t>
                      </a:r>
                      <a:r>
                        <a:rPr lang="en-US" sz="2800" b="1" dirty="0">
                          <a:solidFill>
                            <a:srgbClr val="003300"/>
                          </a:solidFill>
                          <a:effectLst/>
                          <a:latin typeface="Times New Roman" panose="02020603050405020304" pitchFamily="18" charset="0"/>
                          <a:ea typeface="Times New Roman" panose="02020603050405020304" pitchFamily="18" charset="0"/>
                        </a:rPr>
                        <a:t> (N)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a:lnSpc>
                          <a:spcPct val="115000"/>
                        </a:lnSpc>
                        <a:spcAft>
                          <a:spcPts val="0"/>
                        </a:spcAft>
                      </a:pPr>
                      <a:r>
                        <a:rPr lang="en-US" sz="2800" b="1" dirty="0">
                          <a:solidFill>
                            <a:srgbClr val="003300"/>
                          </a:solidFill>
                          <a:effectLst/>
                          <a:latin typeface="Times New Roman" panose="02020603050405020304" pitchFamily="18" charset="0"/>
                          <a:ea typeface="Times New Roman" panose="02020603050405020304" pitchFamily="18" charset="0"/>
                        </a:rPr>
                        <a:t>F</a:t>
                      </a:r>
                      <a:r>
                        <a:rPr lang="en-US" sz="2800" b="1" baseline="-25000" dirty="0">
                          <a:solidFill>
                            <a:srgbClr val="003300"/>
                          </a:solidFill>
                          <a:effectLst/>
                          <a:latin typeface="Times New Roman" panose="02020603050405020304" pitchFamily="18" charset="0"/>
                          <a:ea typeface="Times New Roman" panose="02020603050405020304" pitchFamily="18" charset="0"/>
                        </a:rPr>
                        <a:t>2</a:t>
                      </a:r>
                      <a:r>
                        <a:rPr lang="en-US" sz="2800" b="1" dirty="0">
                          <a:solidFill>
                            <a:srgbClr val="003300"/>
                          </a:solidFill>
                          <a:effectLst/>
                          <a:latin typeface="Times New Roman" panose="02020603050405020304" pitchFamily="18" charset="0"/>
                          <a:ea typeface="Times New Roman" panose="02020603050405020304" pitchFamily="18" charset="0"/>
                        </a:rPr>
                        <a:t> (N)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a:lnSpc>
                          <a:spcPct val="115000"/>
                        </a:lnSpc>
                        <a:spcAft>
                          <a:spcPts val="0"/>
                        </a:spcAft>
                      </a:pPr>
                      <a:r>
                        <a:rPr lang="en-US" sz="2800" b="1">
                          <a:solidFill>
                            <a:srgbClr val="003300"/>
                          </a:solidFill>
                          <a:effectLst/>
                          <a:latin typeface="Times New Roman" panose="02020603050405020304" pitchFamily="18" charset="0"/>
                          <a:ea typeface="Times New Roman" panose="02020603050405020304" pitchFamily="18" charset="0"/>
                        </a:rPr>
                        <a:t>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a:lnSpc>
                          <a:spcPct val="115000"/>
                        </a:lnSpc>
                        <a:spcAft>
                          <a:spcPts val="0"/>
                        </a:spcAft>
                      </a:pPr>
                      <a:r>
                        <a:rPr lang="en-US" sz="2800" b="1">
                          <a:solidFill>
                            <a:srgbClr val="003300"/>
                          </a:solidFill>
                          <a:effectLst/>
                          <a:latin typeface="Times New Roman" panose="02020603050405020304" pitchFamily="18" charset="0"/>
                          <a:ea typeface="Times New Roman" panose="02020603050405020304" pitchFamily="18" charset="0"/>
                        </a:rPr>
                        <a:t>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a:lnSpc>
                          <a:spcPct val="115000"/>
                        </a:lnSpc>
                        <a:spcAft>
                          <a:spcPts val="0"/>
                        </a:spcAft>
                      </a:pPr>
                      <a:r>
                        <a:rPr lang="en-US" sz="2800" b="1">
                          <a:solidFill>
                            <a:srgbClr val="003300"/>
                          </a:solidFill>
                          <a:effectLst/>
                          <a:latin typeface="Times New Roman" panose="02020603050405020304" pitchFamily="18" charset="0"/>
                          <a:ea typeface="Times New Roman" panose="02020603050405020304" pitchFamily="18" charset="0"/>
                        </a:rPr>
                        <a:t>OA</a:t>
                      </a:r>
                      <a:r>
                        <a:rPr lang="en-US" sz="2800" b="1" baseline="-25000">
                          <a:solidFill>
                            <a:srgbClr val="003300"/>
                          </a:solidFill>
                          <a:effectLst/>
                          <a:latin typeface="Times New Roman" panose="02020603050405020304" pitchFamily="18" charset="0"/>
                          <a:ea typeface="Times New Roman" panose="02020603050405020304" pitchFamily="18" charset="0"/>
                        </a:rPr>
                        <a:t>tn</a:t>
                      </a:r>
                      <a:endParaRPr lang="en-US" sz="2800" b="1">
                        <a:solidFill>
                          <a:srgbClr val="0033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a:lnSpc>
                          <a:spcPct val="115000"/>
                        </a:lnSpc>
                        <a:spcAft>
                          <a:spcPts val="0"/>
                        </a:spcAft>
                      </a:pPr>
                      <a:r>
                        <a:rPr lang="en-US" sz="2800" b="1">
                          <a:solidFill>
                            <a:srgbClr val="003300"/>
                          </a:solidFill>
                          <a:effectLst/>
                          <a:latin typeface="Times New Roman" panose="02020603050405020304" pitchFamily="18" charset="0"/>
                          <a:ea typeface="Times New Roman" panose="02020603050405020304" pitchFamily="18" charset="0"/>
                        </a:rPr>
                        <a:t>OA</a:t>
                      </a:r>
                      <a:r>
                        <a:rPr lang="en-US" sz="2800" b="1" baseline="-25000">
                          <a:solidFill>
                            <a:srgbClr val="003300"/>
                          </a:solidFill>
                          <a:effectLst/>
                          <a:latin typeface="Times New Roman" panose="02020603050405020304" pitchFamily="18" charset="0"/>
                          <a:ea typeface="Times New Roman" panose="02020603050405020304" pitchFamily="18" charset="0"/>
                        </a:rPr>
                        <a:t>lt</a:t>
                      </a:r>
                      <a:endParaRPr lang="en-US" sz="2800" b="1">
                        <a:solidFill>
                          <a:srgbClr val="0033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1857465914"/>
                  </a:ext>
                </a:extLst>
              </a:tr>
              <a:tr h="0">
                <a:tc>
                  <a:txBody>
                    <a:bodyPr/>
                    <a:lstStyle/>
                    <a:p>
                      <a:pPr algn="ctr">
                        <a:lnSpc>
                          <a:spcPct val="115000"/>
                        </a:lnSpc>
                        <a:spcAft>
                          <a:spcPts val="0"/>
                        </a:spcAft>
                      </a:pPr>
                      <a:r>
                        <a:rPr lang="en-US" sz="2800" b="1">
                          <a:solidFill>
                            <a:srgbClr val="003300"/>
                          </a:solidFill>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n-US" sz="2800" b="1">
                          <a:solidFill>
                            <a:srgbClr val="003300"/>
                          </a:solidFill>
                          <a:effectLst/>
                          <a:latin typeface="Times New Roman" panose="02020603050405020304" pitchFamily="18" charset="0"/>
                          <a:ea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3300"/>
                          </a:solidFill>
                          <a:effectLst/>
                          <a:latin typeface="Times New Roman" panose="02020603050405020304" pitchFamily="18" charset="0"/>
                          <a:ea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3300"/>
                          </a:solidFill>
                          <a:effectLst/>
                          <a:latin typeface="Times New Roman" panose="02020603050405020304" pitchFamily="18" charset="0"/>
                          <a:ea typeface="Times New Roman" panose="02020603050405020304" pitchFamily="18" charset="0"/>
                        </a:rPr>
                        <a:t>0,298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3300"/>
                          </a:solidFill>
                          <a:effectLst/>
                          <a:latin typeface="Times New Roman" panose="02020603050405020304" pitchFamily="18" charset="0"/>
                          <a:ea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3300"/>
                          </a:solidFill>
                          <a:effectLst/>
                          <a:latin typeface="Times New Roman" panose="02020603050405020304" pitchFamily="18" charset="0"/>
                          <a:ea typeface="Times New Roman" panose="02020603050405020304" pitchFamily="18" charset="0"/>
                        </a:rPr>
                        <a:t>0,189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3300"/>
                          </a:solidFill>
                          <a:effectLst/>
                          <a:latin typeface="Times New Roman" panose="02020603050405020304" pitchFamily="18" charset="0"/>
                          <a:ea typeface="Times New Roman" panose="02020603050405020304" pitchFamily="18" charset="0"/>
                        </a:rPr>
                        <a:t>0,186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164524"/>
                  </a:ext>
                </a:extLst>
              </a:tr>
              <a:tr h="0">
                <a:tc>
                  <a:txBody>
                    <a:bodyPr/>
                    <a:lstStyle/>
                    <a:p>
                      <a:pPr algn="ctr">
                        <a:lnSpc>
                          <a:spcPct val="115000"/>
                        </a:lnSpc>
                        <a:spcAft>
                          <a:spcPts val="0"/>
                        </a:spcAft>
                      </a:pPr>
                      <a:r>
                        <a:rPr lang="en-US" sz="2800" b="1">
                          <a:solidFill>
                            <a:srgbClr val="003300"/>
                          </a:solidFill>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n-US" sz="2800" b="1">
                          <a:solidFill>
                            <a:srgbClr val="003300"/>
                          </a:solidFill>
                          <a:effectLst/>
                          <a:latin typeface="Times New Roman" panose="02020603050405020304" pitchFamily="18" charset="0"/>
                          <a:ea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n-US" sz="2800" b="1">
                          <a:solidFill>
                            <a:srgbClr val="003300"/>
                          </a:solidFill>
                          <a:effectLst/>
                          <a:latin typeface="Times New Roman" panose="02020603050405020304" pitchFamily="18" charset="0"/>
                          <a:ea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n-US" sz="2800" b="1">
                          <a:solidFill>
                            <a:srgbClr val="003300"/>
                          </a:solidFill>
                          <a:effectLst/>
                          <a:latin typeface="Times New Roman" panose="02020603050405020304" pitchFamily="18" charset="0"/>
                          <a:ea typeface="Times New Roman" panose="02020603050405020304" pitchFamily="18" charset="0"/>
                        </a:rPr>
                        <a:t>0,299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n-US" sz="2800" b="1">
                          <a:solidFill>
                            <a:srgbClr val="003300"/>
                          </a:solidFill>
                          <a:effectLst/>
                          <a:latin typeface="Times New Roman" panose="02020603050405020304" pitchFamily="18" charset="0"/>
                          <a:ea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n-US" sz="2800" b="1">
                          <a:solidFill>
                            <a:srgbClr val="003300"/>
                          </a:solidFill>
                          <a:effectLst/>
                          <a:latin typeface="Times New Roman" panose="02020603050405020304" pitchFamily="18" charset="0"/>
                          <a:ea typeface="Times New Roman" panose="02020603050405020304" pitchFamily="18" charset="0"/>
                        </a:rPr>
                        <a:t>0,188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n-US" sz="2800" b="1">
                          <a:solidFill>
                            <a:srgbClr val="003300"/>
                          </a:solidFill>
                          <a:effectLst/>
                          <a:latin typeface="Times New Roman" panose="02020603050405020304" pitchFamily="18" charset="0"/>
                          <a:ea typeface="Times New Roman" panose="02020603050405020304" pitchFamily="18" charset="0"/>
                        </a:rPr>
                        <a:t>0,187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960847515"/>
                  </a:ext>
                </a:extLst>
              </a:tr>
              <a:tr h="0">
                <a:tc>
                  <a:txBody>
                    <a:bodyPr/>
                    <a:lstStyle/>
                    <a:p>
                      <a:pPr algn="ctr">
                        <a:lnSpc>
                          <a:spcPct val="115000"/>
                        </a:lnSpc>
                        <a:spcAft>
                          <a:spcPts val="0"/>
                        </a:spcAft>
                      </a:pPr>
                      <a:r>
                        <a:rPr lang="en-US" sz="2800" b="1">
                          <a:solidFill>
                            <a:srgbClr val="003300"/>
                          </a:solidFill>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n-US" sz="2800" b="1">
                          <a:solidFill>
                            <a:srgbClr val="003300"/>
                          </a:solidFill>
                          <a:effectLst/>
                          <a:latin typeface="Times New Roman" panose="02020603050405020304" pitchFamily="18" charset="0"/>
                          <a:ea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3300"/>
                          </a:solidFill>
                          <a:effectLst/>
                          <a:latin typeface="Times New Roman" panose="02020603050405020304" pitchFamily="18" charset="0"/>
                          <a:ea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dirty="0">
                          <a:solidFill>
                            <a:srgbClr val="003300"/>
                          </a:solidFill>
                          <a:effectLst/>
                          <a:latin typeface="Times New Roman" panose="02020603050405020304" pitchFamily="18" charset="0"/>
                          <a:ea typeface="Times New Roman" panose="02020603050405020304" pitchFamily="18" charset="0"/>
                        </a:rPr>
                        <a:t>0,300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3300"/>
                          </a:solidFill>
                          <a:effectLst/>
                          <a:latin typeface="Times New Roman" panose="02020603050405020304" pitchFamily="18" charset="0"/>
                          <a:ea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3300"/>
                          </a:solidFill>
                          <a:effectLst/>
                          <a:latin typeface="Times New Roman" panose="02020603050405020304" pitchFamily="18" charset="0"/>
                          <a:ea typeface="Times New Roman" panose="02020603050405020304" pitchFamily="18" charset="0"/>
                        </a:rPr>
                        <a:t>0,187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dirty="0">
                          <a:solidFill>
                            <a:srgbClr val="003300"/>
                          </a:solidFill>
                          <a:effectLst/>
                          <a:latin typeface="Times New Roman" panose="02020603050405020304" pitchFamily="18" charset="0"/>
                          <a:ea typeface="Times New Roman" panose="02020603050405020304" pitchFamily="18" charset="0"/>
                        </a:rPr>
                        <a:t>0,188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894314"/>
                  </a:ext>
                </a:extLst>
              </a:tr>
            </a:tbl>
          </a:graphicData>
        </a:graphic>
      </p:graphicFrame>
      <p:graphicFrame>
        <p:nvGraphicFramePr>
          <p:cNvPr id="4" name="Table 3" descr="n88 zalo Sel Nghieu"/>
          <p:cNvGraphicFramePr>
            <a:graphicFrameLocks noGrp="1"/>
          </p:cNvGraphicFramePr>
          <p:nvPr>
            <p:extLst>
              <p:ext uri="{D42A27DB-BD31-4B8C-83A1-F6EECF244321}">
                <p14:modId xmlns:p14="http://schemas.microsoft.com/office/powerpoint/2010/main" val="3508621594"/>
              </p:ext>
            </p:extLst>
          </p:nvPr>
        </p:nvGraphicFramePr>
        <p:xfrm>
          <a:off x="1460499" y="3462395"/>
          <a:ext cx="9251044" cy="2453640"/>
        </p:xfrm>
        <a:graphic>
          <a:graphicData uri="http://schemas.openxmlformats.org/drawingml/2006/table">
            <a:tbl>
              <a:tblPr firstRow="1" firstCol="1" bandRow="1"/>
              <a:tblGrid>
                <a:gridCol w="1057630">
                  <a:extLst>
                    <a:ext uri="{9D8B030D-6E8A-4147-A177-3AD203B41FA5}">
                      <a16:colId xmlns:a16="http://schemas.microsoft.com/office/drawing/2014/main" val="4213636384"/>
                    </a:ext>
                  </a:extLst>
                </a:gridCol>
                <a:gridCol w="1972885">
                  <a:extLst>
                    <a:ext uri="{9D8B030D-6E8A-4147-A177-3AD203B41FA5}">
                      <a16:colId xmlns:a16="http://schemas.microsoft.com/office/drawing/2014/main" val="3212347767"/>
                    </a:ext>
                  </a:extLst>
                </a:gridCol>
                <a:gridCol w="2123822">
                  <a:extLst>
                    <a:ext uri="{9D8B030D-6E8A-4147-A177-3AD203B41FA5}">
                      <a16:colId xmlns:a16="http://schemas.microsoft.com/office/drawing/2014/main" val="2566284244"/>
                    </a:ext>
                  </a:extLst>
                </a:gridCol>
                <a:gridCol w="2123822">
                  <a:extLst>
                    <a:ext uri="{9D8B030D-6E8A-4147-A177-3AD203B41FA5}">
                      <a16:colId xmlns:a16="http://schemas.microsoft.com/office/drawing/2014/main" val="3390262377"/>
                    </a:ext>
                  </a:extLst>
                </a:gridCol>
                <a:gridCol w="1972885">
                  <a:extLst>
                    <a:ext uri="{9D8B030D-6E8A-4147-A177-3AD203B41FA5}">
                      <a16:colId xmlns:a16="http://schemas.microsoft.com/office/drawing/2014/main" val="704867988"/>
                    </a:ext>
                  </a:extLst>
                </a:gridCol>
              </a:tblGrid>
              <a:tr h="0">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Lần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a:lnSpc>
                          <a:spcPct val="115000"/>
                        </a:lnSpc>
                        <a:spcAft>
                          <a:spcPts val="0"/>
                        </a:spcAft>
                      </a:pPr>
                      <a:r>
                        <a:rPr lang="en-US" sz="2800" b="1" dirty="0">
                          <a:solidFill>
                            <a:srgbClr val="003300"/>
                          </a:solidFill>
                          <a:effectLst/>
                          <a:latin typeface="+mj-lt"/>
                          <a:ea typeface="Times New Roman" panose="02020603050405020304" pitchFamily="18" charset="0"/>
                          <a:sym typeface="Symbol" panose="05050102010706020507" pitchFamily="18" charset="2"/>
                        </a:rPr>
                        <a:t></a:t>
                      </a:r>
                      <a:r>
                        <a:rPr lang="en-US" sz="2800" b="1" dirty="0" err="1">
                          <a:solidFill>
                            <a:srgbClr val="003300"/>
                          </a:solidFill>
                          <a:effectLst/>
                          <a:latin typeface="+mj-lt"/>
                          <a:ea typeface="Times New Roman" panose="02020603050405020304" pitchFamily="18" charset="0"/>
                        </a:rPr>
                        <a:t>OA</a:t>
                      </a:r>
                      <a:r>
                        <a:rPr lang="en-US" sz="2800" b="1" baseline="-25000" dirty="0" err="1">
                          <a:solidFill>
                            <a:srgbClr val="003300"/>
                          </a:solidFill>
                          <a:effectLst/>
                          <a:latin typeface="+mj-lt"/>
                          <a:ea typeface="Times New Roman" panose="02020603050405020304" pitchFamily="18" charset="0"/>
                        </a:rPr>
                        <a:t>tn</a:t>
                      </a:r>
                      <a:endParaRPr lang="en-US" sz="2800" b="1" dirty="0">
                        <a:solidFill>
                          <a:srgbClr val="0033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OA</a:t>
                      </a:r>
                      <a:r>
                        <a:rPr lang="en-US" sz="2800" b="1" baseline="-25000">
                          <a:solidFill>
                            <a:srgbClr val="003300"/>
                          </a:solidFill>
                          <a:effectLst/>
                          <a:latin typeface="+mj-lt"/>
                          <a:ea typeface="Times New Roman" panose="02020603050405020304" pitchFamily="18" charset="0"/>
                        </a:rPr>
                        <a:t>tn</a:t>
                      </a:r>
                      <a:endParaRPr lang="en-US" sz="2800" b="1">
                        <a:solidFill>
                          <a:srgbClr val="0033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OA</a:t>
                      </a:r>
                      <a:r>
                        <a:rPr lang="en-US" sz="2800" b="1" baseline="-25000">
                          <a:solidFill>
                            <a:srgbClr val="003300"/>
                          </a:solidFill>
                          <a:effectLst/>
                          <a:latin typeface="+mj-lt"/>
                          <a:ea typeface="Times New Roman" panose="02020603050405020304" pitchFamily="18" charset="0"/>
                        </a:rPr>
                        <a:t>lt</a:t>
                      </a:r>
                      <a:endParaRPr lang="en-US" sz="2800" b="1">
                        <a:solidFill>
                          <a:srgbClr val="0033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indent="255905" algn="ctr">
                        <a:lnSpc>
                          <a:spcPct val="115000"/>
                        </a:lnSpc>
                        <a:spcAft>
                          <a:spcPts val="0"/>
                        </a:spcAft>
                      </a:pPr>
                      <a:r>
                        <a:rPr lang="en-US" sz="2800" b="1">
                          <a:solidFill>
                            <a:srgbClr val="003300"/>
                          </a:solidFill>
                          <a:effectLst/>
                          <a:latin typeface="+mj-lt"/>
                          <a:ea typeface="Times New Roman" panose="02020603050405020304" pitchFamily="18" charset="0"/>
                          <a:sym typeface="Symbol" panose="05050102010706020507" pitchFamily="18" charset="2"/>
                        </a:rPr>
                        <a:t></a:t>
                      </a:r>
                      <a:r>
                        <a:rPr lang="en-US" sz="2800" b="1">
                          <a:solidFill>
                            <a:srgbClr val="003300"/>
                          </a:solidFill>
                          <a:effectLst/>
                          <a:latin typeface="+mj-lt"/>
                          <a:ea typeface="Times New Roman" panose="02020603050405020304" pitchFamily="18" charset="0"/>
                        </a:rPr>
                        <a:t>OA</a:t>
                      </a:r>
                      <a:r>
                        <a:rPr lang="en-US" sz="2800" b="1" baseline="-25000">
                          <a:solidFill>
                            <a:srgbClr val="003300"/>
                          </a:solidFill>
                          <a:effectLst/>
                          <a:latin typeface="+mj-lt"/>
                          <a:ea typeface="Times New Roman" panose="02020603050405020304" pitchFamily="18" charset="0"/>
                        </a:rPr>
                        <a:t>lt</a:t>
                      </a:r>
                      <a:endParaRPr lang="en-US" sz="2800" b="1">
                        <a:solidFill>
                          <a:srgbClr val="0033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913033318"/>
                  </a:ext>
                </a:extLst>
              </a:tr>
              <a:tr h="0">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0,001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0,189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0,186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dirty="0">
                          <a:solidFill>
                            <a:srgbClr val="003300"/>
                          </a:solidFill>
                          <a:effectLst/>
                          <a:latin typeface="+mj-lt"/>
                          <a:ea typeface="Times New Roman" panose="02020603050405020304" pitchFamily="18" charset="0"/>
                        </a:rPr>
                        <a:t>0,001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431382"/>
                  </a:ext>
                </a:extLst>
              </a:tr>
              <a:tr h="0">
                <a:tc>
                  <a:txBody>
                    <a:bodyPr/>
                    <a:lstStyle/>
                    <a:p>
                      <a:pPr algn="ctr">
                        <a:lnSpc>
                          <a:spcPct val="115000"/>
                        </a:lnSpc>
                        <a:spcAft>
                          <a:spcPts val="0"/>
                        </a:spcAft>
                      </a:pPr>
                      <a:r>
                        <a:rPr lang="en-US" sz="2800" b="1" dirty="0">
                          <a:solidFill>
                            <a:srgbClr val="003300"/>
                          </a:solidFill>
                          <a:effectLst/>
                          <a:latin typeface="+mj-lt"/>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0,188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0,187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extLst>
                  <a:ext uri="{0D108BD9-81ED-4DB2-BD59-A6C34878D82A}">
                    <a16:rowId xmlns:a16="http://schemas.microsoft.com/office/drawing/2014/main" val="2693112466"/>
                  </a:ext>
                </a:extLst>
              </a:tr>
              <a:tr h="0">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0,001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0,187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0,188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0,001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76871"/>
                  </a:ext>
                </a:extLst>
              </a:tr>
              <a:tr h="0">
                <a:tc>
                  <a:txBody>
                    <a:bodyPr/>
                    <a:lstStyle/>
                    <a:p>
                      <a:pPr algn="ctr">
                        <a:lnSpc>
                          <a:spcPct val="115000"/>
                        </a:lnSpc>
                        <a:spcAft>
                          <a:spcPts val="0"/>
                        </a:spcAft>
                      </a:pPr>
                      <a:r>
                        <a:rPr lang="en-US" sz="2800" b="1">
                          <a:solidFill>
                            <a:srgbClr val="003300"/>
                          </a:solidFill>
                          <a:effectLst/>
                          <a:latin typeface="+mj-lt"/>
                          <a:ea typeface="Times New Roman" panose="02020603050405020304" pitchFamily="18" charset="0"/>
                        </a:rPr>
                        <a:t>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a:lnSpc>
                          <a:spcPct val="115000"/>
                        </a:lnSpc>
                        <a:spcAft>
                          <a:spcPts val="0"/>
                        </a:spcAft>
                      </a:pPr>
                      <a:r>
                        <a:rPr lang="en-US" sz="2800" b="1" dirty="0">
                          <a:solidFill>
                            <a:srgbClr val="003300"/>
                          </a:solidFill>
                          <a:effectLst/>
                          <a:latin typeface="+mj-lt"/>
                          <a:ea typeface="Times New Roman" panose="02020603050405020304" pitchFamily="18" charset="0"/>
                        </a:rPr>
                        <a:t>0,001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a:lnSpc>
                          <a:spcPct val="115000"/>
                        </a:lnSpc>
                        <a:spcAft>
                          <a:spcPts val="0"/>
                        </a:spcAft>
                      </a:pPr>
                      <a:r>
                        <a:rPr lang="en-US" sz="2800" b="1" dirty="0">
                          <a:solidFill>
                            <a:srgbClr val="003300"/>
                          </a:solidFill>
                          <a:effectLst/>
                          <a:latin typeface="+mj-lt"/>
                          <a:ea typeface="Times New Roman" panose="02020603050405020304" pitchFamily="18" charset="0"/>
                        </a:rPr>
                        <a:t>0,188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a:lnSpc>
                          <a:spcPct val="115000"/>
                        </a:lnSpc>
                        <a:spcAft>
                          <a:spcPts val="0"/>
                        </a:spcAft>
                      </a:pPr>
                      <a:r>
                        <a:rPr lang="en-US" sz="2800" b="1" dirty="0">
                          <a:solidFill>
                            <a:srgbClr val="003300"/>
                          </a:solidFill>
                          <a:effectLst/>
                          <a:latin typeface="+mj-lt"/>
                          <a:ea typeface="Times New Roman" panose="02020603050405020304" pitchFamily="18" charset="0"/>
                        </a:rPr>
                        <a:t>0,187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a:lnSpc>
                          <a:spcPct val="115000"/>
                        </a:lnSpc>
                        <a:spcAft>
                          <a:spcPts val="0"/>
                        </a:spcAft>
                      </a:pPr>
                      <a:r>
                        <a:rPr lang="en-US" sz="2800" b="1" dirty="0">
                          <a:solidFill>
                            <a:srgbClr val="003300"/>
                          </a:solidFill>
                          <a:effectLst/>
                          <a:latin typeface="+mj-lt"/>
                          <a:ea typeface="Times New Roman" panose="02020603050405020304" pitchFamily="18" charset="0"/>
                        </a:rPr>
                        <a:t>0,001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extLst>
                  <a:ext uri="{0D108BD9-81ED-4DB2-BD59-A6C34878D82A}">
                    <a16:rowId xmlns:a16="http://schemas.microsoft.com/office/drawing/2014/main" val="15369415"/>
                  </a:ext>
                </a:extLst>
              </a:tr>
            </a:tbl>
          </a:graphicData>
        </a:graphic>
      </p:graphicFrame>
      <p:graphicFrame>
        <p:nvGraphicFramePr>
          <p:cNvPr id="16" name="Object 15" descr="n88 zalo Sel Nghieu"/>
          <p:cNvGraphicFramePr>
            <a:graphicFrameLocks noChangeAspect="1"/>
          </p:cNvGraphicFramePr>
          <p:nvPr>
            <p:extLst>
              <p:ext uri="{D42A27DB-BD31-4B8C-83A1-F6EECF244321}">
                <p14:modId xmlns:p14="http://schemas.microsoft.com/office/powerpoint/2010/main" val="2551895428"/>
              </p:ext>
            </p:extLst>
          </p:nvPr>
        </p:nvGraphicFramePr>
        <p:xfrm>
          <a:off x="1391658" y="6051190"/>
          <a:ext cx="3859611" cy="686153"/>
        </p:xfrm>
        <a:graphic>
          <a:graphicData uri="http://schemas.openxmlformats.org/presentationml/2006/ole">
            <mc:AlternateContent xmlns:mc="http://schemas.openxmlformats.org/markup-compatibility/2006">
              <mc:Choice xmlns:v="urn:schemas-microsoft-com:vml" Requires="v">
                <p:oleObj spid="_x0000_s4104" name="Equation" r:id="rId3" imgW="1282680" imgH="228600" progId="Equation.DSMT4">
                  <p:embed/>
                </p:oleObj>
              </mc:Choice>
              <mc:Fallback>
                <p:oleObj name="Equation" r:id="rId3" imgW="1282680" imgH="228600" progId="Equation.DSMT4">
                  <p:embed/>
                  <p:pic>
                    <p:nvPicPr>
                      <p:cNvPr id="0" name="Object 5"/>
                      <p:cNvPicPr>
                        <a:picLocks noChangeAspect="1" noChangeArrowheads="1"/>
                      </p:cNvPicPr>
                      <p:nvPr/>
                    </p:nvPicPr>
                    <p:blipFill>
                      <a:blip r:embed="rId4"/>
                      <a:srcRect/>
                      <a:stretch>
                        <a:fillRect/>
                      </a:stretch>
                    </p:blipFill>
                    <p:spPr bwMode="auto">
                      <a:xfrm>
                        <a:off x="1391658" y="6051190"/>
                        <a:ext cx="3859611" cy="686153"/>
                      </a:xfrm>
                      <a:prstGeom prst="rect">
                        <a:avLst/>
                      </a:prstGeom>
                      <a:noFill/>
                    </p:spPr>
                  </p:pic>
                </p:oleObj>
              </mc:Fallback>
            </mc:AlternateContent>
          </a:graphicData>
        </a:graphic>
      </p:graphicFrame>
      <p:sp>
        <p:nvSpPr>
          <p:cNvPr id="17" name="Rectangle 7" descr="n88 zalo Sel Nghieu"/>
          <p:cNvSpPr>
            <a:spLocks noChangeArrowheads="1"/>
          </p:cNvSpPr>
          <p:nvPr/>
        </p:nvSpPr>
        <p:spPr bwMode="auto">
          <a:xfrm>
            <a:off x="1645920" y="63028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9" name="Object 18" descr="n88 zalo Sel Nghieu"/>
          <p:cNvGraphicFramePr>
            <a:graphicFrameLocks noChangeAspect="1"/>
          </p:cNvGraphicFramePr>
          <p:nvPr>
            <p:extLst>
              <p:ext uri="{D42A27DB-BD31-4B8C-83A1-F6EECF244321}">
                <p14:modId xmlns:p14="http://schemas.microsoft.com/office/powerpoint/2010/main" val="4165713113"/>
              </p:ext>
            </p:extLst>
          </p:nvPr>
        </p:nvGraphicFramePr>
        <p:xfrm>
          <a:off x="5956663" y="6028154"/>
          <a:ext cx="4057752" cy="732226"/>
        </p:xfrm>
        <a:graphic>
          <a:graphicData uri="http://schemas.openxmlformats.org/presentationml/2006/ole">
            <mc:AlternateContent xmlns:mc="http://schemas.openxmlformats.org/markup-compatibility/2006">
              <mc:Choice xmlns:v="urn:schemas-microsoft-com:vml" Requires="v">
                <p:oleObj spid="_x0000_s4105" name="Equation" r:id="rId5" imgW="1269720" imgH="228600" progId="Equation.DSMT4">
                  <p:embed/>
                </p:oleObj>
              </mc:Choice>
              <mc:Fallback>
                <p:oleObj name="Equation" r:id="rId5" imgW="1269720" imgH="228600" progId="Equation.DSMT4">
                  <p:embed/>
                  <p:pic>
                    <p:nvPicPr>
                      <p:cNvPr id="0" name="Object 8"/>
                      <p:cNvPicPr>
                        <a:picLocks noChangeAspect="1" noChangeArrowheads="1"/>
                      </p:cNvPicPr>
                      <p:nvPr/>
                    </p:nvPicPr>
                    <p:blipFill>
                      <a:blip r:embed="rId6"/>
                      <a:srcRect/>
                      <a:stretch>
                        <a:fillRect/>
                      </a:stretch>
                    </p:blipFill>
                    <p:spPr bwMode="auto">
                      <a:xfrm>
                        <a:off x="5956663" y="6028154"/>
                        <a:ext cx="4057752" cy="732226"/>
                      </a:xfrm>
                      <a:prstGeom prst="rect">
                        <a:avLst/>
                      </a:prstGeom>
                      <a:noFill/>
                    </p:spPr>
                  </p:pic>
                </p:oleObj>
              </mc:Fallback>
            </mc:AlternateContent>
          </a:graphicData>
        </a:graphic>
      </p:graphicFrame>
    </p:spTree>
    <p:extLst>
      <p:ext uri="{BB962C8B-B14F-4D97-AF65-F5344CB8AC3E}">
        <p14:creationId xmlns:p14="http://schemas.microsoft.com/office/powerpoint/2010/main" val="340886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261;p35" descr="n88 zalo Sel Nghieu">
            <a:extLst>
              <a:ext uri="{FF2B5EF4-FFF2-40B4-BE49-F238E27FC236}">
                <a16:creationId xmlns:a16="http://schemas.microsoft.com/office/drawing/2014/main" id="{B43A4FD6-A113-4752-9D1C-5A96E995E6AA}"/>
              </a:ext>
            </a:extLst>
          </p:cNvPr>
          <p:cNvGrpSpPr/>
          <p:nvPr/>
        </p:nvGrpSpPr>
        <p:grpSpPr>
          <a:xfrm>
            <a:off x="226238" y="295663"/>
            <a:ext cx="3014660" cy="955871"/>
            <a:chOff x="1196025" y="2012250"/>
            <a:chExt cx="2821234" cy="727040"/>
          </a:xfrm>
        </p:grpSpPr>
        <p:sp>
          <p:nvSpPr>
            <p:cNvPr id="6" name="Google Shape;262;p35">
              <a:extLst>
                <a:ext uri="{FF2B5EF4-FFF2-40B4-BE49-F238E27FC236}">
                  <a16:creationId xmlns:a16="http://schemas.microsoft.com/office/drawing/2014/main" id="{6A00E40D-05CC-4C8D-9807-E0EEC8D3A404}"/>
                </a:ext>
              </a:extLst>
            </p:cNvPr>
            <p:cNvSpPr/>
            <p:nvPr/>
          </p:nvSpPr>
          <p:spPr>
            <a:xfrm rot="-991">
              <a:off x="1196025" y="201265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mn-cs"/>
              </a:endParaRPr>
            </a:p>
          </p:txBody>
        </p:sp>
        <p:sp>
          <p:nvSpPr>
            <p:cNvPr id="7" name="Google Shape;263;p35">
              <a:extLst>
                <a:ext uri="{FF2B5EF4-FFF2-40B4-BE49-F238E27FC236}">
                  <a16:creationId xmlns:a16="http://schemas.microsoft.com/office/drawing/2014/main" id="{1D70D5C1-96EF-42CA-8FEF-7DBA0287536F}"/>
                </a:ext>
              </a:extLst>
            </p:cNvPr>
            <p:cNvSpPr/>
            <p:nvPr/>
          </p:nvSpPr>
          <p:spPr>
            <a:xfrm rot="-991">
              <a:off x="1196025" y="218020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mn-cs"/>
              </a:endParaRPr>
            </a:p>
          </p:txBody>
        </p:sp>
      </p:grpSp>
      <p:sp>
        <p:nvSpPr>
          <p:cNvPr id="9" name="TextBox 8" descr="n88 zalo Sel Nghieu">
            <a:extLst>
              <a:ext uri="{FF2B5EF4-FFF2-40B4-BE49-F238E27FC236}">
                <a16:creationId xmlns:a16="http://schemas.microsoft.com/office/drawing/2014/main" id="{5DC4BF7E-61DA-41AF-A12D-3447AFEC21E8}"/>
              </a:ext>
            </a:extLst>
          </p:cNvPr>
          <p:cNvSpPr txBox="1"/>
          <p:nvPr/>
        </p:nvSpPr>
        <p:spPr>
          <a:xfrm>
            <a:off x="383852" y="507930"/>
            <a:ext cx="32019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9Slide03 AmpleSoft Bold" panose="02000000000000000000" pitchFamily="2" charset="-93"/>
                <a:ea typeface="+mn-ea"/>
                <a:cs typeface="+mn-cs"/>
              </a:rPr>
              <a:t>Thảo</a:t>
            </a:r>
            <a:r>
              <a:rPr kumimoji="0" lang="en-US" sz="2800" b="0" i="0" u="none" strike="noStrike" kern="1200" cap="none" spc="0" normalizeH="0" baseline="0" noProof="0" dirty="0">
                <a:ln>
                  <a:noFill/>
                </a:ln>
                <a:solidFill>
                  <a:srgbClr val="FFFFFF"/>
                </a:solidFill>
                <a:effectLst/>
                <a:uLnTx/>
                <a:uFillTx/>
                <a:latin typeface="#9Slide03 AmpleSoft Bold" panose="02000000000000000000" pitchFamily="2" charset="-93"/>
                <a:ea typeface="+mn-ea"/>
                <a:cs typeface="+mn-cs"/>
              </a:rPr>
              <a:t> </a:t>
            </a:r>
            <a:r>
              <a:rPr kumimoji="0" lang="en-US" sz="2800" b="0" i="0" u="none" strike="noStrike" kern="1200" cap="none" spc="0" normalizeH="0" baseline="0" noProof="0" dirty="0" err="1">
                <a:ln>
                  <a:noFill/>
                </a:ln>
                <a:solidFill>
                  <a:srgbClr val="FFFFFF"/>
                </a:solidFill>
                <a:effectLst/>
                <a:uLnTx/>
                <a:uFillTx/>
                <a:latin typeface="#9Slide03 AmpleSoft Bold" panose="02000000000000000000" pitchFamily="2" charset="-93"/>
                <a:ea typeface="+mn-ea"/>
                <a:cs typeface="+mn-cs"/>
              </a:rPr>
              <a:t>luận</a:t>
            </a:r>
            <a:r>
              <a:rPr kumimoji="0" lang="en-US" sz="2800" b="0" i="0" u="none" strike="noStrike" kern="1200" cap="none" spc="0" normalizeH="0" baseline="0" noProof="0" dirty="0">
                <a:ln>
                  <a:noFill/>
                </a:ln>
                <a:solidFill>
                  <a:srgbClr val="FFFFFF"/>
                </a:solidFill>
                <a:effectLst/>
                <a:uLnTx/>
                <a:uFillTx/>
                <a:latin typeface="#9Slide03 AmpleSoft Bold" panose="02000000000000000000" pitchFamily="2" charset="-93"/>
                <a:ea typeface="+mn-ea"/>
                <a:cs typeface="+mn-cs"/>
              </a:rPr>
              <a:t> </a:t>
            </a:r>
            <a:r>
              <a:rPr kumimoji="0" lang="en-US" sz="2800" b="0" i="0" u="none" strike="noStrike" kern="1200" cap="none" spc="0" normalizeH="0" baseline="0" noProof="0" dirty="0" err="1">
                <a:ln>
                  <a:noFill/>
                </a:ln>
                <a:solidFill>
                  <a:srgbClr val="FFFFFF"/>
                </a:solidFill>
                <a:effectLst/>
                <a:uLnTx/>
                <a:uFillTx/>
                <a:latin typeface="#9Slide03 AmpleSoft Bold" panose="02000000000000000000" pitchFamily="2" charset="-93"/>
                <a:ea typeface="+mn-ea"/>
                <a:cs typeface="+mn-cs"/>
              </a:rPr>
              <a:t>nhóm</a:t>
            </a:r>
            <a:endParaRPr kumimoji="0" lang="vi-VN" sz="2800" b="0" i="0" u="none" strike="noStrike" kern="1200" cap="none" spc="0" normalizeH="0" baseline="0" noProof="0" dirty="0">
              <a:ln>
                <a:noFill/>
              </a:ln>
              <a:solidFill>
                <a:srgbClr val="FFFFFF"/>
              </a:solidFill>
              <a:effectLst/>
              <a:uLnTx/>
              <a:uFillTx/>
              <a:latin typeface="#9Slide03 AmpleSoft Bold" panose="02000000000000000000" pitchFamily="2" charset="-93"/>
              <a:ea typeface="+mn-ea"/>
              <a:cs typeface="+mn-cs"/>
            </a:endParaRPr>
          </a:p>
        </p:txBody>
      </p:sp>
      <p:sp>
        <p:nvSpPr>
          <p:cNvPr id="15" name="Rounded Rectangle 14" descr="n88 zalo Sel Nghieu"/>
          <p:cNvSpPr/>
          <p:nvPr/>
        </p:nvSpPr>
        <p:spPr>
          <a:xfrm>
            <a:off x="1097279" y="2582659"/>
            <a:ext cx="10215154" cy="3256438"/>
          </a:xfrm>
          <a:prstGeom prst="roundRect">
            <a:avLst>
              <a:gd name="adj" fmla="val 10425"/>
            </a:avLst>
          </a:prstGeom>
          <a:solidFill>
            <a:srgbClr val="FFFFFF"/>
          </a:solid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70C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70C0"/>
              </a:solidFill>
              <a:effectLst/>
              <a:uLnTx/>
              <a:uFillTx/>
              <a:latin typeface="Arial"/>
              <a:ea typeface="+mn-ea"/>
              <a:cs typeface="+mn-cs"/>
            </a:endParaRPr>
          </a:p>
        </p:txBody>
      </p:sp>
      <p:sp>
        <p:nvSpPr>
          <p:cNvPr id="2" name="Rectangle 1" descr="n88 zalo Sel Nghieu"/>
          <p:cNvSpPr/>
          <p:nvPr/>
        </p:nvSpPr>
        <p:spPr>
          <a:xfrm>
            <a:off x="1306284" y="2802944"/>
            <a:ext cx="9797143" cy="2769989"/>
          </a:xfrm>
          <a:prstGeom prst="rect">
            <a:avLst/>
          </a:prstGeom>
          <a:solidFill>
            <a:srgbClr val="FFFFFF"/>
          </a:solidFill>
        </p:spPr>
        <p:txBody>
          <a:bodyPr wrap="square">
            <a:spAutoFit/>
          </a:bodyPr>
          <a:lstStyle/>
          <a:p>
            <a:pPr lvl="0" algn="just"/>
            <a:r>
              <a:rPr lang="vi-VN" sz="2900" b="1" dirty="0">
                <a:solidFill>
                  <a:srgbClr val="0070C0"/>
                </a:solidFill>
              </a:rPr>
              <a:t>Nhận xét</a:t>
            </a:r>
            <a:r>
              <a:rPr lang="en-US" sz="2900" b="1" dirty="0">
                <a:solidFill>
                  <a:srgbClr val="0070C0"/>
                </a:solidFill>
              </a:rPr>
              <a:t> </a:t>
            </a:r>
            <a:r>
              <a:rPr lang="en-US" sz="2900" b="1" dirty="0" err="1">
                <a:solidFill>
                  <a:srgbClr val="0070C0"/>
                </a:solidFill>
              </a:rPr>
              <a:t>và</a:t>
            </a:r>
            <a:r>
              <a:rPr lang="en-US" sz="2900" b="1" dirty="0">
                <a:solidFill>
                  <a:srgbClr val="0070C0"/>
                </a:solidFill>
              </a:rPr>
              <a:t> </a:t>
            </a:r>
            <a:r>
              <a:rPr lang="vi-VN" sz="2900" b="1" dirty="0">
                <a:solidFill>
                  <a:srgbClr val="0070C0"/>
                </a:solidFill>
              </a:rPr>
              <a:t>đánh giá kết quả thí nghiệm</a:t>
            </a:r>
          </a:p>
          <a:p>
            <a:pPr lvl="0" algn="just"/>
            <a:r>
              <a:rPr lang="vi-VN" sz="2900" b="1" dirty="0">
                <a:solidFill>
                  <a:srgbClr val="0070C0"/>
                </a:solidFill>
              </a:rPr>
              <a:t>1. So sánh các kết quả hợp lực tổng hợp thu được bằng tính toán và bằng thí nghiệm</a:t>
            </a:r>
            <a:r>
              <a:rPr lang="en-US" sz="2900" b="1" dirty="0">
                <a:solidFill>
                  <a:srgbClr val="0070C0"/>
                </a:solidFill>
              </a:rPr>
              <a:t>,</a:t>
            </a:r>
            <a:r>
              <a:rPr lang="vi-VN" sz="2900" b="1" dirty="0">
                <a:solidFill>
                  <a:srgbClr val="0070C0"/>
                </a:solidFill>
              </a:rPr>
              <a:t> rút ra kết luận.</a:t>
            </a:r>
          </a:p>
          <a:p>
            <a:pPr lvl="0" algn="just"/>
            <a:r>
              <a:rPr lang="vi-VN" sz="2900" b="1" dirty="0">
                <a:solidFill>
                  <a:srgbClr val="0070C0"/>
                </a:solidFill>
              </a:rPr>
              <a:t>2. Em có thể đề xuất một phương án thí nghiệm khác để tiến hành thí nghiệm tổng hợp hai lực song song cùng chiều.</a:t>
            </a:r>
          </a:p>
        </p:txBody>
      </p:sp>
      <p:pic>
        <p:nvPicPr>
          <p:cNvPr id="8" name="Picture 2" descr="n88 zalo Sel Nghieu">
            <a:extLst>
              <a:ext uri="{FF2B5EF4-FFF2-40B4-BE49-F238E27FC236}">
                <a16:creationId xmlns:a16="http://schemas.microsoft.com/office/drawing/2014/main" id="{01D88A77-3175-466E-866D-F6BA359FD0BA}"/>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5075" b="91234" l="5814" r="91628">
                        <a14:foregroundMark x1="5930" y1="53287" x2="5930" y2="53287"/>
                        <a14:foregroundMark x1="33953" y1="8074" x2="33953" y2="8074"/>
                        <a14:foregroundMark x1="76279" y1="5075" x2="76279" y2="5075"/>
                        <a14:foregroundMark x1="91744" y1="54556" x2="91744" y2="54556"/>
                        <a14:foregroundMark x1="66047" y1="91234" x2="66047" y2="91234"/>
                      </a14:backgroundRemoval>
                    </a14:imgEffect>
                  </a14:imgLayer>
                </a14:imgProps>
              </a:ext>
              <a:ext uri="{28A0092B-C50C-407E-A947-70E740481C1C}">
                <a14:useLocalDpi xmlns:a14="http://schemas.microsoft.com/office/drawing/2010/main" val="0"/>
              </a:ext>
            </a:extLst>
          </a:blip>
          <a:srcRect b="8021"/>
          <a:stretch/>
        </p:blipFill>
        <p:spPr bwMode="auto">
          <a:xfrm>
            <a:off x="3943715" y="507930"/>
            <a:ext cx="1999884" cy="1854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6289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n88 zalo Sel Nghieu"/>
          <p:cNvSpPr txBox="1"/>
          <p:nvPr/>
        </p:nvSpPr>
        <p:spPr>
          <a:xfrm>
            <a:off x="329639" y="397799"/>
            <a:ext cx="11570624" cy="954107"/>
          </a:xfrm>
          <a:prstGeom prst="rect">
            <a:avLst/>
          </a:prstGeom>
          <a:solidFill>
            <a:schemeClr val="accent3">
              <a:lumMod val="40000"/>
              <a:lumOff val="6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AF2DD">
                    <a:lumMod val="10000"/>
                  </a:srgbClr>
                </a:solidFill>
                <a:effectLst/>
                <a:uLnTx/>
                <a:uFillTx/>
                <a:latin typeface="Arial"/>
                <a:ea typeface="+mn-ea"/>
                <a:cs typeface="+mn-cs"/>
              </a:rPr>
              <a:t>1. </a:t>
            </a:r>
            <a:r>
              <a:rPr kumimoji="0" lang="vi-VN" sz="2800" b="1" i="0" u="none" strike="noStrike" kern="1200" cap="none" spc="0" normalizeH="0" baseline="0" noProof="0" dirty="0">
                <a:ln>
                  <a:noFill/>
                </a:ln>
                <a:solidFill>
                  <a:srgbClr val="FAF2DD">
                    <a:lumMod val="10000"/>
                  </a:srgbClr>
                </a:solidFill>
                <a:effectLst/>
                <a:uLnTx/>
                <a:uFillTx/>
                <a:latin typeface="Arial" panose="020B0604020202020204" pitchFamily="34" charset="0"/>
                <a:ea typeface="+mn-ea"/>
                <a:cs typeface="+mn-cs"/>
              </a:rPr>
              <a:t>kết quả</a:t>
            </a:r>
            <a:r>
              <a:rPr kumimoji="0" lang="en-US" sz="2800" b="1" i="0" u="none" strike="noStrike" kern="1200" cap="none" spc="0" normalizeH="0" baseline="0" noProof="0" dirty="0">
                <a:ln>
                  <a:noFill/>
                </a:ln>
                <a:solidFill>
                  <a:srgbClr val="FAF2DD">
                    <a:lumMod val="10000"/>
                  </a:srgbClr>
                </a:solidFill>
                <a:effectLst/>
                <a:uLnTx/>
                <a:uFillTx/>
                <a:latin typeface="Arial" panose="020B0604020202020204" pitchFamily="34" charset="0"/>
                <a:ea typeface="+mn-ea"/>
                <a:cs typeface="+mn-cs"/>
              </a:rPr>
              <a:t> </a:t>
            </a:r>
            <a:r>
              <a:rPr lang="en-US" sz="2800" b="1" dirty="0" err="1">
                <a:solidFill>
                  <a:srgbClr val="FAF2DD">
                    <a:lumMod val="10000"/>
                  </a:srgbClr>
                </a:solidFill>
                <a:latin typeface="Arial" panose="020B0604020202020204" pitchFamily="34" charset="0"/>
              </a:rPr>
              <a:t>thu</a:t>
            </a:r>
            <a:r>
              <a:rPr lang="en-US" sz="2800" b="1" dirty="0">
                <a:solidFill>
                  <a:srgbClr val="FAF2DD">
                    <a:lumMod val="10000"/>
                  </a:srgbClr>
                </a:solidFill>
                <a:latin typeface="Arial" panose="020B0604020202020204" pitchFamily="34" charset="0"/>
              </a:rPr>
              <a:t> </a:t>
            </a:r>
            <a:r>
              <a:rPr lang="en-US" sz="2800" b="1" dirty="0" err="1">
                <a:solidFill>
                  <a:srgbClr val="FAF2DD">
                    <a:lumMod val="10000"/>
                  </a:srgbClr>
                </a:solidFill>
                <a:latin typeface="Arial" panose="020B0604020202020204" pitchFamily="34" charset="0"/>
              </a:rPr>
              <a:t>được</a:t>
            </a:r>
            <a:r>
              <a:rPr lang="en-US" sz="2800" b="1" dirty="0">
                <a:solidFill>
                  <a:srgbClr val="FAF2DD">
                    <a:lumMod val="10000"/>
                  </a:srgbClr>
                </a:solidFill>
                <a:latin typeface="Arial" panose="020B0604020202020204" pitchFamily="34" charset="0"/>
              </a:rPr>
              <a:t> </a:t>
            </a:r>
            <a:r>
              <a:rPr lang="en-US" sz="2800" b="1" dirty="0" err="1">
                <a:solidFill>
                  <a:srgbClr val="FAF2DD">
                    <a:lumMod val="10000"/>
                  </a:srgbClr>
                </a:solidFill>
                <a:latin typeface="Arial" panose="020B0604020202020204" pitchFamily="34" charset="0"/>
              </a:rPr>
              <a:t>bằng</a:t>
            </a:r>
            <a:r>
              <a:rPr lang="en-US" sz="2800" b="1" dirty="0">
                <a:solidFill>
                  <a:srgbClr val="FAF2DD">
                    <a:lumMod val="10000"/>
                  </a:srgbClr>
                </a:solidFill>
                <a:latin typeface="Arial" panose="020B0604020202020204" pitchFamily="34" charset="0"/>
              </a:rPr>
              <a:t> </a:t>
            </a:r>
            <a:r>
              <a:rPr kumimoji="0" lang="vi-VN" sz="2800" b="1" i="0" u="none" strike="noStrike" kern="1200" cap="none" spc="0" normalizeH="0" baseline="0" noProof="0" dirty="0">
                <a:ln>
                  <a:noFill/>
                </a:ln>
                <a:solidFill>
                  <a:srgbClr val="FAF2DD">
                    <a:lumMod val="10000"/>
                  </a:srgbClr>
                </a:solidFill>
                <a:effectLst/>
                <a:uLnTx/>
                <a:uFillTx/>
                <a:latin typeface="Arial" panose="020B0604020202020204" pitchFamily="34" charset="0"/>
                <a:ea typeface="+mn-ea"/>
                <a:cs typeface="+mn-cs"/>
              </a:rPr>
              <a:t>thí nghiệm và </a:t>
            </a:r>
            <a:r>
              <a:rPr kumimoji="0" lang="en-US" sz="2800" b="1" i="0" u="none" strike="noStrike" kern="1200" cap="none" spc="0" normalizeH="0" baseline="0" noProof="0" dirty="0" err="1">
                <a:ln>
                  <a:noFill/>
                </a:ln>
                <a:solidFill>
                  <a:srgbClr val="FAF2DD">
                    <a:lumMod val="10000"/>
                  </a:srgbClr>
                </a:solidFill>
                <a:effectLst/>
                <a:uLnTx/>
                <a:uFillTx/>
                <a:latin typeface="Arial" panose="020B0604020202020204" pitchFamily="34" charset="0"/>
                <a:ea typeface="+mn-ea"/>
                <a:cs typeface="+mn-cs"/>
              </a:rPr>
              <a:t>bằng</a:t>
            </a:r>
            <a:r>
              <a:rPr kumimoji="0" lang="en-US" sz="2800" b="1" i="0" u="none" strike="noStrike" kern="1200" cap="none" spc="0" normalizeH="0" noProof="0" dirty="0">
                <a:ln>
                  <a:noFill/>
                </a:ln>
                <a:solidFill>
                  <a:srgbClr val="FAF2DD">
                    <a:lumMod val="10000"/>
                  </a:srgbClr>
                </a:solidFill>
                <a:effectLst/>
                <a:uLnTx/>
                <a:uFillTx/>
                <a:latin typeface="Arial" panose="020B0604020202020204" pitchFamily="34" charset="0"/>
                <a:ea typeface="+mn-ea"/>
                <a:cs typeface="+mn-cs"/>
              </a:rPr>
              <a:t> </a:t>
            </a:r>
            <a:r>
              <a:rPr kumimoji="0" lang="en-US" sz="2800" b="1" i="0" u="none" strike="noStrike" kern="1200" cap="none" spc="0" normalizeH="0" noProof="0" dirty="0" err="1">
                <a:ln>
                  <a:noFill/>
                </a:ln>
                <a:solidFill>
                  <a:srgbClr val="FAF2DD">
                    <a:lumMod val="10000"/>
                  </a:srgbClr>
                </a:solidFill>
                <a:effectLst/>
                <a:uLnTx/>
                <a:uFillTx/>
                <a:latin typeface="Arial" panose="020B0604020202020204" pitchFamily="34" charset="0"/>
                <a:ea typeface="+mn-ea"/>
                <a:cs typeface="+mn-cs"/>
              </a:rPr>
              <a:t>tính</a:t>
            </a:r>
            <a:r>
              <a:rPr kumimoji="0" lang="en-US" sz="2800" b="1" i="0" u="none" strike="noStrike" kern="1200" cap="none" spc="0" normalizeH="0" noProof="0" dirty="0">
                <a:ln>
                  <a:noFill/>
                </a:ln>
                <a:solidFill>
                  <a:srgbClr val="FAF2DD">
                    <a:lumMod val="10000"/>
                  </a:srgbClr>
                </a:solidFill>
                <a:effectLst/>
                <a:uLnTx/>
                <a:uFillTx/>
                <a:latin typeface="Arial" panose="020B0604020202020204" pitchFamily="34" charset="0"/>
                <a:ea typeface="+mn-ea"/>
                <a:cs typeface="+mn-cs"/>
              </a:rPr>
              <a:t> </a:t>
            </a:r>
            <a:r>
              <a:rPr kumimoji="0" lang="en-US" sz="2800" b="1" i="0" u="none" strike="noStrike" kern="1200" cap="none" spc="0" normalizeH="0" noProof="0" dirty="0" err="1">
                <a:ln>
                  <a:noFill/>
                </a:ln>
                <a:solidFill>
                  <a:srgbClr val="FAF2DD">
                    <a:lumMod val="10000"/>
                  </a:srgbClr>
                </a:solidFill>
                <a:effectLst/>
                <a:uLnTx/>
                <a:uFillTx/>
                <a:latin typeface="Arial" panose="020B0604020202020204" pitchFamily="34" charset="0"/>
                <a:ea typeface="+mn-ea"/>
                <a:cs typeface="+mn-cs"/>
              </a:rPr>
              <a:t>toán</a:t>
            </a:r>
            <a:r>
              <a:rPr kumimoji="0" lang="en-US" sz="2800" b="1" i="0" u="none" strike="noStrike" kern="1200" cap="none" spc="0" normalizeH="0" noProof="0" dirty="0">
                <a:ln>
                  <a:noFill/>
                </a:ln>
                <a:solidFill>
                  <a:srgbClr val="FAF2DD">
                    <a:lumMod val="10000"/>
                  </a:srgbClr>
                </a:solidFill>
                <a:effectLst/>
                <a:uLnTx/>
                <a:uFillTx/>
                <a:latin typeface="Arial" panose="020B0604020202020204" pitchFamily="34" charset="0"/>
                <a:ea typeface="+mn-ea"/>
                <a:cs typeface="+mn-cs"/>
              </a:rPr>
              <a:t> </a:t>
            </a:r>
            <a:r>
              <a:rPr lang="en-US" sz="2800" b="1" noProof="0" dirty="0" err="1">
                <a:solidFill>
                  <a:srgbClr val="FAF2DD">
                    <a:lumMod val="10000"/>
                  </a:srgbClr>
                </a:solidFill>
                <a:latin typeface="Arial" panose="020B0604020202020204" pitchFamily="34" charset="0"/>
              </a:rPr>
              <a:t>gần</a:t>
            </a:r>
            <a:r>
              <a:rPr kumimoji="0" lang="vi-VN" sz="2800" b="1" i="0" u="none" strike="noStrike" kern="1200" cap="none" spc="0" normalizeH="0" baseline="0" noProof="0" dirty="0">
                <a:ln>
                  <a:noFill/>
                </a:ln>
                <a:solidFill>
                  <a:srgbClr val="FAF2DD">
                    <a:lumMod val="10000"/>
                  </a:srgbClr>
                </a:solidFill>
                <a:effectLst/>
                <a:uLnTx/>
                <a:uFillTx/>
                <a:latin typeface="Arial" panose="020B0604020202020204" pitchFamily="34" charset="0"/>
                <a:ea typeface="+mn-ea"/>
                <a:cs typeface="+mn-cs"/>
              </a:rPr>
              <a:t> bằng nhau.</a:t>
            </a:r>
            <a:endParaRPr kumimoji="0" lang="en-US" sz="2800" b="1" i="0" u="none" strike="noStrike" kern="1200" cap="none" spc="0" normalizeH="0" baseline="-25000" noProof="0" dirty="0">
              <a:ln>
                <a:noFill/>
              </a:ln>
              <a:solidFill>
                <a:srgbClr val="FAF2DD">
                  <a:lumMod val="10000"/>
                </a:srgbClr>
              </a:solidFill>
              <a:effectLst/>
              <a:uLnTx/>
              <a:uFillTx/>
              <a:latin typeface="Arial"/>
              <a:ea typeface="+mn-ea"/>
              <a:cs typeface="+mn-cs"/>
            </a:endParaRPr>
          </a:p>
        </p:txBody>
      </p:sp>
      <p:sp>
        <p:nvSpPr>
          <p:cNvPr id="4" name="TextBox 3" descr="n88 zalo Sel Nghieu"/>
          <p:cNvSpPr txBox="1"/>
          <p:nvPr/>
        </p:nvSpPr>
        <p:spPr>
          <a:xfrm>
            <a:off x="329639" y="2263457"/>
            <a:ext cx="6619800" cy="1200329"/>
          </a:xfrm>
          <a:prstGeom prst="rect">
            <a:avLst/>
          </a:prstGeom>
          <a:solidFill>
            <a:srgbClr val="FFFFFF"/>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CC00"/>
                </a:solidFill>
                <a:effectLst/>
                <a:uLnTx/>
                <a:uFillTx/>
                <a:latin typeface="Arial"/>
                <a:ea typeface="+mn-ea"/>
                <a:cs typeface="+mn-cs"/>
              </a:rPr>
              <a:t>Dụng cụ:</a:t>
            </a:r>
            <a:r>
              <a:rPr kumimoji="0" lang="en-US" sz="2400" b="1" i="0" u="none" strike="noStrike" kern="1200" cap="none" spc="0" normalizeH="0" baseline="0" noProof="0" dirty="0">
                <a:ln>
                  <a:noFill/>
                </a:ln>
                <a:solidFill>
                  <a:srgbClr val="00CC00"/>
                </a:solidFill>
                <a:effectLst/>
                <a:uLnTx/>
                <a:uFillTx/>
                <a:latin typeface="Arial"/>
                <a:ea typeface="+mn-ea"/>
                <a:cs typeface="+mn-cs"/>
              </a:rPr>
              <a:t>  </a:t>
            </a:r>
            <a:r>
              <a:rPr kumimoji="0" lang="en-US" sz="2400" b="1" i="0" u="none" strike="noStrike" kern="1200" cap="none" spc="0" normalizeH="0" baseline="0" noProof="0" dirty="0">
                <a:ln>
                  <a:noFill/>
                </a:ln>
                <a:solidFill>
                  <a:srgbClr val="0070C0"/>
                </a:solidFill>
                <a:effectLst/>
                <a:uLnTx/>
                <a:uFillTx/>
                <a:latin typeface="Arial"/>
                <a:ea typeface="+mn-ea"/>
                <a:cs typeface="+mn-cs"/>
              </a:rPr>
              <a:t>5 </a:t>
            </a:r>
            <a:r>
              <a:rPr kumimoji="0" lang="en-US" sz="2400" b="1" i="0" u="none" strike="noStrike" kern="1200" cap="none" spc="0" normalizeH="0" noProof="0" dirty="0" err="1">
                <a:ln>
                  <a:noFill/>
                </a:ln>
                <a:solidFill>
                  <a:srgbClr val="0070C0"/>
                </a:solidFill>
                <a:effectLst/>
                <a:uLnTx/>
                <a:uFillTx/>
                <a:latin typeface="Arial"/>
                <a:ea typeface="+mn-ea"/>
                <a:cs typeface="+mn-cs"/>
              </a:rPr>
              <a:t>quả</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nặng</a:t>
            </a:r>
            <a:r>
              <a:rPr kumimoji="0" lang="en-US" sz="2400" b="1" i="0" u="none" strike="noStrike" kern="1200" cap="none" spc="0" normalizeH="0" noProof="0" dirty="0">
                <a:ln>
                  <a:noFill/>
                </a:ln>
                <a:solidFill>
                  <a:srgbClr val="0070C0"/>
                </a:solidFill>
                <a:effectLst/>
                <a:uLnTx/>
                <a:uFillTx/>
                <a:latin typeface="Arial"/>
                <a:ea typeface="+mn-ea"/>
                <a:cs typeface="+mn-cs"/>
              </a:rPr>
              <a:t> 50 g </a:t>
            </a:r>
            <a:r>
              <a:rPr kumimoji="0" lang="en-US" sz="2400" b="1" i="0" u="none" strike="noStrike" kern="1200" cap="none" spc="0" normalizeH="0" noProof="0" dirty="0" err="1">
                <a:ln>
                  <a:noFill/>
                </a:ln>
                <a:solidFill>
                  <a:srgbClr val="0070C0"/>
                </a:solidFill>
                <a:effectLst/>
                <a:uLnTx/>
                <a:uFillTx/>
                <a:latin typeface="Arial"/>
                <a:ea typeface="+mn-ea"/>
                <a:cs typeface="+mn-cs"/>
              </a:rPr>
              <a:t>có</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móc</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treo</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thước</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ngang</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có</a:t>
            </a:r>
            <a:r>
              <a:rPr kumimoji="0" lang="en-US" sz="2400" b="1" i="0" u="none" strike="noStrike" kern="1200" cap="none" spc="0" normalizeH="0" noProof="0" dirty="0">
                <a:ln>
                  <a:noFill/>
                </a:ln>
                <a:solidFill>
                  <a:srgbClr val="0070C0"/>
                </a:solidFill>
                <a:effectLst/>
                <a:uLnTx/>
                <a:uFillTx/>
                <a:latin typeface="Arial"/>
                <a:ea typeface="+mn-ea"/>
                <a:cs typeface="+mn-cs"/>
              </a:rPr>
              <a:t> 3 </a:t>
            </a:r>
            <a:r>
              <a:rPr kumimoji="0" lang="en-US" sz="2400" b="1" i="0" u="none" strike="noStrike" kern="1200" cap="none" spc="0" normalizeH="0" noProof="0" dirty="0" err="1">
                <a:ln>
                  <a:noFill/>
                </a:ln>
                <a:solidFill>
                  <a:srgbClr val="0070C0"/>
                </a:solidFill>
                <a:effectLst/>
                <a:uLnTx/>
                <a:uFillTx/>
                <a:latin typeface="Arial"/>
                <a:ea typeface="+mn-ea"/>
                <a:cs typeface="+mn-cs"/>
              </a:rPr>
              <a:t>móc</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treo</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dịch</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chuyển</a:t>
            </a:r>
            <a:r>
              <a:rPr kumimoji="0" lang="en-US" sz="2400" b="1" i="0" u="none" strike="noStrike" kern="1200" cap="none" spc="0" normalizeH="0" noProof="0" dirty="0">
                <a:ln>
                  <a:noFill/>
                </a:ln>
                <a:solidFill>
                  <a:srgbClr val="0070C0"/>
                </a:solidFill>
                <a:effectLst/>
                <a:uLnTx/>
                <a:uFillTx/>
                <a:latin typeface="Arial"/>
                <a:ea typeface="+mn-ea"/>
                <a:cs typeface="+mn-cs"/>
              </a:rPr>
              <a:t> </a:t>
            </a:r>
            <a:r>
              <a:rPr kumimoji="0" lang="en-US" sz="2400" b="1" i="0" u="none" strike="noStrike" kern="1200" cap="none" spc="0" normalizeH="0" noProof="0" dirty="0" err="1">
                <a:ln>
                  <a:noFill/>
                </a:ln>
                <a:solidFill>
                  <a:srgbClr val="0070C0"/>
                </a:solidFill>
                <a:effectLst/>
                <a:uLnTx/>
                <a:uFillTx/>
                <a:latin typeface="Arial"/>
                <a:ea typeface="+mn-ea"/>
                <a:cs typeface="+mn-cs"/>
              </a:rPr>
              <a:t>được</a:t>
            </a:r>
            <a:r>
              <a:rPr lang="en-US" sz="2400" b="1" dirty="0">
                <a:solidFill>
                  <a:srgbClr val="0070C0"/>
                </a:solidFill>
                <a:latin typeface="Arial"/>
              </a:rPr>
              <a:t> </a:t>
            </a:r>
            <a:r>
              <a:rPr lang="en-US" sz="2400" b="1" dirty="0" err="1">
                <a:solidFill>
                  <a:srgbClr val="0070C0"/>
                </a:solidFill>
                <a:latin typeface="Arial"/>
              </a:rPr>
              <a:t>và</a:t>
            </a:r>
            <a:r>
              <a:rPr lang="en-US" sz="2400" b="1" dirty="0">
                <a:solidFill>
                  <a:srgbClr val="0070C0"/>
                </a:solidFill>
                <a:latin typeface="Arial"/>
              </a:rPr>
              <a:t> </a:t>
            </a:r>
            <a:r>
              <a:rPr lang="en-US" sz="2400" b="1" dirty="0" err="1">
                <a:solidFill>
                  <a:srgbClr val="0070C0"/>
                </a:solidFill>
                <a:latin typeface="Arial"/>
              </a:rPr>
              <a:t>một</a:t>
            </a:r>
            <a:r>
              <a:rPr lang="en-US" sz="2400" b="1" dirty="0">
                <a:solidFill>
                  <a:srgbClr val="0070C0"/>
                </a:solidFill>
                <a:latin typeface="Arial"/>
              </a:rPr>
              <a:t> </a:t>
            </a:r>
            <a:r>
              <a:rPr lang="en-US" sz="2400" b="1" dirty="0" err="1">
                <a:solidFill>
                  <a:srgbClr val="0070C0"/>
                </a:solidFill>
                <a:latin typeface="Arial"/>
              </a:rPr>
              <a:t>lực</a:t>
            </a:r>
            <a:r>
              <a:rPr lang="en-US" sz="2400" b="1" dirty="0">
                <a:solidFill>
                  <a:srgbClr val="0070C0"/>
                </a:solidFill>
                <a:latin typeface="Arial"/>
              </a:rPr>
              <a:t> </a:t>
            </a:r>
            <a:r>
              <a:rPr lang="en-US" sz="2400" b="1" dirty="0" err="1">
                <a:solidFill>
                  <a:srgbClr val="0070C0"/>
                </a:solidFill>
                <a:latin typeface="Arial"/>
              </a:rPr>
              <a:t>kế</a:t>
            </a:r>
            <a:r>
              <a:rPr lang="en-US" sz="2400" b="1" dirty="0">
                <a:solidFill>
                  <a:srgbClr val="0070C0"/>
                </a:solidFill>
                <a:latin typeface="Arial"/>
              </a:rPr>
              <a:t> 5 N.</a:t>
            </a:r>
            <a:endParaRPr kumimoji="0" lang="en-US" sz="2400" b="1" i="0" u="none" strike="noStrike" kern="1200" cap="none" spc="0" normalizeH="0" baseline="0" noProof="0" dirty="0">
              <a:ln>
                <a:noFill/>
              </a:ln>
              <a:solidFill>
                <a:srgbClr val="0070C0"/>
              </a:solidFill>
              <a:effectLst/>
              <a:uLnTx/>
              <a:uFillTx/>
              <a:latin typeface="Arial"/>
            </a:endParaRPr>
          </a:p>
        </p:txBody>
      </p:sp>
      <p:sp>
        <p:nvSpPr>
          <p:cNvPr id="10" name="TextBox 9" descr="n88 zalo Sel Nghieu"/>
          <p:cNvSpPr txBox="1"/>
          <p:nvPr/>
        </p:nvSpPr>
        <p:spPr>
          <a:xfrm>
            <a:off x="329639" y="3463786"/>
            <a:ext cx="3483425" cy="461665"/>
          </a:xfrm>
          <a:prstGeom prst="rect">
            <a:avLst/>
          </a:prstGeom>
          <a:solidFill>
            <a:srgbClr val="FFFFFF"/>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CC00"/>
                </a:solidFill>
                <a:effectLst/>
                <a:uLnTx/>
                <a:uFillTx/>
                <a:latin typeface="Arial" panose="020B0604020202020204" pitchFamily="34" charset="0"/>
                <a:ea typeface="+mn-ea"/>
                <a:cs typeface="+mn-cs"/>
              </a:rPr>
              <a:t>Tiến hành thí nghiệm.</a:t>
            </a:r>
            <a:endParaRPr kumimoji="0" lang="en-US" sz="2400" b="1" i="0" u="none" strike="noStrike" kern="1200" cap="none" spc="0" normalizeH="0" baseline="0" noProof="0" dirty="0">
              <a:ln>
                <a:noFill/>
              </a:ln>
              <a:solidFill>
                <a:srgbClr val="00CC00"/>
              </a:solidFill>
              <a:effectLst/>
              <a:uLnTx/>
              <a:uFillTx/>
              <a:latin typeface="Arial"/>
              <a:ea typeface="+mn-ea"/>
              <a:cs typeface="+mn-cs"/>
            </a:endParaRPr>
          </a:p>
        </p:txBody>
      </p:sp>
      <p:sp>
        <p:nvSpPr>
          <p:cNvPr id="12" name="TextBox 11" descr="n88 zalo Sel Nghieu"/>
          <p:cNvSpPr txBox="1"/>
          <p:nvPr/>
        </p:nvSpPr>
        <p:spPr>
          <a:xfrm>
            <a:off x="329639" y="3925451"/>
            <a:ext cx="6619800" cy="2308324"/>
          </a:xfrm>
          <a:prstGeom prst="rect">
            <a:avLst/>
          </a:prstGeom>
          <a:solidFill>
            <a:srgbClr val="FFFFFF"/>
          </a:solidFill>
        </p:spPr>
        <p:txBody>
          <a:bodyPr wrap="square" rtlCol="0">
            <a:spAutoFit/>
          </a:bodyPr>
          <a:lstStyle/>
          <a:p>
            <a:pPr marL="342900" indent="-342900" algn="just">
              <a:buFont typeface="Arial" panose="020B0604020202020204" pitchFamily="34" charset="0"/>
              <a:buChar char="•"/>
            </a:pPr>
            <a:r>
              <a:rPr kumimoji="0" lang="en-US" sz="24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Treo</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2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chùm</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quả</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cân</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có</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trọng</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lượng</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P</a:t>
            </a:r>
            <a:r>
              <a:rPr kumimoji="0" lang="en-US" sz="2400" b="1" i="0" u="none" strike="noStrike" kern="1200" cap="none" spc="0" normalizeH="0" baseline="-25000" noProof="0" dirty="0">
                <a:ln>
                  <a:noFill/>
                </a:ln>
                <a:solidFill>
                  <a:srgbClr val="0070C0"/>
                </a:solidFill>
                <a:effectLst/>
                <a:uLnTx/>
                <a:uFillTx/>
                <a:latin typeface="Arial" panose="020B0604020202020204" pitchFamily="34" charset="0"/>
                <a:ea typeface="+mn-ea"/>
                <a:cs typeface="+mn-cs"/>
              </a:rPr>
              <a:t>1</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và</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P</a:t>
            </a:r>
            <a:r>
              <a:rPr kumimoji="0" lang="en-US" sz="2400" b="1" i="0" u="none" strike="noStrike" kern="1200" cap="none" spc="0" normalizeH="0" baseline="-25000" noProof="0" dirty="0">
                <a:ln>
                  <a:noFill/>
                </a:ln>
                <a:solidFill>
                  <a:srgbClr val="0070C0"/>
                </a:solidFill>
                <a:effectLst/>
                <a:uLnTx/>
                <a:uFillTx/>
                <a:latin typeface="Arial" panose="020B0604020202020204" pitchFamily="34" charset="0"/>
                <a:ea typeface="+mn-ea"/>
                <a:cs typeface="+mn-cs"/>
              </a:rPr>
              <a:t>2</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khác</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nhau</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vào</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2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phía</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của</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thước</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thay</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đổi</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khoảng</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cách</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từ</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hai</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điểm</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treo</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O</a:t>
            </a:r>
            <a:r>
              <a:rPr kumimoji="0" lang="en-US" sz="2400" b="1" i="0" u="none" strike="noStrike" kern="1200" cap="none" spc="0" normalizeH="0" baseline="-25000" noProof="0" dirty="0">
                <a:ln>
                  <a:noFill/>
                </a:ln>
                <a:solidFill>
                  <a:srgbClr val="0070C0"/>
                </a:solidFill>
                <a:effectLst/>
                <a:uLnTx/>
                <a:uFillTx/>
                <a:latin typeface="Arial" panose="020B0604020202020204" pitchFamily="34" charset="0"/>
                <a:ea typeface="+mn-ea"/>
                <a:cs typeface="+mn-cs"/>
              </a:rPr>
              <a:t>1</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O</a:t>
            </a:r>
            <a:r>
              <a:rPr kumimoji="0" lang="en-US" sz="2400" b="1" i="0" u="none" strike="noStrike" kern="1200" cap="none" spc="0" normalizeH="0" baseline="-25000" noProof="0" dirty="0">
                <a:ln>
                  <a:noFill/>
                </a:ln>
                <a:solidFill>
                  <a:srgbClr val="0070C0"/>
                </a:solidFill>
                <a:effectLst/>
                <a:uLnTx/>
                <a:uFillTx/>
                <a:latin typeface="Arial" panose="020B0604020202020204" pitchFamily="34" charset="0"/>
                <a:ea typeface="+mn-ea"/>
                <a:cs typeface="+mn-cs"/>
              </a:rPr>
              <a:t>2</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đến</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O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để</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thước</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nằm</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cân</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bằng</a:t>
            </a:r>
            <a:r>
              <a:rPr lang="en-US" sz="2400" b="1" dirty="0">
                <a:solidFill>
                  <a:srgbClr val="0070C0"/>
                </a:solidFill>
                <a:latin typeface="Arial" panose="020B0604020202020204" pitchFamily="34" charset="0"/>
              </a:rPr>
              <a:t>, </a:t>
            </a:r>
            <a:r>
              <a:rPr lang="en-US" sz="2400" b="1" dirty="0" err="1">
                <a:solidFill>
                  <a:srgbClr val="0070C0"/>
                </a:solidFill>
                <a:latin typeface="Arial" panose="020B0604020202020204" pitchFamily="34" charset="0"/>
              </a:rPr>
              <a:t>lực</a:t>
            </a:r>
            <a:r>
              <a:rPr lang="en-US" sz="2400" b="1" dirty="0">
                <a:solidFill>
                  <a:srgbClr val="0070C0"/>
                </a:solidFill>
                <a:latin typeface="Arial" panose="020B0604020202020204" pitchFamily="34" charset="0"/>
              </a:rPr>
              <a:t> </a:t>
            </a:r>
            <a:r>
              <a:rPr lang="en-US" sz="2400" b="1" dirty="0" err="1">
                <a:solidFill>
                  <a:srgbClr val="0070C0"/>
                </a:solidFill>
                <a:latin typeface="Arial" panose="020B0604020202020204" pitchFamily="34" charset="0"/>
              </a:rPr>
              <a:t>kế</a:t>
            </a:r>
            <a:r>
              <a:rPr lang="en-US" sz="2400" b="1" dirty="0">
                <a:solidFill>
                  <a:srgbClr val="0070C0"/>
                </a:solidFill>
                <a:latin typeface="Arial" panose="020B0604020202020204" pitchFamily="34" charset="0"/>
              </a:rPr>
              <a:t> </a:t>
            </a:r>
            <a:r>
              <a:rPr lang="en-US" sz="2400" b="1" dirty="0" err="1">
                <a:solidFill>
                  <a:srgbClr val="0070C0"/>
                </a:solidFill>
                <a:latin typeface="Arial" panose="020B0604020202020204" pitchFamily="34" charset="0"/>
              </a:rPr>
              <a:t>chỉ</a:t>
            </a:r>
            <a:r>
              <a:rPr lang="en-US" sz="2400" b="1" dirty="0">
                <a:solidFill>
                  <a:srgbClr val="0070C0"/>
                </a:solidFill>
                <a:latin typeface="Arial" panose="020B0604020202020204" pitchFamily="34" charset="0"/>
              </a:rPr>
              <a:t>: F = P</a:t>
            </a:r>
            <a:r>
              <a:rPr lang="en-US" sz="2400" b="1" baseline="-25000" dirty="0">
                <a:solidFill>
                  <a:srgbClr val="0070C0"/>
                </a:solidFill>
                <a:latin typeface="Arial" panose="020B0604020202020204" pitchFamily="34" charset="0"/>
              </a:rPr>
              <a:t>1</a:t>
            </a:r>
            <a:r>
              <a:rPr lang="en-US" sz="2400" b="1" dirty="0">
                <a:solidFill>
                  <a:srgbClr val="0070C0"/>
                </a:solidFill>
                <a:latin typeface="Arial" panose="020B0604020202020204" pitchFamily="34" charset="0"/>
              </a:rPr>
              <a:t> + P</a:t>
            </a:r>
            <a:r>
              <a:rPr lang="en-US" sz="2400" b="1" baseline="-25000" dirty="0">
                <a:solidFill>
                  <a:srgbClr val="0070C0"/>
                </a:solidFill>
                <a:latin typeface="Arial" panose="020B0604020202020204" pitchFamily="34" charset="0"/>
              </a:rPr>
              <a:t>2</a:t>
            </a:r>
            <a:endParaRPr lang="en-US" sz="2400" b="1" dirty="0">
              <a:solidFill>
                <a:srgbClr val="0070C0"/>
              </a:solidFill>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70C0"/>
              </a:solidFill>
              <a:effectLst/>
              <a:uLnTx/>
              <a:uFillTx/>
              <a:latin typeface="Arial"/>
              <a:ea typeface="+mn-ea"/>
              <a:cs typeface="+mn-cs"/>
            </a:endParaRPr>
          </a:p>
        </p:txBody>
      </p:sp>
      <p:sp>
        <p:nvSpPr>
          <p:cNvPr id="28" name="TextBox 27" descr="n88 zalo Sel Nghieu"/>
          <p:cNvSpPr txBox="1"/>
          <p:nvPr/>
        </p:nvSpPr>
        <p:spPr>
          <a:xfrm>
            <a:off x="329639" y="5891472"/>
            <a:ext cx="11570624" cy="830997"/>
          </a:xfrm>
          <a:prstGeom prst="rect">
            <a:avLst/>
          </a:prstGeom>
          <a:solidFill>
            <a:srgbClr val="FFFFFF"/>
          </a:solid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err="1">
                <a:ln>
                  <a:noFill/>
                </a:ln>
                <a:solidFill>
                  <a:srgbClr val="0070C0"/>
                </a:solidFill>
                <a:effectLst/>
                <a:uLnTx/>
                <a:uFillTx/>
                <a:latin typeface="Arial" panose="020B0604020202020204" pitchFamily="34" charset="0"/>
                <a:ea typeface="+mn-ea"/>
                <a:cs typeface="+mn-cs"/>
              </a:rPr>
              <a:t>Tháo</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hai</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chùm</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quả</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cân</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đem</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treo</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chung</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vào</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trọng</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tâm</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O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thì</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thấy</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thước</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vẫn</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nằm</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ngang</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lực</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kế</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vẫn</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24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chỉ</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F = P</a:t>
            </a:r>
            <a:r>
              <a:rPr kumimoji="0" lang="en-US" sz="2400" b="1" i="0" u="none" strike="noStrike" kern="1200" cap="none" spc="0" normalizeH="0" baseline="-25000" noProof="0" dirty="0">
                <a:ln>
                  <a:noFill/>
                </a:ln>
                <a:solidFill>
                  <a:srgbClr val="0070C0"/>
                </a:solidFill>
                <a:effectLst/>
                <a:uLnTx/>
                <a:uFillTx/>
                <a:latin typeface="Arial" panose="020B0604020202020204" pitchFamily="34" charset="0"/>
                <a:ea typeface="+mn-ea"/>
                <a:cs typeface="+mn-cs"/>
              </a:rPr>
              <a:t>1</a:t>
            </a:r>
            <a:r>
              <a:rPr kumimoji="0" lang="en-US" sz="2400" b="1" i="0" u="none" strike="noStrike" kern="1200" cap="none" spc="0" normalizeH="0" noProof="0" dirty="0">
                <a:ln>
                  <a:noFill/>
                </a:ln>
                <a:solidFill>
                  <a:srgbClr val="0070C0"/>
                </a:solidFill>
                <a:effectLst/>
                <a:uLnTx/>
                <a:uFillTx/>
                <a:latin typeface="Arial" panose="020B0604020202020204" pitchFamily="34" charset="0"/>
                <a:ea typeface="+mn-ea"/>
                <a:cs typeface="+mn-cs"/>
              </a:rPr>
              <a:t> + P</a:t>
            </a:r>
            <a:r>
              <a:rPr kumimoji="0" lang="en-US" sz="2400" b="1" i="0" u="none" strike="noStrike" kern="1200" cap="none" spc="0" normalizeH="0" baseline="-25000" noProof="0" dirty="0">
                <a:ln>
                  <a:noFill/>
                </a:ln>
                <a:solidFill>
                  <a:srgbClr val="0070C0"/>
                </a:solidFill>
                <a:effectLst/>
                <a:uLnTx/>
                <a:uFillTx/>
                <a:latin typeface="Arial" panose="020B0604020202020204" pitchFamily="34" charset="0"/>
                <a:ea typeface="+mn-ea"/>
                <a:cs typeface="+mn-cs"/>
              </a:rPr>
              <a:t>2</a:t>
            </a:r>
            <a:endParaRPr kumimoji="0" lang="en-US" sz="2400" b="1" i="0" u="none" strike="noStrike" kern="1200" cap="none" spc="0" normalizeH="0" baseline="0" noProof="0" dirty="0">
              <a:ln>
                <a:noFill/>
              </a:ln>
              <a:solidFill>
                <a:srgbClr val="0070C0"/>
              </a:solidFill>
              <a:effectLst/>
              <a:uLnTx/>
              <a:uFillTx/>
              <a:latin typeface="Arial"/>
              <a:ea typeface="+mn-ea"/>
              <a:cs typeface="+mn-cs"/>
            </a:endParaRPr>
          </a:p>
        </p:txBody>
      </p:sp>
      <p:sp>
        <p:nvSpPr>
          <p:cNvPr id="16" name="TextBox 15" descr="n88 zalo Sel Nghieu"/>
          <p:cNvSpPr txBox="1"/>
          <p:nvPr/>
        </p:nvSpPr>
        <p:spPr>
          <a:xfrm>
            <a:off x="329640" y="1469396"/>
            <a:ext cx="5431080" cy="523220"/>
          </a:xfrm>
          <a:prstGeom prst="rect">
            <a:avLst/>
          </a:prstGeom>
          <a:solidFill>
            <a:schemeClr val="accent3">
              <a:lumMod val="40000"/>
              <a:lumOff val="60000"/>
            </a:schemeClr>
          </a:solidFill>
        </p:spPr>
        <p:txBody>
          <a:bodyPr wrap="square" rtlCol="0">
            <a:spAutoFit/>
          </a:bodyPr>
          <a:lstStyle>
            <a:defPPr>
              <a:defRPr lang="en-US"/>
            </a:defPPr>
            <a:lvl1pPr lvl="0" algn="just">
              <a:defRPr sz="2800" b="1">
                <a:solidFill>
                  <a:schemeClr val="bg2">
                    <a:lumMod val="10000"/>
                  </a:schemeClr>
                </a:solidFil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AF2DD">
                    <a:lumMod val="10000"/>
                  </a:srgbClr>
                </a:solidFill>
                <a:effectLst/>
                <a:uLnTx/>
                <a:uFillTx/>
                <a:latin typeface="Arial"/>
                <a:ea typeface="+mn-ea"/>
                <a:cs typeface="+mn-cs"/>
              </a:rPr>
              <a:t>2. </a:t>
            </a:r>
            <a:r>
              <a:rPr kumimoji="0" lang="en-US" sz="2800" b="1" i="0" u="none" strike="noStrike" kern="1200" cap="none" spc="0" normalizeH="0" baseline="0" noProof="0" dirty="0" err="1">
                <a:ln>
                  <a:noFill/>
                </a:ln>
                <a:solidFill>
                  <a:srgbClr val="FAF2DD">
                    <a:lumMod val="10000"/>
                  </a:srgbClr>
                </a:solidFill>
                <a:effectLst/>
                <a:uLnTx/>
                <a:uFillTx/>
                <a:latin typeface="Arial"/>
                <a:ea typeface="+mn-ea"/>
                <a:cs typeface="+mn-cs"/>
              </a:rPr>
              <a:t>Phương</a:t>
            </a:r>
            <a:r>
              <a:rPr kumimoji="0" lang="en-US" sz="2800" b="1" i="0" u="none" strike="noStrike" kern="1200" cap="none" spc="0" normalizeH="0" baseline="0" noProof="0" dirty="0">
                <a:ln>
                  <a:noFill/>
                </a:ln>
                <a:solidFill>
                  <a:srgbClr val="FAF2DD">
                    <a:lumMod val="10000"/>
                  </a:srgbClr>
                </a:solidFill>
                <a:effectLst/>
                <a:uLnTx/>
                <a:uFillTx/>
                <a:latin typeface="Arial"/>
                <a:ea typeface="+mn-ea"/>
                <a:cs typeface="+mn-cs"/>
              </a:rPr>
              <a:t> </a:t>
            </a:r>
            <a:r>
              <a:rPr kumimoji="0" lang="en-US" sz="2800" b="1" i="0" u="none" strike="noStrike" kern="1200" cap="none" spc="0" normalizeH="0" baseline="0" noProof="0" dirty="0" err="1">
                <a:ln>
                  <a:noFill/>
                </a:ln>
                <a:solidFill>
                  <a:srgbClr val="FAF2DD">
                    <a:lumMod val="10000"/>
                  </a:srgbClr>
                </a:solidFill>
                <a:effectLst/>
                <a:uLnTx/>
                <a:uFillTx/>
                <a:latin typeface="Arial"/>
                <a:ea typeface="+mn-ea"/>
                <a:cs typeface="+mn-cs"/>
              </a:rPr>
              <a:t>án</a:t>
            </a:r>
            <a:r>
              <a:rPr kumimoji="0" lang="en-US" sz="2800" b="1" i="0" u="none" strike="noStrike" kern="1200" cap="none" spc="0" normalizeH="0" baseline="0" noProof="0" dirty="0">
                <a:ln>
                  <a:noFill/>
                </a:ln>
                <a:solidFill>
                  <a:srgbClr val="FAF2DD">
                    <a:lumMod val="10000"/>
                  </a:srgbClr>
                </a:solidFill>
                <a:effectLst/>
                <a:uLnTx/>
                <a:uFillTx/>
                <a:latin typeface="Arial"/>
                <a:ea typeface="+mn-ea"/>
                <a:cs typeface="+mn-cs"/>
              </a:rPr>
              <a:t> </a:t>
            </a:r>
            <a:r>
              <a:rPr kumimoji="0" lang="en-US" sz="2800" b="1" i="0" u="none" strike="noStrike" kern="1200" cap="none" spc="0" normalizeH="0" baseline="0" noProof="0" dirty="0" err="1">
                <a:ln>
                  <a:noFill/>
                </a:ln>
                <a:solidFill>
                  <a:srgbClr val="FAF2DD">
                    <a:lumMod val="10000"/>
                  </a:srgbClr>
                </a:solidFill>
                <a:effectLst/>
                <a:uLnTx/>
                <a:uFillTx/>
                <a:latin typeface="Arial"/>
                <a:ea typeface="+mn-ea"/>
                <a:cs typeface="+mn-cs"/>
              </a:rPr>
              <a:t>thí</a:t>
            </a:r>
            <a:r>
              <a:rPr kumimoji="0" lang="en-US" sz="2800" b="1" i="0" u="none" strike="noStrike" kern="1200" cap="none" spc="0" normalizeH="0" baseline="0" noProof="0" dirty="0">
                <a:ln>
                  <a:noFill/>
                </a:ln>
                <a:solidFill>
                  <a:srgbClr val="FAF2DD">
                    <a:lumMod val="10000"/>
                  </a:srgbClr>
                </a:solidFill>
                <a:effectLst/>
                <a:uLnTx/>
                <a:uFillTx/>
                <a:latin typeface="Arial"/>
                <a:ea typeface="+mn-ea"/>
                <a:cs typeface="+mn-cs"/>
              </a:rPr>
              <a:t> </a:t>
            </a:r>
            <a:r>
              <a:rPr kumimoji="0" lang="en-US" sz="2800" b="1" i="0" u="none" strike="noStrike" kern="1200" cap="none" spc="0" normalizeH="0" baseline="0" noProof="0" dirty="0" err="1">
                <a:ln>
                  <a:noFill/>
                </a:ln>
                <a:solidFill>
                  <a:srgbClr val="FAF2DD">
                    <a:lumMod val="10000"/>
                  </a:srgbClr>
                </a:solidFill>
                <a:effectLst/>
                <a:uLnTx/>
                <a:uFillTx/>
                <a:latin typeface="Arial"/>
                <a:ea typeface="+mn-ea"/>
                <a:cs typeface="+mn-cs"/>
              </a:rPr>
              <a:t>nghiệm</a:t>
            </a:r>
            <a:r>
              <a:rPr kumimoji="0" lang="en-US" sz="2800" b="1" i="0" u="none" strike="noStrike" kern="1200" cap="none" spc="0" normalizeH="0" baseline="0" noProof="0" dirty="0">
                <a:ln>
                  <a:noFill/>
                </a:ln>
                <a:solidFill>
                  <a:srgbClr val="FAF2DD">
                    <a:lumMod val="10000"/>
                  </a:srgbClr>
                </a:solidFill>
                <a:effectLst/>
                <a:uLnTx/>
                <a:uFillTx/>
                <a:latin typeface="Arial"/>
                <a:ea typeface="+mn-ea"/>
                <a:cs typeface="+mn-cs"/>
              </a:rPr>
              <a:t> </a:t>
            </a:r>
            <a:r>
              <a:rPr kumimoji="0" lang="en-US" sz="2800" b="1" i="0" u="none" strike="noStrike" kern="1200" cap="none" spc="0" normalizeH="0" baseline="0" noProof="0" dirty="0" err="1">
                <a:ln>
                  <a:noFill/>
                </a:ln>
                <a:solidFill>
                  <a:srgbClr val="FAF2DD">
                    <a:lumMod val="10000"/>
                  </a:srgbClr>
                </a:solidFill>
                <a:effectLst/>
                <a:uLnTx/>
                <a:uFillTx/>
                <a:latin typeface="Arial"/>
                <a:ea typeface="+mn-ea"/>
                <a:cs typeface="+mn-cs"/>
              </a:rPr>
              <a:t>khác</a:t>
            </a:r>
            <a:endParaRPr kumimoji="0" lang="en-US" sz="2800" b="1" i="0" u="none" strike="noStrike" kern="1200" cap="none" spc="0" normalizeH="0" baseline="0" noProof="0" dirty="0">
              <a:ln>
                <a:noFill/>
              </a:ln>
              <a:solidFill>
                <a:srgbClr val="FAF2DD">
                  <a:lumMod val="10000"/>
                </a:srgbClr>
              </a:solidFill>
              <a:effectLst/>
              <a:uLnTx/>
              <a:uFillTx/>
              <a:latin typeface="Arial"/>
              <a:ea typeface="+mn-ea"/>
              <a:cs typeface="+mn-cs"/>
            </a:endParaRPr>
          </a:p>
        </p:txBody>
      </p:sp>
      <p:pic>
        <p:nvPicPr>
          <p:cNvPr id="6" name="Picture 5" descr="n88 zalo Sel Nghieu"/>
          <p:cNvPicPr>
            <a:picLocks noChangeAspect="1"/>
          </p:cNvPicPr>
          <p:nvPr/>
        </p:nvPicPr>
        <p:blipFill>
          <a:blip r:embed="rId2"/>
          <a:stretch>
            <a:fillRect/>
          </a:stretch>
        </p:blipFill>
        <p:spPr>
          <a:xfrm>
            <a:off x="7036854" y="2321679"/>
            <a:ext cx="2525156" cy="3246629"/>
          </a:xfrm>
          <a:prstGeom prst="rect">
            <a:avLst/>
          </a:prstGeom>
        </p:spPr>
      </p:pic>
      <p:pic>
        <p:nvPicPr>
          <p:cNvPr id="7" name="Picture 6" descr="n88 zalo Sel Nghieu"/>
          <p:cNvPicPr>
            <a:picLocks noChangeAspect="1"/>
          </p:cNvPicPr>
          <p:nvPr/>
        </p:nvPicPr>
        <p:blipFill>
          <a:blip r:embed="rId3"/>
          <a:stretch>
            <a:fillRect/>
          </a:stretch>
        </p:blipFill>
        <p:spPr>
          <a:xfrm>
            <a:off x="9718764" y="2321680"/>
            <a:ext cx="2237967" cy="3246628"/>
          </a:xfrm>
          <a:prstGeom prst="rect">
            <a:avLst/>
          </a:prstGeom>
        </p:spPr>
      </p:pic>
    </p:spTree>
    <p:extLst>
      <p:ext uri="{BB962C8B-B14F-4D97-AF65-F5344CB8AC3E}">
        <p14:creationId xmlns:p14="http://schemas.microsoft.com/office/powerpoint/2010/main" val="288499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par>
                                <p:cTn id="36" presetID="22" presetClass="entr" presetSubtype="8"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2" grpId="0" animBg="1"/>
      <p:bldP spid="28"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Rectangle 7" descr="n88 zalo Sel Nghieu"/>
          <p:cNvSpPr/>
          <p:nvPr/>
        </p:nvSpPr>
        <p:spPr>
          <a:xfrm>
            <a:off x="2991394" y="140163"/>
            <a:ext cx="8606095" cy="1440442"/>
          </a:xfrm>
          <a:prstGeom prst="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4000" b="1" dirty="0">
                <a:solidFill>
                  <a:prstClr val="white"/>
                </a:solidFill>
              </a:rPr>
              <a:t>Phát biểu quy tắc hình bình hành.</a:t>
            </a:r>
            <a:endParaRPr kumimoji="0" lang="en-US" sz="4000" b="1" i="0" u="none" strike="noStrike" kern="1200" cap="none" spc="0" normalizeH="0" baseline="0" noProof="0" dirty="0">
              <a:ln>
                <a:noFill/>
              </a:ln>
              <a:solidFill>
                <a:prstClr val="white"/>
              </a:solidFill>
              <a:effectLst/>
              <a:uLnTx/>
              <a:uFillTx/>
              <a:latin typeface="Calibri" panose="020F0502020204030204"/>
            </a:endParaRPr>
          </a:p>
        </p:txBody>
      </p:sp>
      <p:pic>
        <p:nvPicPr>
          <p:cNvPr id="4" name="Picture 3" descr="n88 zalo Sel Nghieu">
            <a:hlinkClick r:id="rId3" action="ppaction://hlinksldjump"/>
            <a:extLst>
              <a:ext uri="{FF2B5EF4-FFF2-40B4-BE49-F238E27FC236}">
                <a16:creationId xmlns:a16="http://schemas.microsoft.com/office/drawing/2014/main" id="{2752541A-CCD0-44E9-A966-4E4DB58C943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flipH="1">
            <a:off x="-403995" y="3322960"/>
            <a:ext cx="4202514" cy="3592190"/>
          </a:xfrm>
          <a:prstGeom prst="rect">
            <a:avLst/>
          </a:prstGeom>
        </p:spPr>
      </p:pic>
    </p:spTree>
    <p:extLst>
      <p:ext uri="{BB962C8B-B14F-4D97-AF65-F5344CB8AC3E}">
        <p14:creationId xmlns:p14="http://schemas.microsoft.com/office/powerpoint/2010/main" val="128883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Rectangle 7" descr="n88 zalo Sel Nghieu"/>
          <p:cNvSpPr/>
          <p:nvPr/>
        </p:nvSpPr>
        <p:spPr>
          <a:xfrm>
            <a:off x="3798519" y="143691"/>
            <a:ext cx="7563394" cy="1410789"/>
          </a:xfrm>
          <a:prstGeom prst="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4000" b="1" dirty="0">
                <a:solidFill>
                  <a:prstClr val="white"/>
                </a:solidFill>
              </a:rPr>
              <a:t>Nêu định nghĩa và viết biểu thức momen lực.</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n88 zalo Sel Nghieu">
            <a:hlinkClick r:id="rId3" action="ppaction://hlinksldjump"/>
            <a:extLst>
              <a:ext uri="{FF2B5EF4-FFF2-40B4-BE49-F238E27FC236}">
                <a16:creationId xmlns:a16="http://schemas.microsoft.com/office/drawing/2014/main" id="{2752541A-CCD0-44E9-A966-4E4DB58C943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flipH="1">
            <a:off x="-403995" y="3322960"/>
            <a:ext cx="4202514" cy="3592190"/>
          </a:xfrm>
          <a:prstGeom prst="rect">
            <a:avLst/>
          </a:prstGeom>
        </p:spPr>
      </p:pic>
    </p:spTree>
    <p:extLst>
      <p:ext uri="{BB962C8B-B14F-4D97-AF65-F5344CB8AC3E}">
        <p14:creationId xmlns:p14="http://schemas.microsoft.com/office/powerpoint/2010/main" val="393393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Rectangle 7" descr="n88 zalo Sel Nghieu"/>
          <p:cNvSpPr/>
          <p:nvPr/>
        </p:nvSpPr>
        <p:spPr>
          <a:xfrm>
            <a:off x="783772" y="209006"/>
            <a:ext cx="10829108" cy="1737360"/>
          </a:xfrm>
          <a:prstGeom prst="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4000" b="1" dirty="0">
                <a:solidFill>
                  <a:prstClr val="white"/>
                </a:solidFill>
              </a:rPr>
              <a:t>Trình bày điều kiện cân bằng của một vật có trục quay cố định (quy tắc momen lực)</a:t>
            </a:r>
            <a:endParaRPr kumimoji="0" lang="en-US" sz="4000" b="1" i="0" u="none" strike="noStrike" kern="1200" cap="none" spc="0" normalizeH="0" baseline="0" noProof="0" dirty="0">
              <a:ln>
                <a:noFill/>
              </a:ln>
              <a:solidFill>
                <a:prstClr val="white"/>
              </a:solidFill>
              <a:effectLst/>
              <a:uLnTx/>
              <a:uFillTx/>
              <a:latin typeface="Calibri" panose="020F0502020204030204"/>
            </a:endParaRPr>
          </a:p>
        </p:txBody>
      </p:sp>
      <p:pic>
        <p:nvPicPr>
          <p:cNvPr id="4" name="Picture 3" descr="n88 zalo Sel Nghieu">
            <a:hlinkClick r:id="rId3" action="ppaction://hlinksldjump"/>
            <a:extLst>
              <a:ext uri="{FF2B5EF4-FFF2-40B4-BE49-F238E27FC236}">
                <a16:creationId xmlns:a16="http://schemas.microsoft.com/office/drawing/2014/main" id="{2752541A-CCD0-44E9-A966-4E4DB58C943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flipH="1">
            <a:off x="-403995" y="3322960"/>
            <a:ext cx="4202514" cy="3592190"/>
          </a:xfrm>
          <a:prstGeom prst="rect">
            <a:avLst/>
          </a:prstGeom>
        </p:spPr>
      </p:pic>
    </p:spTree>
    <p:extLst>
      <p:ext uri="{BB962C8B-B14F-4D97-AF65-F5344CB8AC3E}">
        <p14:creationId xmlns:p14="http://schemas.microsoft.com/office/powerpoint/2010/main" val="11691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ounded Rectangle 10" descr="n88 zalo Sel Nghieu"/>
              <p:cNvSpPr/>
              <p:nvPr/>
            </p:nvSpPr>
            <p:spPr>
              <a:xfrm>
                <a:off x="296973" y="1021976"/>
                <a:ext cx="11537604" cy="4867835"/>
              </a:xfrm>
              <a:prstGeom prst="roundRect">
                <a:avLst>
                  <a:gd name="adj" fmla="val 8025"/>
                </a:avLst>
              </a:prstGeom>
              <a:solidFill>
                <a:srgbClr val="FFFFFF"/>
              </a:solid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en-US" sz="6000" b="1" dirty="0">
                    <a:solidFill>
                      <a:srgbClr val="0070C0"/>
                    </a:solidFill>
                    <a:latin typeface="Times New Roman" panose="02020603050405020304" pitchFamily="18" charset="0"/>
                    <a:ea typeface="Times New Roman" panose="02020603050405020304" pitchFamily="18" charset="0"/>
                  </a:rPr>
                  <a:t>Hai </a:t>
                </a:r>
                <a:r>
                  <a:rPr lang="en-US" sz="6000" b="1" dirty="0" err="1">
                    <a:solidFill>
                      <a:srgbClr val="0070C0"/>
                    </a:solidFill>
                    <a:latin typeface="Times New Roman" panose="02020603050405020304" pitchFamily="18" charset="0"/>
                    <a:ea typeface="Times New Roman" panose="02020603050405020304" pitchFamily="18" charset="0"/>
                  </a:rPr>
                  <a:t>lực</a:t>
                </a:r>
                <a:r>
                  <a:rPr lang="en-US" sz="6000" b="1" dirty="0">
                    <a:solidFill>
                      <a:srgbClr val="0070C0"/>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6000" b="1" i="1">
                            <a:solidFill>
                              <a:srgbClr val="0070C0"/>
                            </a:solidFill>
                            <a:effectLst/>
                            <a:latin typeface="Cambria Math" panose="02040503050406030204" pitchFamily="18" charset="0"/>
                            <a:ea typeface="Times New Roman" panose="02020603050405020304" pitchFamily="18" charset="0"/>
                          </a:rPr>
                        </m:ctrlPr>
                      </m:sSubPr>
                      <m:e>
                        <m:acc>
                          <m:accPr>
                            <m:chr m:val="⃗"/>
                            <m:ctrlPr>
                              <a:rPr lang="en-US" sz="6000" b="1" i="1">
                                <a:solidFill>
                                  <a:srgbClr val="0070C0"/>
                                </a:solidFill>
                                <a:effectLst/>
                                <a:latin typeface="Cambria Math" panose="02040503050406030204" pitchFamily="18" charset="0"/>
                                <a:ea typeface="Times New Roman" panose="02020603050405020304" pitchFamily="18" charset="0"/>
                              </a:rPr>
                            </m:ctrlPr>
                          </m:accPr>
                          <m:e>
                            <m:r>
                              <a:rPr lang="en-US" sz="6000" b="1" i="1">
                                <a:solidFill>
                                  <a:srgbClr val="0070C0"/>
                                </a:solidFill>
                                <a:effectLst/>
                                <a:latin typeface="Cambria Math" panose="02040503050406030204" pitchFamily="18" charset="0"/>
                                <a:ea typeface="Times New Roman" panose="02020603050405020304" pitchFamily="18" charset="0"/>
                              </a:rPr>
                              <m:t>𝑭</m:t>
                            </m:r>
                          </m:e>
                        </m:acc>
                      </m:e>
                      <m:sub>
                        <m:r>
                          <a:rPr lang="en-US" sz="6000" b="1" i="1">
                            <a:solidFill>
                              <a:srgbClr val="0070C0"/>
                            </a:solidFill>
                            <a:effectLst/>
                            <a:latin typeface="Cambria Math" panose="02040503050406030204" pitchFamily="18" charset="0"/>
                            <a:ea typeface="Times New Roman" panose="02020603050405020304" pitchFamily="18" charset="0"/>
                          </a:rPr>
                          <m:t>𝟏</m:t>
                        </m:r>
                      </m:sub>
                    </m:sSub>
                  </m:oMath>
                </a14:m>
                <a:r>
                  <a:rPr lang="en-US" sz="6000" b="1" dirty="0">
                    <a:solidFill>
                      <a:srgbClr val="0070C0"/>
                    </a:solidFill>
                    <a:effectLst/>
                    <a:latin typeface="Times New Roman" panose="02020603050405020304" pitchFamily="18" charset="0"/>
                    <a:ea typeface="Times New Roman" panose="02020603050405020304" pitchFamily="18" charset="0"/>
                  </a:rPr>
                  <a:t> , </a:t>
                </a:r>
                <a14:m>
                  <m:oMath xmlns:m="http://schemas.openxmlformats.org/officeDocument/2006/math">
                    <m:sSub>
                      <m:sSubPr>
                        <m:ctrlPr>
                          <a:rPr lang="en-US" sz="6000" b="1" i="1">
                            <a:solidFill>
                              <a:srgbClr val="0070C0"/>
                            </a:solidFill>
                            <a:effectLst/>
                            <a:latin typeface="Cambria Math" panose="02040503050406030204" pitchFamily="18" charset="0"/>
                            <a:ea typeface="Times New Roman" panose="02020603050405020304" pitchFamily="18" charset="0"/>
                          </a:rPr>
                        </m:ctrlPr>
                      </m:sSubPr>
                      <m:e>
                        <m:acc>
                          <m:accPr>
                            <m:chr m:val="⃗"/>
                            <m:ctrlPr>
                              <a:rPr lang="en-US" sz="6000" b="1" i="1">
                                <a:solidFill>
                                  <a:srgbClr val="0070C0"/>
                                </a:solidFill>
                                <a:effectLst/>
                                <a:latin typeface="Cambria Math" panose="02040503050406030204" pitchFamily="18" charset="0"/>
                                <a:ea typeface="Times New Roman" panose="02020603050405020304" pitchFamily="18" charset="0"/>
                              </a:rPr>
                            </m:ctrlPr>
                          </m:accPr>
                          <m:e>
                            <m:r>
                              <a:rPr lang="en-US" sz="6000" b="1" i="1">
                                <a:solidFill>
                                  <a:srgbClr val="0070C0"/>
                                </a:solidFill>
                                <a:effectLst/>
                                <a:latin typeface="Cambria Math" panose="02040503050406030204" pitchFamily="18" charset="0"/>
                                <a:ea typeface="Times New Roman" panose="02020603050405020304" pitchFamily="18" charset="0"/>
                              </a:rPr>
                              <m:t>𝑭</m:t>
                            </m:r>
                          </m:e>
                        </m:acc>
                      </m:e>
                      <m:sub>
                        <m:r>
                          <a:rPr lang="en-US" sz="6000" b="1" i="1">
                            <a:solidFill>
                              <a:srgbClr val="0070C0"/>
                            </a:solidFill>
                            <a:effectLst/>
                            <a:latin typeface="Cambria Math" panose="02040503050406030204" pitchFamily="18" charset="0"/>
                            <a:ea typeface="Times New Roman" panose="02020603050405020304" pitchFamily="18" charset="0"/>
                          </a:rPr>
                          <m:t>𝟐</m:t>
                        </m:r>
                      </m:sub>
                    </m:sSub>
                  </m:oMath>
                </a14:m>
                <a:r>
                  <a:rPr lang="en-US" sz="6000" b="1" dirty="0">
                    <a:solidFill>
                      <a:srgbClr val="0070C0"/>
                    </a:solidFill>
                    <a:effectLst/>
                    <a:latin typeface="Times New Roman" panose="02020603050405020304" pitchFamily="18" charset="0"/>
                    <a:ea typeface="Times New Roman" panose="02020603050405020304" pitchFamily="18" charset="0"/>
                  </a:rPr>
                  <a:t> , </a:t>
                </a:r>
                <a:r>
                  <a:rPr lang="en-US" sz="6000" b="1" dirty="0" err="1">
                    <a:solidFill>
                      <a:srgbClr val="0070C0"/>
                    </a:solidFill>
                    <a:effectLst/>
                    <a:latin typeface="Times New Roman" panose="02020603050405020304" pitchFamily="18" charset="0"/>
                    <a:ea typeface="Times New Roman" panose="02020603050405020304" pitchFamily="18" charset="0"/>
                  </a:rPr>
                  <a:t>tác</a:t>
                </a:r>
                <a:r>
                  <a:rPr lang="en-US" sz="6000" b="1" dirty="0">
                    <a:solidFill>
                      <a:srgbClr val="0070C0"/>
                    </a:solidFill>
                    <a:effectLst/>
                    <a:latin typeface="Times New Roman" panose="02020603050405020304" pitchFamily="18" charset="0"/>
                    <a:ea typeface="Times New Roman" panose="02020603050405020304" pitchFamily="18" charset="0"/>
                  </a:rPr>
                  <a:t> </a:t>
                </a:r>
                <a:r>
                  <a:rPr lang="en-US" sz="6000" b="1" dirty="0" err="1">
                    <a:solidFill>
                      <a:srgbClr val="0070C0"/>
                    </a:solidFill>
                    <a:effectLst/>
                    <a:latin typeface="Times New Roman" panose="02020603050405020304" pitchFamily="18" charset="0"/>
                    <a:ea typeface="Times New Roman" panose="02020603050405020304" pitchFamily="18" charset="0"/>
                  </a:rPr>
                  <a:t>dụng</a:t>
                </a:r>
                <a:r>
                  <a:rPr lang="en-US" sz="6000" b="1" dirty="0">
                    <a:solidFill>
                      <a:srgbClr val="0070C0"/>
                    </a:solidFill>
                    <a:effectLst/>
                    <a:latin typeface="Times New Roman" panose="02020603050405020304" pitchFamily="18" charset="0"/>
                    <a:ea typeface="Times New Roman" panose="02020603050405020304" pitchFamily="18" charset="0"/>
                  </a:rPr>
                  <a:t> </a:t>
                </a:r>
                <a:r>
                  <a:rPr lang="en-US" sz="6000" b="1" dirty="0" err="1">
                    <a:solidFill>
                      <a:srgbClr val="0070C0"/>
                    </a:solidFill>
                    <a:effectLst/>
                    <a:latin typeface="Times New Roman" panose="02020603050405020304" pitchFamily="18" charset="0"/>
                    <a:ea typeface="Times New Roman" panose="02020603050405020304" pitchFamily="18" charset="0"/>
                  </a:rPr>
                  <a:t>lên</a:t>
                </a:r>
                <a:r>
                  <a:rPr lang="en-US" sz="6000" b="1" dirty="0">
                    <a:solidFill>
                      <a:srgbClr val="0070C0"/>
                    </a:solidFill>
                    <a:effectLst/>
                    <a:latin typeface="Times New Roman" panose="02020603050405020304" pitchFamily="18" charset="0"/>
                    <a:ea typeface="Times New Roman" panose="02020603050405020304" pitchFamily="18" charset="0"/>
                  </a:rPr>
                  <a:t> </a:t>
                </a:r>
                <a:r>
                  <a:rPr lang="en-US" sz="6000" b="1" dirty="0" err="1">
                    <a:solidFill>
                      <a:srgbClr val="0070C0"/>
                    </a:solidFill>
                    <a:effectLst/>
                    <a:latin typeface="Times New Roman" panose="02020603050405020304" pitchFamily="18" charset="0"/>
                    <a:ea typeface="Times New Roman" panose="02020603050405020304" pitchFamily="18" charset="0"/>
                  </a:rPr>
                  <a:t>một</a:t>
                </a:r>
                <a:r>
                  <a:rPr lang="en-US" sz="6000" b="1" dirty="0">
                    <a:solidFill>
                      <a:srgbClr val="0070C0"/>
                    </a:solidFill>
                    <a:effectLst/>
                    <a:latin typeface="Times New Roman" panose="02020603050405020304" pitchFamily="18" charset="0"/>
                    <a:ea typeface="Times New Roman" panose="02020603050405020304" pitchFamily="18" charset="0"/>
                  </a:rPr>
                  <a:t> </a:t>
                </a:r>
                <a:r>
                  <a:rPr lang="en-US" sz="6000" b="1" dirty="0" err="1">
                    <a:solidFill>
                      <a:srgbClr val="0070C0"/>
                    </a:solidFill>
                    <a:effectLst/>
                    <a:latin typeface="Times New Roman" panose="02020603050405020304" pitchFamily="18" charset="0"/>
                    <a:ea typeface="Times New Roman" panose="02020603050405020304" pitchFamily="18" charset="0"/>
                  </a:rPr>
                  <a:t>vật</a:t>
                </a:r>
                <a:r>
                  <a:rPr lang="en-US" sz="6000" b="1" dirty="0">
                    <a:solidFill>
                      <a:srgbClr val="0070C0"/>
                    </a:solidFill>
                    <a:effectLst/>
                    <a:latin typeface="Times New Roman" panose="02020603050405020304" pitchFamily="18" charset="0"/>
                    <a:ea typeface="Times New Roman" panose="02020603050405020304" pitchFamily="18" charset="0"/>
                  </a:rPr>
                  <a:t>, </a:t>
                </a:r>
                <a:r>
                  <a:rPr lang="en-US" sz="6000" b="1" dirty="0" err="1">
                    <a:solidFill>
                      <a:srgbClr val="0070C0"/>
                    </a:solidFill>
                    <a:effectLst/>
                    <a:latin typeface="Times New Roman" panose="02020603050405020304" pitchFamily="18" charset="0"/>
                    <a:ea typeface="Times New Roman" panose="02020603050405020304" pitchFamily="18" charset="0"/>
                  </a:rPr>
                  <a:t>làm</a:t>
                </a:r>
                <a:r>
                  <a:rPr lang="en-US" sz="6000" b="1" dirty="0">
                    <a:solidFill>
                      <a:srgbClr val="0070C0"/>
                    </a:solidFill>
                    <a:effectLst/>
                    <a:latin typeface="Times New Roman" panose="02020603050405020304" pitchFamily="18" charset="0"/>
                    <a:ea typeface="Times New Roman" panose="02020603050405020304" pitchFamily="18" charset="0"/>
                  </a:rPr>
                  <a:t> </a:t>
                </a:r>
                <a:r>
                  <a:rPr lang="en-US" sz="6000" b="1" dirty="0" err="1">
                    <a:solidFill>
                      <a:srgbClr val="0070C0"/>
                    </a:solidFill>
                    <a:effectLst/>
                    <a:latin typeface="Times New Roman" panose="02020603050405020304" pitchFamily="18" charset="0"/>
                    <a:ea typeface="Times New Roman" panose="02020603050405020304" pitchFamily="18" charset="0"/>
                  </a:rPr>
                  <a:t>thế</a:t>
                </a:r>
                <a:r>
                  <a:rPr lang="en-US" sz="6000" b="1" dirty="0">
                    <a:solidFill>
                      <a:srgbClr val="0070C0"/>
                    </a:solidFill>
                    <a:effectLst/>
                    <a:latin typeface="Times New Roman" panose="02020603050405020304" pitchFamily="18" charset="0"/>
                    <a:ea typeface="Times New Roman" panose="02020603050405020304" pitchFamily="18" charset="0"/>
                  </a:rPr>
                  <a:t> </a:t>
                </a:r>
                <a:r>
                  <a:rPr lang="en-US" sz="6000" b="1" dirty="0" err="1">
                    <a:solidFill>
                      <a:srgbClr val="0070C0"/>
                    </a:solidFill>
                    <a:effectLst/>
                    <a:latin typeface="Times New Roman" panose="02020603050405020304" pitchFamily="18" charset="0"/>
                    <a:ea typeface="Times New Roman" panose="02020603050405020304" pitchFamily="18" charset="0"/>
                  </a:rPr>
                  <a:t>nào</a:t>
                </a:r>
                <a:r>
                  <a:rPr lang="en-US" sz="6000" b="1" dirty="0">
                    <a:solidFill>
                      <a:srgbClr val="0070C0"/>
                    </a:solidFill>
                    <a:effectLst/>
                    <a:latin typeface="Times New Roman" panose="02020603050405020304" pitchFamily="18" charset="0"/>
                    <a:ea typeface="Times New Roman" panose="02020603050405020304" pitchFamily="18" charset="0"/>
                  </a:rPr>
                  <a:t> </a:t>
                </a:r>
                <a:r>
                  <a:rPr lang="en-US" sz="6000" b="1" dirty="0" err="1">
                    <a:solidFill>
                      <a:srgbClr val="0070C0"/>
                    </a:solidFill>
                    <a:effectLst/>
                    <a:latin typeface="Times New Roman" panose="02020603050405020304" pitchFamily="18" charset="0"/>
                    <a:ea typeface="Times New Roman" panose="02020603050405020304" pitchFamily="18" charset="0"/>
                  </a:rPr>
                  <a:t>để</a:t>
                </a:r>
                <a:r>
                  <a:rPr lang="en-US" sz="6000" b="1" dirty="0">
                    <a:solidFill>
                      <a:srgbClr val="0070C0"/>
                    </a:solidFill>
                    <a:effectLst/>
                    <a:latin typeface="Times New Roman" panose="02020603050405020304" pitchFamily="18" charset="0"/>
                    <a:ea typeface="Times New Roman" panose="02020603050405020304" pitchFamily="18" charset="0"/>
                  </a:rPr>
                  <a:t> </a:t>
                </a:r>
                <a:r>
                  <a:rPr lang="en-US" sz="6000" b="1" dirty="0" err="1">
                    <a:solidFill>
                      <a:srgbClr val="0070C0"/>
                    </a:solidFill>
                    <a:effectLst/>
                    <a:latin typeface="Times New Roman" panose="02020603050405020304" pitchFamily="18" charset="0"/>
                    <a:ea typeface="Times New Roman" panose="02020603050405020304" pitchFamily="18" charset="0"/>
                  </a:rPr>
                  <a:t>xác</a:t>
                </a:r>
                <a:r>
                  <a:rPr lang="en-US" sz="6000" b="1" dirty="0">
                    <a:solidFill>
                      <a:srgbClr val="0070C0"/>
                    </a:solidFill>
                    <a:effectLst/>
                    <a:latin typeface="Times New Roman" panose="02020603050405020304" pitchFamily="18" charset="0"/>
                    <a:ea typeface="Times New Roman" panose="02020603050405020304" pitchFamily="18" charset="0"/>
                  </a:rPr>
                  <a:t> </a:t>
                </a:r>
                <a:r>
                  <a:rPr lang="en-US" sz="6000" b="1" dirty="0" err="1">
                    <a:solidFill>
                      <a:srgbClr val="0070C0"/>
                    </a:solidFill>
                    <a:effectLst/>
                    <a:latin typeface="Times New Roman" panose="02020603050405020304" pitchFamily="18" charset="0"/>
                    <a:ea typeface="Times New Roman" panose="02020603050405020304" pitchFamily="18" charset="0"/>
                  </a:rPr>
                  <a:t>định</a:t>
                </a:r>
                <a:r>
                  <a:rPr lang="en-US" sz="6000" b="1" dirty="0">
                    <a:solidFill>
                      <a:srgbClr val="0070C0"/>
                    </a:solidFill>
                    <a:effectLst/>
                    <a:latin typeface="Times New Roman" panose="02020603050405020304" pitchFamily="18" charset="0"/>
                    <a:ea typeface="Times New Roman" panose="02020603050405020304" pitchFamily="18" charset="0"/>
                  </a:rPr>
                  <a:t> </a:t>
                </a:r>
                <a:r>
                  <a:rPr lang="en-US" sz="6000" b="1" dirty="0" err="1">
                    <a:solidFill>
                      <a:srgbClr val="0070C0"/>
                    </a:solidFill>
                    <a:effectLst/>
                    <a:latin typeface="Times New Roman" panose="02020603050405020304" pitchFamily="18" charset="0"/>
                    <a:ea typeface="Times New Roman" panose="02020603050405020304" pitchFamily="18" charset="0"/>
                  </a:rPr>
                  <a:t>hợp</a:t>
                </a:r>
                <a:r>
                  <a:rPr lang="en-US" sz="6000" b="1" dirty="0">
                    <a:solidFill>
                      <a:srgbClr val="0070C0"/>
                    </a:solidFill>
                    <a:effectLst/>
                    <a:latin typeface="Times New Roman" panose="02020603050405020304" pitchFamily="18" charset="0"/>
                    <a:ea typeface="Times New Roman" panose="02020603050405020304" pitchFamily="18" charset="0"/>
                  </a:rPr>
                  <a:t> </a:t>
                </a:r>
                <a:r>
                  <a:rPr lang="en-US" sz="6000" b="1" dirty="0" err="1">
                    <a:solidFill>
                      <a:srgbClr val="0070C0"/>
                    </a:solidFill>
                    <a:effectLst/>
                    <a:latin typeface="Times New Roman" panose="02020603050405020304" pitchFamily="18" charset="0"/>
                    <a:ea typeface="Times New Roman" panose="02020603050405020304" pitchFamily="18" charset="0"/>
                  </a:rPr>
                  <a:t>lực</a:t>
                </a:r>
                <a:r>
                  <a:rPr lang="en-US" sz="6000" b="1" dirty="0">
                    <a:solidFill>
                      <a:srgbClr val="0070C0"/>
                    </a:solidFill>
                    <a:effectLst/>
                    <a:latin typeface="Times New Roman" panose="02020603050405020304" pitchFamily="18" charset="0"/>
                    <a:ea typeface="Times New Roman" panose="02020603050405020304" pitchFamily="18" charset="0"/>
                  </a:rPr>
                  <a:t> </a:t>
                </a:r>
                <a:r>
                  <a:rPr lang="en-US" sz="6000" b="1" dirty="0" err="1">
                    <a:solidFill>
                      <a:srgbClr val="0070C0"/>
                    </a:solidFill>
                    <a:effectLst/>
                    <a:latin typeface="Times New Roman" panose="02020603050405020304" pitchFamily="18" charset="0"/>
                    <a:ea typeface="Times New Roman" panose="02020603050405020304" pitchFamily="18" charset="0"/>
                  </a:rPr>
                  <a:t>của</a:t>
                </a:r>
                <a:r>
                  <a:rPr lang="en-US" sz="6000" b="1" dirty="0">
                    <a:solidFill>
                      <a:srgbClr val="0070C0"/>
                    </a:solidFill>
                    <a:effectLst/>
                    <a:latin typeface="Times New Roman" panose="02020603050405020304" pitchFamily="18" charset="0"/>
                    <a:ea typeface="Times New Roman" panose="02020603050405020304" pitchFamily="18" charset="0"/>
                  </a:rPr>
                  <a:t> </a:t>
                </a:r>
                <a:r>
                  <a:rPr lang="en-US" sz="6000" b="1" dirty="0" err="1">
                    <a:solidFill>
                      <a:srgbClr val="0070C0"/>
                    </a:solidFill>
                    <a:effectLst/>
                    <a:latin typeface="Times New Roman" panose="02020603050405020304" pitchFamily="18" charset="0"/>
                    <a:ea typeface="Times New Roman" panose="02020603050405020304" pitchFamily="18" charset="0"/>
                  </a:rPr>
                  <a:t>hai</a:t>
                </a:r>
                <a:r>
                  <a:rPr lang="en-US" sz="6000" b="1" dirty="0">
                    <a:solidFill>
                      <a:srgbClr val="0070C0"/>
                    </a:solidFill>
                    <a:effectLst/>
                    <a:latin typeface="Times New Roman" panose="02020603050405020304" pitchFamily="18" charset="0"/>
                    <a:ea typeface="Times New Roman" panose="02020603050405020304" pitchFamily="18" charset="0"/>
                  </a:rPr>
                  <a:t> </a:t>
                </a:r>
                <a:r>
                  <a:rPr lang="en-US" sz="6000" b="1" dirty="0" err="1">
                    <a:solidFill>
                      <a:srgbClr val="0070C0"/>
                    </a:solidFill>
                    <a:effectLst/>
                    <a:latin typeface="Times New Roman" panose="02020603050405020304" pitchFamily="18" charset="0"/>
                    <a:ea typeface="Times New Roman" panose="02020603050405020304" pitchFamily="18" charset="0"/>
                  </a:rPr>
                  <a:t>lực</a:t>
                </a:r>
                <a:r>
                  <a:rPr lang="en-US" sz="6000" b="1" dirty="0">
                    <a:solidFill>
                      <a:srgbClr val="0070C0"/>
                    </a:solidFill>
                    <a:effectLst/>
                    <a:latin typeface="Times New Roman" panose="02020603050405020304" pitchFamily="18" charset="0"/>
                    <a:ea typeface="Times New Roman" panose="02020603050405020304" pitchFamily="18" charset="0"/>
                  </a:rPr>
                  <a:t> </a:t>
                </a:r>
                <a:r>
                  <a:rPr lang="en-US" sz="6000" b="1" dirty="0" err="1">
                    <a:solidFill>
                      <a:srgbClr val="0070C0"/>
                    </a:solidFill>
                    <a:effectLst/>
                    <a:latin typeface="Times New Roman" panose="02020603050405020304" pitchFamily="18" charset="0"/>
                    <a:ea typeface="Times New Roman" panose="02020603050405020304" pitchFamily="18" charset="0"/>
                  </a:rPr>
                  <a:t>này</a:t>
                </a:r>
                <a:r>
                  <a:rPr lang="en-US" sz="6000" b="1" dirty="0">
                    <a:solidFill>
                      <a:srgbClr val="0070C0"/>
                    </a:solidFill>
                    <a:effectLst/>
                    <a:latin typeface="Times New Roman" panose="02020603050405020304" pitchFamily="18" charset="0"/>
                    <a:ea typeface="Times New Roman" panose="02020603050405020304" pitchFamily="18" charset="0"/>
                  </a:rPr>
                  <a:t> </a:t>
                </a:r>
                <a:r>
                  <a:rPr lang="en-US" sz="6000" b="1" dirty="0" err="1">
                    <a:solidFill>
                      <a:srgbClr val="0070C0"/>
                    </a:solidFill>
                    <a:effectLst/>
                    <a:latin typeface="Times New Roman" panose="02020603050405020304" pitchFamily="18" charset="0"/>
                    <a:ea typeface="Times New Roman" panose="02020603050405020304" pitchFamily="18" charset="0"/>
                  </a:rPr>
                  <a:t>bằng</a:t>
                </a:r>
                <a:r>
                  <a:rPr lang="en-US" sz="6000" b="1" dirty="0">
                    <a:solidFill>
                      <a:srgbClr val="0070C0"/>
                    </a:solidFill>
                    <a:effectLst/>
                    <a:latin typeface="Times New Roman" panose="02020603050405020304" pitchFamily="18" charset="0"/>
                    <a:ea typeface="Times New Roman" panose="02020603050405020304" pitchFamily="18" charset="0"/>
                  </a:rPr>
                  <a:t> </a:t>
                </a:r>
                <a:r>
                  <a:rPr lang="en-US" sz="6000" b="1" dirty="0" err="1">
                    <a:solidFill>
                      <a:srgbClr val="0070C0"/>
                    </a:solidFill>
                    <a:effectLst/>
                    <a:latin typeface="Times New Roman" panose="02020603050405020304" pitchFamily="18" charset="0"/>
                    <a:ea typeface="Times New Roman" panose="02020603050405020304" pitchFamily="18" charset="0"/>
                  </a:rPr>
                  <a:t>dụng</a:t>
                </a:r>
                <a:r>
                  <a:rPr lang="en-US" sz="6000" b="1" dirty="0">
                    <a:solidFill>
                      <a:srgbClr val="0070C0"/>
                    </a:solidFill>
                    <a:effectLst/>
                    <a:latin typeface="Times New Roman" panose="02020603050405020304" pitchFamily="18" charset="0"/>
                    <a:ea typeface="Times New Roman" panose="02020603050405020304" pitchFamily="18" charset="0"/>
                  </a:rPr>
                  <a:t> </a:t>
                </a:r>
                <a:r>
                  <a:rPr lang="en-US" sz="6000" b="1" dirty="0" err="1">
                    <a:solidFill>
                      <a:srgbClr val="0070C0"/>
                    </a:solidFill>
                    <a:effectLst/>
                    <a:latin typeface="Times New Roman" panose="02020603050405020304" pitchFamily="18" charset="0"/>
                    <a:ea typeface="Times New Roman" panose="02020603050405020304" pitchFamily="18" charset="0"/>
                  </a:rPr>
                  <a:t>cụ</a:t>
                </a:r>
                <a:r>
                  <a:rPr lang="en-US" sz="6000" b="1" dirty="0">
                    <a:solidFill>
                      <a:srgbClr val="0070C0"/>
                    </a:solidFill>
                    <a:effectLst/>
                    <a:latin typeface="Times New Roman" panose="02020603050405020304" pitchFamily="18" charset="0"/>
                    <a:ea typeface="Times New Roman" panose="02020603050405020304" pitchFamily="18" charset="0"/>
                  </a:rPr>
                  <a:t> </a:t>
                </a:r>
                <a:r>
                  <a:rPr lang="en-US" sz="6000" b="1" dirty="0" err="1">
                    <a:solidFill>
                      <a:srgbClr val="0070C0"/>
                    </a:solidFill>
                    <a:effectLst/>
                    <a:latin typeface="Times New Roman" panose="02020603050405020304" pitchFamily="18" charset="0"/>
                    <a:ea typeface="Times New Roman" panose="02020603050405020304" pitchFamily="18" charset="0"/>
                  </a:rPr>
                  <a:t>thí</a:t>
                </a:r>
                <a:r>
                  <a:rPr lang="en-US" sz="6000" b="1" dirty="0">
                    <a:solidFill>
                      <a:srgbClr val="0070C0"/>
                    </a:solidFill>
                    <a:effectLst/>
                    <a:latin typeface="Times New Roman" panose="02020603050405020304" pitchFamily="18" charset="0"/>
                    <a:ea typeface="Times New Roman" panose="02020603050405020304" pitchFamily="18" charset="0"/>
                  </a:rPr>
                  <a:t> </a:t>
                </a:r>
                <a:r>
                  <a:rPr lang="en-US" sz="6000" b="1" dirty="0" err="1">
                    <a:solidFill>
                      <a:srgbClr val="0070C0"/>
                    </a:solidFill>
                    <a:effectLst/>
                    <a:latin typeface="Times New Roman" panose="02020603050405020304" pitchFamily="18" charset="0"/>
                    <a:ea typeface="Times New Roman" panose="02020603050405020304" pitchFamily="18" charset="0"/>
                  </a:rPr>
                  <a:t>nghiệm</a:t>
                </a:r>
                <a:r>
                  <a:rPr lang="en-US" sz="6000" b="1" dirty="0">
                    <a:solidFill>
                      <a:srgbClr val="0070C0"/>
                    </a:solidFill>
                    <a:latin typeface="Times New Roman" panose="02020603050405020304" pitchFamily="18" charset="0"/>
                    <a:ea typeface="Times New Roman" panose="02020603050405020304" pitchFamily="18" charset="0"/>
                  </a:rPr>
                  <a:t>?</a:t>
                </a:r>
                <a:endParaRPr lang="en-US" sz="6000" dirty="0">
                  <a:solidFill>
                    <a:srgbClr val="0070C0"/>
                  </a:solidFill>
                  <a:effectLst/>
                  <a:latin typeface="Times New Roman" panose="02020603050405020304" pitchFamily="18" charset="0"/>
                  <a:ea typeface="Times New Roman" panose="02020603050405020304" pitchFamily="18" charset="0"/>
                </a:endParaRPr>
              </a:p>
            </p:txBody>
          </p:sp>
        </mc:Choice>
        <mc:Fallback xmlns="">
          <p:sp>
            <p:nvSpPr>
              <p:cNvPr id="11" name="Rounded Rectangle 10" descr="n88 zalo Sel Nghieu"/>
              <p:cNvSpPr>
                <a:spLocks noRot="1" noChangeAspect="1" noMove="1" noResize="1" noEditPoints="1" noAdjustHandles="1" noChangeArrowheads="1" noChangeShapeType="1" noTextEdit="1"/>
              </p:cNvSpPr>
              <p:nvPr/>
            </p:nvSpPr>
            <p:spPr>
              <a:xfrm>
                <a:off x="296973" y="1021976"/>
                <a:ext cx="11537604" cy="4867835"/>
              </a:xfrm>
              <a:prstGeom prst="roundRect">
                <a:avLst>
                  <a:gd name="adj" fmla="val 8025"/>
                </a:avLst>
              </a:prstGeom>
              <a:blipFill>
                <a:blip r:embed="rId2"/>
                <a:stretch>
                  <a:fillRect l="-842" r="-789" b="-2605"/>
                </a:stretch>
              </a:blipFill>
              <a:ln w="50800">
                <a:solidFill>
                  <a:srgbClr val="FF0000"/>
                </a:solidFill>
                <a:prstDash val="dash"/>
              </a:ln>
            </p:spPr>
            <p:txBody>
              <a:bodyPr/>
              <a:lstStyle/>
              <a:p>
                <a:r>
                  <a:rPr lang="en-US">
                    <a:noFill/>
                  </a:rPr>
                  <a:t> </a:t>
                </a:r>
              </a:p>
            </p:txBody>
          </p:sp>
        </mc:Fallback>
      </mc:AlternateContent>
    </p:spTree>
    <p:extLst>
      <p:ext uri="{BB962C8B-B14F-4D97-AF65-F5344CB8AC3E}">
        <p14:creationId xmlns:p14="http://schemas.microsoft.com/office/powerpoint/2010/main" val="2057810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2" name="TextBox 1" descr="n88 zalo Sel Nghieu">
            <a:extLst>
              <a:ext uri="{FF2B5EF4-FFF2-40B4-BE49-F238E27FC236}">
                <a16:creationId xmlns:a16="http://schemas.microsoft.com/office/drawing/2014/main" id="{EE778A29-C24B-4CFA-9C90-D37534384482}"/>
              </a:ext>
            </a:extLst>
          </p:cNvPr>
          <p:cNvSpPr txBox="1"/>
          <p:nvPr/>
        </p:nvSpPr>
        <p:spPr>
          <a:xfrm>
            <a:off x="457967" y="1083241"/>
            <a:ext cx="113908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a:ea typeface="+mn-ea"/>
                <a:cs typeface="+mn-cs"/>
              </a:rPr>
              <a:t>THỰC</a:t>
            </a:r>
            <a:r>
              <a:rPr kumimoji="0" lang="en-US" sz="6000" b="1" i="0" u="none" strike="noStrike" kern="1200" cap="none" spc="0" normalizeH="0" noProof="0" dirty="0">
                <a:ln>
                  <a:noFill/>
                </a:ln>
                <a:solidFill>
                  <a:srgbClr val="C00000"/>
                </a:solidFill>
                <a:effectLst/>
                <a:uLnTx/>
                <a:uFillTx/>
                <a:latin typeface="Arial"/>
                <a:ea typeface="+mn-ea"/>
                <a:cs typeface="+mn-cs"/>
              </a:rPr>
              <a:t> HÀNH: TỔNG HỢP LỰC</a:t>
            </a:r>
            <a:endParaRPr kumimoji="0" lang="vi-VN" sz="6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4" name="TextBox 3" descr="n88 zalo Sel Nghieu"/>
          <p:cNvSpPr txBox="1"/>
          <p:nvPr/>
        </p:nvSpPr>
        <p:spPr>
          <a:xfrm>
            <a:off x="706928" y="436910"/>
            <a:ext cx="1901801" cy="646331"/>
          </a:xfrm>
          <a:prstGeom prst="rect">
            <a:avLst/>
          </a:prstGeom>
          <a:noFill/>
        </p:spPr>
        <p:txBody>
          <a:bodyPr wrap="square" rtlCol="0">
            <a:spAutoFit/>
          </a:bodyPr>
          <a:lstStyle/>
          <a:p>
            <a:r>
              <a:rPr lang="en-US" sz="3600" b="1" dirty="0">
                <a:solidFill>
                  <a:srgbClr val="00CC00"/>
                </a:solidFill>
              </a:rPr>
              <a:t>BÀI 22</a:t>
            </a:r>
          </a:p>
        </p:txBody>
      </p:sp>
      <p:pic>
        <p:nvPicPr>
          <p:cNvPr id="7" name="Picture 2" descr="n88 zalo Sel Nghi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209" y="2454785"/>
            <a:ext cx="5646743" cy="42350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0" name="Picture 2" descr="n88 zalo Sel Nghie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928" y="2454785"/>
            <a:ext cx="4510531" cy="42350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814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28" descr="n88 zalo Sel Nghieu">
            <a:extLst>
              <a:ext uri="{FF2B5EF4-FFF2-40B4-BE49-F238E27FC236}">
                <a16:creationId xmlns:a16="http://schemas.microsoft.com/office/drawing/2014/main" id="{1E72F060-CD78-40D1-948E-839C63DFB9BC}"/>
              </a:ext>
            </a:extLst>
          </p:cNvPr>
          <p:cNvSpPr/>
          <p:nvPr/>
        </p:nvSpPr>
        <p:spPr>
          <a:xfrm>
            <a:off x="2745238" y="1182005"/>
            <a:ext cx="8458548" cy="1745874"/>
          </a:xfrm>
          <a:prstGeom prst="wedgeRoundRectCallout">
            <a:avLst>
              <a:gd name="adj1" fmla="val -20833"/>
              <a:gd name="adj2" fmla="val 65944"/>
              <a:gd name="adj3" fmla="val 16667"/>
            </a:avLst>
          </a:prstGeom>
          <a:solidFill>
            <a:srgbClr val="FFFFFF"/>
          </a:solidFill>
          <a:ln w="50800" cap="flat" cmpd="sng" algn="ctr">
            <a:solidFill>
              <a:srgbClr val="FF0000"/>
            </a:solidFill>
            <a:prstDash val="sysDash"/>
            <a:miter lim="800000"/>
          </a:ln>
          <a:effectLst/>
        </p:spPr>
        <p:txBody>
          <a:bodyPr rtlCol="0" anchor="ctr"/>
          <a:lstStyle/>
          <a:p>
            <a:pPr lvl="0" algn="just">
              <a:lnSpc>
                <a:spcPct val="115000"/>
              </a:lnSpc>
              <a:defRPr/>
            </a:pPr>
            <a:r>
              <a:rPr lang="en-US" sz="3600" b="1" dirty="0" err="1">
                <a:solidFill>
                  <a:srgbClr val="0070C0"/>
                </a:solidFill>
                <a:ea typeface="Times New Roman" panose="02020603050405020304" pitchFamily="18" charset="0"/>
                <a:cs typeface="#9Slide03 Arima Madurai Black" panose="00000A00000000000000" pitchFamily="2" charset="-93"/>
              </a:rPr>
              <a:t>Nêu</a:t>
            </a:r>
            <a:r>
              <a:rPr lang="en-US" sz="3600" b="1" dirty="0">
                <a:solidFill>
                  <a:srgbClr val="0070C0"/>
                </a:solidFill>
                <a:ea typeface="Times New Roman" panose="02020603050405020304" pitchFamily="18" charset="0"/>
                <a:cs typeface="#9Slide03 Arima Madurai Black" panose="00000A00000000000000" pitchFamily="2" charset="-93"/>
              </a:rPr>
              <a:t> </a:t>
            </a:r>
            <a:r>
              <a:rPr lang="en-US" sz="3600" b="1" dirty="0" err="1">
                <a:solidFill>
                  <a:srgbClr val="0070C0"/>
                </a:solidFill>
                <a:ea typeface="Times New Roman" panose="02020603050405020304" pitchFamily="18" charset="0"/>
                <a:cs typeface="#9Slide03 Arima Madurai Black" panose="00000A00000000000000" pitchFamily="2" charset="-93"/>
              </a:rPr>
              <a:t>các</a:t>
            </a:r>
            <a:r>
              <a:rPr lang="en-US" sz="3600" b="1" dirty="0">
                <a:solidFill>
                  <a:srgbClr val="0070C0"/>
                </a:solidFill>
                <a:ea typeface="Times New Roman" panose="02020603050405020304" pitchFamily="18" charset="0"/>
                <a:cs typeface="#9Slide03 Arima Madurai Black" panose="00000A00000000000000" pitchFamily="2" charset="-93"/>
              </a:rPr>
              <a:t> </a:t>
            </a:r>
            <a:r>
              <a:rPr lang="en-US" sz="3600" b="1" dirty="0" err="1">
                <a:solidFill>
                  <a:srgbClr val="0070C0"/>
                </a:solidFill>
                <a:ea typeface="Times New Roman" panose="02020603050405020304" pitchFamily="18" charset="0"/>
                <a:cs typeface="#9Slide03 Arima Madurai Black" panose="00000A00000000000000" pitchFamily="2" charset="-93"/>
              </a:rPr>
              <a:t>dụng</a:t>
            </a:r>
            <a:r>
              <a:rPr lang="en-US" sz="3600" b="1" dirty="0">
                <a:solidFill>
                  <a:srgbClr val="0070C0"/>
                </a:solidFill>
                <a:ea typeface="Times New Roman" panose="02020603050405020304" pitchFamily="18" charset="0"/>
                <a:cs typeface="#9Slide03 Arima Madurai Black" panose="00000A00000000000000" pitchFamily="2" charset="-93"/>
              </a:rPr>
              <a:t> </a:t>
            </a:r>
            <a:r>
              <a:rPr lang="en-US" sz="3600" b="1" dirty="0" err="1">
                <a:solidFill>
                  <a:srgbClr val="0070C0"/>
                </a:solidFill>
                <a:ea typeface="Times New Roman" panose="02020603050405020304" pitchFamily="18" charset="0"/>
                <a:cs typeface="#9Slide03 Arima Madurai Black" panose="00000A00000000000000" pitchFamily="2" charset="-93"/>
              </a:rPr>
              <a:t>cụ</a:t>
            </a:r>
            <a:r>
              <a:rPr lang="en-US" sz="3600" b="1" dirty="0">
                <a:solidFill>
                  <a:srgbClr val="0070C0"/>
                </a:solidFill>
                <a:ea typeface="Times New Roman" panose="02020603050405020304" pitchFamily="18" charset="0"/>
                <a:cs typeface="#9Slide03 Arima Madurai Black" panose="00000A00000000000000" pitchFamily="2" charset="-93"/>
              </a:rPr>
              <a:t> </a:t>
            </a:r>
            <a:r>
              <a:rPr lang="en-US" sz="3600" b="1" dirty="0" err="1">
                <a:solidFill>
                  <a:srgbClr val="0070C0"/>
                </a:solidFill>
                <a:ea typeface="Times New Roman" panose="02020603050405020304" pitchFamily="18" charset="0"/>
                <a:cs typeface="#9Slide03 Arima Madurai Black" panose="00000A00000000000000" pitchFamily="2" charset="-93"/>
              </a:rPr>
              <a:t>thí</a:t>
            </a:r>
            <a:r>
              <a:rPr lang="en-US" sz="3600" b="1" dirty="0">
                <a:solidFill>
                  <a:srgbClr val="0070C0"/>
                </a:solidFill>
                <a:ea typeface="Times New Roman" panose="02020603050405020304" pitchFamily="18" charset="0"/>
                <a:cs typeface="#9Slide03 Arima Madurai Black" panose="00000A00000000000000" pitchFamily="2" charset="-93"/>
              </a:rPr>
              <a:t> </a:t>
            </a:r>
            <a:r>
              <a:rPr lang="en-US" sz="3600" b="1" dirty="0" err="1">
                <a:solidFill>
                  <a:srgbClr val="0070C0"/>
                </a:solidFill>
                <a:ea typeface="Times New Roman" panose="02020603050405020304" pitchFamily="18" charset="0"/>
                <a:cs typeface="#9Slide03 Arima Madurai Black" panose="00000A00000000000000" pitchFamily="2" charset="-93"/>
              </a:rPr>
              <a:t>nghiệm</a:t>
            </a:r>
            <a:r>
              <a:rPr lang="en-US" sz="3600" b="1" dirty="0">
                <a:solidFill>
                  <a:srgbClr val="0070C0"/>
                </a:solidFill>
                <a:ea typeface="Times New Roman" panose="02020603050405020304" pitchFamily="18" charset="0"/>
                <a:cs typeface="#9Slide03 Arima Madurai Black" panose="00000A00000000000000" pitchFamily="2" charset="-93"/>
              </a:rPr>
              <a:t> </a:t>
            </a:r>
            <a:r>
              <a:rPr lang="en-US" sz="3600" b="1" dirty="0" err="1">
                <a:solidFill>
                  <a:srgbClr val="0070C0"/>
                </a:solidFill>
                <a:ea typeface="Times New Roman" panose="02020603050405020304" pitchFamily="18" charset="0"/>
                <a:cs typeface="#9Slide03 Arima Madurai Black" panose="00000A00000000000000" pitchFamily="2" charset="-93"/>
              </a:rPr>
              <a:t>dùng</a:t>
            </a:r>
            <a:r>
              <a:rPr lang="en-US" sz="3600" b="1" dirty="0">
                <a:solidFill>
                  <a:srgbClr val="0070C0"/>
                </a:solidFill>
                <a:ea typeface="Times New Roman" panose="02020603050405020304" pitchFamily="18" charset="0"/>
                <a:cs typeface="#9Slide03 Arima Madurai Black" panose="00000A00000000000000" pitchFamily="2" charset="-93"/>
              </a:rPr>
              <a:t> </a:t>
            </a:r>
            <a:r>
              <a:rPr lang="en-US" sz="3600" b="1" dirty="0" err="1">
                <a:solidFill>
                  <a:srgbClr val="0070C0"/>
                </a:solidFill>
                <a:ea typeface="Times New Roman" panose="02020603050405020304" pitchFamily="18" charset="0"/>
                <a:cs typeface="#9Slide03 Arima Madurai Black" panose="00000A00000000000000" pitchFamily="2" charset="-93"/>
              </a:rPr>
              <a:t>trong</a:t>
            </a:r>
            <a:r>
              <a:rPr lang="en-US" sz="3600" b="1" dirty="0">
                <a:solidFill>
                  <a:srgbClr val="0070C0"/>
                </a:solidFill>
                <a:ea typeface="Times New Roman" panose="02020603050405020304" pitchFamily="18" charset="0"/>
                <a:cs typeface="#9Slide03 Arima Madurai Black" panose="00000A00000000000000" pitchFamily="2" charset="-93"/>
              </a:rPr>
              <a:t> </a:t>
            </a:r>
            <a:r>
              <a:rPr lang="en-US" sz="3600" b="1" dirty="0" err="1">
                <a:solidFill>
                  <a:srgbClr val="0070C0"/>
                </a:solidFill>
                <a:ea typeface="Times New Roman" panose="02020603050405020304" pitchFamily="18" charset="0"/>
                <a:cs typeface="#9Slide03 Arima Madurai Black" panose="00000A00000000000000" pitchFamily="2" charset="-93"/>
              </a:rPr>
              <a:t>bài</a:t>
            </a:r>
            <a:r>
              <a:rPr lang="en-US" sz="3600" b="1" dirty="0">
                <a:solidFill>
                  <a:srgbClr val="0070C0"/>
                </a:solidFill>
                <a:ea typeface="Times New Roman" panose="02020603050405020304" pitchFamily="18" charset="0"/>
                <a:cs typeface="#9Slide03 Arima Madurai Black" panose="00000A00000000000000" pitchFamily="2" charset="-93"/>
              </a:rPr>
              <a:t> </a:t>
            </a:r>
            <a:r>
              <a:rPr lang="en-US" sz="3600" b="1" dirty="0" err="1">
                <a:solidFill>
                  <a:srgbClr val="0070C0"/>
                </a:solidFill>
                <a:ea typeface="Times New Roman" panose="02020603050405020304" pitchFamily="18" charset="0"/>
                <a:cs typeface="#9Slide03 Arima Madurai Black" panose="00000A00000000000000" pitchFamily="2" charset="-93"/>
              </a:rPr>
              <a:t>thực</a:t>
            </a:r>
            <a:r>
              <a:rPr lang="en-US" sz="3600" b="1" dirty="0">
                <a:solidFill>
                  <a:srgbClr val="0070C0"/>
                </a:solidFill>
                <a:ea typeface="Times New Roman" panose="02020603050405020304" pitchFamily="18" charset="0"/>
                <a:cs typeface="#9Slide03 Arima Madurai Black" panose="00000A00000000000000" pitchFamily="2" charset="-93"/>
              </a:rPr>
              <a:t> </a:t>
            </a:r>
            <a:r>
              <a:rPr lang="en-US" sz="3600" b="1" dirty="0" err="1">
                <a:solidFill>
                  <a:srgbClr val="0070C0"/>
                </a:solidFill>
                <a:ea typeface="Times New Roman" panose="02020603050405020304" pitchFamily="18" charset="0"/>
                <a:cs typeface="#9Slide03 Arima Madurai Black" panose="00000A00000000000000" pitchFamily="2" charset="-93"/>
              </a:rPr>
              <a:t>hành</a:t>
            </a:r>
            <a:r>
              <a:rPr lang="en-US" sz="3600" b="1" dirty="0">
                <a:solidFill>
                  <a:srgbClr val="0070C0"/>
                </a:solidFill>
                <a:ea typeface="Times New Roman" panose="02020603050405020304" pitchFamily="18" charset="0"/>
                <a:cs typeface="#9Slide03 Arima Madurai Black" panose="00000A00000000000000" pitchFamily="2" charset="-93"/>
              </a:rPr>
              <a:t>.</a:t>
            </a:r>
            <a:endParaRPr kumimoji="0" lang="vi-VN" sz="36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endParaRPr>
          </a:p>
        </p:txBody>
      </p:sp>
      <p:grpSp>
        <p:nvGrpSpPr>
          <p:cNvPr id="5" name="Google Shape;261;p35" descr="n88 zalo Sel Nghieu">
            <a:extLst>
              <a:ext uri="{FF2B5EF4-FFF2-40B4-BE49-F238E27FC236}">
                <a16:creationId xmlns:a16="http://schemas.microsoft.com/office/drawing/2014/main" id="{B43A4FD6-A113-4752-9D1C-5A96E995E6AA}"/>
              </a:ext>
            </a:extLst>
          </p:cNvPr>
          <p:cNvGrpSpPr/>
          <p:nvPr/>
        </p:nvGrpSpPr>
        <p:grpSpPr>
          <a:xfrm>
            <a:off x="187050" y="45020"/>
            <a:ext cx="3014660" cy="955871"/>
            <a:chOff x="1196025" y="2012250"/>
            <a:chExt cx="2821234" cy="727040"/>
          </a:xfrm>
        </p:grpSpPr>
        <p:sp>
          <p:nvSpPr>
            <p:cNvPr id="6" name="Google Shape;262;p35">
              <a:extLst>
                <a:ext uri="{FF2B5EF4-FFF2-40B4-BE49-F238E27FC236}">
                  <a16:creationId xmlns:a16="http://schemas.microsoft.com/office/drawing/2014/main" id="{6A00E40D-05CC-4C8D-9807-E0EEC8D3A404}"/>
                </a:ext>
              </a:extLst>
            </p:cNvPr>
            <p:cNvSpPr/>
            <p:nvPr/>
          </p:nvSpPr>
          <p:spPr>
            <a:xfrm rot="-991">
              <a:off x="1196025" y="201265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mn-cs"/>
              </a:endParaRPr>
            </a:p>
          </p:txBody>
        </p:sp>
        <p:sp>
          <p:nvSpPr>
            <p:cNvPr id="7" name="Google Shape;263;p35">
              <a:extLst>
                <a:ext uri="{FF2B5EF4-FFF2-40B4-BE49-F238E27FC236}">
                  <a16:creationId xmlns:a16="http://schemas.microsoft.com/office/drawing/2014/main" id="{1D70D5C1-96EF-42CA-8FEF-7DBA0287536F}"/>
                </a:ext>
              </a:extLst>
            </p:cNvPr>
            <p:cNvSpPr/>
            <p:nvPr/>
          </p:nvSpPr>
          <p:spPr>
            <a:xfrm rot="-991">
              <a:off x="1196025" y="218020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mn-cs"/>
              </a:endParaRPr>
            </a:p>
          </p:txBody>
        </p:sp>
      </p:grpSp>
      <p:sp>
        <p:nvSpPr>
          <p:cNvPr id="9" name="TextBox 8" descr="n88 zalo Sel Nghieu">
            <a:extLst>
              <a:ext uri="{FF2B5EF4-FFF2-40B4-BE49-F238E27FC236}">
                <a16:creationId xmlns:a16="http://schemas.microsoft.com/office/drawing/2014/main" id="{5DC4BF7E-61DA-41AF-A12D-3447AFEC21E8}"/>
              </a:ext>
            </a:extLst>
          </p:cNvPr>
          <p:cNvSpPr txBox="1"/>
          <p:nvPr/>
        </p:nvSpPr>
        <p:spPr>
          <a:xfrm>
            <a:off x="413780" y="295663"/>
            <a:ext cx="32019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9Slide03 AmpleSoft Bold" panose="02000000000000000000" pitchFamily="2" charset="-93"/>
                <a:ea typeface="+mn-ea"/>
                <a:cs typeface="+mn-cs"/>
              </a:rPr>
              <a:t>Thảo</a:t>
            </a:r>
            <a:r>
              <a:rPr kumimoji="0" lang="en-US" sz="2800" b="0" i="0" u="none" strike="noStrike" kern="1200" cap="none" spc="0" normalizeH="0" baseline="0" noProof="0" dirty="0">
                <a:ln>
                  <a:noFill/>
                </a:ln>
                <a:solidFill>
                  <a:srgbClr val="FFFFFF"/>
                </a:solidFill>
                <a:effectLst/>
                <a:uLnTx/>
                <a:uFillTx/>
                <a:latin typeface="#9Slide03 AmpleSoft Bold" panose="02000000000000000000" pitchFamily="2" charset="-93"/>
                <a:ea typeface="+mn-ea"/>
                <a:cs typeface="+mn-cs"/>
              </a:rPr>
              <a:t> </a:t>
            </a:r>
            <a:r>
              <a:rPr kumimoji="0" lang="en-US" sz="2800" b="0" i="0" u="none" strike="noStrike" kern="1200" cap="none" spc="0" normalizeH="0" baseline="0" noProof="0" dirty="0" err="1">
                <a:ln>
                  <a:noFill/>
                </a:ln>
                <a:solidFill>
                  <a:srgbClr val="FFFFFF"/>
                </a:solidFill>
                <a:effectLst/>
                <a:uLnTx/>
                <a:uFillTx/>
                <a:latin typeface="#9Slide03 AmpleSoft Bold" panose="02000000000000000000" pitchFamily="2" charset="-93"/>
                <a:ea typeface="+mn-ea"/>
                <a:cs typeface="+mn-cs"/>
              </a:rPr>
              <a:t>luận</a:t>
            </a:r>
            <a:r>
              <a:rPr kumimoji="0" lang="en-US" sz="2800" b="0" i="0" u="none" strike="noStrike" kern="1200" cap="none" spc="0" normalizeH="0" baseline="0" noProof="0" dirty="0">
                <a:ln>
                  <a:noFill/>
                </a:ln>
                <a:solidFill>
                  <a:srgbClr val="FFFFFF"/>
                </a:solidFill>
                <a:effectLst/>
                <a:uLnTx/>
                <a:uFillTx/>
                <a:latin typeface="#9Slide03 AmpleSoft Bold" panose="02000000000000000000" pitchFamily="2" charset="-93"/>
                <a:ea typeface="+mn-ea"/>
                <a:cs typeface="+mn-cs"/>
              </a:rPr>
              <a:t> </a:t>
            </a:r>
            <a:r>
              <a:rPr kumimoji="0" lang="en-US" sz="2800" b="0" i="0" u="none" strike="noStrike" kern="1200" cap="none" spc="0" normalizeH="0" baseline="0" noProof="0" dirty="0" err="1">
                <a:ln>
                  <a:noFill/>
                </a:ln>
                <a:solidFill>
                  <a:srgbClr val="FFFFFF"/>
                </a:solidFill>
                <a:effectLst/>
                <a:uLnTx/>
                <a:uFillTx/>
                <a:latin typeface="#9Slide03 AmpleSoft Bold" panose="02000000000000000000" pitchFamily="2" charset="-93"/>
                <a:ea typeface="+mn-ea"/>
                <a:cs typeface="+mn-cs"/>
              </a:rPr>
              <a:t>nhóm</a:t>
            </a:r>
            <a:endParaRPr kumimoji="0" lang="vi-VN" sz="2800" b="0" i="0" u="none" strike="noStrike" kern="1200" cap="none" spc="0" normalizeH="0" baseline="0" noProof="0" dirty="0">
              <a:ln>
                <a:noFill/>
              </a:ln>
              <a:solidFill>
                <a:srgbClr val="FFFFFF"/>
              </a:solidFill>
              <a:effectLst/>
              <a:uLnTx/>
              <a:uFillTx/>
              <a:latin typeface="#9Slide03 AmpleSoft Bold" panose="02000000000000000000" pitchFamily="2" charset="-93"/>
              <a:ea typeface="+mn-ea"/>
              <a:cs typeface="+mn-cs"/>
            </a:endParaRPr>
          </a:p>
        </p:txBody>
      </p:sp>
      <p:pic>
        <p:nvPicPr>
          <p:cNvPr id="14" name="Picture 2" descr="n88 zalo Sel Nghieu">
            <a:extLst>
              <a:ext uri="{FF2B5EF4-FFF2-40B4-BE49-F238E27FC236}">
                <a16:creationId xmlns:a16="http://schemas.microsoft.com/office/drawing/2014/main" id="{01D88A77-3175-466E-866D-F6BA359FD0BA}"/>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5075" b="91234" l="5814" r="91628">
                        <a14:foregroundMark x1="5930" y1="53287" x2="5930" y2="53287"/>
                        <a14:foregroundMark x1="33953" y1="8074" x2="33953" y2="8074"/>
                        <a14:foregroundMark x1="76279" y1="5075" x2="76279" y2="5075"/>
                        <a14:foregroundMark x1="91744" y1="54556" x2="91744" y2="54556"/>
                        <a14:foregroundMark x1="66047" y1="91234" x2="66047" y2="91234"/>
                      </a14:backgroundRemoval>
                    </a14:imgEffect>
                  </a14:imgLayer>
                </a14:imgProps>
              </a:ext>
              <a:ext uri="{28A0092B-C50C-407E-A947-70E740481C1C}">
                <a14:useLocalDpi xmlns:a14="http://schemas.microsoft.com/office/drawing/2010/main" val="0"/>
              </a:ext>
            </a:extLst>
          </a:blip>
          <a:srcRect b="8021"/>
          <a:stretch/>
        </p:blipFill>
        <p:spPr bwMode="auto">
          <a:xfrm>
            <a:off x="413780" y="1145881"/>
            <a:ext cx="1999884" cy="18544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descr="n88 zalo Sel Nghieu"/>
          <p:cNvSpPr txBox="1"/>
          <p:nvPr/>
        </p:nvSpPr>
        <p:spPr>
          <a:xfrm>
            <a:off x="2554311" y="1473818"/>
            <a:ext cx="2592629" cy="461665"/>
          </a:xfrm>
          <a:prstGeom prst="rect">
            <a:avLst/>
          </a:prstGeom>
          <a:noFill/>
        </p:spPr>
        <p:txBody>
          <a:bodyPr wrap="square" rtlCol="0">
            <a:spAutoFit/>
          </a:bodyPr>
          <a:lstStyle/>
          <a:p>
            <a:r>
              <a:rPr lang="en-US" sz="2400" b="1" dirty="0">
                <a:solidFill>
                  <a:srgbClr val="0070C0"/>
                </a:solidFill>
              </a:rPr>
              <a:t>-  </a:t>
            </a:r>
            <a:r>
              <a:rPr lang="en-US" sz="2400" b="1" dirty="0" err="1">
                <a:solidFill>
                  <a:srgbClr val="0070C0"/>
                </a:solidFill>
              </a:rPr>
              <a:t>Bảng</a:t>
            </a:r>
            <a:r>
              <a:rPr lang="en-US" sz="2400" b="1" dirty="0">
                <a:solidFill>
                  <a:srgbClr val="0070C0"/>
                </a:solidFill>
              </a:rPr>
              <a:t> </a:t>
            </a:r>
            <a:r>
              <a:rPr lang="en-US" sz="2400" b="1" dirty="0" err="1">
                <a:solidFill>
                  <a:srgbClr val="0070C0"/>
                </a:solidFill>
              </a:rPr>
              <a:t>thép</a:t>
            </a:r>
            <a:r>
              <a:rPr lang="en-US" sz="2400" b="1" dirty="0">
                <a:solidFill>
                  <a:srgbClr val="0070C0"/>
                </a:solidFill>
              </a:rPr>
              <a:t> (1)</a:t>
            </a:r>
          </a:p>
        </p:txBody>
      </p:sp>
      <p:sp>
        <p:nvSpPr>
          <p:cNvPr id="11" name="TextBox 10" descr="n88 zalo Sel Nghieu"/>
          <p:cNvSpPr txBox="1"/>
          <p:nvPr/>
        </p:nvSpPr>
        <p:spPr>
          <a:xfrm>
            <a:off x="2554311" y="1971311"/>
            <a:ext cx="4508387" cy="830997"/>
          </a:xfrm>
          <a:prstGeom prst="rect">
            <a:avLst/>
          </a:prstGeom>
          <a:noFill/>
        </p:spPr>
        <p:txBody>
          <a:bodyPr wrap="square" rtlCol="0">
            <a:spAutoFit/>
          </a:bodyPr>
          <a:lstStyle/>
          <a:p>
            <a:pPr algn="just"/>
            <a:r>
              <a:rPr lang="en-US" sz="2400" b="1" dirty="0">
                <a:solidFill>
                  <a:srgbClr val="0070C0"/>
                </a:solidFill>
              </a:rPr>
              <a:t>- Hai </a:t>
            </a:r>
            <a:r>
              <a:rPr lang="en-US" sz="2400" b="1" dirty="0" err="1">
                <a:solidFill>
                  <a:srgbClr val="0070C0"/>
                </a:solidFill>
              </a:rPr>
              <a:t>lực</a:t>
            </a:r>
            <a:r>
              <a:rPr lang="en-US" sz="2400" b="1" dirty="0">
                <a:solidFill>
                  <a:srgbClr val="0070C0"/>
                </a:solidFill>
              </a:rPr>
              <a:t> </a:t>
            </a:r>
            <a:r>
              <a:rPr lang="en-US" sz="2400" b="1" dirty="0" err="1">
                <a:solidFill>
                  <a:srgbClr val="0070C0"/>
                </a:solidFill>
              </a:rPr>
              <a:t>kế</a:t>
            </a:r>
            <a:r>
              <a:rPr lang="en-US" sz="2400" b="1" dirty="0">
                <a:solidFill>
                  <a:srgbClr val="0070C0"/>
                </a:solidFill>
              </a:rPr>
              <a:t> </a:t>
            </a:r>
            <a:r>
              <a:rPr lang="en-US" sz="2400" b="1" dirty="0" err="1">
                <a:solidFill>
                  <a:srgbClr val="0070C0"/>
                </a:solidFill>
              </a:rPr>
              <a:t>ống</a:t>
            </a:r>
            <a:r>
              <a:rPr lang="en-US" sz="2400" b="1" dirty="0">
                <a:solidFill>
                  <a:srgbClr val="0070C0"/>
                </a:solidFill>
              </a:rPr>
              <a:t> 5N, </a:t>
            </a:r>
            <a:r>
              <a:rPr lang="en-US" sz="2400" b="1" dirty="0" err="1">
                <a:solidFill>
                  <a:srgbClr val="0070C0"/>
                </a:solidFill>
              </a:rPr>
              <a:t>có</a:t>
            </a:r>
            <a:r>
              <a:rPr lang="en-US" sz="2400" b="1" dirty="0">
                <a:solidFill>
                  <a:srgbClr val="0070C0"/>
                </a:solidFill>
              </a:rPr>
              <a:t> </a:t>
            </a:r>
            <a:r>
              <a:rPr lang="en-US" sz="2400" b="1" dirty="0" err="1">
                <a:solidFill>
                  <a:srgbClr val="0070C0"/>
                </a:solidFill>
              </a:rPr>
              <a:t>đế</a:t>
            </a:r>
            <a:r>
              <a:rPr lang="en-US" sz="2400" b="1" dirty="0">
                <a:solidFill>
                  <a:srgbClr val="0070C0"/>
                </a:solidFill>
              </a:rPr>
              <a:t> </a:t>
            </a:r>
            <a:r>
              <a:rPr lang="en-US" sz="2400" b="1" dirty="0" err="1">
                <a:solidFill>
                  <a:srgbClr val="0070C0"/>
                </a:solidFill>
              </a:rPr>
              <a:t>nam</a:t>
            </a:r>
            <a:r>
              <a:rPr lang="en-US" sz="2400" b="1" dirty="0">
                <a:solidFill>
                  <a:srgbClr val="0070C0"/>
                </a:solidFill>
              </a:rPr>
              <a:t> </a:t>
            </a:r>
            <a:r>
              <a:rPr lang="en-US" sz="2400" b="1" dirty="0" err="1">
                <a:solidFill>
                  <a:srgbClr val="0070C0"/>
                </a:solidFill>
              </a:rPr>
              <a:t>châm</a:t>
            </a:r>
            <a:r>
              <a:rPr lang="en-US" sz="2400" b="1" dirty="0">
                <a:solidFill>
                  <a:srgbClr val="0070C0"/>
                </a:solidFill>
              </a:rPr>
              <a:t> (2)</a:t>
            </a:r>
          </a:p>
        </p:txBody>
      </p:sp>
      <p:sp>
        <p:nvSpPr>
          <p:cNvPr id="12" name="TextBox 11" descr="n88 zalo Sel Nghieu"/>
          <p:cNvSpPr txBox="1"/>
          <p:nvPr/>
        </p:nvSpPr>
        <p:spPr>
          <a:xfrm>
            <a:off x="2554311" y="2828352"/>
            <a:ext cx="4649034" cy="1200329"/>
          </a:xfrm>
          <a:prstGeom prst="rect">
            <a:avLst/>
          </a:prstGeom>
          <a:noFill/>
        </p:spPr>
        <p:txBody>
          <a:bodyPr wrap="square" rtlCol="0">
            <a:spAutoFit/>
          </a:bodyPr>
          <a:lstStyle/>
          <a:p>
            <a:pPr algn="just"/>
            <a:r>
              <a:rPr lang="en-US" sz="2400" b="1" dirty="0">
                <a:solidFill>
                  <a:srgbClr val="0070C0"/>
                </a:solidFill>
              </a:rPr>
              <a:t>- </a:t>
            </a:r>
            <a:r>
              <a:rPr lang="en-US" sz="2400" b="1" dirty="0" err="1">
                <a:solidFill>
                  <a:srgbClr val="0070C0"/>
                </a:solidFill>
              </a:rPr>
              <a:t>Thước</a:t>
            </a:r>
            <a:r>
              <a:rPr lang="en-US" sz="2400" b="1" dirty="0">
                <a:solidFill>
                  <a:srgbClr val="0070C0"/>
                </a:solidFill>
              </a:rPr>
              <a:t> </a:t>
            </a:r>
            <a:r>
              <a:rPr lang="en-US" sz="2400" b="1" dirty="0" err="1">
                <a:solidFill>
                  <a:srgbClr val="0070C0"/>
                </a:solidFill>
              </a:rPr>
              <a:t>đo</a:t>
            </a:r>
            <a:r>
              <a:rPr lang="en-US" sz="2400" b="1" dirty="0">
                <a:solidFill>
                  <a:srgbClr val="0070C0"/>
                </a:solidFill>
              </a:rPr>
              <a:t> </a:t>
            </a:r>
            <a:r>
              <a:rPr lang="en-US" sz="2400" b="1" dirty="0" err="1">
                <a:solidFill>
                  <a:srgbClr val="0070C0"/>
                </a:solidFill>
              </a:rPr>
              <a:t>góc</a:t>
            </a:r>
            <a:r>
              <a:rPr lang="en-US" sz="2400" b="1" dirty="0">
                <a:solidFill>
                  <a:srgbClr val="0070C0"/>
                </a:solidFill>
              </a:rPr>
              <a:t> </a:t>
            </a:r>
            <a:r>
              <a:rPr lang="en-US" sz="2400" b="1" dirty="0" err="1">
                <a:solidFill>
                  <a:srgbClr val="0070C0"/>
                </a:solidFill>
              </a:rPr>
              <a:t>có</a:t>
            </a:r>
            <a:r>
              <a:rPr lang="en-US" sz="2400" b="1" dirty="0">
                <a:solidFill>
                  <a:srgbClr val="0070C0"/>
                </a:solidFill>
              </a:rPr>
              <a:t> ĐCNN 1</a:t>
            </a:r>
            <a:r>
              <a:rPr lang="en-US" sz="2400" b="1" baseline="30000" dirty="0">
                <a:solidFill>
                  <a:srgbClr val="0070C0"/>
                </a:solidFill>
              </a:rPr>
              <a:t>o</a:t>
            </a:r>
            <a:r>
              <a:rPr lang="en-US" sz="2400" b="1" dirty="0">
                <a:solidFill>
                  <a:srgbClr val="0070C0"/>
                </a:solidFill>
              </a:rPr>
              <a:t> </a:t>
            </a:r>
            <a:r>
              <a:rPr lang="en-US" sz="2400" b="1" dirty="0" err="1">
                <a:solidFill>
                  <a:srgbClr val="0070C0"/>
                </a:solidFill>
              </a:rPr>
              <a:t>được</a:t>
            </a:r>
            <a:r>
              <a:rPr lang="en-US" sz="2400" b="1" dirty="0">
                <a:solidFill>
                  <a:srgbClr val="0070C0"/>
                </a:solidFill>
              </a:rPr>
              <a:t> in </a:t>
            </a:r>
            <a:r>
              <a:rPr lang="en-US" sz="2400" b="1" dirty="0" err="1">
                <a:solidFill>
                  <a:srgbClr val="0070C0"/>
                </a:solidFill>
              </a:rPr>
              <a:t>trên</a:t>
            </a:r>
            <a:r>
              <a:rPr lang="en-US" sz="2400" b="1" dirty="0">
                <a:solidFill>
                  <a:srgbClr val="0070C0"/>
                </a:solidFill>
              </a:rPr>
              <a:t> </a:t>
            </a:r>
            <a:r>
              <a:rPr lang="en-US" sz="2400" b="1" dirty="0" err="1">
                <a:solidFill>
                  <a:srgbClr val="0070C0"/>
                </a:solidFill>
              </a:rPr>
              <a:t>tấm</a:t>
            </a:r>
            <a:r>
              <a:rPr lang="en-US" sz="2400" b="1" dirty="0">
                <a:solidFill>
                  <a:srgbClr val="0070C0"/>
                </a:solidFill>
              </a:rPr>
              <a:t> mica </a:t>
            </a:r>
            <a:r>
              <a:rPr lang="en-US" sz="2400" b="1" dirty="0" err="1">
                <a:solidFill>
                  <a:srgbClr val="0070C0"/>
                </a:solidFill>
              </a:rPr>
              <a:t>trong</a:t>
            </a:r>
            <a:r>
              <a:rPr lang="en-US" sz="2400" b="1" dirty="0">
                <a:solidFill>
                  <a:srgbClr val="0070C0"/>
                </a:solidFill>
              </a:rPr>
              <a:t> </a:t>
            </a:r>
            <a:r>
              <a:rPr lang="en-US" sz="2400" b="1" dirty="0" err="1">
                <a:solidFill>
                  <a:srgbClr val="0070C0"/>
                </a:solidFill>
              </a:rPr>
              <a:t>suốt</a:t>
            </a:r>
            <a:r>
              <a:rPr lang="en-US" sz="2400" b="1" dirty="0">
                <a:solidFill>
                  <a:srgbClr val="0070C0"/>
                </a:solidFill>
              </a:rPr>
              <a:t> (3)</a:t>
            </a:r>
          </a:p>
        </p:txBody>
      </p:sp>
      <p:sp>
        <p:nvSpPr>
          <p:cNvPr id="13" name="TextBox 12" descr="n88 zalo Sel Nghieu"/>
          <p:cNvSpPr txBox="1"/>
          <p:nvPr/>
        </p:nvSpPr>
        <p:spPr>
          <a:xfrm>
            <a:off x="173220" y="4120070"/>
            <a:ext cx="6903202" cy="830997"/>
          </a:xfrm>
          <a:prstGeom prst="rect">
            <a:avLst/>
          </a:prstGeom>
          <a:noFill/>
        </p:spPr>
        <p:txBody>
          <a:bodyPr wrap="square" rtlCol="0">
            <a:spAutoFit/>
          </a:bodyPr>
          <a:lstStyle/>
          <a:p>
            <a:pPr algn="just"/>
            <a:r>
              <a:rPr lang="en-US" sz="2400" b="1" dirty="0">
                <a:solidFill>
                  <a:srgbClr val="0070C0"/>
                </a:solidFill>
              </a:rPr>
              <a:t>- </a:t>
            </a:r>
            <a:r>
              <a:rPr lang="en-US" sz="2400" b="1" dirty="0" err="1">
                <a:solidFill>
                  <a:srgbClr val="0070C0"/>
                </a:solidFill>
              </a:rPr>
              <a:t>Một</a:t>
            </a:r>
            <a:r>
              <a:rPr lang="en-US" sz="2400" b="1" dirty="0">
                <a:solidFill>
                  <a:srgbClr val="0070C0"/>
                </a:solidFill>
              </a:rPr>
              <a:t> </a:t>
            </a:r>
            <a:r>
              <a:rPr lang="en-US" sz="2400" b="1" dirty="0" err="1">
                <a:solidFill>
                  <a:srgbClr val="0070C0"/>
                </a:solidFill>
              </a:rPr>
              <a:t>đế</a:t>
            </a:r>
            <a:r>
              <a:rPr lang="en-US" sz="2400" b="1" dirty="0">
                <a:solidFill>
                  <a:srgbClr val="0070C0"/>
                </a:solidFill>
              </a:rPr>
              <a:t> </a:t>
            </a:r>
            <a:r>
              <a:rPr lang="en-US" sz="2400" b="1" dirty="0" err="1">
                <a:solidFill>
                  <a:srgbClr val="0070C0"/>
                </a:solidFill>
              </a:rPr>
              <a:t>nam</a:t>
            </a:r>
            <a:r>
              <a:rPr lang="en-US" sz="2400" b="1" dirty="0">
                <a:solidFill>
                  <a:srgbClr val="0070C0"/>
                </a:solidFill>
              </a:rPr>
              <a:t> </a:t>
            </a:r>
            <a:r>
              <a:rPr lang="en-US" sz="2400" b="1" dirty="0" err="1">
                <a:solidFill>
                  <a:srgbClr val="0070C0"/>
                </a:solidFill>
              </a:rPr>
              <a:t>châm</a:t>
            </a:r>
            <a:r>
              <a:rPr lang="en-US" sz="2400" b="1" dirty="0">
                <a:solidFill>
                  <a:srgbClr val="0070C0"/>
                </a:solidFill>
              </a:rPr>
              <a:t> </a:t>
            </a:r>
            <a:r>
              <a:rPr lang="en-US" sz="2400" b="1" dirty="0" err="1">
                <a:solidFill>
                  <a:srgbClr val="0070C0"/>
                </a:solidFill>
              </a:rPr>
              <a:t>có</a:t>
            </a:r>
            <a:r>
              <a:rPr lang="en-US" sz="2400" b="1" dirty="0">
                <a:solidFill>
                  <a:srgbClr val="0070C0"/>
                </a:solidFill>
              </a:rPr>
              <a:t> </a:t>
            </a:r>
            <a:r>
              <a:rPr lang="en-US" sz="2400" b="1" dirty="0" err="1">
                <a:solidFill>
                  <a:srgbClr val="0070C0"/>
                </a:solidFill>
              </a:rPr>
              <a:t>móc</a:t>
            </a:r>
            <a:r>
              <a:rPr lang="en-US" sz="2400" b="1" dirty="0">
                <a:solidFill>
                  <a:srgbClr val="0070C0"/>
                </a:solidFill>
              </a:rPr>
              <a:t> </a:t>
            </a:r>
            <a:r>
              <a:rPr lang="en-US" sz="2400" b="1" dirty="0" err="1">
                <a:solidFill>
                  <a:srgbClr val="0070C0"/>
                </a:solidFill>
              </a:rPr>
              <a:t>để</a:t>
            </a:r>
            <a:r>
              <a:rPr lang="en-US" sz="2400" b="1" dirty="0">
                <a:solidFill>
                  <a:srgbClr val="0070C0"/>
                </a:solidFill>
              </a:rPr>
              <a:t> </a:t>
            </a:r>
            <a:r>
              <a:rPr lang="en-US" sz="2400" b="1" dirty="0" err="1">
                <a:solidFill>
                  <a:srgbClr val="0070C0"/>
                </a:solidFill>
              </a:rPr>
              <a:t>buộc</a:t>
            </a:r>
            <a:r>
              <a:rPr lang="en-US" sz="2400" b="1" dirty="0">
                <a:solidFill>
                  <a:srgbClr val="0070C0"/>
                </a:solidFill>
              </a:rPr>
              <a:t> </a:t>
            </a:r>
            <a:r>
              <a:rPr lang="en-US" sz="2400" b="1" dirty="0" err="1">
                <a:solidFill>
                  <a:srgbClr val="0070C0"/>
                </a:solidFill>
              </a:rPr>
              <a:t>dây</a:t>
            </a:r>
            <a:r>
              <a:rPr lang="en-US" sz="2400" b="1" dirty="0">
                <a:solidFill>
                  <a:srgbClr val="0070C0"/>
                </a:solidFill>
              </a:rPr>
              <a:t> </a:t>
            </a:r>
            <a:r>
              <a:rPr lang="en-US" sz="2400" b="1" dirty="0" err="1">
                <a:solidFill>
                  <a:srgbClr val="0070C0"/>
                </a:solidFill>
              </a:rPr>
              <a:t>cao</a:t>
            </a:r>
            <a:r>
              <a:rPr lang="en-US" sz="2400" b="1" dirty="0">
                <a:solidFill>
                  <a:srgbClr val="0070C0"/>
                </a:solidFill>
              </a:rPr>
              <a:t> </a:t>
            </a:r>
            <a:r>
              <a:rPr lang="en-US" sz="2400" b="1" dirty="0" err="1">
                <a:solidFill>
                  <a:srgbClr val="0070C0"/>
                </a:solidFill>
              </a:rPr>
              <a:t>sau</a:t>
            </a:r>
            <a:r>
              <a:rPr lang="en-US" sz="2400" b="1" dirty="0">
                <a:solidFill>
                  <a:srgbClr val="0070C0"/>
                </a:solidFill>
              </a:rPr>
              <a:t> (4)</a:t>
            </a:r>
          </a:p>
        </p:txBody>
      </p:sp>
      <p:sp>
        <p:nvSpPr>
          <p:cNvPr id="15" name="TextBox 14" descr="n88 zalo Sel Nghieu"/>
          <p:cNvSpPr txBox="1"/>
          <p:nvPr/>
        </p:nvSpPr>
        <p:spPr>
          <a:xfrm>
            <a:off x="175120" y="5035661"/>
            <a:ext cx="6887578" cy="461665"/>
          </a:xfrm>
          <a:prstGeom prst="rect">
            <a:avLst/>
          </a:prstGeom>
          <a:noFill/>
        </p:spPr>
        <p:txBody>
          <a:bodyPr wrap="square" rtlCol="0">
            <a:spAutoFit/>
          </a:bodyPr>
          <a:lstStyle/>
          <a:p>
            <a:pPr algn="just"/>
            <a:r>
              <a:rPr lang="en-US" sz="2400" b="1" dirty="0">
                <a:solidFill>
                  <a:srgbClr val="0070C0"/>
                </a:solidFill>
              </a:rPr>
              <a:t>- </a:t>
            </a:r>
            <a:r>
              <a:rPr lang="en-US" sz="2400" b="1" dirty="0" err="1">
                <a:solidFill>
                  <a:srgbClr val="0070C0"/>
                </a:solidFill>
              </a:rPr>
              <a:t>Dây</a:t>
            </a:r>
            <a:r>
              <a:rPr lang="en-US" sz="2400" b="1" dirty="0">
                <a:solidFill>
                  <a:srgbClr val="0070C0"/>
                </a:solidFill>
              </a:rPr>
              <a:t> </a:t>
            </a:r>
            <a:r>
              <a:rPr lang="en-US" sz="2400" b="1" dirty="0" err="1">
                <a:solidFill>
                  <a:srgbClr val="0070C0"/>
                </a:solidFill>
              </a:rPr>
              <a:t>chỉ</a:t>
            </a:r>
            <a:r>
              <a:rPr lang="en-US" sz="2400" b="1" dirty="0">
                <a:solidFill>
                  <a:srgbClr val="0070C0"/>
                </a:solidFill>
              </a:rPr>
              <a:t> </a:t>
            </a:r>
            <a:r>
              <a:rPr lang="en-US" sz="2400" b="1" dirty="0" err="1">
                <a:solidFill>
                  <a:srgbClr val="0070C0"/>
                </a:solidFill>
              </a:rPr>
              <a:t>bền</a:t>
            </a:r>
            <a:r>
              <a:rPr lang="en-US" sz="2400" b="1" dirty="0">
                <a:solidFill>
                  <a:srgbClr val="0070C0"/>
                </a:solidFill>
              </a:rPr>
              <a:t> </a:t>
            </a:r>
            <a:r>
              <a:rPr lang="en-US" sz="2400" b="1" dirty="0" err="1">
                <a:solidFill>
                  <a:srgbClr val="0070C0"/>
                </a:solidFill>
              </a:rPr>
              <a:t>và</a:t>
            </a:r>
            <a:r>
              <a:rPr lang="en-US" sz="2400" b="1" dirty="0">
                <a:solidFill>
                  <a:srgbClr val="0070C0"/>
                </a:solidFill>
              </a:rPr>
              <a:t> </a:t>
            </a:r>
            <a:r>
              <a:rPr lang="en-US" sz="2400" b="1" dirty="0" err="1">
                <a:solidFill>
                  <a:srgbClr val="0070C0"/>
                </a:solidFill>
              </a:rPr>
              <a:t>một</a:t>
            </a:r>
            <a:r>
              <a:rPr lang="en-US" sz="2400" b="1" dirty="0">
                <a:solidFill>
                  <a:srgbClr val="0070C0"/>
                </a:solidFill>
              </a:rPr>
              <a:t> </a:t>
            </a:r>
            <a:r>
              <a:rPr lang="en-US" sz="2400" b="1" dirty="0" err="1">
                <a:solidFill>
                  <a:srgbClr val="0070C0"/>
                </a:solidFill>
              </a:rPr>
              <a:t>dây</a:t>
            </a:r>
            <a:r>
              <a:rPr lang="en-US" sz="2400" b="1" dirty="0">
                <a:solidFill>
                  <a:srgbClr val="0070C0"/>
                </a:solidFill>
              </a:rPr>
              <a:t> </a:t>
            </a:r>
            <a:r>
              <a:rPr lang="en-US" sz="2400" b="1" dirty="0" err="1">
                <a:solidFill>
                  <a:srgbClr val="0070C0"/>
                </a:solidFill>
              </a:rPr>
              <a:t>cao</a:t>
            </a:r>
            <a:r>
              <a:rPr lang="en-US" sz="2400" b="1" dirty="0">
                <a:solidFill>
                  <a:srgbClr val="0070C0"/>
                </a:solidFill>
              </a:rPr>
              <a:t> </a:t>
            </a:r>
            <a:r>
              <a:rPr lang="en-US" sz="2400" b="1" dirty="0" err="1">
                <a:solidFill>
                  <a:srgbClr val="0070C0"/>
                </a:solidFill>
              </a:rPr>
              <a:t>su</a:t>
            </a:r>
            <a:r>
              <a:rPr lang="en-US" sz="2400" b="1" dirty="0">
                <a:solidFill>
                  <a:srgbClr val="0070C0"/>
                </a:solidFill>
              </a:rPr>
              <a:t> (5)</a:t>
            </a:r>
          </a:p>
        </p:txBody>
      </p:sp>
      <p:sp>
        <p:nvSpPr>
          <p:cNvPr id="16" name="TextBox 15" descr="n88 zalo Sel Nghieu"/>
          <p:cNvSpPr txBox="1"/>
          <p:nvPr/>
        </p:nvSpPr>
        <p:spPr>
          <a:xfrm>
            <a:off x="173220" y="5666513"/>
            <a:ext cx="6875754" cy="461665"/>
          </a:xfrm>
          <a:prstGeom prst="rect">
            <a:avLst/>
          </a:prstGeom>
          <a:noFill/>
        </p:spPr>
        <p:txBody>
          <a:bodyPr wrap="square" rtlCol="0">
            <a:spAutoFit/>
          </a:bodyPr>
          <a:lstStyle/>
          <a:p>
            <a:pPr algn="just"/>
            <a:r>
              <a:rPr lang="en-US" sz="2400" b="1" dirty="0">
                <a:solidFill>
                  <a:srgbClr val="0070C0"/>
                </a:solidFill>
              </a:rPr>
              <a:t>- </a:t>
            </a:r>
            <a:r>
              <a:rPr lang="en-US" sz="2400" b="1" dirty="0" err="1">
                <a:solidFill>
                  <a:srgbClr val="0070C0"/>
                </a:solidFill>
              </a:rPr>
              <a:t>Giá</a:t>
            </a:r>
            <a:r>
              <a:rPr lang="en-US" sz="2400" b="1" dirty="0">
                <a:solidFill>
                  <a:srgbClr val="0070C0"/>
                </a:solidFill>
              </a:rPr>
              <a:t> </a:t>
            </a:r>
            <a:r>
              <a:rPr lang="en-US" sz="2400" b="1" dirty="0" err="1">
                <a:solidFill>
                  <a:srgbClr val="0070C0"/>
                </a:solidFill>
              </a:rPr>
              <a:t>đỡ</a:t>
            </a:r>
            <a:r>
              <a:rPr lang="en-US" sz="2400" b="1" dirty="0">
                <a:solidFill>
                  <a:srgbClr val="0070C0"/>
                </a:solidFill>
              </a:rPr>
              <a:t> </a:t>
            </a:r>
            <a:r>
              <a:rPr lang="en-US" sz="2400" b="1" dirty="0" err="1">
                <a:solidFill>
                  <a:srgbClr val="0070C0"/>
                </a:solidFill>
              </a:rPr>
              <a:t>có</a:t>
            </a:r>
            <a:r>
              <a:rPr lang="en-US" sz="2400" b="1" dirty="0">
                <a:solidFill>
                  <a:srgbClr val="0070C0"/>
                </a:solidFill>
              </a:rPr>
              <a:t> </a:t>
            </a:r>
            <a:r>
              <a:rPr lang="en-US" sz="2400" b="1" dirty="0" err="1">
                <a:solidFill>
                  <a:srgbClr val="0070C0"/>
                </a:solidFill>
              </a:rPr>
              <a:t>trục</a:t>
            </a:r>
            <a:r>
              <a:rPr lang="en-US" sz="2400" b="1" dirty="0">
                <a:solidFill>
                  <a:srgbClr val="0070C0"/>
                </a:solidFill>
              </a:rPr>
              <a:t> Ø 10mm, </a:t>
            </a:r>
            <a:r>
              <a:rPr lang="en-US" sz="2400" b="1" dirty="0" err="1">
                <a:solidFill>
                  <a:srgbClr val="0070C0"/>
                </a:solidFill>
              </a:rPr>
              <a:t>cắm</a:t>
            </a:r>
            <a:r>
              <a:rPr lang="en-US" sz="2400" b="1" dirty="0">
                <a:solidFill>
                  <a:srgbClr val="0070C0"/>
                </a:solidFill>
              </a:rPr>
              <a:t> </a:t>
            </a:r>
            <a:r>
              <a:rPr lang="en-US" sz="2400" b="1" dirty="0" err="1">
                <a:solidFill>
                  <a:srgbClr val="0070C0"/>
                </a:solidFill>
              </a:rPr>
              <a:t>đế</a:t>
            </a:r>
            <a:r>
              <a:rPr lang="en-US" sz="2400" b="1" dirty="0">
                <a:solidFill>
                  <a:srgbClr val="0070C0"/>
                </a:solidFill>
              </a:rPr>
              <a:t> </a:t>
            </a:r>
            <a:r>
              <a:rPr lang="en-US" sz="2400" b="1" dirty="0" err="1">
                <a:solidFill>
                  <a:srgbClr val="0070C0"/>
                </a:solidFill>
              </a:rPr>
              <a:t>ba</a:t>
            </a:r>
            <a:r>
              <a:rPr lang="en-US" sz="2400" b="1" dirty="0">
                <a:solidFill>
                  <a:srgbClr val="0070C0"/>
                </a:solidFill>
              </a:rPr>
              <a:t> </a:t>
            </a:r>
            <a:r>
              <a:rPr lang="en-US" sz="2400" b="1" dirty="0" err="1">
                <a:solidFill>
                  <a:srgbClr val="0070C0"/>
                </a:solidFill>
              </a:rPr>
              <a:t>chân</a:t>
            </a:r>
            <a:r>
              <a:rPr lang="en-US" sz="2400" b="1" dirty="0">
                <a:solidFill>
                  <a:srgbClr val="0070C0"/>
                </a:solidFill>
              </a:rPr>
              <a:t> (6)</a:t>
            </a:r>
          </a:p>
        </p:txBody>
      </p:sp>
      <p:sp>
        <p:nvSpPr>
          <p:cNvPr id="17" name="TextBox 16" descr="n88 zalo Sel Nghieu"/>
          <p:cNvSpPr txBox="1"/>
          <p:nvPr/>
        </p:nvSpPr>
        <p:spPr>
          <a:xfrm>
            <a:off x="186944" y="6238506"/>
            <a:ext cx="3127815" cy="461665"/>
          </a:xfrm>
          <a:prstGeom prst="rect">
            <a:avLst/>
          </a:prstGeom>
          <a:noFill/>
        </p:spPr>
        <p:txBody>
          <a:bodyPr wrap="square" rtlCol="0">
            <a:spAutoFit/>
          </a:bodyPr>
          <a:lstStyle/>
          <a:p>
            <a:pPr algn="just"/>
            <a:r>
              <a:rPr lang="en-US" sz="2400" b="1" dirty="0">
                <a:solidFill>
                  <a:srgbClr val="0070C0"/>
                </a:solidFill>
              </a:rPr>
              <a:t>- </a:t>
            </a:r>
            <a:r>
              <a:rPr lang="en-US" sz="2400" b="1" dirty="0" err="1">
                <a:solidFill>
                  <a:srgbClr val="0070C0"/>
                </a:solidFill>
              </a:rPr>
              <a:t>Bút</a:t>
            </a:r>
            <a:r>
              <a:rPr lang="en-US" sz="2400" b="1" dirty="0">
                <a:solidFill>
                  <a:srgbClr val="0070C0"/>
                </a:solidFill>
              </a:rPr>
              <a:t> </a:t>
            </a:r>
            <a:r>
              <a:rPr lang="en-US" sz="2400" b="1" dirty="0" err="1">
                <a:solidFill>
                  <a:srgbClr val="0070C0"/>
                </a:solidFill>
              </a:rPr>
              <a:t>để</a:t>
            </a:r>
            <a:r>
              <a:rPr lang="en-US" sz="2400" b="1" dirty="0">
                <a:solidFill>
                  <a:srgbClr val="0070C0"/>
                </a:solidFill>
              </a:rPr>
              <a:t> </a:t>
            </a:r>
            <a:r>
              <a:rPr lang="en-US" sz="2400" b="1" dirty="0" err="1">
                <a:solidFill>
                  <a:srgbClr val="0070C0"/>
                </a:solidFill>
              </a:rPr>
              <a:t>đánh</a:t>
            </a:r>
            <a:r>
              <a:rPr lang="en-US" sz="2400" b="1" dirty="0">
                <a:solidFill>
                  <a:srgbClr val="0070C0"/>
                </a:solidFill>
              </a:rPr>
              <a:t> </a:t>
            </a:r>
            <a:r>
              <a:rPr lang="en-US" sz="2400" b="1" dirty="0" err="1">
                <a:solidFill>
                  <a:srgbClr val="0070C0"/>
                </a:solidFill>
              </a:rPr>
              <a:t>dấu</a:t>
            </a:r>
            <a:endParaRPr lang="en-US" sz="2400" b="1" dirty="0">
              <a:solidFill>
                <a:srgbClr val="0070C0"/>
              </a:solidFill>
            </a:endParaRPr>
          </a:p>
        </p:txBody>
      </p:sp>
      <p:pic>
        <p:nvPicPr>
          <p:cNvPr id="8" name="Picture 7" descr="n88 zalo Sel Nghieu"/>
          <p:cNvPicPr>
            <a:picLocks noChangeAspect="1"/>
          </p:cNvPicPr>
          <p:nvPr/>
        </p:nvPicPr>
        <p:blipFill>
          <a:blip r:embed="rId4"/>
          <a:stretch>
            <a:fillRect/>
          </a:stretch>
        </p:blipFill>
        <p:spPr>
          <a:xfrm>
            <a:off x="7315200" y="-16984"/>
            <a:ext cx="4824501" cy="6767940"/>
          </a:xfrm>
          <a:prstGeom prst="rect">
            <a:avLst/>
          </a:prstGeom>
        </p:spPr>
      </p:pic>
    </p:spTree>
    <p:extLst>
      <p:ext uri="{BB962C8B-B14F-4D97-AF65-F5344CB8AC3E}">
        <p14:creationId xmlns:p14="http://schemas.microsoft.com/office/powerpoint/2010/main" val="3772551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11" grpId="0"/>
      <p:bldP spid="12" grpId="0"/>
      <p:bldP spid="13"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261;p35" descr="n88 zalo Sel Nghieu">
            <a:extLst>
              <a:ext uri="{FF2B5EF4-FFF2-40B4-BE49-F238E27FC236}">
                <a16:creationId xmlns:a16="http://schemas.microsoft.com/office/drawing/2014/main" id="{B43A4FD6-A113-4752-9D1C-5A96E995E6AA}"/>
              </a:ext>
            </a:extLst>
          </p:cNvPr>
          <p:cNvGrpSpPr/>
          <p:nvPr/>
        </p:nvGrpSpPr>
        <p:grpSpPr>
          <a:xfrm>
            <a:off x="187050" y="45020"/>
            <a:ext cx="3014660" cy="955871"/>
            <a:chOff x="1196025" y="2012250"/>
            <a:chExt cx="2821234" cy="727040"/>
          </a:xfrm>
        </p:grpSpPr>
        <p:sp>
          <p:nvSpPr>
            <p:cNvPr id="6" name="Google Shape;262;p35">
              <a:extLst>
                <a:ext uri="{FF2B5EF4-FFF2-40B4-BE49-F238E27FC236}">
                  <a16:creationId xmlns:a16="http://schemas.microsoft.com/office/drawing/2014/main" id="{6A00E40D-05CC-4C8D-9807-E0EEC8D3A404}"/>
                </a:ext>
              </a:extLst>
            </p:cNvPr>
            <p:cNvSpPr/>
            <p:nvPr/>
          </p:nvSpPr>
          <p:spPr>
            <a:xfrm rot="-991">
              <a:off x="1196025" y="201265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ndParaRPr>
            </a:p>
          </p:txBody>
        </p:sp>
        <p:sp>
          <p:nvSpPr>
            <p:cNvPr id="7" name="Google Shape;263;p35">
              <a:extLst>
                <a:ext uri="{FF2B5EF4-FFF2-40B4-BE49-F238E27FC236}">
                  <a16:creationId xmlns:a16="http://schemas.microsoft.com/office/drawing/2014/main" id="{1D70D5C1-96EF-42CA-8FEF-7DBA0287536F}"/>
                </a:ext>
              </a:extLst>
            </p:cNvPr>
            <p:cNvSpPr/>
            <p:nvPr/>
          </p:nvSpPr>
          <p:spPr>
            <a:xfrm rot="-991">
              <a:off x="1196025" y="218020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ndParaRPr>
            </a:p>
          </p:txBody>
        </p:sp>
      </p:grpSp>
      <p:sp>
        <p:nvSpPr>
          <p:cNvPr id="9" name="TextBox 8" descr="n88 zalo Sel Nghieu">
            <a:extLst>
              <a:ext uri="{FF2B5EF4-FFF2-40B4-BE49-F238E27FC236}">
                <a16:creationId xmlns:a16="http://schemas.microsoft.com/office/drawing/2014/main" id="{5DC4BF7E-61DA-41AF-A12D-3447AFEC21E8}"/>
              </a:ext>
            </a:extLst>
          </p:cNvPr>
          <p:cNvSpPr txBox="1"/>
          <p:nvPr/>
        </p:nvSpPr>
        <p:spPr>
          <a:xfrm>
            <a:off x="413780" y="295663"/>
            <a:ext cx="3201976" cy="523220"/>
          </a:xfrm>
          <a:prstGeom prst="rect">
            <a:avLst/>
          </a:prstGeom>
          <a:noFill/>
        </p:spPr>
        <p:txBody>
          <a:bodyPr wrap="square" rtlCol="0">
            <a:spAutoFit/>
          </a:bodyPr>
          <a:lstStyle/>
          <a:p>
            <a:r>
              <a:rPr lang="en-US" sz="2800" dirty="0" err="1">
                <a:solidFill>
                  <a:srgbClr val="FFFFFF"/>
                </a:solidFill>
                <a:latin typeface="#9Slide03 AmpleSoft Bold" panose="02000000000000000000" pitchFamily="2" charset="-93"/>
              </a:rPr>
              <a:t>Thảo</a:t>
            </a:r>
            <a:r>
              <a:rPr lang="en-US" sz="2800" dirty="0">
                <a:solidFill>
                  <a:srgbClr val="FFFFFF"/>
                </a:solidFill>
                <a:latin typeface="#9Slide03 AmpleSoft Bold" panose="02000000000000000000" pitchFamily="2" charset="-93"/>
              </a:rPr>
              <a:t> </a:t>
            </a:r>
            <a:r>
              <a:rPr lang="en-US" sz="2800" dirty="0" err="1">
                <a:solidFill>
                  <a:srgbClr val="FFFFFF"/>
                </a:solidFill>
                <a:latin typeface="#9Slide03 AmpleSoft Bold" panose="02000000000000000000" pitchFamily="2" charset="-93"/>
              </a:rPr>
              <a:t>luận</a:t>
            </a:r>
            <a:r>
              <a:rPr lang="en-US" sz="2800" dirty="0">
                <a:solidFill>
                  <a:srgbClr val="FFFFFF"/>
                </a:solidFill>
                <a:latin typeface="#9Slide03 AmpleSoft Bold" panose="02000000000000000000" pitchFamily="2" charset="-93"/>
              </a:rPr>
              <a:t> </a:t>
            </a:r>
            <a:r>
              <a:rPr lang="en-US" sz="2800" dirty="0" err="1">
                <a:solidFill>
                  <a:srgbClr val="FFFFFF"/>
                </a:solidFill>
                <a:latin typeface="#9Slide03 AmpleSoft Bold" panose="02000000000000000000" pitchFamily="2" charset="-93"/>
              </a:rPr>
              <a:t>nhóm</a:t>
            </a:r>
            <a:endParaRPr lang="vi-VN" sz="2800" dirty="0">
              <a:solidFill>
                <a:srgbClr val="FFFFFF"/>
              </a:solidFill>
              <a:latin typeface="#9Slide03 AmpleSoft Bold" panose="02000000000000000000" pitchFamily="2" charset="-93"/>
            </a:endParaRPr>
          </a:p>
        </p:txBody>
      </p:sp>
      <p:sp>
        <p:nvSpPr>
          <p:cNvPr id="15" name="Rounded Rectangle 14" descr="n88 zalo Sel Nghieu"/>
          <p:cNvSpPr/>
          <p:nvPr/>
        </p:nvSpPr>
        <p:spPr>
          <a:xfrm>
            <a:off x="413780" y="1202966"/>
            <a:ext cx="11537604" cy="5237023"/>
          </a:xfrm>
          <a:prstGeom prst="roundRect">
            <a:avLst>
              <a:gd name="adj" fmla="val 10425"/>
            </a:avLst>
          </a:prstGeom>
          <a:solidFill>
            <a:srgbClr val="FFFFFF"/>
          </a:solid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baseline="30000" dirty="0">
              <a:solidFill>
                <a:srgbClr val="0070C0"/>
              </a:solidFill>
            </a:endParaRPr>
          </a:p>
          <a:p>
            <a:pPr algn="just"/>
            <a:endParaRPr lang="en-US" sz="2400" b="1" baseline="30000" dirty="0">
              <a:solidFill>
                <a:srgbClr val="0070C0"/>
              </a:solidFill>
            </a:endParaRPr>
          </a:p>
          <a:p>
            <a:pPr algn="just"/>
            <a:endParaRPr lang="en-US" sz="2400" b="1" baseline="30000" dirty="0">
              <a:solidFill>
                <a:srgbClr val="0070C0"/>
              </a:solidFill>
            </a:endParaRPr>
          </a:p>
          <a:p>
            <a:pPr algn="just"/>
            <a:endParaRPr lang="en-US" sz="2400" b="1" baseline="30000" dirty="0">
              <a:solidFill>
                <a:srgbClr val="0070C0"/>
              </a:solidFill>
            </a:endParaRPr>
          </a:p>
          <a:p>
            <a:pPr algn="just"/>
            <a:endParaRPr lang="en-US" sz="2400" b="1" baseline="30000" dirty="0">
              <a:solidFill>
                <a:srgbClr val="0070C0"/>
              </a:solidFill>
            </a:endParaRPr>
          </a:p>
          <a:p>
            <a:pPr algn="just"/>
            <a:endParaRPr lang="en-US" sz="2400" b="1" baseline="30000" dirty="0">
              <a:solidFill>
                <a:srgbClr val="0070C0"/>
              </a:solidFill>
            </a:endParaRPr>
          </a:p>
          <a:p>
            <a:pPr algn="just"/>
            <a:endParaRPr lang="en-US" sz="2400" b="1" baseline="30000" dirty="0">
              <a:solidFill>
                <a:srgbClr val="0070C0"/>
              </a:solidFill>
            </a:endParaRPr>
          </a:p>
          <a:p>
            <a:pPr algn="just"/>
            <a:endParaRPr lang="en-US" sz="2400" b="1" baseline="30000" dirty="0">
              <a:solidFill>
                <a:srgbClr val="0070C0"/>
              </a:solidFill>
            </a:endParaRPr>
          </a:p>
        </p:txBody>
      </p:sp>
      <mc:AlternateContent xmlns:mc="http://schemas.openxmlformats.org/markup-compatibility/2006" xmlns:a14="http://schemas.microsoft.com/office/drawing/2010/main">
        <mc:Choice Requires="a14">
          <p:sp>
            <p:nvSpPr>
              <p:cNvPr id="2" name="Rectangle 1" descr="n88 zalo Sel Nghieu"/>
              <p:cNvSpPr/>
              <p:nvPr/>
            </p:nvSpPr>
            <p:spPr>
              <a:xfrm>
                <a:off x="604742" y="1384875"/>
                <a:ext cx="11155680" cy="4772076"/>
              </a:xfrm>
              <a:prstGeom prst="rect">
                <a:avLst/>
              </a:prstGeom>
              <a:solidFill>
                <a:srgbClr val="FFFFFF"/>
              </a:solidFill>
            </p:spPr>
            <p:txBody>
              <a:bodyPr wrap="square">
                <a:spAutoFit/>
              </a:bodyPr>
              <a:lstStyle/>
              <a:p>
                <a:pPr algn="just"/>
                <a:r>
                  <a:rPr lang="vi-VN" sz="2900" b="1" dirty="0">
                    <a:solidFill>
                      <a:srgbClr val="0070C0"/>
                    </a:solidFill>
                  </a:rPr>
                  <a:t>Gắn đế nam châm lên bảng thép, móc sợi dây cao su vào đế nam châm, đặt hai lực kế lên bảng thép và móc hai lực kế vào đầu còn lại của dây cao su. Dịch chuyển hai lực kế để kéo sợi dây cao su làm dây giãn ra một khoảng và thảo luận:</a:t>
                </a:r>
              </a:p>
              <a:p>
                <a:pPr algn="just"/>
                <a:r>
                  <a:rPr lang="vi-VN" sz="2900" b="1" dirty="0">
                    <a:solidFill>
                      <a:srgbClr val="0070C0"/>
                    </a:solidFill>
                  </a:rPr>
                  <a:t>1. Làm thế nào để hai lực </a:t>
                </a:r>
                <a14:m>
                  <m:oMath xmlns:m="http://schemas.openxmlformats.org/officeDocument/2006/math">
                    <m:sSub>
                      <m:sSubPr>
                        <m:ctrlPr>
                          <a:rPr lang="vi-VN" sz="2900" b="1" i="1" smtClean="0">
                            <a:solidFill>
                              <a:srgbClr val="0070C0"/>
                            </a:solidFill>
                            <a:latin typeface="Cambria Math" panose="02040503050406030204" pitchFamily="18" charset="0"/>
                          </a:rPr>
                        </m:ctrlPr>
                      </m:sSubPr>
                      <m:e>
                        <m:acc>
                          <m:accPr>
                            <m:chr m:val="⃗"/>
                            <m:ctrlPr>
                              <a:rPr lang="vi-VN" sz="2900" b="1" i="1" smtClean="0">
                                <a:solidFill>
                                  <a:srgbClr val="0070C0"/>
                                </a:solidFill>
                                <a:latin typeface="Cambria Math" panose="02040503050406030204" pitchFamily="18" charset="0"/>
                              </a:rPr>
                            </m:ctrlPr>
                          </m:accPr>
                          <m:e>
                            <m:r>
                              <a:rPr lang="en-US" sz="2900" b="1" i="1" smtClean="0">
                                <a:solidFill>
                                  <a:srgbClr val="0070C0"/>
                                </a:solidFill>
                                <a:latin typeface="Cambria Math" panose="02040503050406030204" pitchFamily="18" charset="0"/>
                              </a:rPr>
                              <m:t>𝑭</m:t>
                            </m:r>
                          </m:e>
                        </m:acc>
                      </m:e>
                      <m:sub>
                        <m:r>
                          <a:rPr lang="en-US" sz="2900" b="1" i="1" smtClean="0">
                            <a:solidFill>
                              <a:srgbClr val="0070C0"/>
                            </a:solidFill>
                            <a:latin typeface="Cambria Math" panose="02040503050406030204" pitchFamily="18" charset="0"/>
                          </a:rPr>
                          <m:t>𝟏</m:t>
                        </m:r>
                      </m:sub>
                    </m:sSub>
                    <m:r>
                      <a:rPr lang="en-US" sz="2900" b="1" i="0" smtClean="0">
                        <a:solidFill>
                          <a:srgbClr val="0070C0"/>
                        </a:solidFill>
                        <a:latin typeface="Cambria Math" panose="02040503050406030204" pitchFamily="18" charset="0"/>
                      </a:rPr>
                      <m:t> </m:t>
                    </m:r>
                  </m:oMath>
                </a14:m>
                <a:r>
                  <a:rPr lang="vi-VN" sz="2900" b="1" dirty="0">
                    <a:solidFill>
                      <a:srgbClr val="0070C0"/>
                    </a:solidFill>
                  </a:rPr>
                  <a:t>và </a:t>
                </a:r>
                <a14:m>
                  <m:oMath xmlns:m="http://schemas.openxmlformats.org/officeDocument/2006/math">
                    <m:sSub>
                      <m:sSubPr>
                        <m:ctrlPr>
                          <a:rPr lang="vi-VN" sz="2900" b="1" i="1">
                            <a:solidFill>
                              <a:srgbClr val="0070C0"/>
                            </a:solidFill>
                            <a:latin typeface="Cambria Math" panose="02040503050406030204" pitchFamily="18" charset="0"/>
                          </a:rPr>
                        </m:ctrlPr>
                      </m:sSubPr>
                      <m:e>
                        <m:acc>
                          <m:accPr>
                            <m:chr m:val="⃗"/>
                            <m:ctrlPr>
                              <a:rPr lang="vi-VN" sz="2900" b="1" i="1">
                                <a:solidFill>
                                  <a:srgbClr val="0070C0"/>
                                </a:solidFill>
                                <a:latin typeface="Cambria Math" panose="02040503050406030204" pitchFamily="18" charset="0"/>
                              </a:rPr>
                            </m:ctrlPr>
                          </m:accPr>
                          <m:e>
                            <m:r>
                              <a:rPr lang="en-US" sz="2900" b="1" i="1">
                                <a:solidFill>
                                  <a:srgbClr val="0070C0"/>
                                </a:solidFill>
                                <a:latin typeface="Cambria Math" panose="02040503050406030204" pitchFamily="18" charset="0"/>
                              </a:rPr>
                              <m:t>𝑭</m:t>
                            </m:r>
                          </m:e>
                        </m:acc>
                      </m:e>
                      <m:sub>
                        <m:r>
                          <a:rPr lang="en-US" sz="2900" b="1" i="1" smtClean="0">
                            <a:solidFill>
                              <a:srgbClr val="0070C0"/>
                            </a:solidFill>
                            <a:latin typeface="Cambria Math" panose="02040503050406030204" pitchFamily="18" charset="0"/>
                          </a:rPr>
                          <m:t>𝟐</m:t>
                        </m:r>
                      </m:sub>
                    </m:sSub>
                  </m:oMath>
                </a14:m>
                <a:r>
                  <a:rPr lang="vi-VN" sz="2900" b="1" dirty="0">
                    <a:solidFill>
                      <a:srgbClr val="0070C0"/>
                    </a:solidFill>
                  </a:rPr>
                  <a:t> đồng quy.</a:t>
                </a:r>
              </a:p>
              <a:p>
                <a:pPr algn="just"/>
                <a:r>
                  <a:rPr lang="vi-VN" sz="2900" b="1" dirty="0">
                    <a:solidFill>
                      <a:srgbClr val="0070C0"/>
                    </a:solidFill>
                  </a:rPr>
                  <a:t>2. Làm thế nào thay thế tác dụng của hai lực </a:t>
                </a:r>
                <a14:m>
                  <m:oMath xmlns:m="http://schemas.openxmlformats.org/officeDocument/2006/math">
                    <m:sSub>
                      <m:sSubPr>
                        <m:ctrlPr>
                          <a:rPr lang="vi-VN" sz="2900" b="1" i="1">
                            <a:solidFill>
                              <a:srgbClr val="0070C0"/>
                            </a:solidFill>
                            <a:latin typeface="Cambria Math" panose="02040503050406030204" pitchFamily="18" charset="0"/>
                          </a:rPr>
                        </m:ctrlPr>
                      </m:sSubPr>
                      <m:e>
                        <m:acc>
                          <m:accPr>
                            <m:chr m:val="⃗"/>
                            <m:ctrlPr>
                              <a:rPr lang="vi-VN" sz="2900" b="1" i="1">
                                <a:solidFill>
                                  <a:srgbClr val="0070C0"/>
                                </a:solidFill>
                                <a:latin typeface="Cambria Math" panose="02040503050406030204" pitchFamily="18" charset="0"/>
                              </a:rPr>
                            </m:ctrlPr>
                          </m:accPr>
                          <m:e>
                            <m:r>
                              <a:rPr lang="en-US" sz="2900" b="1" i="1">
                                <a:solidFill>
                                  <a:srgbClr val="0070C0"/>
                                </a:solidFill>
                                <a:latin typeface="Cambria Math" panose="02040503050406030204" pitchFamily="18" charset="0"/>
                              </a:rPr>
                              <m:t>𝑭</m:t>
                            </m:r>
                          </m:e>
                        </m:acc>
                      </m:e>
                      <m:sub>
                        <m:r>
                          <a:rPr lang="en-US" sz="2900" b="1" i="1">
                            <a:solidFill>
                              <a:srgbClr val="0070C0"/>
                            </a:solidFill>
                            <a:latin typeface="Cambria Math" panose="02040503050406030204" pitchFamily="18" charset="0"/>
                          </a:rPr>
                          <m:t>𝟏</m:t>
                        </m:r>
                      </m:sub>
                    </m:sSub>
                    <m:r>
                      <a:rPr lang="en-US" sz="2900" b="1" i="0" smtClean="0">
                        <a:solidFill>
                          <a:srgbClr val="0070C0"/>
                        </a:solidFill>
                        <a:latin typeface="Cambria Math" panose="02040503050406030204" pitchFamily="18" charset="0"/>
                      </a:rPr>
                      <m:t> </m:t>
                    </m:r>
                  </m:oMath>
                </a14:m>
                <a:r>
                  <a:rPr lang="vi-VN" sz="2900" b="1" dirty="0">
                    <a:solidFill>
                      <a:srgbClr val="0070C0"/>
                    </a:solidFill>
                  </a:rPr>
                  <a:t>và </a:t>
                </a:r>
                <a14:m>
                  <m:oMath xmlns:m="http://schemas.openxmlformats.org/officeDocument/2006/math">
                    <m:sSub>
                      <m:sSubPr>
                        <m:ctrlPr>
                          <a:rPr lang="vi-VN" sz="2900" b="1" i="1">
                            <a:solidFill>
                              <a:srgbClr val="0070C0"/>
                            </a:solidFill>
                            <a:latin typeface="Cambria Math" panose="02040503050406030204" pitchFamily="18" charset="0"/>
                          </a:rPr>
                        </m:ctrlPr>
                      </m:sSubPr>
                      <m:e>
                        <m:acc>
                          <m:accPr>
                            <m:chr m:val="⃗"/>
                            <m:ctrlPr>
                              <a:rPr lang="vi-VN" sz="2900" b="1" i="1">
                                <a:solidFill>
                                  <a:srgbClr val="0070C0"/>
                                </a:solidFill>
                                <a:latin typeface="Cambria Math" panose="02040503050406030204" pitchFamily="18" charset="0"/>
                              </a:rPr>
                            </m:ctrlPr>
                          </m:accPr>
                          <m:e>
                            <m:r>
                              <a:rPr lang="en-US" sz="2900" b="1" i="1">
                                <a:solidFill>
                                  <a:srgbClr val="0070C0"/>
                                </a:solidFill>
                                <a:latin typeface="Cambria Math" panose="02040503050406030204" pitchFamily="18" charset="0"/>
                              </a:rPr>
                              <m:t>𝑭</m:t>
                            </m:r>
                          </m:e>
                        </m:acc>
                      </m:e>
                      <m:sub>
                        <m:r>
                          <a:rPr lang="en-US" sz="2900" b="1" i="1" smtClean="0">
                            <a:solidFill>
                              <a:srgbClr val="0070C0"/>
                            </a:solidFill>
                            <a:latin typeface="Cambria Math" panose="02040503050406030204" pitchFamily="18" charset="0"/>
                          </a:rPr>
                          <m:t>𝟐</m:t>
                        </m:r>
                      </m:sub>
                    </m:sSub>
                    <m:r>
                      <a:rPr lang="en-US" sz="2900" b="1" i="0" smtClean="0">
                        <a:solidFill>
                          <a:srgbClr val="0070C0"/>
                        </a:solidFill>
                        <a:latin typeface="Cambria Math" panose="02040503050406030204" pitchFamily="18" charset="0"/>
                      </a:rPr>
                      <m:t> </m:t>
                    </m:r>
                  </m:oMath>
                </a14:m>
                <a:r>
                  <a:rPr lang="vi-VN" sz="2900" b="1" dirty="0">
                    <a:solidFill>
                      <a:srgbClr val="0070C0"/>
                    </a:solidFill>
                  </a:rPr>
                  <a:t>bằng một lực </a:t>
                </a:r>
                <a14:m>
                  <m:oMath xmlns:m="http://schemas.openxmlformats.org/officeDocument/2006/math">
                    <m:acc>
                      <m:accPr>
                        <m:chr m:val="⃗"/>
                        <m:ctrlPr>
                          <a:rPr lang="vi-VN" sz="2900" b="1" i="1" smtClean="0">
                            <a:solidFill>
                              <a:srgbClr val="0070C0"/>
                            </a:solidFill>
                            <a:latin typeface="Cambria Math" panose="02040503050406030204" pitchFamily="18" charset="0"/>
                          </a:rPr>
                        </m:ctrlPr>
                      </m:accPr>
                      <m:e>
                        <m:r>
                          <a:rPr lang="en-US" sz="2900" b="1" i="1" smtClean="0">
                            <a:solidFill>
                              <a:srgbClr val="0070C0"/>
                            </a:solidFill>
                            <a:latin typeface="Cambria Math" panose="02040503050406030204" pitchFamily="18" charset="0"/>
                          </a:rPr>
                          <m:t>𝑭</m:t>
                        </m:r>
                      </m:e>
                    </m:acc>
                  </m:oMath>
                </a14:m>
                <a:r>
                  <a:rPr lang="vi-VN" sz="2900" b="1" dirty="0">
                    <a:solidFill>
                      <a:srgbClr val="0070C0"/>
                    </a:solidFill>
                  </a:rPr>
                  <a:t> mà dây cao su vẫn dãn một đoạn và hướng như ban đầu?</a:t>
                </a:r>
              </a:p>
              <a:p>
                <a:pPr algn="just"/>
                <a:r>
                  <a:rPr lang="vi-VN" sz="2900" b="1" dirty="0">
                    <a:solidFill>
                      <a:srgbClr val="0070C0"/>
                    </a:solidFill>
                  </a:rPr>
                  <a:t>3. Làm thế nào để xác định lực tổng hợp của hai lực </a:t>
                </a:r>
                <a14:m>
                  <m:oMath xmlns:m="http://schemas.openxmlformats.org/officeDocument/2006/math">
                    <m:sSub>
                      <m:sSubPr>
                        <m:ctrlPr>
                          <a:rPr lang="vi-VN" sz="2900" b="1" i="1">
                            <a:solidFill>
                              <a:srgbClr val="0070C0"/>
                            </a:solidFill>
                            <a:latin typeface="Cambria Math" panose="02040503050406030204" pitchFamily="18" charset="0"/>
                          </a:rPr>
                        </m:ctrlPr>
                      </m:sSubPr>
                      <m:e>
                        <m:acc>
                          <m:accPr>
                            <m:chr m:val="⃗"/>
                            <m:ctrlPr>
                              <a:rPr lang="vi-VN" sz="2900" b="1" i="1">
                                <a:solidFill>
                                  <a:srgbClr val="0070C0"/>
                                </a:solidFill>
                                <a:latin typeface="Cambria Math" panose="02040503050406030204" pitchFamily="18" charset="0"/>
                              </a:rPr>
                            </m:ctrlPr>
                          </m:accPr>
                          <m:e>
                            <m:r>
                              <a:rPr lang="en-US" sz="2900" b="1" i="1">
                                <a:solidFill>
                                  <a:srgbClr val="0070C0"/>
                                </a:solidFill>
                                <a:latin typeface="Cambria Math" panose="02040503050406030204" pitchFamily="18" charset="0"/>
                              </a:rPr>
                              <m:t>𝑭</m:t>
                            </m:r>
                          </m:e>
                        </m:acc>
                      </m:e>
                      <m:sub>
                        <m:r>
                          <a:rPr lang="en-US" sz="2900" b="1" i="1">
                            <a:solidFill>
                              <a:srgbClr val="0070C0"/>
                            </a:solidFill>
                            <a:latin typeface="Cambria Math" panose="02040503050406030204" pitchFamily="18" charset="0"/>
                          </a:rPr>
                          <m:t>𝟏</m:t>
                        </m:r>
                      </m:sub>
                    </m:sSub>
                  </m:oMath>
                </a14:m>
                <a:r>
                  <a:rPr lang="vi-VN" sz="2900" b="1" dirty="0">
                    <a:solidFill>
                      <a:srgbClr val="0070C0"/>
                    </a:solidFill>
                  </a:rPr>
                  <a:t> và  </a:t>
                </a:r>
                <a14:m>
                  <m:oMath xmlns:m="http://schemas.openxmlformats.org/officeDocument/2006/math">
                    <m:sSub>
                      <m:sSubPr>
                        <m:ctrlPr>
                          <a:rPr lang="vi-VN" sz="2900" b="1" i="1">
                            <a:solidFill>
                              <a:srgbClr val="0070C0"/>
                            </a:solidFill>
                            <a:latin typeface="Cambria Math" panose="02040503050406030204" pitchFamily="18" charset="0"/>
                          </a:rPr>
                        </m:ctrlPr>
                      </m:sSubPr>
                      <m:e>
                        <m:acc>
                          <m:accPr>
                            <m:chr m:val="⃗"/>
                            <m:ctrlPr>
                              <a:rPr lang="vi-VN" sz="2900" b="1" i="1">
                                <a:solidFill>
                                  <a:srgbClr val="0070C0"/>
                                </a:solidFill>
                                <a:latin typeface="Cambria Math" panose="02040503050406030204" pitchFamily="18" charset="0"/>
                              </a:rPr>
                            </m:ctrlPr>
                          </m:accPr>
                          <m:e>
                            <m:r>
                              <a:rPr lang="en-US" sz="2900" b="1" i="1">
                                <a:solidFill>
                                  <a:srgbClr val="0070C0"/>
                                </a:solidFill>
                                <a:latin typeface="Cambria Math" panose="02040503050406030204" pitchFamily="18" charset="0"/>
                              </a:rPr>
                              <m:t>𝑭</m:t>
                            </m:r>
                          </m:e>
                        </m:acc>
                      </m:e>
                      <m:sub>
                        <m:r>
                          <a:rPr lang="en-US" sz="2900" b="1" i="1" smtClean="0">
                            <a:solidFill>
                              <a:srgbClr val="0070C0"/>
                            </a:solidFill>
                            <a:latin typeface="Cambria Math" panose="02040503050406030204" pitchFamily="18" charset="0"/>
                          </a:rPr>
                          <m:t>𝟐</m:t>
                        </m:r>
                      </m:sub>
                    </m:sSub>
                  </m:oMath>
                </a14:m>
                <a:r>
                  <a:rPr lang="vi-VN" sz="2900" b="1" dirty="0">
                    <a:solidFill>
                      <a:srgbClr val="0070C0"/>
                    </a:solidFill>
                  </a:rPr>
                  <a:t>  ?</a:t>
                </a:r>
              </a:p>
            </p:txBody>
          </p:sp>
        </mc:Choice>
        <mc:Fallback xmlns="">
          <p:sp>
            <p:nvSpPr>
              <p:cNvPr id="2" name="Rectangle 1" descr="n88 zalo Sel Nghieu"/>
              <p:cNvSpPr>
                <a:spLocks noRot="1" noChangeAspect="1" noMove="1" noResize="1" noEditPoints="1" noAdjustHandles="1" noChangeArrowheads="1" noChangeShapeType="1" noTextEdit="1"/>
              </p:cNvSpPr>
              <p:nvPr/>
            </p:nvSpPr>
            <p:spPr>
              <a:xfrm>
                <a:off x="604742" y="1384875"/>
                <a:ext cx="11155680" cy="4772076"/>
              </a:xfrm>
              <a:prstGeom prst="rect">
                <a:avLst/>
              </a:prstGeom>
              <a:blipFill>
                <a:blip r:embed="rId2"/>
                <a:stretch>
                  <a:fillRect l="-1148" t="-1277" r="-1202" b="-2810"/>
                </a:stretch>
              </a:blipFill>
            </p:spPr>
            <p:txBody>
              <a:bodyPr/>
              <a:lstStyle/>
              <a:p>
                <a:r>
                  <a:rPr lang="en-US">
                    <a:noFill/>
                  </a:rPr>
                  <a:t> </a:t>
                </a:r>
              </a:p>
            </p:txBody>
          </p:sp>
        </mc:Fallback>
      </mc:AlternateContent>
    </p:spTree>
    <p:extLst>
      <p:ext uri="{BB962C8B-B14F-4D97-AF65-F5344CB8AC3E}">
        <p14:creationId xmlns:p14="http://schemas.microsoft.com/office/powerpoint/2010/main" val="1174917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3_Estival Flowers by Slidesgo">
  <a:themeElements>
    <a:clrScheme name="Simple Light">
      <a:dk1>
        <a:srgbClr val="000000"/>
      </a:dk1>
      <a:lt1>
        <a:srgbClr val="EA8C6D"/>
      </a:lt1>
      <a:dk2>
        <a:srgbClr val="FAF2DD"/>
      </a:dk2>
      <a:lt2>
        <a:srgbClr val="FFD692"/>
      </a:lt2>
      <a:accent1>
        <a:srgbClr val="FFA43C"/>
      </a:accent1>
      <a:accent2>
        <a:srgbClr val="EA3F28"/>
      </a:accent2>
      <a:accent3>
        <a:srgbClr val="2EA19D"/>
      </a:accent3>
      <a:accent4>
        <a:srgbClr val="0A7C7F"/>
      </a:accent4>
      <a:accent5>
        <a:srgbClr val="095E72"/>
      </a:accent5>
      <a:accent6>
        <a:srgbClr val="05435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FFFFF"/>
        </a:solidFill>
      </a:spPr>
      <a:bodyPr wrap="square" rtlCol="0">
        <a:spAutoFit/>
      </a:bodyPr>
      <a:lstStyle>
        <a:defPPr algn="just">
          <a:defRPr sz="2800" b="1" dirty="0">
            <a:solidFill>
              <a:srgbClr val="0070C0"/>
            </a:solidFill>
          </a:defRPr>
        </a:defPPr>
      </a:lstStyle>
    </a:txDef>
  </a:objectDefaults>
  <a:extraClrSchemeLst/>
</a:theme>
</file>

<file path=ppt/theme/theme2.xml><?xml version="1.0" encoding="utf-8"?>
<a:theme xmlns:a="http://schemas.openxmlformats.org/drawingml/2006/main" name="1_Estival Flowers by Slidesgo">
  <a:themeElements>
    <a:clrScheme name="Simple Light">
      <a:dk1>
        <a:srgbClr val="000000"/>
      </a:dk1>
      <a:lt1>
        <a:srgbClr val="EA8C6D"/>
      </a:lt1>
      <a:dk2>
        <a:srgbClr val="FAF2DD"/>
      </a:dk2>
      <a:lt2>
        <a:srgbClr val="FFD692"/>
      </a:lt2>
      <a:accent1>
        <a:srgbClr val="FFA43C"/>
      </a:accent1>
      <a:accent2>
        <a:srgbClr val="EA3F28"/>
      </a:accent2>
      <a:accent3>
        <a:srgbClr val="2EA19D"/>
      </a:accent3>
      <a:accent4>
        <a:srgbClr val="0A7C7F"/>
      </a:accent4>
      <a:accent5>
        <a:srgbClr val="095E72"/>
      </a:accent5>
      <a:accent6>
        <a:srgbClr val="05435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6786</TotalTime>
  <Words>1694</Words>
  <Application>Microsoft Office PowerPoint</Application>
  <PresentationFormat>Widescreen</PresentationFormat>
  <Paragraphs>241</Paragraphs>
  <Slides>25</Slides>
  <Notes>1</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43" baseType="lpstr">
      <vt:lpstr>#9Slide03 AmpleSoft Bold</vt:lpstr>
      <vt:lpstr>#9Slide03 Arima Madurai Black</vt:lpstr>
      <vt:lpstr>Amatic SC</vt:lpstr>
      <vt:lpstr>Arial</vt:lpstr>
      <vt:lpstr>Calibri</vt:lpstr>
      <vt:lpstr>Calibri Light</vt:lpstr>
      <vt:lpstr>Cambria Math</vt:lpstr>
      <vt:lpstr>Happy Monkey</vt:lpstr>
      <vt:lpstr>Livvic</vt:lpstr>
      <vt:lpstr>Mallanna</vt:lpstr>
      <vt:lpstr>Roboto Condensed Light</vt:lpstr>
      <vt:lpstr>Symbol</vt:lpstr>
      <vt:lpstr>Times New Roman</vt:lpstr>
      <vt:lpstr>Wingdings</vt:lpstr>
      <vt:lpstr>3_Estival Flowers by Slidesgo</vt:lpstr>
      <vt:lpstr>1_Estival Flowers by Slidesgo</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MacBook</cp:lastModifiedBy>
  <cp:revision>426</cp:revision>
  <dcterms:created xsi:type="dcterms:W3CDTF">2022-09-10T09:27:25Z</dcterms:created>
  <dcterms:modified xsi:type="dcterms:W3CDTF">2025-02-17T13:39:09Z</dcterms:modified>
</cp:coreProperties>
</file>