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142" r:id="rId1"/>
    <p:sldMasterId id="2147484205" r:id="rId2"/>
  </p:sldMasterIdLst>
  <p:notesMasterIdLst>
    <p:notesMasterId r:id="rId24"/>
  </p:notesMasterIdLst>
  <p:sldIdLst>
    <p:sldId id="1696" r:id="rId3"/>
    <p:sldId id="1459" r:id="rId4"/>
    <p:sldId id="1707" r:id="rId5"/>
    <p:sldId id="1850" r:id="rId6"/>
    <p:sldId id="1851" r:id="rId7"/>
    <p:sldId id="1840" r:id="rId8"/>
    <p:sldId id="1841" r:id="rId9"/>
    <p:sldId id="256" r:id="rId10"/>
    <p:sldId id="1842" r:id="rId11"/>
    <p:sldId id="1843" r:id="rId12"/>
    <p:sldId id="1844" r:id="rId13"/>
    <p:sldId id="1824" r:id="rId14"/>
    <p:sldId id="1845" r:id="rId15"/>
    <p:sldId id="1846" r:id="rId16"/>
    <p:sldId id="1852" r:id="rId17"/>
    <p:sldId id="1847" r:id="rId18"/>
    <p:sldId id="1514" r:id="rId19"/>
    <p:sldId id="1496" r:id="rId20"/>
    <p:sldId id="1849" r:id="rId21"/>
    <p:sldId id="1848" r:id="rId22"/>
    <p:sldId id="1485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UTM A&amp;S Graceland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2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y Khánh" initials="DK" lastIdx="3" clrIdx="0">
    <p:extLst>
      <p:ext uri="{19B8F6BF-5375-455C-9EA6-DF929625EA0E}">
        <p15:presenceInfo xmlns:p15="http://schemas.microsoft.com/office/powerpoint/2012/main" userId="c7578417a64c23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7C2"/>
    <a:srgbClr val="6B6B6B"/>
    <a:srgbClr val="FF3399"/>
    <a:srgbClr val="383838"/>
    <a:srgbClr val="99CC00"/>
    <a:srgbClr val="FFFFFF"/>
    <a:srgbClr val="0000FF"/>
    <a:srgbClr val="FA9B37"/>
    <a:srgbClr val="FAFAFA"/>
    <a:srgbClr val="048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7" autoAdjust="0"/>
    <p:restoredTop sz="78058" autoAdjust="0"/>
  </p:normalViewPr>
  <p:slideViewPr>
    <p:cSldViewPr snapToGrid="0" showGuides="1">
      <p:cViewPr varScale="1">
        <p:scale>
          <a:sx n="127" d="100"/>
          <a:sy n="127" d="100"/>
        </p:scale>
        <p:origin x="1424" y="96"/>
      </p:cViewPr>
      <p:guideLst>
        <p:guide pos="3840"/>
        <p:guide orient="horz" pos="2704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-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2D2AE-2E52-4CC9-ACEC-953B63B60EC7}" type="datetimeFigureOut">
              <a:rPr lang="vi-VN" smtClean="0"/>
              <a:t>21/08/2023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8C3ED-6FD4-4C0A-929B-DE38B73DC2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41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698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06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C3ED-6FD4-4C0A-929B-DE38B73DC216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7958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C3ED-6FD4-4C0A-929B-DE38B73DC216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4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31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C3ED-6FD4-4C0A-929B-DE38B73DC216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0245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400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play quay, </a:t>
            </a:r>
            <a:r>
              <a:rPr lang="en-US" dirty="0" err="1"/>
              <a:t>bấm</a:t>
            </a:r>
            <a:r>
              <a:rPr lang="en-US" dirty="0"/>
              <a:t> ra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F0AF0-6BEE-437F-ACCC-3C07AFC803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85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34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054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C3ED-6FD4-4C0A-929B-DE38B73DC21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776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C3ED-6FD4-4C0A-929B-DE38B73DC216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914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C3ED-6FD4-4C0A-929B-DE38B73DC216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44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C3ED-6FD4-4C0A-929B-DE38B73DC216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9661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C3ED-6FD4-4C0A-929B-DE38B73DC216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333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ABABB-4F0F-B1DD-E410-24CCDD5BF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CF48A-CFFE-0E3D-4ED1-B6C41889B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9DCC1-CBBC-344E-4B97-896BE3AB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DC2E5-9DEF-3662-7410-E7FCEF10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958F9-B03D-0F9A-6636-955FF7D4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7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F6C8-683E-A624-A7A7-8016A6D4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4F8EF-FA3F-64A5-F77D-4B3B53AA5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74F17-D6E8-421C-3C38-E73D9B1E7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F2BC6-518A-BD0D-2733-A64FECE0A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85CCD-77FE-53C3-CC5E-DCF3E87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7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56AC3-082E-6ADD-F607-E56C39C21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EAC05-0332-84A7-E48F-86A0B6503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D41FD-BF3E-AC95-B997-AA1945D0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B1D40-5A49-3DC1-DA84-3DD6BEFC4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62CD-1C25-036C-6E1A-4D749FEA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37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50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7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11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40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7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86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8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8ECB9-D695-964F-1747-591C99F0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0F5A2-E3FE-A27B-BB43-EDBC9850C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5E9F4-3C9A-6524-24D0-1575CCB54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88754-D2FE-FCEF-73C0-8854903C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0BCAB-CEAC-D7DB-02B5-F44D32F1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82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14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D27D59-6977-44DD-8E4E-5EC5FBCC1A34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28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77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8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32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7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37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05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68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29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196DF-1771-0DC1-3544-44135D94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1CFA2-212E-11FE-6E08-8D3FD9B71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338CD-A11F-0EA0-A883-D1158364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EEAEB-FA78-7483-D155-578155EA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DC60-8550-0427-5EA3-D42EC253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26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5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67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9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68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51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46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77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301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630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2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18F7-1B87-C255-9EFE-19E51CBA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4AF86-F514-773D-8DF7-2049FDE40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18AC-1DD6-8916-49C2-416F7EE9B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C5A75-0010-26E1-6433-A59339602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49005-12C9-36F2-2148-40E3050B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55529-3A1B-4171-6CCD-3404310F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986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2711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271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7059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43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D27D59-6977-44DD-8E4E-5EC5FBCC1A34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63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8847-FED2-44EE-9D86-90E6C6EF6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19D3A-D177-405E-9DC9-CDD0358B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30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D1DA7-9898-471E-95E1-3E892B0B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E980-5C94-41AD-9489-D218F1886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E997-4BBA-43BD-8A35-14915D9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83288-EF13-411A-99EC-8DA65725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5FF2F-74B8-409C-9278-ED2F66D1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02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7C0D7-57DA-45D8-9114-A7B7B92B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5C6B0-E236-4BCF-A728-F1263333E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BE741-7BAC-48CC-A3DF-8B86EC4B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10F58-4754-42D2-9939-2BC39A3C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7B4CA-A929-4D15-A481-6DE272A0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5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AAAE-0279-485F-9E07-076C11B1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A8549-0AAD-4AAE-BE27-2B6DA3A3C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D82F0-58E0-476C-BF89-C4531E262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51648-263E-4F8D-B9DC-F15AB260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63464-AF31-4892-AB50-40C3566C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44AB-991A-471B-B7AF-D7542BD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33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6C2E-E3C5-48CB-8A97-AED0D041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7584-ED08-45DF-A79E-55B50FAE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8EEFB-A6E2-49D6-A3E9-39C3D4EF6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D4972-F0A6-40E5-8144-BC951163E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D2C64-997B-42B5-9D89-B67F09183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0F7C1-E643-4C79-BF1B-411718CF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C2730-84A4-473B-A41A-56D51C79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DB7AE7-1556-4144-9DD7-7F7D047A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57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261AC-A29F-6ED8-E099-0EAD2C0C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BC54-A81F-3FAB-4960-BA5DC9AB6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70E07-37CD-A9B6-5559-A9BFB2C27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43383-FF4A-B345-3777-46F8413CA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D8C97-D328-CB69-2928-55EFB3F21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E8FC2-7DA9-D863-5107-E4663884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31D011-04CF-CF9D-6BE0-564BCE2A6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0EDCFD-D327-73EF-C55B-12B70109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205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1C2F-BA7A-432E-B189-767CA438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455ED-7BF1-4291-83A1-375BC1C0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37361-BD0D-472D-8D72-4542D34E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18334-BFB2-44FF-A1A5-1484E94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36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29042-2237-4DF3-A040-AC3B7420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E14AA-072A-44B5-9FAE-B5E067D8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605E8-C62D-4109-A848-E94C521C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63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FF46-DA66-4777-A274-9DB5DDD6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63BD4-6F08-4230-B20C-916EDB4E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52194-8449-40D8-973A-8FCFC9882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77648-203B-47C2-B5BF-4ED01602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B33FE-1048-4CB3-ABFF-3C3655BB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2F823-CEA8-41BB-BD76-90AAD20D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85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7397-6497-4D51-BEF6-EBA9569D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F60F87-2624-4895-BF91-3729C79B0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63534-946C-4F50-A348-C8E35DD36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11E90-7FC5-43F4-8487-96BAA30A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21DE7-4820-47B0-B3C6-B36947B6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E5071-D9BF-4569-BBDD-67E10164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78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041A-35FC-4824-AD92-2D08B424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CD8DF-123F-4910-A1BC-C3008FB6B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79855-EBA1-4577-912A-AC0CB9DE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A1DE-ED01-4A9B-B32B-2314C588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998-5F41-48E1-BE28-F23CA6B4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4EF5E-F136-4513-969A-771BF1701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35BB-10A4-45D8-AD50-F3022D3F4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2B101-C5B4-4C2E-9911-2256BD91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BAC38-189D-4D78-80F9-CD231B2E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64236-398F-44D6-B9EC-45D9BFE1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8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9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F578-432C-BF78-83EF-107E48D33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F97CF-FA0D-CA2A-2199-C07775F0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88CB2-D1E3-FF31-0E0F-E298F9C3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948E8-C96F-7CF7-6877-E9C15DA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6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30F0C1-16C8-BF44-FD06-51EB36FA6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B509E-8C27-6F56-A150-97298FF3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CD7BC-695B-0CF8-7D5E-5336D931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B244-AB37-2DC9-4B5A-7D494BAA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D2B9-97FC-5181-99EA-32F5DAF80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819D6-B855-449A-CDC5-9593B0970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E1DA7-51D8-8D22-5C78-93B346F6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07D09-FA7B-92AE-C0A4-56B90675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F9B9A-E6FB-3DB2-2795-ABF96C6D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78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AE314-6FAD-B797-880F-92829A55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93019-41F4-B793-3134-5CD0367D5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128C0-2D5E-E3CB-B426-A65BE9AD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86910-EF66-5854-A064-2B6043D6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4FD39-2F7E-EEAA-1F01-2B974FC3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FD25B-B54C-9AA7-DA57-024C2424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9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0C0B5-D37C-BD66-4224-FAABFB77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F3B0C-E75B-CCAA-FEAE-4EF077FFD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BFA5C-2C8D-DBE5-2B96-1FAFACCA3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A00D2-8EF9-4DB6-9FE4-7769C9E4CEFE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9C358-211A-15C5-AAB8-231BF6A3E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46F98-4022-6502-874D-5E7280FE7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8096-1A03-4B13-ADC3-65D5ADBAE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0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204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59" r:id="rId18"/>
    <p:sldLayoutId id="2147484016" r:id="rId19"/>
    <p:sldLayoutId id="2147484017" r:id="rId20"/>
    <p:sldLayoutId id="2147484018" r:id="rId21"/>
    <p:sldLayoutId id="2147484166" r:id="rId22"/>
    <p:sldLayoutId id="2147484168" r:id="rId23"/>
    <p:sldLayoutId id="2147484169" r:id="rId24"/>
    <p:sldLayoutId id="2147484170" r:id="rId25"/>
    <p:sldLayoutId id="2147484171" r:id="rId26"/>
    <p:sldLayoutId id="2147484172" r:id="rId27"/>
    <p:sldLayoutId id="2147484175" r:id="rId28"/>
    <p:sldLayoutId id="2147484188" r:id="rId29"/>
    <p:sldLayoutId id="2147484189" r:id="rId30"/>
    <p:sldLayoutId id="2147484190" r:id="rId31"/>
    <p:sldLayoutId id="2147484191" r:id="rId32"/>
    <p:sldLayoutId id="2147484192" r:id="rId33"/>
    <p:sldLayoutId id="2147484193" r:id="rId34"/>
    <p:sldLayoutId id="2147484194" r:id="rId35"/>
    <p:sldLayoutId id="2147484195" r:id="rId36"/>
    <p:sldLayoutId id="2147484196" r:id="rId37"/>
    <p:sldLayoutId id="2147484197" r:id="rId38"/>
    <p:sldLayoutId id="2147484198" r:id="rId39"/>
    <p:sldLayoutId id="2147484199" r:id="rId40"/>
    <p:sldLayoutId id="2147484200" r:id="rId41"/>
    <p:sldLayoutId id="2147484201" r:id="rId42"/>
    <p:sldLayoutId id="2147484202" r:id="rId43"/>
    <p:sldLayoutId id="2147484203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C0B65-101D-4CA6-9F27-113AF98B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66324-6C15-4503-AE43-F0C570DA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669F4-CAF1-4FA4-8DC9-8DE8F80C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E3E31-32B7-4F5C-A413-5725749F1E0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32563-706F-4427-A4A4-D79F96A23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D7A2A-3AA5-4E0D-952B-7132850EB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5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2DAD47D-370A-4819-8AF0-1CB288E4BE9E}"/>
              </a:ext>
            </a:extLst>
          </p:cNvPr>
          <p:cNvSpPr/>
          <p:nvPr/>
        </p:nvSpPr>
        <p:spPr>
          <a:xfrm>
            <a:off x="0" y="0"/>
            <a:ext cx="12192000" cy="33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C5C7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477A1ED-A0C6-42F0-8BA5-3ED3E5E89B26}"/>
              </a:ext>
            </a:extLst>
          </p:cNvPr>
          <p:cNvSpPr/>
          <p:nvPr/>
        </p:nvSpPr>
        <p:spPr>
          <a:xfrm>
            <a:off x="5412101" y="4283070"/>
            <a:ext cx="1242328" cy="1242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BB85D8-317A-4F39-9EB5-35F7895B6817}"/>
              </a:ext>
            </a:extLst>
          </p:cNvPr>
          <p:cNvSpPr/>
          <p:nvPr/>
        </p:nvSpPr>
        <p:spPr>
          <a:xfrm>
            <a:off x="0" y="5936909"/>
            <a:ext cx="12192000" cy="660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5D420-8DCD-4E62-9CAB-D96FE4F2F7BE}"/>
              </a:ext>
            </a:extLst>
          </p:cNvPr>
          <p:cNvSpPr txBox="1"/>
          <p:nvPr/>
        </p:nvSpPr>
        <p:spPr>
          <a:xfrm>
            <a:off x="918140" y="6082319"/>
            <a:ext cx="1035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thuộc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Duy Khánh,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THPT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Nguyễn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Du,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Yên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C5C7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9B8B1C-F42B-46B7-BEF4-7FF688C47512}"/>
              </a:ext>
            </a:extLst>
          </p:cNvPr>
          <p:cNvSpPr txBox="1"/>
          <p:nvPr/>
        </p:nvSpPr>
        <p:spPr>
          <a:xfrm>
            <a:off x="926158" y="692029"/>
            <a:ext cx="103396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TÀI LIỆU ĐÃ ĐƯỢC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ĐĂNG KÝ BẢN QUYỀN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C5C7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BA8F4441-423B-4E31-92DC-0B319AA39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30" y="3676991"/>
            <a:ext cx="988739" cy="13183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4AC140-C472-4F75-B1EE-876327CF8FF7}"/>
              </a:ext>
            </a:extLst>
          </p:cNvPr>
          <p:cNvSpPr txBox="1"/>
          <p:nvPr/>
        </p:nvSpPr>
        <p:spPr>
          <a:xfrm>
            <a:off x="5412101" y="5015293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09.15.26.18.26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A1C84-C65D-49AB-A9DE-F53D8D5C9F11}"/>
              </a:ext>
            </a:extLst>
          </p:cNvPr>
          <p:cNvSpPr txBox="1"/>
          <p:nvPr/>
        </p:nvSpPr>
        <p:spPr>
          <a:xfrm>
            <a:off x="838200" y="2085415"/>
            <a:ext cx="1051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5C7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MỌI HÀNH VI CHIA SẺ CHƯA CÓ SỰ ĐỒNG Ý CỦA TÁC GIẢ ĐỀU LÀ VI PHẠM PHÁP LUẬT</a:t>
            </a:r>
          </a:p>
        </p:txBody>
      </p:sp>
    </p:spTree>
    <p:extLst>
      <p:ext uri="{BB962C8B-B14F-4D97-AF65-F5344CB8AC3E}">
        <p14:creationId xmlns:p14="http://schemas.microsoft.com/office/powerpoint/2010/main" val="34430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F6C89D-5F85-B4E8-5B9C-9486B823FBCA}"/>
              </a:ext>
            </a:extLst>
          </p:cNvPr>
          <p:cNvSpPr/>
          <p:nvPr/>
        </p:nvSpPr>
        <p:spPr>
          <a:xfrm>
            <a:off x="375920" y="1028967"/>
            <a:ext cx="4328160" cy="4191000"/>
          </a:xfrm>
          <a:prstGeom prst="rect">
            <a:avLst/>
          </a:prstGeom>
          <a:blipFill>
            <a:blip r:embed="rId3"/>
            <a:srcRect/>
            <a:stretch>
              <a:fillRect l="-22588" r="-2258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F6D80A-E76A-82F5-B594-28DFFB3B9384}"/>
              </a:ext>
            </a:extLst>
          </p:cNvPr>
          <p:cNvSpPr/>
          <p:nvPr/>
        </p:nvSpPr>
        <p:spPr>
          <a:xfrm>
            <a:off x="4860759" y="1028967"/>
            <a:ext cx="6679932" cy="4191000"/>
          </a:xfrm>
          <a:prstGeom prst="rect">
            <a:avLst/>
          </a:prstGeom>
          <a:blipFill>
            <a:blip r:embed="rId4"/>
            <a:srcRect/>
            <a:stretch>
              <a:fillRect l="205" r="-66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8">
            <a:extLst>
              <a:ext uri="{FF2B5EF4-FFF2-40B4-BE49-F238E27FC236}">
                <a16:creationId xmlns:a16="http://schemas.microsoft.com/office/drawing/2014/main" id="{88380D98-EC2A-6EE1-BB9B-68CE61D51A54}"/>
              </a:ext>
            </a:extLst>
          </p:cNvPr>
          <p:cNvSpPr txBox="1"/>
          <p:nvPr/>
        </p:nvSpPr>
        <p:spPr>
          <a:xfrm>
            <a:off x="956310" y="5374907"/>
            <a:ext cx="361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383838"/>
                </a:solidFill>
              </a:rPr>
              <a:t>Biểu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tình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phản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đối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chiến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tranh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Việt</a:t>
            </a:r>
            <a:r>
              <a:rPr lang="en-US" sz="2000" dirty="0">
                <a:solidFill>
                  <a:srgbClr val="383838"/>
                </a:solidFill>
              </a:rPr>
              <a:t> Nam ở Canada (1968)</a:t>
            </a:r>
          </a:p>
        </p:txBody>
      </p:sp>
      <p:sp>
        <p:nvSpPr>
          <p:cNvPr id="2" name="!!8">
            <a:extLst>
              <a:ext uri="{FF2B5EF4-FFF2-40B4-BE49-F238E27FC236}">
                <a16:creationId xmlns:a16="http://schemas.microsoft.com/office/drawing/2014/main" id="{6BE16B34-21D4-CA22-3B6E-F14A3CBFE998}"/>
              </a:ext>
            </a:extLst>
          </p:cNvPr>
          <p:cNvSpPr txBox="1"/>
          <p:nvPr/>
        </p:nvSpPr>
        <p:spPr>
          <a:xfrm>
            <a:off x="5384182" y="5374907"/>
            <a:ext cx="563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383838"/>
                </a:solidFill>
              </a:rPr>
              <a:t>Những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nghệ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sĩ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của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Thụy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Điển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trong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cuộc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tuần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hành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phản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đối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chiến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tranh</a:t>
            </a:r>
            <a:r>
              <a:rPr lang="en-US" sz="2000" dirty="0">
                <a:solidFill>
                  <a:srgbClr val="383838"/>
                </a:solidFill>
              </a:rPr>
              <a:t> ở </a:t>
            </a:r>
            <a:r>
              <a:rPr lang="en-US" sz="2000" dirty="0" err="1">
                <a:solidFill>
                  <a:srgbClr val="383838"/>
                </a:solidFill>
              </a:rPr>
              <a:t>Việt</a:t>
            </a:r>
            <a:r>
              <a:rPr lang="en-US" sz="2000" dirty="0">
                <a:solidFill>
                  <a:srgbClr val="383838"/>
                </a:solidFill>
              </a:rPr>
              <a:t> Nam (1965)</a:t>
            </a:r>
          </a:p>
        </p:txBody>
      </p:sp>
    </p:spTree>
    <p:extLst>
      <p:ext uri="{BB962C8B-B14F-4D97-AF65-F5344CB8AC3E}">
        <p14:creationId xmlns:p14="http://schemas.microsoft.com/office/powerpoint/2010/main" val="202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F6C89D-5F85-B4E8-5B9C-9486B823FBCA}"/>
              </a:ext>
            </a:extLst>
          </p:cNvPr>
          <p:cNvSpPr/>
          <p:nvPr/>
        </p:nvSpPr>
        <p:spPr>
          <a:xfrm>
            <a:off x="375920" y="863867"/>
            <a:ext cx="4812030" cy="4191000"/>
          </a:xfrm>
          <a:prstGeom prst="rect">
            <a:avLst/>
          </a:prstGeom>
          <a:blipFill>
            <a:blip r:embed="rId3"/>
            <a:srcRect/>
            <a:stretch>
              <a:fillRect l="-15076" r="-1507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F6D80A-E76A-82F5-B594-28DFFB3B9384}"/>
              </a:ext>
            </a:extLst>
          </p:cNvPr>
          <p:cNvSpPr/>
          <p:nvPr/>
        </p:nvSpPr>
        <p:spPr>
          <a:xfrm>
            <a:off x="5448299" y="863867"/>
            <a:ext cx="6092391" cy="4191000"/>
          </a:xfrm>
          <a:prstGeom prst="rect">
            <a:avLst/>
          </a:prstGeom>
          <a:blipFill>
            <a:blip r:embed="rId4"/>
            <a:srcRect/>
            <a:stretch>
              <a:fillRect l="-11148" r="-1114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8">
            <a:extLst>
              <a:ext uri="{FF2B5EF4-FFF2-40B4-BE49-F238E27FC236}">
                <a16:creationId xmlns:a16="http://schemas.microsoft.com/office/drawing/2014/main" id="{88380D98-EC2A-6EE1-BB9B-68CE61D51A54}"/>
              </a:ext>
            </a:extLst>
          </p:cNvPr>
          <p:cNvSpPr txBox="1"/>
          <p:nvPr/>
        </p:nvSpPr>
        <p:spPr>
          <a:xfrm>
            <a:off x="588645" y="5209807"/>
            <a:ext cx="4386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383838"/>
                </a:solidFill>
              </a:rPr>
              <a:t>Công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vi-VN" sz="2000" dirty="0">
                <a:solidFill>
                  <a:srgbClr val="383838"/>
                </a:solidFill>
              </a:rPr>
              <a:t>nhân thủ đô La Habana, Cuba ủng hộ nhân dân Việt Nam kháng chiến chống Mỹ tháng 11-1966</a:t>
            </a:r>
            <a:endParaRPr lang="en-US" sz="2000" dirty="0">
              <a:solidFill>
                <a:srgbClr val="383838"/>
              </a:solidFill>
            </a:endParaRPr>
          </a:p>
        </p:txBody>
      </p:sp>
      <p:sp>
        <p:nvSpPr>
          <p:cNvPr id="2" name="!!8">
            <a:extLst>
              <a:ext uri="{FF2B5EF4-FFF2-40B4-BE49-F238E27FC236}">
                <a16:creationId xmlns:a16="http://schemas.microsoft.com/office/drawing/2014/main" id="{6BE16B34-21D4-CA22-3B6E-F14A3CBFE998}"/>
              </a:ext>
            </a:extLst>
          </p:cNvPr>
          <p:cNvSpPr txBox="1"/>
          <p:nvPr/>
        </p:nvSpPr>
        <p:spPr>
          <a:xfrm>
            <a:off x="5677951" y="5209807"/>
            <a:ext cx="5633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3399"/>
                </a:solidFill>
              </a:rPr>
              <a:t>“</a:t>
            </a:r>
            <a:r>
              <a:rPr lang="en-US" sz="2000" dirty="0" err="1">
                <a:solidFill>
                  <a:srgbClr val="FF3399"/>
                </a:solidFill>
              </a:rPr>
              <a:t>Hãy</a:t>
            </a: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dirty="0" err="1">
                <a:solidFill>
                  <a:srgbClr val="FF3399"/>
                </a:solidFill>
              </a:rPr>
              <a:t>ngưng</a:t>
            </a: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dirty="0" err="1">
                <a:solidFill>
                  <a:srgbClr val="FF3399"/>
                </a:solidFill>
              </a:rPr>
              <a:t>ném</a:t>
            </a: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dirty="0" err="1">
                <a:solidFill>
                  <a:srgbClr val="FF3399"/>
                </a:solidFill>
              </a:rPr>
              <a:t>bom</a:t>
            </a: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dirty="0" err="1">
                <a:solidFill>
                  <a:srgbClr val="FF3399"/>
                </a:solidFill>
              </a:rPr>
              <a:t>vào</a:t>
            </a: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dirty="0" err="1">
                <a:solidFill>
                  <a:srgbClr val="FF3399"/>
                </a:solidFill>
              </a:rPr>
              <a:t>Việt</a:t>
            </a:r>
            <a:r>
              <a:rPr lang="en-US" sz="2000" dirty="0">
                <a:solidFill>
                  <a:srgbClr val="FF3399"/>
                </a:solidFill>
              </a:rPr>
              <a:t> Nam” </a:t>
            </a:r>
            <a:r>
              <a:rPr lang="en-US" sz="2000" dirty="0">
                <a:solidFill>
                  <a:srgbClr val="383838"/>
                </a:solidFill>
              </a:rPr>
              <a:t>– </a:t>
            </a:r>
            <a:r>
              <a:rPr lang="en-US" sz="2000" dirty="0" err="1">
                <a:solidFill>
                  <a:srgbClr val="383838"/>
                </a:solidFill>
              </a:rPr>
              <a:t>nội</a:t>
            </a:r>
            <a:r>
              <a:rPr lang="en-US" sz="2000" dirty="0">
                <a:solidFill>
                  <a:srgbClr val="383838"/>
                </a:solidFill>
              </a:rPr>
              <a:t> dung </a:t>
            </a:r>
            <a:r>
              <a:rPr lang="en-US" sz="2000" dirty="0" err="1">
                <a:solidFill>
                  <a:srgbClr val="383838"/>
                </a:solidFill>
              </a:rPr>
              <a:t>biểu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ngữ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của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nhân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dân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Đức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trong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cuộc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biểu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tình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phản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đối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chiến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tranh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Việt</a:t>
            </a:r>
            <a:r>
              <a:rPr lang="en-US" sz="2000" dirty="0">
                <a:solidFill>
                  <a:srgbClr val="383838"/>
                </a:solidFill>
              </a:rPr>
              <a:t> Nam </a:t>
            </a:r>
            <a:r>
              <a:rPr lang="en-US" sz="2000" dirty="0" err="1">
                <a:solidFill>
                  <a:srgbClr val="383838"/>
                </a:solidFill>
              </a:rPr>
              <a:t>năm</a:t>
            </a:r>
            <a:r>
              <a:rPr lang="en-US" sz="2000" dirty="0">
                <a:solidFill>
                  <a:srgbClr val="383838"/>
                </a:solidFill>
              </a:rPr>
              <a:t> 1965</a:t>
            </a:r>
          </a:p>
        </p:txBody>
      </p:sp>
    </p:spTree>
    <p:extLst>
      <p:ext uri="{BB962C8B-B14F-4D97-AF65-F5344CB8AC3E}">
        <p14:creationId xmlns:p14="http://schemas.microsoft.com/office/powerpoint/2010/main" val="3146427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57B52166-7FE0-46EE-A204-C1E41670C37E}"/>
              </a:ext>
            </a:extLst>
          </p:cNvPr>
          <p:cNvSpPr/>
          <p:nvPr/>
        </p:nvSpPr>
        <p:spPr>
          <a:xfrm>
            <a:off x="466263" y="6093479"/>
            <a:ext cx="3454530" cy="561322"/>
          </a:xfrm>
          <a:prstGeom prst="ellipse">
            <a:avLst/>
          </a:prstGeom>
          <a:gradFill>
            <a:gsLst>
              <a:gs pos="0">
                <a:srgbClr val="F375E7"/>
              </a:gs>
              <a:gs pos="100000">
                <a:srgbClr val="EE44DE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B2FE944-D6B6-4515-A654-62E774F568B5}"/>
              </a:ext>
            </a:extLst>
          </p:cNvPr>
          <p:cNvSpPr/>
          <p:nvPr/>
        </p:nvSpPr>
        <p:spPr>
          <a:xfrm>
            <a:off x="291970" y="3967336"/>
            <a:ext cx="3803119" cy="239282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86000">
                <a:srgbClr val="99B1DF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2667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4AFD09-DF88-4888-A583-4BE00BAB7F40}"/>
              </a:ext>
            </a:extLst>
          </p:cNvPr>
          <p:cNvSpPr/>
          <p:nvPr/>
        </p:nvSpPr>
        <p:spPr>
          <a:xfrm>
            <a:off x="756920" y="898189"/>
            <a:ext cx="2874519" cy="392844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EC2CD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7617CA-F1E4-4980-8310-1C26BFCC016F}"/>
              </a:ext>
            </a:extLst>
          </p:cNvPr>
          <p:cNvSpPr/>
          <p:nvPr/>
        </p:nvSpPr>
        <p:spPr>
          <a:xfrm>
            <a:off x="751190" y="4131758"/>
            <a:ext cx="2884678" cy="1220853"/>
          </a:xfrm>
          <a:prstGeom prst="ellipse">
            <a:avLst/>
          </a:prstGeom>
          <a:solidFill>
            <a:srgbClr val="F37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54E121-33D3-4917-967E-379A8D903D79}"/>
              </a:ext>
            </a:extLst>
          </p:cNvPr>
          <p:cNvSpPr/>
          <p:nvPr/>
        </p:nvSpPr>
        <p:spPr>
          <a:xfrm>
            <a:off x="1742498" y="5495487"/>
            <a:ext cx="778213" cy="778213"/>
          </a:xfrm>
          <a:prstGeom prst="ellipse">
            <a:avLst/>
          </a:prstGeom>
          <a:gradFill flip="none" rotWithShape="1">
            <a:gsLst>
              <a:gs pos="0">
                <a:srgbClr val="EE44DE"/>
              </a:gs>
              <a:gs pos="100000">
                <a:srgbClr val="EE44DE">
                  <a:alpha val="46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09C6AE-BC79-48CD-AD2B-E91CAC837093}"/>
              </a:ext>
            </a:extLst>
          </p:cNvPr>
          <p:cNvSpPr/>
          <p:nvPr/>
        </p:nvSpPr>
        <p:spPr>
          <a:xfrm>
            <a:off x="751190" y="1727216"/>
            <a:ext cx="2760830" cy="2097521"/>
          </a:xfrm>
          <a:custGeom>
            <a:avLst/>
            <a:gdLst>
              <a:gd name="connsiteX0" fmla="*/ 0 w 2248653"/>
              <a:gd name="connsiteY0" fmla="*/ 239429 h 1609825"/>
              <a:gd name="connsiteX1" fmla="*/ 239429 w 2248653"/>
              <a:gd name="connsiteY1" fmla="*/ 0 h 1609825"/>
              <a:gd name="connsiteX2" fmla="*/ 2009224 w 2248653"/>
              <a:gd name="connsiteY2" fmla="*/ 0 h 1609825"/>
              <a:gd name="connsiteX3" fmla="*/ 2248653 w 2248653"/>
              <a:gd name="connsiteY3" fmla="*/ 239429 h 1609825"/>
              <a:gd name="connsiteX4" fmla="*/ 2248653 w 2248653"/>
              <a:gd name="connsiteY4" fmla="*/ 1370396 h 1609825"/>
              <a:gd name="connsiteX5" fmla="*/ 2009224 w 2248653"/>
              <a:gd name="connsiteY5" fmla="*/ 1609825 h 1609825"/>
              <a:gd name="connsiteX6" fmla="*/ 239429 w 2248653"/>
              <a:gd name="connsiteY6" fmla="*/ 1609825 h 1609825"/>
              <a:gd name="connsiteX7" fmla="*/ 0 w 2248653"/>
              <a:gd name="connsiteY7" fmla="*/ 1370396 h 1609825"/>
              <a:gd name="connsiteX8" fmla="*/ 0 w 2248653"/>
              <a:gd name="connsiteY8" fmla="*/ 239429 h 1609825"/>
              <a:gd name="connsiteX0" fmla="*/ 2248653 w 2340093"/>
              <a:gd name="connsiteY0" fmla="*/ 239429 h 1609825"/>
              <a:gd name="connsiteX1" fmla="*/ 2248653 w 2340093"/>
              <a:gd name="connsiteY1" fmla="*/ 1370396 h 1609825"/>
              <a:gd name="connsiteX2" fmla="*/ 2009224 w 2340093"/>
              <a:gd name="connsiteY2" fmla="*/ 1609825 h 1609825"/>
              <a:gd name="connsiteX3" fmla="*/ 239429 w 2340093"/>
              <a:gd name="connsiteY3" fmla="*/ 1609825 h 1609825"/>
              <a:gd name="connsiteX4" fmla="*/ 0 w 2340093"/>
              <a:gd name="connsiteY4" fmla="*/ 1370396 h 1609825"/>
              <a:gd name="connsiteX5" fmla="*/ 0 w 2340093"/>
              <a:gd name="connsiteY5" fmla="*/ 239429 h 1609825"/>
              <a:gd name="connsiteX6" fmla="*/ 239429 w 2340093"/>
              <a:gd name="connsiteY6" fmla="*/ 0 h 1609825"/>
              <a:gd name="connsiteX7" fmla="*/ 2009224 w 2340093"/>
              <a:gd name="connsiteY7" fmla="*/ 0 h 1609825"/>
              <a:gd name="connsiteX8" fmla="*/ 2340093 w 2340093"/>
              <a:gd name="connsiteY8" fmla="*/ 330869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7" fmla="*/ 2009224 w 2248653"/>
              <a:gd name="connsiteY7" fmla="*/ 0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0" fmla="*/ 2248653 w 2248653"/>
              <a:gd name="connsiteY0" fmla="*/ 0 h 1370396"/>
              <a:gd name="connsiteX1" fmla="*/ 2248653 w 2248653"/>
              <a:gd name="connsiteY1" fmla="*/ 1130967 h 1370396"/>
              <a:gd name="connsiteX2" fmla="*/ 2009224 w 2248653"/>
              <a:gd name="connsiteY2" fmla="*/ 1370396 h 1370396"/>
              <a:gd name="connsiteX3" fmla="*/ 239429 w 2248653"/>
              <a:gd name="connsiteY3" fmla="*/ 1370396 h 1370396"/>
              <a:gd name="connsiteX4" fmla="*/ 0 w 2248653"/>
              <a:gd name="connsiteY4" fmla="*/ 1130967 h 1370396"/>
              <a:gd name="connsiteX5" fmla="*/ 0 w 2248653"/>
              <a:gd name="connsiteY5" fmla="*/ 0 h 1370396"/>
              <a:gd name="connsiteX0" fmla="*/ 2248653 w 2248653"/>
              <a:gd name="connsiteY0" fmla="*/ 1130967 h 1370396"/>
              <a:gd name="connsiteX1" fmla="*/ 2009224 w 2248653"/>
              <a:gd name="connsiteY1" fmla="*/ 1370396 h 1370396"/>
              <a:gd name="connsiteX2" fmla="*/ 239429 w 2248653"/>
              <a:gd name="connsiteY2" fmla="*/ 1370396 h 1370396"/>
              <a:gd name="connsiteX3" fmla="*/ 0 w 2248653"/>
              <a:gd name="connsiteY3" fmla="*/ 1130967 h 1370396"/>
              <a:gd name="connsiteX4" fmla="*/ 0 w 2248653"/>
              <a:gd name="connsiteY4" fmla="*/ 0 h 1370396"/>
              <a:gd name="connsiteX0" fmla="*/ 2009224 w 2009224"/>
              <a:gd name="connsiteY0" fmla="*/ 1370396 h 1370396"/>
              <a:gd name="connsiteX1" fmla="*/ 239429 w 2009224"/>
              <a:gd name="connsiteY1" fmla="*/ 1370396 h 1370396"/>
              <a:gd name="connsiteX2" fmla="*/ 0 w 2009224"/>
              <a:gd name="connsiteY2" fmla="*/ 1130967 h 1370396"/>
              <a:gd name="connsiteX3" fmla="*/ 0 w 2009224"/>
              <a:gd name="connsiteY3" fmla="*/ 0 h 137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224" h="1370396">
                <a:moveTo>
                  <a:pt x="2009224" y="1370396"/>
                </a:moveTo>
                <a:lnTo>
                  <a:pt x="239429" y="1370396"/>
                </a:lnTo>
                <a:cubicBezTo>
                  <a:pt x="107196" y="1370396"/>
                  <a:pt x="0" y="1263200"/>
                  <a:pt x="0" y="1130967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E515D1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8FC007-FFAC-4B04-A577-E5F6F576FDBC}"/>
              </a:ext>
            </a:extLst>
          </p:cNvPr>
          <p:cNvCxnSpPr>
            <a:cxnSpLocks/>
          </p:cNvCxnSpPr>
          <p:nvPr/>
        </p:nvCxnSpPr>
        <p:spPr>
          <a:xfrm flipV="1">
            <a:off x="1014757" y="1727216"/>
            <a:ext cx="2297285" cy="82"/>
          </a:xfrm>
          <a:prstGeom prst="line">
            <a:avLst/>
          </a:prstGeom>
          <a:ln w="28575">
            <a:solidFill>
              <a:srgbClr val="E515D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7AF928-FCEA-455D-B05A-D78B44C0BA40}"/>
              </a:ext>
            </a:extLst>
          </p:cNvPr>
          <p:cNvSpPr txBox="1"/>
          <p:nvPr/>
        </p:nvSpPr>
        <p:spPr>
          <a:xfrm>
            <a:off x="823308" y="1272795"/>
            <a:ext cx="288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E515D1"/>
                </a:solidFill>
              </a:rPr>
              <a:t>NHÂN DÂN MỸ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15D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1AE86F-8A5C-4681-A48D-BB66B396B8BF}"/>
              </a:ext>
            </a:extLst>
          </p:cNvPr>
          <p:cNvSpPr txBox="1"/>
          <p:nvPr/>
        </p:nvSpPr>
        <p:spPr>
          <a:xfrm>
            <a:off x="374741" y="497840"/>
            <a:ext cx="11442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PHONG TRÀO PHẢN CHIẾN TRONG CHIẾN TRANH VIỆT NAM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6B57BE9D-BCB7-4A31-A13A-EA3F2E385A09}"/>
              </a:ext>
            </a:extLst>
          </p:cNvPr>
          <p:cNvSpPr/>
          <p:nvPr/>
        </p:nvSpPr>
        <p:spPr>
          <a:xfrm>
            <a:off x="793468" y="4131758"/>
            <a:ext cx="2800123" cy="469716"/>
          </a:xfrm>
          <a:custGeom>
            <a:avLst/>
            <a:gdLst>
              <a:gd name="connsiteX0" fmla="*/ 1400062 w 2800123"/>
              <a:gd name="connsiteY0" fmla="*/ 0 h 469716"/>
              <a:gd name="connsiteX1" fmla="*/ 2729055 w 2800123"/>
              <a:gd name="connsiteY1" fmla="*/ 372821 h 469716"/>
              <a:gd name="connsiteX2" fmla="*/ 2800123 w 2800123"/>
              <a:gd name="connsiteY2" fmla="*/ 469715 h 469716"/>
              <a:gd name="connsiteX3" fmla="*/ 2588306 w 2800123"/>
              <a:gd name="connsiteY3" fmla="*/ 395751 h 469716"/>
              <a:gd name="connsiteX4" fmla="*/ 1400063 w 2800123"/>
              <a:gd name="connsiteY4" fmla="*/ 242140 h 469716"/>
              <a:gd name="connsiteX5" fmla="*/ 211820 w 2800123"/>
              <a:gd name="connsiteY5" fmla="*/ 395751 h 469716"/>
              <a:gd name="connsiteX6" fmla="*/ 0 w 2800123"/>
              <a:gd name="connsiteY6" fmla="*/ 469716 h 469716"/>
              <a:gd name="connsiteX7" fmla="*/ 71069 w 2800123"/>
              <a:gd name="connsiteY7" fmla="*/ 372821 h 469716"/>
              <a:gd name="connsiteX8" fmla="*/ 1400062 w 2800123"/>
              <a:gd name="connsiteY8" fmla="*/ 0 h 46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123" h="469716">
                <a:moveTo>
                  <a:pt x="1400062" y="0"/>
                </a:moveTo>
                <a:cubicBezTo>
                  <a:pt x="1997499" y="0"/>
                  <a:pt x="2510096" y="153730"/>
                  <a:pt x="2729055" y="372821"/>
                </a:cubicBezTo>
                <a:lnTo>
                  <a:pt x="2800123" y="469715"/>
                </a:lnTo>
                <a:lnTo>
                  <a:pt x="2588306" y="395751"/>
                </a:lnTo>
                <a:cubicBezTo>
                  <a:pt x="2249116" y="298769"/>
                  <a:pt x="1840215" y="242140"/>
                  <a:pt x="1400063" y="242140"/>
                </a:cubicBezTo>
                <a:cubicBezTo>
                  <a:pt x="959911" y="242140"/>
                  <a:pt x="551011" y="298769"/>
                  <a:pt x="211820" y="395751"/>
                </a:cubicBezTo>
                <a:lnTo>
                  <a:pt x="0" y="469716"/>
                </a:lnTo>
                <a:lnTo>
                  <a:pt x="71069" y="372821"/>
                </a:lnTo>
                <a:cubicBezTo>
                  <a:pt x="290028" y="153730"/>
                  <a:pt x="802626" y="0"/>
                  <a:pt x="1400062" y="0"/>
                </a:cubicBezTo>
                <a:close/>
              </a:path>
            </a:pathLst>
          </a:custGeom>
          <a:solidFill>
            <a:srgbClr val="EB1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927E17-FA20-40BB-8F39-B3A06F799B52}"/>
              </a:ext>
            </a:extLst>
          </p:cNvPr>
          <p:cNvSpPr txBox="1"/>
          <p:nvPr/>
        </p:nvSpPr>
        <p:spPr>
          <a:xfrm>
            <a:off x="761718" y="1782720"/>
            <a:ext cx="2884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ở </a:t>
            </a:r>
            <a:r>
              <a:rPr lang="en-US" sz="2200" noProof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FFB7C8B-F67D-4B1B-8E77-CEDCDAF4CB77}"/>
              </a:ext>
            </a:extLst>
          </p:cNvPr>
          <p:cNvSpPr/>
          <p:nvPr/>
        </p:nvSpPr>
        <p:spPr>
          <a:xfrm>
            <a:off x="4382483" y="6093479"/>
            <a:ext cx="3454530" cy="561322"/>
          </a:xfrm>
          <a:prstGeom prst="ellipse">
            <a:avLst/>
          </a:prstGeom>
          <a:gradFill>
            <a:gsLst>
              <a:gs pos="0">
                <a:srgbClr val="F7C04A"/>
              </a:gs>
              <a:gs pos="100000">
                <a:srgbClr val="F7C04A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0BA4B0F-DAB9-4DD5-A161-C3B666781AA2}"/>
              </a:ext>
            </a:extLst>
          </p:cNvPr>
          <p:cNvSpPr/>
          <p:nvPr/>
        </p:nvSpPr>
        <p:spPr>
          <a:xfrm>
            <a:off x="4208190" y="3967336"/>
            <a:ext cx="3803119" cy="239282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86000">
                <a:srgbClr val="99B1DF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2667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9B00C15-30B3-473E-A39C-ADAB4F518A82}"/>
              </a:ext>
            </a:extLst>
          </p:cNvPr>
          <p:cNvSpPr/>
          <p:nvPr/>
        </p:nvSpPr>
        <p:spPr>
          <a:xfrm>
            <a:off x="4667409" y="898189"/>
            <a:ext cx="2884678" cy="392844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D4950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5563FCB-2428-4485-93A5-719C57DA2FE7}"/>
              </a:ext>
            </a:extLst>
          </p:cNvPr>
          <p:cNvSpPr/>
          <p:nvPr/>
        </p:nvSpPr>
        <p:spPr>
          <a:xfrm>
            <a:off x="4667410" y="4131758"/>
            <a:ext cx="2884678" cy="1220853"/>
          </a:xfrm>
          <a:prstGeom prst="ellipse">
            <a:avLst/>
          </a:prstGeom>
          <a:solidFill>
            <a:srgbClr val="F7C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48F2A7D-88A9-43BE-B6AA-87CFC0CAB416}"/>
              </a:ext>
            </a:extLst>
          </p:cNvPr>
          <p:cNvSpPr/>
          <p:nvPr/>
        </p:nvSpPr>
        <p:spPr>
          <a:xfrm>
            <a:off x="5720641" y="5495487"/>
            <a:ext cx="778213" cy="778213"/>
          </a:xfrm>
          <a:prstGeom prst="ellipse">
            <a:avLst/>
          </a:prstGeom>
          <a:gradFill flip="none" rotWithShape="1">
            <a:gsLst>
              <a:gs pos="0">
                <a:srgbClr val="F7C04A"/>
              </a:gs>
              <a:gs pos="100000">
                <a:srgbClr val="D4950A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9" name="Rectangle: Rounded Corners 14">
            <a:extLst>
              <a:ext uri="{FF2B5EF4-FFF2-40B4-BE49-F238E27FC236}">
                <a16:creationId xmlns:a16="http://schemas.microsoft.com/office/drawing/2014/main" id="{DB39963F-541B-4B4C-BF85-B8BF0126A3B2}"/>
              </a:ext>
            </a:extLst>
          </p:cNvPr>
          <p:cNvSpPr/>
          <p:nvPr/>
        </p:nvSpPr>
        <p:spPr>
          <a:xfrm>
            <a:off x="4667410" y="1816116"/>
            <a:ext cx="2760830" cy="2097521"/>
          </a:xfrm>
          <a:custGeom>
            <a:avLst/>
            <a:gdLst>
              <a:gd name="connsiteX0" fmla="*/ 0 w 2248653"/>
              <a:gd name="connsiteY0" fmla="*/ 239429 h 1609825"/>
              <a:gd name="connsiteX1" fmla="*/ 239429 w 2248653"/>
              <a:gd name="connsiteY1" fmla="*/ 0 h 1609825"/>
              <a:gd name="connsiteX2" fmla="*/ 2009224 w 2248653"/>
              <a:gd name="connsiteY2" fmla="*/ 0 h 1609825"/>
              <a:gd name="connsiteX3" fmla="*/ 2248653 w 2248653"/>
              <a:gd name="connsiteY3" fmla="*/ 239429 h 1609825"/>
              <a:gd name="connsiteX4" fmla="*/ 2248653 w 2248653"/>
              <a:gd name="connsiteY4" fmla="*/ 1370396 h 1609825"/>
              <a:gd name="connsiteX5" fmla="*/ 2009224 w 2248653"/>
              <a:gd name="connsiteY5" fmla="*/ 1609825 h 1609825"/>
              <a:gd name="connsiteX6" fmla="*/ 239429 w 2248653"/>
              <a:gd name="connsiteY6" fmla="*/ 1609825 h 1609825"/>
              <a:gd name="connsiteX7" fmla="*/ 0 w 2248653"/>
              <a:gd name="connsiteY7" fmla="*/ 1370396 h 1609825"/>
              <a:gd name="connsiteX8" fmla="*/ 0 w 2248653"/>
              <a:gd name="connsiteY8" fmla="*/ 239429 h 1609825"/>
              <a:gd name="connsiteX0" fmla="*/ 2248653 w 2340093"/>
              <a:gd name="connsiteY0" fmla="*/ 239429 h 1609825"/>
              <a:gd name="connsiteX1" fmla="*/ 2248653 w 2340093"/>
              <a:gd name="connsiteY1" fmla="*/ 1370396 h 1609825"/>
              <a:gd name="connsiteX2" fmla="*/ 2009224 w 2340093"/>
              <a:gd name="connsiteY2" fmla="*/ 1609825 h 1609825"/>
              <a:gd name="connsiteX3" fmla="*/ 239429 w 2340093"/>
              <a:gd name="connsiteY3" fmla="*/ 1609825 h 1609825"/>
              <a:gd name="connsiteX4" fmla="*/ 0 w 2340093"/>
              <a:gd name="connsiteY4" fmla="*/ 1370396 h 1609825"/>
              <a:gd name="connsiteX5" fmla="*/ 0 w 2340093"/>
              <a:gd name="connsiteY5" fmla="*/ 239429 h 1609825"/>
              <a:gd name="connsiteX6" fmla="*/ 239429 w 2340093"/>
              <a:gd name="connsiteY6" fmla="*/ 0 h 1609825"/>
              <a:gd name="connsiteX7" fmla="*/ 2009224 w 2340093"/>
              <a:gd name="connsiteY7" fmla="*/ 0 h 1609825"/>
              <a:gd name="connsiteX8" fmla="*/ 2340093 w 2340093"/>
              <a:gd name="connsiteY8" fmla="*/ 330869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7" fmla="*/ 2009224 w 2248653"/>
              <a:gd name="connsiteY7" fmla="*/ 0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0" fmla="*/ 2248653 w 2248653"/>
              <a:gd name="connsiteY0" fmla="*/ 0 h 1370396"/>
              <a:gd name="connsiteX1" fmla="*/ 2248653 w 2248653"/>
              <a:gd name="connsiteY1" fmla="*/ 1130967 h 1370396"/>
              <a:gd name="connsiteX2" fmla="*/ 2009224 w 2248653"/>
              <a:gd name="connsiteY2" fmla="*/ 1370396 h 1370396"/>
              <a:gd name="connsiteX3" fmla="*/ 239429 w 2248653"/>
              <a:gd name="connsiteY3" fmla="*/ 1370396 h 1370396"/>
              <a:gd name="connsiteX4" fmla="*/ 0 w 2248653"/>
              <a:gd name="connsiteY4" fmla="*/ 1130967 h 1370396"/>
              <a:gd name="connsiteX5" fmla="*/ 0 w 2248653"/>
              <a:gd name="connsiteY5" fmla="*/ 0 h 1370396"/>
              <a:gd name="connsiteX0" fmla="*/ 2248653 w 2248653"/>
              <a:gd name="connsiteY0" fmla="*/ 1130967 h 1370396"/>
              <a:gd name="connsiteX1" fmla="*/ 2009224 w 2248653"/>
              <a:gd name="connsiteY1" fmla="*/ 1370396 h 1370396"/>
              <a:gd name="connsiteX2" fmla="*/ 239429 w 2248653"/>
              <a:gd name="connsiteY2" fmla="*/ 1370396 h 1370396"/>
              <a:gd name="connsiteX3" fmla="*/ 0 w 2248653"/>
              <a:gd name="connsiteY3" fmla="*/ 1130967 h 1370396"/>
              <a:gd name="connsiteX4" fmla="*/ 0 w 2248653"/>
              <a:gd name="connsiteY4" fmla="*/ 0 h 1370396"/>
              <a:gd name="connsiteX0" fmla="*/ 2009224 w 2009224"/>
              <a:gd name="connsiteY0" fmla="*/ 1370396 h 1370396"/>
              <a:gd name="connsiteX1" fmla="*/ 239429 w 2009224"/>
              <a:gd name="connsiteY1" fmla="*/ 1370396 h 1370396"/>
              <a:gd name="connsiteX2" fmla="*/ 0 w 2009224"/>
              <a:gd name="connsiteY2" fmla="*/ 1130967 h 1370396"/>
              <a:gd name="connsiteX3" fmla="*/ 0 w 2009224"/>
              <a:gd name="connsiteY3" fmla="*/ 0 h 137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224" h="1370396">
                <a:moveTo>
                  <a:pt x="2009224" y="1370396"/>
                </a:moveTo>
                <a:lnTo>
                  <a:pt x="239429" y="1370396"/>
                </a:lnTo>
                <a:cubicBezTo>
                  <a:pt x="107196" y="1370396"/>
                  <a:pt x="0" y="1263200"/>
                  <a:pt x="0" y="1130967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D4950A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D6E0D9E-2EA7-43F4-A8FD-32F088D114DE}"/>
              </a:ext>
            </a:extLst>
          </p:cNvPr>
          <p:cNvCxnSpPr>
            <a:cxnSpLocks/>
          </p:cNvCxnSpPr>
          <p:nvPr/>
        </p:nvCxnSpPr>
        <p:spPr>
          <a:xfrm>
            <a:off x="4930977" y="1727298"/>
            <a:ext cx="2315111" cy="7162"/>
          </a:xfrm>
          <a:prstGeom prst="line">
            <a:avLst/>
          </a:prstGeom>
          <a:ln w="28575">
            <a:solidFill>
              <a:srgbClr val="D4950A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5B9C69D-B1E8-4FF5-BCBC-2F215669F221}"/>
              </a:ext>
            </a:extLst>
          </p:cNvPr>
          <p:cNvSpPr txBox="1"/>
          <p:nvPr/>
        </p:nvSpPr>
        <p:spPr>
          <a:xfrm>
            <a:off x="4935885" y="1272795"/>
            <a:ext cx="2492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D4950A"/>
                </a:solidFill>
                <a:latin typeface="Roboto"/>
              </a:rPr>
              <a:t>THẾ GIỚI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4950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5AA6E28-8822-4428-9C3E-33B81CA9811D}"/>
              </a:ext>
            </a:extLst>
          </p:cNvPr>
          <p:cNvSpPr/>
          <p:nvPr/>
        </p:nvSpPr>
        <p:spPr>
          <a:xfrm>
            <a:off x="4709688" y="4131758"/>
            <a:ext cx="2800123" cy="469716"/>
          </a:xfrm>
          <a:custGeom>
            <a:avLst/>
            <a:gdLst>
              <a:gd name="connsiteX0" fmla="*/ 1400062 w 2800123"/>
              <a:gd name="connsiteY0" fmla="*/ 0 h 469716"/>
              <a:gd name="connsiteX1" fmla="*/ 2729055 w 2800123"/>
              <a:gd name="connsiteY1" fmla="*/ 372821 h 469716"/>
              <a:gd name="connsiteX2" fmla="*/ 2800123 w 2800123"/>
              <a:gd name="connsiteY2" fmla="*/ 469715 h 469716"/>
              <a:gd name="connsiteX3" fmla="*/ 2588306 w 2800123"/>
              <a:gd name="connsiteY3" fmla="*/ 395751 h 469716"/>
              <a:gd name="connsiteX4" fmla="*/ 1400063 w 2800123"/>
              <a:gd name="connsiteY4" fmla="*/ 242140 h 469716"/>
              <a:gd name="connsiteX5" fmla="*/ 211820 w 2800123"/>
              <a:gd name="connsiteY5" fmla="*/ 395751 h 469716"/>
              <a:gd name="connsiteX6" fmla="*/ 0 w 2800123"/>
              <a:gd name="connsiteY6" fmla="*/ 469716 h 469716"/>
              <a:gd name="connsiteX7" fmla="*/ 71069 w 2800123"/>
              <a:gd name="connsiteY7" fmla="*/ 372821 h 469716"/>
              <a:gd name="connsiteX8" fmla="*/ 1400062 w 2800123"/>
              <a:gd name="connsiteY8" fmla="*/ 0 h 46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123" h="469716">
                <a:moveTo>
                  <a:pt x="1400062" y="0"/>
                </a:moveTo>
                <a:cubicBezTo>
                  <a:pt x="1997499" y="0"/>
                  <a:pt x="2510096" y="153730"/>
                  <a:pt x="2729055" y="372821"/>
                </a:cubicBezTo>
                <a:lnTo>
                  <a:pt x="2800123" y="469715"/>
                </a:lnTo>
                <a:lnTo>
                  <a:pt x="2588306" y="395751"/>
                </a:lnTo>
                <a:cubicBezTo>
                  <a:pt x="2249116" y="298769"/>
                  <a:pt x="1840215" y="242140"/>
                  <a:pt x="1400063" y="242140"/>
                </a:cubicBezTo>
                <a:cubicBezTo>
                  <a:pt x="959911" y="242140"/>
                  <a:pt x="551011" y="298769"/>
                  <a:pt x="211820" y="395751"/>
                </a:cubicBezTo>
                <a:lnTo>
                  <a:pt x="0" y="469716"/>
                </a:lnTo>
                <a:lnTo>
                  <a:pt x="71069" y="372821"/>
                </a:lnTo>
                <a:cubicBezTo>
                  <a:pt x="290028" y="153730"/>
                  <a:pt x="802626" y="0"/>
                  <a:pt x="1400062" y="0"/>
                </a:cubicBezTo>
                <a:close/>
              </a:path>
            </a:pathLst>
          </a:custGeom>
          <a:solidFill>
            <a:srgbClr val="D49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76687E1-0A09-47ED-B78F-3859BAC972E8}"/>
              </a:ext>
            </a:extLst>
          </p:cNvPr>
          <p:cNvSpPr txBox="1"/>
          <p:nvPr/>
        </p:nvSpPr>
        <p:spPr>
          <a:xfrm>
            <a:off x="4677938" y="1782720"/>
            <a:ext cx="28846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Đông đảo nhân dân các quốc gia trên thế giới như Hà Lan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noProof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háp, 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phản đối chiến tranh Việt Nam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F5E12C2-D64D-4F9D-8A06-14F38033AA89}"/>
              </a:ext>
            </a:extLst>
          </p:cNvPr>
          <p:cNvSpPr/>
          <p:nvPr/>
        </p:nvSpPr>
        <p:spPr>
          <a:xfrm>
            <a:off x="8298703" y="6093479"/>
            <a:ext cx="3454530" cy="561322"/>
          </a:xfrm>
          <a:prstGeom prst="ellipse">
            <a:avLst/>
          </a:prstGeom>
          <a:gradFill>
            <a:gsLst>
              <a:gs pos="0">
                <a:srgbClr val="5BC0F8"/>
              </a:gs>
              <a:gs pos="100000">
                <a:srgbClr val="5BC0F8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267A6E4-2DDD-4822-B1C3-D4ED9877EC1F}"/>
              </a:ext>
            </a:extLst>
          </p:cNvPr>
          <p:cNvSpPr/>
          <p:nvPr/>
        </p:nvSpPr>
        <p:spPr>
          <a:xfrm>
            <a:off x="8124410" y="3967336"/>
            <a:ext cx="3803119" cy="239282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86000">
                <a:srgbClr val="99B1DF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2667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7C5B5CB-7F18-4B83-B33B-BF071F267525}"/>
              </a:ext>
            </a:extLst>
          </p:cNvPr>
          <p:cNvSpPr/>
          <p:nvPr/>
        </p:nvSpPr>
        <p:spPr>
          <a:xfrm>
            <a:off x="8583629" y="898189"/>
            <a:ext cx="2884678" cy="392844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A96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E52F74D-4B69-4A86-870B-7986AB458459}"/>
              </a:ext>
            </a:extLst>
          </p:cNvPr>
          <p:cNvSpPr/>
          <p:nvPr/>
        </p:nvSpPr>
        <p:spPr>
          <a:xfrm>
            <a:off x="8583630" y="4131758"/>
            <a:ext cx="2884678" cy="1220853"/>
          </a:xfrm>
          <a:prstGeom prst="ellipse">
            <a:avLst/>
          </a:prstGeom>
          <a:solidFill>
            <a:srgbClr val="5B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4F37607-86CE-4F76-A404-CE811F2164F8}"/>
              </a:ext>
            </a:extLst>
          </p:cNvPr>
          <p:cNvSpPr/>
          <p:nvPr/>
        </p:nvSpPr>
        <p:spPr>
          <a:xfrm>
            <a:off x="9636863" y="5480392"/>
            <a:ext cx="778213" cy="778213"/>
          </a:xfrm>
          <a:prstGeom prst="ellipse">
            <a:avLst/>
          </a:prstGeom>
          <a:gradFill flip="none" rotWithShape="1">
            <a:gsLst>
              <a:gs pos="0">
                <a:srgbClr val="5BC0F8"/>
              </a:gs>
              <a:gs pos="100000">
                <a:srgbClr val="0A96E4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9" name="Rectangle: Rounded Corners 14">
            <a:extLst>
              <a:ext uri="{FF2B5EF4-FFF2-40B4-BE49-F238E27FC236}">
                <a16:creationId xmlns:a16="http://schemas.microsoft.com/office/drawing/2014/main" id="{377EC592-2C7E-4D3C-8E50-9EDF1EB754B3}"/>
              </a:ext>
            </a:extLst>
          </p:cNvPr>
          <p:cNvSpPr/>
          <p:nvPr/>
        </p:nvSpPr>
        <p:spPr>
          <a:xfrm>
            <a:off x="8583630" y="1905016"/>
            <a:ext cx="2760830" cy="2097521"/>
          </a:xfrm>
          <a:custGeom>
            <a:avLst/>
            <a:gdLst>
              <a:gd name="connsiteX0" fmla="*/ 0 w 2248653"/>
              <a:gd name="connsiteY0" fmla="*/ 239429 h 1609825"/>
              <a:gd name="connsiteX1" fmla="*/ 239429 w 2248653"/>
              <a:gd name="connsiteY1" fmla="*/ 0 h 1609825"/>
              <a:gd name="connsiteX2" fmla="*/ 2009224 w 2248653"/>
              <a:gd name="connsiteY2" fmla="*/ 0 h 1609825"/>
              <a:gd name="connsiteX3" fmla="*/ 2248653 w 2248653"/>
              <a:gd name="connsiteY3" fmla="*/ 239429 h 1609825"/>
              <a:gd name="connsiteX4" fmla="*/ 2248653 w 2248653"/>
              <a:gd name="connsiteY4" fmla="*/ 1370396 h 1609825"/>
              <a:gd name="connsiteX5" fmla="*/ 2009224 w 2248653"/>
              <a:gd name="connsiteY5" fmla="*/ 1609825 h 1609825"/>
              <a:gd name="connsiteX6" fmla="*/ 239429 w 2248653"/>
              <a:gd name="connsiteY6" fmla="*/ 1609825 h 1609825"/>
              <a:gd name="connsiteX7" fmla="*/ 0 w 2248653"/>
              <a:gd name="connsiteY7" fmla="*/ 1370396 h 1609825"/>
              <a:gd name="connsiteX8" fmla="*/ 0 w 2248653"/>
              <a:gd name="connsiteY8" fmla="*/ 239429 h 1609825"/>
              <a:gd name="connsiteX0" fmla="*/ 2248653 w 2340093"/>
              <a:gd name="connsiteY0" fmla="*/ 239429 h 1609825"/>
              <a:gd name="connsiteX1" fmla="*/ 2248653 w 2340093"/>
              <a:gd name="connsiteY1" fmla="*/ 1370396 h 1609825"/>
              <a:gd name="connsiteX2" fmla="*/ 2009224 w 2340093"/>
              <a:gd name="connsiteY2" fmla="*/ 1609825 h 1609825"/>
              <a:gd name="connsiteX3" fmla="*/ 239429 w 2340093"/>
              <a:gd name="connsiteY3" fmla="*/ 1609825 h 1609825"/>
              <a:gd name="connsiteX4" fmla="*/ 0 w 2340093"/>
              <a:gd name="connsiteY4" fmla="*/ 1370396 h 1609825"/>
              <a:gd name="connsiteX5" fmla="*/ 0 w 2340093"/>
              <a:gd name="connsiteY5" fmla="*/ 239429 h 1609825"/>
              <a:gd name="connsiteX6" fmla="*/ 239429 w 2340093"/>
              <a:gd name="connsiteY6" fmla="*/ 0 h 1609825"/>
              <a:gd name="connsiteX7" fmla="*/ 2009224 w 2340093"/>
              <a:gd name="connsiteY7" fmla="*/ 0 h 1609825"/>
              <a:gd name="connsiteX8" fmla="*/ 2340093 w 2340093"/>
              <a:gd name="connsiteY8" fmla="*/ 330869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7" fmla="*/ 2009224 w 2248653"/>
              <a:gd name="connsiteY7" fmla="*/ 0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0" fmla="*/ 2248653 w 2248653"/>
              <a:gd name="connsiteY0" fmla="*/ 0 h 1370396"/>
              <a:gd name="connsiteX1" fmla="*/ 2248653 w 2248653"/>
              <a:gd name="connsiteY1" fmla="*/ 1130967 h 1370396"/>
              <a:gd name="connsiteX2" fmla="*/ 2009224 w 2248653"/>
              <a:gd name="connsiteY2" fmla="*/ 1370396 h 1370396"/>
              <a:gd name="connsiteX3" fmla="*/ 239429 w 2248653"/>
              <a:gd name="connsiteY3" fmla="*/ 1370396 h 1370396"/>
              <a:gd name="connsiteX4" fmla="*/ 0 w 2248653"/>
              <a:gd name="connsiteY4" fmla="*/ 1130967 h 1370396"/>
              <a:gd name="connsiteX5" fmla="*/ 0 w 2248653"/>
              <a:gd name="connsiteY5" fmla="*/ 0 h 1370396"/>
              <a:gd name="connsiteX0" fmla="*/ 2248653 w 2248653"/>
              <a:gd name="connsiteY0" fmla="*/ 1130967 h 1370396"/>
              <a:gd name="connsiteX1" fmla="*/ 2009224 w 2248653"/>
              <a:gd name="connsiteY1" fmla="*/ 1370396 h 1370396"/>
              <a:gd name="connsiteX2" fmla="*/ 239429 w 2248653"/>
              <a:gd name="connsiteY2" fmla="*/ 1370396 h 1370396"/>
              <a:gd name="connsiteX3" fmla="*/ 0 w 2248653"/>
              <a:gd name="connsiteY3" fmla="*/ 1130967 h 1370396"/>
              <a:gd name="connsiteX4" fmla="*/ 0 w 2248653"/>
              <a:gd name="connsiteY4" fmla="*/ 0 h 1370396"/>
              <a:gd name="connsiteX0" fmla="*/ 2009224 w 2009224"/>
              <a:gd name="connsiteY0" fmla="*/ 1370396 h 1370396"/>
              <a:gd name="connsiteX1" fmla="*/ 239429 w 2009224"/>
              <a:gd name="connsiteY1" fmla="*/ 1370396 h 1370396"/>
              <a:gd name="connsiteX2" fmla="*/ 0 w 2009224"/>
              <a:gd name="connsiteY2" fmla="*/ 1130967 h 1370396"/>
              <a:gd name="connsiteX3" fmla="*/ 0 w 2009224"/>
              <a:gd name="connsiteY3" fmla="*/ 0 h 137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224" h="1370396">
                <a:moveTo>
                  <a:pt x="2009224" y="1370396"/>
                </a:moveTo>
                <a:lnTo>
                  <a:pt x="239429" y="1370396"/>
                </a:lnTo>
                <a:cubicBezTo>
                  <a:pt x="107196" y="1370396"/>
                  <a:pt x="0" y="1263200"/>
                  <a:pt x="0" y="1130967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0A96E4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A149E54-F304-4A62-9BCA-8723AE8CB861}"/>
              </a:ext>
            </a:extLst>
          </p:cNvPr>
          <p:cNvCxnSpPr>
            <a:cxnSpLocks/>
          </p:cNvCxnSpPr>
          <p:nvPr/>
        </p:nvCxnSpPr>
        <p:spPr>
          <a:xfrm flipV="1">
            <a:off x="8847197" y="1727216"/>
            <a:ext cx="2370152" cy="82"/>
          </a:xfrm>
          <a:prstGeom prst="line">
            <a:avLst/>
          </a:prstGeom>
          <a:ln w="28575">
            <a:solidFill>
              <a:srgbClr val="0A96E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B3011B1-7B38-4AA0-A3BF-9E392D4935F1}"/>
              </a:ext>
            </a:extLst>
          </p:cNvPr>
          <p:cNvSpPr txBox="1"/>
          <p:nvPr/>
        </p:nvSpPr>
        <p:spPr>
          <a:xfrm>
            <a:off x="8852105" y="1272795"/>
            <a:ext cx="261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96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A96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PHẦN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A96E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B365F34-5D63-4F70-ACF0-4BF945B26DC7}"/>
              </a:ext>
            </a:extLst>
          </p:cNvPr>
          <p:cNvSpPr/>
          <p:nvPr/>
        </p:nvSpPr>
        <p:spPr>
          <a:xfrm>
            <a:off x="8625908" y="4309558"/>
            <a:ext cx="2800123" cy="469716"/>
          </a:xfrm>
          <a:custGeom>
            <a:avLst/>
            <a:gdLst>
              <a:gd name="connsiteX0" fmla="*/ 1400062 w 2800123"/>
              <a:gd name="connsiteY0" fmla="*/ 0 h 469716"/>
              <a:gd name="connsiteX1" fmla="*/ 2729055 w 2800123"/>
              <a:gd name="connsiteY1" fmla="*/ 372821 h 469716"/>
              <a:gd name="connsiteX2" fmla="*/ 2800123 w 2800123"/>
              <a:gd name="connsiteY2" fmla="*/ 469715 h 469716"/>
              <a:gd name="connsiteX3" fmla="*/ 2588306 w 2800123"/>
              <a:gd name="connsiteY3" fmla="*/ 395751 h 469716"/>
              <a:gd name="connsiteX4" fmla="*/ 1400063 w 2800123"/>
              <a:gd name="connsiteY4" fmla="*/ 242140 h 469716"/>
              <a:gd name="connsiteX5" fmla="*/ 211820 w 2800123"/>
              <a:gd name="connsiteY5" fmla="*/ 395751 h 469716"/>
              <a:gd name="connsiteX6" fmla="*/ 0 w 2800123"/>
              <a:gd name="connsiteY6" fmla="*/ 469716 h 469716"/>
              <a:gd name="connsiteX7" fmla="*/ 71069 w 2800123"/>
              <a:gd name="connsiteY7" fmla="*/ 372821 h 469716"/>
              <a:gd name="connsiteX8" fmla="*/ 1400062 w 2800123"/>
              <a:gd name="connsiteY8" fmla="*/ 0 h 46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123" h="469716">
                <a:moveTo>
                  <a:pt x="1400062" y="0"/>
                </a:moveTo>
                <a:cubicBezTo>
                  <a:pt x="1997499" y="0"/>
                  <a:pt x="2510096" y="153730"/>
                  <a:pt x="2729055" y="372821"/>
                </a:cubicBezTo>
                <a:lnTo>
                  <a:pt x="2800123" y="469715"/>
                </a:lnTo>
                <a:lnTo>
                  <a:pt x="2588306" y="395751"/>
                </a:lnTo>
                <a:cubicBezTo>
                  <a:pt x="2249116" y="298769"/>
                  <a:pt x="1840215" y="242140"/>
                  <a:pt x="1400063" y="242140"/>
                </a:cubicBezTo>
                <a:cubicBezTo>
                  <a:pt x="959911" y="242140"/>
                  <a:pt x="551011" y="298769"/>
                  <a:pt x="211820" y="395751"/>
                </a:cubicBezTo>
                <a:lnTo>
                  <a:pt x="0" y="469716"/>
                </a:lnTo>
                <a:lnTo>
                  <a:pt x="71069" y="372821"/>
                </a:lnTo>
                <a:cubicBezTo>
                  <a:pt x="290028" y="153730"/>
                  <a:pt x="802626" y="0"/>
                  <a:pt x="1400062" y="0"/>
                </a:cubicBezTo>
                <a:close/>
              </a:path>
            </a:pathLst>
          </a:custGeom>
          <a:solidFill>
            <a:srgbClr val="0A9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2BA27E0-2CA2-4CDF-8449-9A53C1D0C5A5}"/>
              </a:ext>
            </a:extLst>
          </p:cNvPr>
          <p:cNvSpPr txBox="1"/>
          <p:nvPr/>
        </p:nvSpPr>
        <p:spPr>
          <a:xfrm>
            <a:off x="8594158" y="1782720"/>
            <a:ext cx="28846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 dân khắp thế giới đủ các thành phần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nghệ sĩ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công nhân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 đối cuộc chiến tranh ở Việt Nam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phic 4" descr="Lights On outline">
            <a:extLst>
              <a:ext uri="{FF2B5EF4-FFF2-40B4-BE49-F238E27FC236}">
                <a16:creationId xmlns:a16="http://schemas.microsoft.com/office/drawing/2014/main" id="{4874587C-1728-46FA-A685-A309E58AD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2990" y="5567836"/>
            <a:ext cx="633514" cy="633514"/>
          </a:xfrm>
          <a:prstGeom prst="rect">
            <a:avLst/>
          </a:prstGeom>
        </p:spPr>
      </p:pic>
      <p:pic>
        <p:nvPicPr>
          <p:cNvPr id="7" name="Graphic 6" descr="Network outline">
            <a:extLst>
              <a:ext uri="{FF2B5EF4-FFF2-40B4-BE49-F238E27FC236}">
                <a16:creationId xmlns:a16="http://schemas.microsoft.com/office/drawing/2014/main" id="{960A1511-323E-4B7A-A235-D7DF4C86E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9212" y="5552741"/>
            <a:ext cx="633514" cy="633514"/>
          </a:xfrm>
          <a:prstGeom prst="rect">
            <a:avLst/>
          </a:prstGeom>
        </p:spPr>
      </p:pic>
      <p:pic>
        <p:nvPicPr>
          <p:cNvPr id="10" name="Graphic 9" descr="Gears outline">
            <a:extLst>
              <a:ext uri="{FF2B5EF4-FFF2-40B4-BE49-F238E27FC236}">
                <a16:creationId xmlns:a16="http://schemas.microsoft.com/office/drawing/2014/main" id="{9F964BA6-C092-41BA-9008-408266E0A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4847" y="5567836"/>
            <a:ext cx="633514" cy="6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6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9" grpId="0"/>
      <p:bldP spid="20" grpId="0"/>
      <p:bldP spid="66" grpId="0" animBg="1"/>
      <p:bldP spid="69" grpId="0" animBg="1"/>
      <p:bldP spid="71" grpId="0"/>
      <p:bldP spid="73" grpId="0"/>
      <p:bldP spid="76" grpId="0" animBg="1"/>
      <p:bldP spid="79" grpId="0" animBg="1"/>
      <p:bldP spid="81" grpId="0"/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5">
            <a:extLst>
              <a:ext uri="{FF2B5EF4-FFF2-40B4-BE49-F238E27FC236}">
                <a16:creationId xmlns:a16="http://schemas.microsoft.com/office/drawing/2014/main" id="{BB91142E-4CF3-9871-86B7-CCA31E83294D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8456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id="{32236DAB-5F68-CEF3-4D0A-BFA6DFB9B33F}"/>
              </a:ext>
            </a:extLst>
          </p:cNvPr>
          <p:cNvSpPr txBox="1"/>
          <p:nvPr/>
        </p:nvSpPr>
        <p:spPr>
          <a:xfrm>
            <a:off x="0" y="23446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Đấu tranh vì hòa bình của nhân dân thế giới sau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hiến tranh lạnh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F6C89D-5F85-B4E8-5B9C-9486B823FBCA}"/>
              </a:ext>
            </a:extLst>
          </p:cNvPr>
          <p:cNvSpPr/>
          <p:nvPr/>
        </p:nvSpPr>
        <p:spPr>
          <a:xfrm>
            <a:off x="222250" y="1308100"/>
            <a:ext cx="5873750" cy="4191000"/>
          </a:xfrm>
          <a:prstGeom prst="rect">
            <a:avLst/>
          </a:prstGeom>
          <a:blipFill>
            <a:blip r:embed="rId3"/>
            <a:srcRect/>
            <a:stretch>
              <a:fillRect l="-3784" r="-2536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F6D80A-E76A-82F5-B594-28DFFB3B9384}"/>
              </a:ext>
            </a:extLst>
          </p:cNvPr>
          <p:cNvSpPr/>
          <p:nvPr/>
        </p:nvSpPr>
        <p:spPr>
          <a:xfrm>
            <a:off x="6261734" y="1308100"/>
            <a:ext cx="5708016" cy="4191000"/>
          </a:xfrm>
          <a:prstGeom prst="rect">
            <a:avLst/>
          </a:prstGeom>
          <a:blipFill>
            <a:blip r:embed="rId4"/>
            <a:srcRect/>
            <a:stretch>
              <a:fillRect l="-17971" r="-1263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8">
            <a:extLst>
              <a:ext uri="{FF2B5EF4-FFF2-40B4-BE49-F238E27FC236}">
                <a16:creationId xmlns:a16="http://schemas.microsoft.com/office/drawing/2014/main" id="{88380D98-EC2A-6EE1-BB9B-68CE61D51A54}"/>
              </a:ext>
            </a:extLst>
          </p:cNvPr>
          <p:cNvSpPr txBox="1"/>
          <p:nvPr/>
        </p:nvSpPr>
        <p:spPr>
          <a:xfrm>
            <a:off x="956310" y="5654040"/>
            <a:ext cx="361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383838"/>
                </a:solidFill>
              </a:rPr>
              <a:t>Biểu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tình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phản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đối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chiến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tranh</a:t>
            </a:r>
            <a:r>
              <a:rPr lang="en-US" sz="2000" dirty="0">
                <a:solidFill>
                  <a:srgbClr val="383838"/>
                </a:solidFill>
              </a:rPr>
              <a:t> Iraq </a:t>
            </a:r>
            <a:r>
              <a:rPr lang="en-US" sz="2000" dirty="0" err="1">
                <a:solidFill>
                  <a:srgbClr val="383838"/>
                </a:solidFill>
              </a:rPr>
              <a:t>tại</a:t>
            </a:r>
            <a:r>
              <a:rPr lang="en-US" sz="2000" dirty="0">
                <a:solidFill>
                  <a:srgbClr val="383838"/>
                </a:solidFill>
              </a:rPr>
              <a:t> London (Anh)</a:t>
            </a:r>
          </a:p>
        </p:txBody>
      </p:sp>
      <p:sp>
        <p:nvSpPr>
          <p:cNvPr id="2" name="!!8">
            <a:extLst>
              <a:ext uri="{FF2B5EF4-FFF2-40B4-BE49-F238E27FC236}">
                <a16:creationId xmlns:a16="http://schemas.microsoft.com/office/drawing/2014/main" id="{6BE16B34-21D4-CA22-3B6E-F14A3CBFE998}"/>
              </a:ext>
            </a:extLst>
          </p:cNvPr>
          <p:cNvSpPr txBox="1"/>
          <p:nvPr/>
        </p:nvSpPr>
        <p:spPr>
          <a:xfrm>
            <a:off x="6445884" y="5654040"/>
            <a:ext cx="533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383838"/>
                </a:solidFill>
              </a:rPr>
              <a:t>Biểu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tình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phản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đối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chiến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tranh</a:t>
            </a:r>
            <a:r>
              <a:rPr lang="en-US" sz="2000" dirty="0">
                <a:solidFill>
                  <a:srgbClr val="383838"/>
                </a:solidFill>
              </a:rPr>
              <a:t> Syria </a:t>
            </a:r>
            <a:r>
              <a:rPr lang="en-US" sz="2000" dirty="0" err="1">
                <a:solidFill>
                  <a:srgbClr val="383838"/>
                </a:solidFill>
              </a:rPr>
              <a:t>tại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Mỹ</a:t>
            </a:r>
            <a:endParaRPr lang="en-US" sz="2000" dirty="0">
              <a:solidFill>
                <a:srgbClr val="38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0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0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0" grpId="0"/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F6C89D-5F85-B4E8-5B9C-9486B823FBCA}"/>
              </a:ext>
            </a:extLst>
          </p:cNvPr>
          <p:cNvSpPr/>
          <p:nvPr/>
        </p:nvSpPr>
        <p:spPr>
          <a:xfrm>
            <a:off x="222250" y="882650"/>
            <a:ext cx="5873750" cy="4191000"/>
          </a:xfrm>
          <a:prstGeom prst="rect">
            <a:avLst/>
          </a:prstGeom>
          <a:blipFill>
            <a:blip r:embed="rId3"/>
            <a:srcRect/>
            <a:stretch>
              <a:fillRect l="-9532" r="-1731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F6D80A-E76A-82F5-B594-28DFFB3B9384}"/>
              </a:ext>
            </a:extLst>
          </p:cNvPr>
          <p:cNvSpPr/>
          <p:nvPr/>
        </p:nvSpPr>
        <p:spPr>
          <a:xfrm>
            <a:off x="6261734" y="882650"/>
            <a:ext cx="5708016" cy="4191000"/>
          </a:xfrm>
          <a:prstGeom prst="rect">
            <a:avLst/>
          </a:prstGeom>
          <a:blipFill>
            <a:blip r:embed="rId4"/>
            <a:srcRect/>
            <a:stretch>
              <a:fillRect t="-1074" b="-10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8">
            <a:extLst>
              <a:ext uri="{FF2B5EF4-FFF2-40B4-BE49-F238E27FC236}">
                <a16:creationId xmlns:a16="http://schemas.microsoft.com/office/drawing/2014/main" id="{88380D98-EC2A-6EE1-BB9B-68CE61D51A54}"/>
              </a:ext>
            </a:extLst>
          </p:cNvPr>
          <p:cNvSpPr txBox="1"/>
          <p:nvPr/>
        </p:nvSpPr>
        <p:spPr>
          <a:xfrm>
            <a:off x="431800" y="5228590"/>
            <a:ext cx="5454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383838"/>
                </a:solidFill>
              </a:rPr>
              <a:t>Biểu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tình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tại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thành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phố</a:t>
            </a:r>
            <a:r>
              <a:rPr lang="en-US" sz="2000" dirty="0">
                <a:solidFill>
                  <a:srgbClr val="383838"/>
                </a:solidFill>
              </a:rPr>
              <a:t> Québec </a:t>
            </a:r>
            <a:r>
              <a:rPr lang="en-US" sz="2000" dirty="0" err="1">
                <a:solidFill>
                  <a:srgbClr val="383838"/>
                </a:solidFill>
              </a:rPr>
              <a:t>chống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lại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sự</a:t>
            </a:r>
            <a:r>
              <a:rPr lang="en-US" sz="2000" dirty="0">
                <a:solidFill>
                  <a:srgbClr val="383838"/>
                </a:solidFill>
              </a:rPr>
              <a:t> can </a:t>
            </a:r>
            <a:r>
              <a:rPr lang="en-US" sz="2000" dirty="0" err="1">
                <a:solidFill>
                  <a:srgbClr val="383838"/>
                </a:solidFill>
              </a:rPr>
              <a:t>dự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của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quân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đội</a:t>
            </a:r>
            <a:r>
              <a:rPr lang="en-US" sz="2000" dirty="0">
                <a:solidFill>
                  <a:srgbClr val="383838"/>
                </a:solidFill>
              </a:rPr>
              <a:t> Canada ở Afghanistan, </a:t>
            </a:r>
            <a:r>
              <a:rPr lang="en-US" sz="2000" dirty="0" err="1">
                <a:solidFill>
                  <a:srgbClr val="383838"/>
                </a:solidFill>
              </a:rPr>
              <a:t>ngày</a:t>
            </a:r>
            <a:r>
              <a:rPr lang="en-US" sz="2000" dirty="0">
                <a:solidFill>
                  <a:srgbClr val="383838"/>
                </a:solidFill>
              </a:rPr>
              <a:t> 22 </a:t>
            </a:r>
            <a:r>
              <a:rPr lang="en-US" sz="2000" dirty="0" err="1">
                <a:solidFill>
                  <a:srgbClr val="383838"/>
                </a:solidFill>
              </a:rPr>
              <a:t>tháng</a:t>
            </a:r>
            <a:r>
              <a:rPr lang="en-US" sz="2000" dirty="0">
                <a:solidFill>
                  <a:srgbClr val="383838"/>
                </a:solidFill>
              </a:rPr>
              <a:t> 6 </a:t>
            </a:r>
            <a:r>
              <a:rPr lang="en-US" sz="2000" dirty="0" err="1">
                <a:solidFill>
                  <a:srgbClr val="383838"/>
                </a:solidFill>
              </a:rPr>
              <a:t>năm</a:t>
            </a:r>
            <a:r>
              <a:rPr lang="en-US" sz="2000" dirty="0">
                <a:solidFill>
                  <a:srgbClr val="383838"/>
                </a:solidFill>
              </a:rPr>
              <a:t> 2007</a:t>
            </a:r>
          </a:p>
        </p:txBody>
      </p:sp>
      <p:sp>
        <p:nvSpPr>
          <p:cNvPr id="2" name="!!8">
            <a:extLst>
              <a:ext uri="{FF2B5EF4-FFF2-40B4-BE49-F238E27FC236}">
                <a16:creationId xmlns:a16="http://schemas.microsoft.com/office/drawing/2014/main" id="{6BE16B34-21D4-CA22-3B6E-F14A3CBFE998}"/>
              </a:ext>
            </a:extLst>
          </p:cNvPr>
          <p:cNvSpPr txBox="1"/>
          <p:nvPr/>
        </p:nvSpPr>
        <p:spPr>
          <a:xfrm>
            <a:off x="6445884" y="5228590"/>
            <a:ext cx="533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383838"/>
                </a:solidFill>
              </a:rPr>
              <a:t>Cuộc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biểu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tình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phản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chiến</a:t>
            </a:r>
            <a:r>
              <a:rPr lang="en-US" sz="2000" dirty="0">
                <a:solidFill>
                  <a:srgbClr val="383838"/>
                </a:solidFill>
              </a:rPr>
              <a:t> ở Washington, DC (</a:t>
            </a:r>
            <a:r>
              <a:rPr lang="en-US" sz="2000" dirty="0" err="1">
                <a:solidFill>
                  <a:srgbClr val="383838"/>
                </a:solidFill>
              </a:rPr>
              <a:t>Mỹ</a:t>
            </a:r>
            <a:r>
              <a:rPr lang="en-US" sz="2000" dirty="0">
                <a:solidFill>
                  <a:srgbClr val="383838"/>
                </a:solidFill>
              </a:rPr>
              <a:t>), </a:t>
            </a:r>
            <a:r>
              <a:rPr lang="en-US" sz="2000" dirty="0" err="1">
                <a:solidFill>
                  <a:srgbClr val="383838"/>
                </a:solidFill>
              </a:rPr>
              <a:t>ngày</a:t>
            </a:r>
            <a:r>
              <a:rPr lang="en-US" sz="2000" dirty="0">
                <a:solidFill>
                  <a:srgbClr val="383838"/>
                </a:solidFill>
              </a:rPr>
              <a:t> 15 </a:t>
            </a:r>
            <a:r>
              <a:rPr lang="en-US" sz="2000" dirty="0" err="1">
                <a:solidFill>
                  <a:srgbClr val="383838"/>
                </a:solidFill>
              </a:rPr>
              <a:t>tháng</a:t>
            </a:r>
            <a:r>
              <a:rPr lang="en-US" sz="2000" dirty="0">
                <a:solidFill>
                  <a:srgbClr val="383838"/>
                </a:solidFill>
              </a:rPr>
              <a:t> 3 </a:t>
            </a:r>
            <a:r>
              <a:rPr lang="en-US" sz="2000" dirty="0" err="1">
                <a:solidFill>
                  <a:srgbClr val="383838"/>
                </a:solidFill>
              </a:rPr>
              <a:t>năm</a:t>
            </a:r>
            <a:r>
              <a:rPr lang="en-US" sz="2000" dirty="0">
                <a:solidFill>
                  <a:srgbClr val="383838"/>
                </a:solidFill>
              </a:rPr>
              <a:t> 2003 </a:t>
            </a:r>
            <a:r>
              <a:rPr lang="en-US" sz="2000" dirty="0" err="1">
                <a:solidFill>
                  <a:srgbClr val="383838"/>
                </a:solidFill>
              </a:rPr>
              <a:t>phản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đối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chiến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tranh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của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Mỹ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tại</a:t>
            </a:r>
            <a:r>
              <a:rPr lang="en-US" sz="2000" dirty="0">
                <a:solidFill>
                  <a:srgbClr val="383838"/>
                </a:solidFill>
              </a:rPr>
              <a:t> Iraq</a:t>
            </a:r>
          </a:p>
        </p:txBody>
      </p:sp>
    </p:spTree>
    <p:extLst>
      <p:ext uri="{BB962C8B-B14F-4D97-AF65-F5344CB8AC3E}">
        <p14:creationId xmlns:p14="http://schemas.microsoft.com/office/powerpoint/2010/main" val="1830600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57B52166-7FE0-46EE-A204-C1E41670C37E}"/>
              </a:ext>
            </a:extLst>
          </p:cNvPr>
          <p:cNvSpPr/>
          <p:nvPr/>
        </p:nvSpPr>
        <p:spPr>
          <a:xfrm>
            <a:off x="466263" y="6093479"/>
            <a:ext cx="3454530" cy="561322"/>
          </a:xfrm>
          <a:prstGeom prst="ellipse">
            <a:avLst/>
          </a:prstGeom>
          <a:gradFill>
            <a:gsLst>
              <a:gs pos="0">
                <a:srgbClr val="F375E7"/>
              </a:gs>
              <a:gs pos="100000">
                <a:srgbClr val="EE44DE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B2FE944-D6B6-4515-A654-62E774F568B5}"/>
              </a:ext>
            </a:extLst>
          </p:cNvPr>
          <p:cNvSpPr/>
          <p:nvPr/>
        </p:nvSpPr>
        <p:spPr>
          <a:xfrm>
            <a:off x="291970" y="3967336"/>
            <a:ext cx="3803119" cy="239282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86000">
                <a:srgbClr val="99B1DF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2667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4AFD09-DF88-4888-A583-4BE00BAB7F40}"/>
              </a:ext>
            </a:extLst>
          </p:cNvPr>
          <p:cNvSpPr/>
          <p:nvPr/>
        </p:nvSpPr>
        <p:spPr>
          <a:xfrm>
            <a:off x="756920" y="898189"/>
            <a:ext cx="2874519" cy="392844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EC2CD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7617CA-F1E4-4980-8310-1C26BFCC016F}"/>
              </a:ext>
            </a:extLst>
          </p:cNvPr>
          <p:cNvSpPr/>
          <p:nvPr/>
        </p:nvSpPr>
        <p:spPr>
          <a:xfrm>
            <a:off x="751190" y="4131758"/>
            <a:ext cx="2884678" cy="1220853"/>
          </a:xfrm>
          <a:prstGeom prst="ellipse">
            <a:avLst/>
          </a:prstGeom>
          <a:solidFill>
            <a:srgbClr val="F37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54E121-33D3-4917-967E-379A8D903D79}"/>
              </a:ext>
            </a:extLst>
          </p:cNvPr>
          <p:cNvSpPr/>
          <p:nvPr/>
        </p:nvSpPr>
        <p:spPr>
          <a:xfrm>
            <a:off x="1742498" y="5495487"/>
            <a:ext cx="778213" cy="778213"/>
          </a:xfrm>
          <a:prstGeom prst="ellipse">
            <a:avLst/>
          </a:prstGeom>
          <a:gradFill flip="none" rotWithShape="1">
            <a:gsLst>
              <a:gs pos="0">
                <a:srgbClr val="EE44DE"/>
              </a:gs>
              <a:gs pos="100000">
                <a:srgbClr val="EE44DE">
                  <a:alpha val="46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09C6AE-BC79-48CD-AD2B-E91CAC837093}"/>
              </a:ext>
            </a:extLst>
          </p:cNvPr>
          <p:cNvSpPr/>
          <p:nvPr/>
        </p:nvSpPr>
        <p:spPr>
          <a:xfrm>
            <a:off x="751190" y="1727216"/>
            <a:ext cx="2760830" cy="2097521"/>
          </a:xfrm>
          <a:custGeom>
            <a:avLst/>
            <a:gdLst>
              <a:gd name="connsiteX0" fmla="*/ 0 w 2248653"/>
              <a:gd name="connsiteY0" fmla="*/ 239429 h 1609825"/>
              <a:gd name="connsiteX1" fmla="*/ 239429 w 2248653"/>
              <a:gd name="connsiteY1" fmla="*/ 0 h 1609825"/>
              <a:gd name="connsiteX2" fmla="*/ 2009224 w 2248653"/>
              <a:gd name="connsiteY2" fmla="*/ 0 h 1609825"/>
              <a:gd name="connsiteX3" fmla="*/ 2248653 w 2248653"/>
              <a:gd name="connsiteY3" fmla="*/ 239429 h 1609825"/>
              <a:gd name="connsiteX4" fmla="*/ 2248653 w 2248653"/>
              <a:gd name="connsiteY4" fmla="*/ 1370396 h 1609825"/>
              <a:gd name="connsiteX5" fmla="*/ 2009224 w 2248653"/>
              <a:gd name="connsiteY5" fmla="*/ 1609825 h 1609825"/>
              <a:gd name="connsiteX6" fmla="*/ 239429 w 2248653"/>
              <a:gd name="connsiteY6" fmla="*/ 1609825 h 1609825"/>
              <a:gd name="connsiteX7" fmla="*/ 0 w 2248653"/>
              <a:gd name="connsiteY7" fmla="*/ 1370396 h 1609825"/>
              <a:gd name="connsiteX8" fmla="*/ 0 w 2248653"/>
              <a:gd name="connsiteY8" fmla="*/ 239429 h 1609825"/>
              <a:gd name="connsiteX0" fmla="*/ 2248653 w 2340093"/>
              <a:gd name="connsiteY0" fmla="*/ 239429 h 1609825"/>
              <a:gd name="connsiteX1" fmla="*/ 2248653 w 2340093"/>
              <a:gd name="connsiteY1" fmla="*/ 1370396 h 1609825"/>
              <a:gd name="connsiteX2" fmla="*/ 2009224 w 2340093"/>
              <a:gd name="connsiteY2" fmla="*/ 1609825 h 1609825"/>
              <a:gd name="connsiteX3" fmla="*/ 239429 w 2340093"/>
              <a:gd name="connsiteY3" fmla="*/ 1609825 h 1609825"/>
              <a:gd name="connsiteX4" fmla="*/ 0 w 2340093"/>
              <a:gd name="connsiteY4" fmla="*/ 1370396 h 1609825"/>
              <a:gd name="connsiteX5" fmla="*/ 0 w 2340093"/>
              <a:gd name="connsiteY5" fmla="*/ 239429 h 1609825"/>
              <a:gd name="connsiteX6" fmla="*/ 239429 w 2340093"/>
              <a:gd name="connsiteY6" fmla="*/ 0 h 1609825"/>
              <a:gd name="connsiteX7" fmla="*/ 2009224 w 2340093"/>
              <a:gd name="connsiteY7" fmla="*/ 0 h 1609825"/>
              <a:gd name="connsiteX8" fmla="*/ 2340093 w 2340093"/>
              <a:gd name="connsiteY8" fmla="*/ 330869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7" fmla="*/ 2009224 w 2248653"/>
              <a:gd name="connsiteY7" fmla="*/ 0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0" fmla="*/ 2248653 w 2248653"/>
              <a:gd name="connsiteY0" fmla="*/ 0 h 1370396"/>
              <a:gd name="connsiteX1" fmla="*/ 2248653 w 2248653"/>
              <a:gd name="connsiteY1" fmla="*/ 1130967 h 1370396"/>
              <a:gd name="connsiteX2" fmla="*/ 2009224 w 2248653"/>
              <a:gd name="connsiteY2" fmla="*/ 1370396 h 1370396"/>
              <a:gd name="connsiteX3" fmla="*/ 239429 w 2248653"/>
              <a:gd name="connsiteY3" fmla="*/ 1370396 h 1370396"/>
              <a:gd name="connsiteX4" fmla="*/ 0 w 2248653"/>
              <a:gd name="connsiteY4" fmla="*/ 1130967 h 1370396"/>
              <a:gd name="connsiteX5" fmla="*/ 0 w 2248653"/>
              <a:gd name="connsiteY5" fmla="*/ 0 h 1370396"/>
              <a:gd name="connsiteX0" fmla="*/ 2248653 w 2248653"/>
              <a:gd name="connsiteY0" fmla="*/ 1130967 h 1370396"/>
              <a:gd name="connsiteX1" fmla="*/ 2009224 w 2248653"/>
              <a:gd name="connsiteY1" fmla="*/ 1370396 h 1370396"/>
              <a:gd name="connsiteX2" fmla="*/ 239429 w 2248653"/>
              <a:gd name="connsiteY2" fmla="*/ 1370396 h 1370396"/>
              <a:gd name="connsiteX3" fmla="*/ 0 w 2248653"/>
              <a:gd name="connsiteY3" fmla="*/ 1130967 h 1370396"/>
              <a:gd name="connsiteX4" fmla="*/ 0 w 2248653"/>
              <a:gd name="connsiteY4" fmla="*/ 0 h 1370396"/>
              <a:gd name="connsiteX0" fmla="*/ 2009224 w 2009224"/>
              <a:gd name="connsiteY0" fmla="*/ 1370396 h 1370396"/>
              <a:gd name="connsiteX1" fmla="*/ 239429 w 2009224"/>
              <a:gd name="connsiteY1" fmla="*/ 1370396 h 1370396"/>
              <a:gd name="connsiteX2" fmla="*/ 0 w 2009224"/>
              <a:gd name="connsiteY2" fmla="*/ 1130967 h 1370396"/>
              <a:gd name="connsiteX3" fmla="*/ 0 w 2009224"/>
              <a:gd name="connsiteY3" fmla="*/ 0 h 137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224" h="1370396">
                <a:moveTo>
                  <a:pt x="2009224" y="1370396"/>
                </a:moveTo>
                <a:lnTo>
                  <a:pt x="239429" y="1370396"/>
                </a:lnTo>
                <a:cubicBezTo>
                  <a:pt x="107196" y="1370396"/>
                  <a:pt x="0" y="1263200"/>
                  <a:pt x="0" y="1130967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E515D1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8FC007-FFAC-4B04-A577-E5F6F576FDBC}"/>
              </a:ext>
            </a:extLst>
          </p:cNvPr>
          <p:cNvCxnSpPr>
            <a:cxnSpLocks/>
          </p:cNvCxnSpPr>
          <p:nvPr/>
        </p:nvCxnSpPr>
        <p:spPr>
          <a:xfrm flipV="1">
            <a:off x="1014757" y="1727216"/>
            <a:ext cx="2297285" cy="82"/>
          </a:xfrm>
          <a:prstGeom prst="line">
            <a:avLst/>
          </a:prstGeom>
          <a:ln w="28575">
            <a:solidFill>
              <a:srgbClr val="E515D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7AF928-FCEA-455D-B05A-D78B44C0BA40}"/>
              </a:ext>
            </a:extLst>
          </p:cNvPr>
          <p:cNvSpPr txBox="1"/>
          <p:nvPr/>
        </p:nvSpPr>
        <p:spPr>
          <a:xfrm>
            <a:off x="823308" y="1272795"/>
            <a:ext cx="288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srgbClr val="E515D1"/>
                </a:solidFill>
              </a:rPr>
              <a:t>Chống</a:t>
            </a:r>
            <a:r>
              <a:rPr lang="en-US" sz="2400" b="1" dirty="0">
                <a:solidFill>
                  <a:srgbClr val="E515D1"/>
                </a:solidFill>
              </a:rPr>
              <a:t> </a:t>
            </a:r>
            <a:r>
              <a:rPr lang="en-US" sz="2400" b="1" dirty="0" err="1">
                <a:solidFill>
                  <a:srgbClr val="E515D1"/>
                </a:solidFill>
              </a:rPr>
              <a:t>xung</a:t>
            </a:r>
            <a:r>
              <a:rPr lang="en-US" sz="2400" b="1" dirty="0">
                <a:solidFill>
                  <a:srgbClr val="E515D1"/>
                </a:solidFill>
              </a:rPr>
              <a:t> </a:t>
            </a:r>
            <a:r>
              <a:rPr lang="en-US" sz="2400" b="1" dirty="0" err="1">
                <a:solidFill>
                  <a:srgbClr val="E515D1"/>
                </a:solidFill>
              </a:rPr>
              <a:t>đột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15D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1AE86F-8A5C-4681-A48D-BB66B396B8BF}"/>
              </a:ext>
            </a:extLst>
          </p:cNvPr>
          <p:cNvSpPr txBox="1"/>
          <p:nvPr/>
        </p:nvSpPr>
        <p:spPr>
          <a:xfrm>
            <a:off x="-19597" y="497840"/>
            <a:ext cx="12231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Đấu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hòa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E515D1"/>
                    </a:gs>
                    <a:gs pos="94944">
                      <a:srgbClr val="0A99E8"/>
                    </a:gs>
                    <a:gs pos="58000">
                      <a:srgbClr val="865DFF"/>
                    </a:gs>
                    <a:gs pos="28000">
                      <a:srgbClr val="F7C04A"/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rgbClr val="E515D1">
                      <a:alpha val="57000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lạnh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515D1"/>
                  </a:gs>
                  <a:gs pos="94944">
                    <a:srgbClr val="0A99E8"/>
                  </a:gs>
                  <a:gs pos="58000">
                    <a:srgbClr val="865DFF"/>
                  </a:gs>
                  <a:gs pos="28000">
                    <a:srgbClr val="F7C04A"/>
                  </a:gs>
                </a:gsLst>
                <a:lin ang="5400000" scaled="1"/>
                <a:tileRect/>
              </a:gradFill>
              <a:effectLst>
                <a:outerShdw blurRad="12700" dist="38100" dir="2700000" algn="tl" rotWithShape="0">
                  <a:srgbClr val="E515D1">
                    <a:alpha val="57000"/>
                  </a:srgbClr>
                </a:outerShdw>
              </a:effectLst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6B57BE9D-BCB7-4A31-A13A-EA3F2E385A09}"/>
              </a:ext>
            </a:extLst>
          </p:cNvPr>
          <p:cNvSpPr/>
          <p:nvPr/>
        </p:nvSpPr>
        <p:spPr>
          <a:xfrm>
            <a:off x="793468" y="4131758"/>
            <a:ext cx="2800123" cy="469716"/>
          </a:xfrm>
          <a:custGeom>
            <a:avLst/>
            <a:gdLst>
              <a:gd name="connsiteX0" fmla="*/ 1400062 w 2800123"/>
              <a:gd name="connsiteY0" fmla="*/ 0 h 469716"/>
              <a:gd name="connsiteX1" fmla="*/ 2729055 w 2800123"/>
              <a:gd name="connsiteY1" fmla="*/ 372821 h 469716"/>
              <a:gd name="connsiteX2" fmla="*/ 2800123 w 2800123"/>
              <a:gd name="connsiteY2" fmla="*/ 469715 h 469716"/>
              <a:gd name="connsiteX3" fmla="*/ 2588306 w 2800123"/>
              <a:gd name="connsiteY3" fmla="*/ 395751 h 469716"/>
              <a:gd name="connsiteX4" fmla="*/ 1400063 w 2800123"/>
              <a:gd name="connsiteY4" fmla="*/ 242140 h 469716"/>
              <a:gd name="connsiteX5" fmla="*/ 211820 w 2800123"/>
              <a:gd name="connsiteY5" fmla="*/ 395751 h 469716"/>
              <a:gd name="connsiteX6" fmla="*/ 0 w 2800123"/>
              <a:gd name="connsiteY6" fmla="*/ 469716 h 469716"/>
              <a:gd name="connsiteX7" fmla="*/ 71069 w 2800123"/>
              <a:gd name="connsiteY7" fmla="*/ 372821 h 469716"/>
              <a:gd name="connsiteX8" fmla="*/ 1400062 w 2800123"/>
              <a:gd name="connsiteY8" fmla="*/ 0 h 46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123" h="469716">
                <a:moveTo>
                  <a:pt x="1400062" y="0"/>
                </a:moveTo>
                <a:cubicBezTo>
                  <a:pt x="1997499" y="0"/>
                  <a:pt x="2510096" y="153730"/>
                  <a:pt x="2729055" y="372821"/>
                </a:cubicBezTo>
                <a:lnTo>
                  <a:pt x="2800123" y="469715"/>
                </a:lnTo>
                <a:lnTo>
                  <a:pt x="2588306" y="395751"/>
                </a:lnTo>
                <a:cubicBezTo>
                  <a:pt x="2249116" y="298769"/>
                  <a:pt x="1840215" y="242140"/>
                  <a:pt x="1400063" y="242140"/>
                </a:cubicBezTo>
                <a:cubicBezTo>
                  <a:pt x="959911" y="242140"/>
                  <a:pt x="551011" y="298769"/>
                  <a:pt x="211820" y="395751"/>
                </a:cubicBezTo>
                <a:lnTo>
                  <a:pt x="0" y="469716"/>
                </a:lnTo>
                <a:lnTo>
                  <a:pt x="71069" y="372821"/>
                </a:lnTo>
                <a:cubicBezTo>
                  <a:pt x="290028" y="153730"/>
                  <a:pt x="802626" y="0"/>
                  <a:pt x="1400062" y="0"/>
                </a:cubicBezTo>
                <a:close/>
              </a:path>
            </a:pathLst>
          </a:custGeom>
          <a:solidFill>
            <a:srgbClr val="EB1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927E17-FA20-40BB-8F39-B3A06F799B52}"/>
              </a:ext>
            </a:extLst>
          </p:cNvPr>
          <p:cNvSpPr txBox="1"/>
          <p:nvPr/>
        </p:nvSpPr>
        <p:spPr>
          <a:xfrm>
            <a:off x="761718" y="1782720"/>
            <a:ext cx="2884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chấp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FFB7C8B-F67D-4B1B-8E77-CEDCDAF4CB77}"/>
              </a:ext>
            </a:extLst>
          </p:cNvPr>
          <p:cNvSpPr/>
          <p:nvPr/>
        </p:nvSpPr>
        <p:spPr>
          <a:xfrm>
            <a:off x="4382483" y="6093479"/>
            <a:ext cx="3454530" cy="561322"/>
          </a:xfrm>
          <a:prstGeom prst="ellipse">
            <a:avLst/>
          </a:prstGeom>
          <a:gradFill>
            <a:gsLst>
              <a:gs pos="0">
                <a:srgbClr val="F7C04A"/>
              </a:gs>
              <a:gs pos="100000">
                <a:srgbClr val="F7C04A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0BA4B0F-DAB9-4DD5-A161-C3B666781AA2}"/>
              </a:ext>
            </a:extLst>
          </p:cNvPr>
          <p:cNvSpPr/>
          <p:nvPr/>
        </p:nvSpPr>
        <p:spPr>
          <a:xfrm>
            <a:off x="4208190" y="3967336"/>
            <a:ext cx="3803119" cy="239282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86000">
                <a:srgbClr val="99B1DF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2667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9B00C15-30B3-473E-A39C-ADAB4F518A82}"/>
              </a:ext>
            </a:extLst>
          </p:cNvPr>
          <p:cNvSpPr/>
          <p:nvPr/>
        </p:nvSpPr>
        <p:spPr>
          <a:xfrm>
            <a:off x="4667409" y="898189"/>
            <a:ext cx="2884678" cy="392844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D4950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5563FCB-2428-4485-93A5-719C57DA2FE7}"/>
              </a:ext>
            </a:extLst>
          </p:cNvPr>
          <p:cNvSpPr/>
          <p:nvPr/>
        </p:nvSpPr>
        <p:spPr>
          <a:xfrm>
            <a:off x="4667410" y="4131758"/>
            <a:ext cx="2884678" cy="1220853"/>
          </a:xfrm>
          <a:prstGeom prst="ellipse">
            <a:avLst/>
          </a:prstGeom>
          <a:solidFill>
            <a:srgbClr val="F7C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48F2A7D-88A9-43BE-B6AA-87CFC0CAB416}"/>
              </a:ext>
            </a:extLst>
          </p:cNvPr>
          <p:cNvSpPr/>
          <p:nvPr/>
        </p:nvSpPr>
        <p:spPr>
          <a:xfrm>
            <a:off x="5720641" y="5495487"/>
            <a:ext cx="778213" cy="778213"/>
          </a:xfrm>
          <a:prstGeom prst="ellipse">
            <a:avLst/>
          </a:prstGeom>
          <a:gradFill flip="none" rotWithShape="1">
            <a:gsLst>
              <a:gs pos="0">
                <a:srgbClr val="F7C04A"/>
              </a:gs>
              <a:gs pos="100000">
                <a:srgbClr val="D4950A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9" name="Rectangle: Rounded Corners 14">
            <a:extLst>
              <a:ext uri="{FF2B5EF4-FFF2-40B4-BE49-F238E27FC236}">
                <a16:creationId xmlns:a16="http://schemas.microsoft.com/office/drawing/2014/main" id="{DB39963F-541B-4B4C-BF85-B8BF0126A3B2}"/>
              </a:ext>
            </a:extLst>
          </p:cNvPr>
          <p:cNvSpPr/>
          <p:nvPr/>
        </p:nvSpPr>
        <p:spPr>
          <a:xfrm>
            <a:off x="4667410" y="1816116"/>
            <a:ext cx="2760830" cy="2097521"/>
          </a:xfrm>
          <a:custGeom>
            <a:avLst/>
            <a:gdLst>
              <a:gd name="connsiteX0" fmla="*/ 0 w 2248653"/>
              <a:gd name="connsiteY0" fmla="*/ 239429 h 1609825"/>
              <a:gd name="connsiteX1" fmla="*/ 239429 w 2248653"/>
              <a:gd name="connsiteY1" fmla="*/ 0 h 1609825"/>
              <a:gd name="connsiteX2" fmla="*/ 2009224 w 2248653"/>
              <a:gd name="connsiteY2" fmla="*/ 0 h 1609825"/>
              <a:gd name="connsiteX3" fmla="*/ 2248653 w 2248653"/>
              <a:gd name="connsiteY3" fmla="*/ 239429 h 1609825"/>
              <a:gd name="connsiteX4" fmla="*/ 2248653 w 2248653"/>
              <a:gd name="connsiteY4" fmla="*/ 1370396 h 1609825"/>
              <a:gd name="connsiteX5" fmla="*/ 2009224 w 2248653"/>
              <a:gd name="connsiteY5" fmla="*/ 1609825 h 1609825"/>
              <a:gd name="connsiteX6" fmla="*/ 239429 w 2248653"/>
              <a:gd name="connsiteY6" fmla="*/ 1609825 h 1609825"/>
              <a:gd name="connsiteX7" fmla="*/ 0 w 2248653"/>
              <a:gd name="connsiteY7" fmla="*/ 1370396 h 1609825"/>
              <a:gd name="connsiteX8" fmla="*/ 0 w 2248653"/>
              <a:gd name="connsiteY8" fmla="*/ 239429 h 1609825"/>
              <a:gd name="connsiteX0" fmla="*/ 2248653 w 2340093"/>
              <a:gd name="connsiteY0" fmla="*/ 239429 h 1609825"/>
              <a:gd name="connsiteX1" fmla="*/ 2248653 w 2340093"/>
              <a:gd name="connsiteY1" fmla="*/ 1370396 h 1609825"/>
              <a:gd name="connsiteX2" fmla="*/ 2009224 w 2340093"/>
              <a:gd name="connsiteY2" fmla="*/ 1609825 h 1609825"/>
              <a:gd name="connsiteX3" fmla="*/ 239429 w 2340093"/>
              <a:gd name="connsiteY3" fmla="*/ 1609825 h 1609825"/>
              <a:gd name="connsiteX4" fmla="*/ 0 w 2340093"/>
              <a:gd name="connsiteY4" fmla="*/ 1370396 h 1609825"/>
              <a:gd name="connsiteX5" fmla="*/ 0 w 2340093"/>
              <a:gd name="connsiteY5" fmla="*/ 239429 h 1609825"/>
              <a:gd name="connsiteX6" fmla="*/ 239429 w 2340093"/>
              <a:gd name="connsiteY6" fmla="*/ 0 h 1609825"/>
              <a:gd name="connsiteX7" fmla="*/ 2009224 w 2340093"/>
              <a:gd name="connsiteY7" fmla="*/ 0 h 1609825"/>
              <a:gd name="connsiteX8" fmla="*/ 2340093 w 2340093"/>
              <a:gd name="connsiteY8" fmla="*/ 330869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7" fmla="*/ 2009224 w 2248653"/>
              <a:gd name="connsiteY7" fmla="*/ 0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0" fmla="*/ 2248653 w 2248653"/>
              <a:gd name="connsiteY0" fmla="*/ 0 h 1370396"/>
              <a:gd name="connsiteX1" fmla="*/ 2248653 w 2248653"/>
              <a:gd name="connsiteY1" fmla="*/ 1130967 h 1370396"/>
              <a:gd name="connsiteX2" fmla="*/ 2009224 w 2248653"/>
              <a:gd name="connsiteY2" fmla="*/ 1370396 h 1370396"/>
              <a:gd name="connsiteX3" fmla="*/ 239429 w 2248653"/>
              <a:gd name="connsiteY3" fmla="*/ 1370396 h 1370396"/>
              <a:gd name="connsiteX4" fmla="*/ 0 w 2248653"/>
              <a:gd name="connsiteY4" fmla="*/ 1130967 h 1370396"/>
              <a:gd name="connsiteX5" fmla="*/ 0 w 2248653"/>
              <a:gd name="connsiteY5" fmla="*/ 0 h 1370396"/>
              <a:gd name="connsiteX0" fmla="*/ 2248653 w 2248653"/>
              <a:gd name="connsiteY0" fmla="*/ 1130967 h 1370396"/>
              <a:gd name="connsiteX1" fmla="*/ 2009224 w 2248653"/>
              <a:gd name="connsiteY1" fmla="*/ 1370396 h 1370396"/>
              <a:gd name="connsiteX2" fmla="*/ 239429 w 2248653"/>
              <a:gd name="connsiteY2" fmla="*/ 1370396 h 1370396"/>
              <a:gd name="connsiteX3" fmla="*/ 0 w 2248653"/>
              <a:gd name="connsiteY3" fmla="*/ 1130967 h 1370396"/>
              <a:gd name="connsiteX4" fmla="*/ 0 w 2248653"/>
              <a:gd name="connsiteY4" fmla="*/ 0 h 1370396"/>
              <a:gd name="connsiteX0" fmla="*/ 2009224 w 2009224"/>
              <a:gd name="connsiteY0" fmla="*/ 1370396 h 1370396"/>
              <a:gd name="connsiteX1" fmla="*/ 239429 w 2009224"/>
              <a:gd name="connsiteY1" fmla="*/ 1370396 h 1370396"/>
              <a:gd name="connsiteX2" fmla="*/ 0 w 2009224"/>
              <a:gd name="connsiteY2" fmla="*/ 1130967 h 1370396"/>
              <a:gd name="connsiteX3" fmla="*/ 0 w 2009224"/>
              <a:gd name="connsiteY3" fmla="*/ 0 h 137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224" h="1370396">
                <a:moveTo>
                  <a:pt x="2009224" y="1370396"/>
                </a:moveTo>
                <a:lnTo>
                  <a:pt x="239429" y="1370396"/>
                </a:lnTo>
                <a:cubicBezTo>
                  <a:pt x="107196" y="1370396"/>
                  <a:pt x="0" y="1263200"/>
                  <a:pt x="0" y="1130967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D4950A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D6E0D9E-2EA7-43F4-A8FD-32F088D114DE}"/>
              </a:ext>
            </a:extLst>
          </p:cNvPr>
          <p:cNvCxnSpPr>
            <a:cxnSpLocks/>
          </p:cNvCxnSpPr>
          <p:nvPr/>
        </p:nvCxnSpPr>
        <p:spPr>
          <a:xfrm>
            <a:off x="4930977" y="1727298"/>
            <a:ext cx="2315111" cy="7162"/>
          </a:xfrm>
          <a:prstGeom prst="line">
            <a:avLst/>
          </a:prstGeom>
          <a:ln w="28575">
            <a:solidFill>
              <a:srgbClr val="D4950A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5B9C69D-B1E8-4FF5-BCBC-2F215669F221}"/>
              </a:ext>
            </a:extLst>
          </p:cNvPr>
          <p:cNvSpPr txBox="1"/>
          <p:nvPr/>
        </p:nvSpPr>
        <p:spPr>
          <a:xfrm>
            <a:off x="4533033" y="1272795"/>
            <a:ext cx="3383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D4950A"/>
                </a:solidFill>
                <a:latin typeface="Roboto"/>
              </a:rPr>
              <a:t>Chống</a:t>
            </a:r>
            <a:r>
              <a:rPr lang="en-US" sz="2400" b="1" dirty="0">
                <a:solidFill>
                  <a:srgbClr val="D4950A"/>
                </a:solidFill>
                <a:latin typeface="Roboto"/>
              </a:rPr>
              <a:t> </a:t>
            </a:r>
            <a:r>
              <a:rPr lang="en-US" sz="2400" b="1" dirty="0" err="1">
                <a:solidFill>
                  <a:srgbClr val="D4950A"/>
                </a:solidFill>
                <a:latin typeface="Roboto"/>
              </a:rPr>
              <a:t>vũ</a:t>
            </a:r>
            <a:r>
              <a:rPr lang="en-US" sz="2400" b="1" dirty="0">
                <a:solidFill>
                  <a:srgbClr val="D4950A"/>
                </a:solidFill>
                <a:latin typeface="Roboto"/>
              </a:rPr>
              <a:t> </a:t>
            </a:r>
            <a:r>
              <a:rPr lang="en-US" sz="2400" b="1" dirty="0" err="1">
                <a:solidFill>
                  <a:srgbClr val="D4950A"/>
                </a:solidFill>
                <a:latin typeface="Roboto"/>
              </a:rPr>
              <a:t>khí</a:t>
            </a:r>
            <a:r>
              <a:rPr lang="en-US" sz="2400" b="1" dirty="0">
                <a:solidFill>
                  <a:srgbClr val="D4950A"/>
                </a:solidFill>
                <a:latin typeface="Roboto"/>
              </a:rPr>
              <a:t> </a:t>
            </a:r>
            <a:r>
              <a:rPr lang="en-US" sz="2400" b="1" dirty="0" err="1">
                <a:solidFill>
                  <a:srgbClr val="D4950A"/>
                </a:solidFill>
                <a:latin typeface="Roboto"/>
              </a:rPr>
              <a:t>hạt</a:t>
            </a:r>
            <a:r>
              <a:rPr lang="en-US" sz="2400" b="1" dirty="0">
                <a:solidFill>
                  <a:srgbClr val="D4950A"/>
                </a:solidFill>
                <a:latin typeface="Roboto"/>
              </a:rPr>
              <a:t> </a:t>
            </a:r>
            <a:r>
              <a:rPr lang="en-US" sz="2400" b="1" dirty="0" err="1">
                <a:solidFill>
                  <a:srgbClr val="D4950A"/>
                </a:solidFill>
                <a:latin typeface="Roboto"/>
              </a:rPr>
              <a:t>nhân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4950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5AA6E28-8822-4428-9C3E-33B81CA9811D}"/>
              </a:ext>
            </a:extLst>
          </p:cNvPr>
          <p:cNvSpPr/>
          <p:nvPr/>
        </p:nvSpPr>
        <p:spPr>
          <a:xfrm>
            <a:off x="4709688" y="4131758"/>
            <a:ext cx="2800123" cy="469716"/>
          </a:xfrm>
          <a:custGeom>
            <a:avLst/>
            <a:gdLst>
              <a:gd name="connsiteX0" fmla="*/ 1400062 w 2800123"/>
              <a:gd name="connsiteY0" fmla="*/ 0 h 469716"/>
              <a:gd name="connsiteX1" fmla="*/ 2729055 w 2800123"/>
              <a:gd name="connsiteY1" fmla="*/ 372821 h 469716"/>
              <a:gd name="connsiteX2" fmla="*/ 2800123 w 2800123"/>
              <a:gd name="connsiteY2" fmla="*/ 469715 h 469716"/>
              <a:gd name="connsiteX3" fmla="*/ 2588306 w 2800123"/>
              <a:gd name="connsiteY3" fmla="*/ 395751 h 469716"/>
              <a:gd name="connsiteX4" fmla="*/ 1400063 w 2800123"/>
              <a:gd name="connsiteY4" fmla="*/ 242140 h 469716"/>
              <a:gd name="connsiteX5" fmla="*/ 211820 w 2800123"/>
              <a:gd name="connsiteY5" fmla="*/ 395751 h 469716"/>
              <a:gd name="connsiteX6" fmla="*/ 0 w 2800123"/>
              <a:gd name="connsiteY6" fmla="*/ 469716 h 469716"/>
              <a:gd name="connsiteX7" fmla="*/ 71069 w 2800123"/>
              <a:gd name="connsiteY7" fmla="*/ 372821 h 469716"/>
              <a:gd name="connsiteX8" fmla="*/ 1400062 w 2800123"/>
              <a:gd name="connsiteY8" fmla="*/ 0 h 46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123" h="469716">
                <a:moveTo>
                  <a:pt x="1400062" y="0"/>
                </a:moveTo>
                <a:cubicBezTo>
                  <a:pt x="1997499" y="0"/>
                  <a:pt x="2510096" y="153730"/>
                  <a:pt x="2729055" y="372821"/>
                </a:cubicBezTo>
                <a:lnTo>
                  <a:pt x="2800123" y="469715"/>
                </a:lnTo>
                <a:lnTo>
                  <a:pt x="2588306" y="395751"/>
                </a:lnTo>
                <a:cubicBezTo>
                  <a:pt x="2249116" y="298769"/>
                  <a:pt x="1840215" y="242140"/>
                  <a:pt x="1400063" y="242140"/>
                </a:cubicBezTo>
                <a:cubicBezTo>
                  <a:pt x="959911" y="242140"/>
                  <a:pt x="551011" y="298769"/>
                  <a:pt x="211820" y="395751"/>
                </a:cubicBezTo>
                <a:lnTo>
                  <a:pt x="0" y="469716"/>
                </a:lnTo>
                <a:lnTo>
                  <a:pt x="71069" y="372821"/>
                </a:lnTo>
                <a:cubicBezTo>
                  <a:pt x="290028" y="153730"/>
                  <a:pt x="802626" y="0"/>
                  <a:pt x="1400062" y="0"/>
                </a:cubicBezTo>
                <a:close/>
              </a:path>
            </a:pathLst>
          </a:custGeom>
          <a:solidFill>
            <a:srgbClr val="D49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76687E1-0A09-47ED-B78F-3859BAC972E8}"/>
              </a:ext>
            </a:extLst>
          </p:cNvPr>
          <p:cNvSpPr txBox="1"/>
          <p:nvPr/>
        </p:nvSpPr>
        <p:spPr>
          <a:xfrm>
            <a:off x="4677938" y="1782720"/>
            <a:ext cx="2884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F5E12C2-D64D-4F9D-8A06-14F38033AA89}"/>
              </a:ext>
            </a:extLst>
          </p:cNvPr>
          <p:cNvSpPr/>
          <p:nvPr/>
        </p:nvSpPr>
        <p:spPr>
          <a:xfrm>
            <a:off x="8298703" y="6093479"/>
            <a:ext cx="3454530" cy="561322"/>
          </a:xfrm>
          <a:prstGeom prst="ellipse">
            <a:avLst/>
          </a:prstGeom>
          <a:gradFill>
            <a:gsLst>
              <a:gs pos="0">
                <a:srgbClr val="5BC0F8"/>
              </a:gs>
              <a:gs pos="100000">
                <a:srgbClr val="5BC0F8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267A6E4-2DDD-4822-B1C3-D4ED9877EC1F}"/>
              </a:ext>
            </a:extLst>
          </p:cNvPr>
          <p:cNvSpPr/>
          <p:nvPr/>
        </p:nvSpPr>
        <p:spPr>
          <a:xfrm>
            <a:off x="8124410" y="3967336"/>
            <a:ext cx="3803119" cy="239282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86000">
                <a:srgbClr val="99B1DF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2667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7C5B5CB-7F18-4B83-B33B-BF071F267525}"/>
              </a:ext>
            </a:extLst>
          </p:cNvPr>
          <p:cNvSpPr/>
          <p:nvPr/>
        </p:nvSpPr>
        <p:spPr>
          <a:xfrm>
            <a:off x="8583629" y="898189"/>
            <a:ext cx="2884678" cy="392844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A96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E52F74D-4B69-4A86-870B-7986AB458459}"/>
              </a:ext>
            </a:extLst>
          </p:cNvPr>
          <p:cNvSpPr/>
          <p:nvPr/>
        </p:nvSpPr>
        <p:spPr>
          <a:xfrm>
            <a:off x="8583630" y="4131758"/>
            <a:ext cx="2884678" cy="1220853"/>
          </a:xfrm>
          <a:prstGeom prst="ellipse">
            <a:avLst/>
          </a:prstGeom>
          <a:solidFill>
            <a:srgbClr val="5B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4F37607-86CE-4F76-A404-CE811F2164F8}"/>
              </a:ext>
            </a:extLst>
          </p:cNvPr>
          <p:cNvSpPr/>
          <p:nvPr/>
        </p:nvSpPr>
        <p:spPr>
          <a:xfrm>
            <a:off x="9636863" y="5480392"/>
            <a:ext cx="778213" cy="778213"/>
          </a:xfrm>
          <a:prstGeom prst="ellipse">
            <a:avLst/>
          </a:prstGeom>
          <a:gradFill flip="none" rotWithShape="1">
            <a:gsLst>
              <a:gs pos="0">
                <a:srgbClr val="5BC0F8"/>
              </a:gs>
              <a:gs pos="100000">
                <a:srgbClr val="0A96E4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9" name="Rectangle: Rounded Corners 14">
            <a:extLst>
              <a:ext uri="{FF2B5EF4-FFF2-40B4-BE49-F238E27FC236}">
                <a16:creationId xmlns:a16="http://schemas.microsoft.com/office/drawing/2014/main" id="{377EC592-2C7E-4D3C-8E50-9EDF1EB754B3}"/>
              </a:ext>
            </a:extLst>
          </p:cNvPr>
          <p:cNvSpPr/>
          <p:nvPr/>
        </p:nvSpPr>
        <p:spPr>
          <a:xfrm>
            <a:off x="8583630" y="1905016"/>
            <a:ext cx="2760830" cy="2097521"/>
          </a:xfrm>
          <a:custGeom>
            <a:avLst/>
            <a:gdLst>
              <a:gd name="connsiteX0" fmla="*/ 0 w 2248653"/>
              <a:gd name="connsiteY0" fmla="*/ 239429 h 1609825"/>
              <a:gd name="connsiteX1" fmla="*/ 239429 w 2248653"/>
              <a:gd name="connsiteY1" fmla="*/ 0 h 1609825"/>
              <a:gd name="connsiteX2" fmla="*/ 2009224 w 2248653"/>
              <a:gd name="connsiteY2" fmla="*/ 0 h 1609825"/>
              <a:gd name="connsiteX3" fmla="*/ 2248653 w 2248653"/>
              <a:gd name="connsiteY3" fmla="*/ 239429 h 1609825"/>
              <a:gd name="connsiteX4" fmla="*/ 2248653 w 2248653"/>
              <a:gd name="connsiteY4" fmla="*/ 1370396 h 1609825"/>
              <a:gd name="connsiteX5" fmla="*/ 2009224 w 2248653"/>
              <a:gd name="connsiteY5" fmla="*/ 1609825 h 1609825"/>
              <a:gd name="connsiteX6" fmla="*/ 239429 w 2248653"/>
              <a:gd name="connsiteY6" fmla="*/ 1609825 h 1609825"/>
              <a:gd name="connsiteX7" fmla="*/ 0 w 2248653"/>
              <a:gd name="connsiteY7" fmla="*/ 1370396 h 1609825"/>
              <a:gd name="connsiteX8" fmla="*/ 0 w 2248653"/>
              <a:gd name="connsiteY8" fmla="*/ 239429 h 1609825"/>
              <a:gd name="connsiteX0" fmla="*/ 2248653 w 2340093"/>
              <a:gd name="connsiteY0" fmla="*/ 239429 h 1609825"/>
              <a:gd name="connsiteX1" fmla="*/ 2248653 w 2340093"/>
              <a:gd name="connsiteY1" fmla="*/ 1370396 h 1609825"/>
              <a:gd name="connsiteX2" fmla="*/ 2009224 w 2340093"/>
              <a:gd name="connsiteY2" fmla="*/ 1609825 h 1609825"/>
              <a:gd name="connsiteX3" fmla="*/ 239429 w 2340093"/>
              <a:gd name="connsiteY3" fmla="*/ 1609825 h 1609825"/>
              <a:gd name="connsiteX4" fmla="*/ 0 w 2340093"/>
              <a:gd name="connsiteY4" fmla="*/ 1370396 h 1609825"/>
              <a:gd name="connsiteX5" fmla="*/ 0 w 2340093"/>
              <a:gd name="connsiteY5" fmla="*/ 239429 h 1609825"/>
              <a:gd name="connsiteX6" fmla="*/ 239429 w 2340093"/>
              <a:gd name="connsiteY6" fmla="*/ 0 h 1609825"/>
              <a:gd name="connsiteX7" fmla="*/ 2009224 w 2340093"/>
              <a:gd name="connsiteY7" fmla="*/ 0 h 1609825"/>
              <a:gd name="connsiteX8" fmla="*/ 2340093 w 2340093"/>
              <a:gd name="connsiteY8" fmla="*/ 330869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7" fmla="*/ 2009224 w 2248653"/>
              <a:gd name="connsiteY7" fmla="*/ 0 h 1609825"/>
              <a:gd name="connsiteX0" fmla="*/ 2248653 w 2248653"/>
              <a:gd name="connsiteY0" fmla="*/ 239429 h 1609825"/>
              <a:gd name="connsiteX1" fmla="*/ 2248653 w 2248653"/>
              <a:gd name="connsiteY1" fmla="*/ 1370396 h 1609825"/>
              <a:gd name="connsiteX2" fmla="*/ 2009224 w 2248653"/>
              <a:gd name="connsiteY2" fmla="*/ 1609825 h 1609825"/>
              <a:gd name="connsiteX3" fmla="*/ 239429 w 2248653"/>
              <a:gd name="connsiteY3" fmla="*/ 1609825 h 1609825"/>
              <a:gd name="connsiteX4" fmla="*/ 0 w 2248653"/>
              <a:gd name="connsiteY4" fmla="*/ 1370396 h 1609825"/>
              <a:gd name="connsiteX5" fmla="*/ 0 w 2248653"/>
              <a:gd name="connsiteY5" fmla="*/ 239429 h 1609825"/>
              <a:gd name="connsiteX6" fmla="*/ 239429 w 2248653"/>
              <a:gd name="connsiteY6" fmla="*/ 0 h 1609825"/>
              <a:gd name="connsiteX0" fmla="*/ 2248653 w 2248653"/>
              <a:gd name="connsiteY0" fmla="*/ 0 h 1370396"/>
              <a:gd name="connsiteX1" fmla="*/ 2248653 w 2248653"/>
              <a:gd name="connsiteY1" fmla="*/ 1130967 h 1370396"/>
              <a:gd name="connsiteX2" fmla="*/ 2009224 w 2248653"/>
              <a:gd name="connsiteY2" fmla="*/ 1370396 h 1370396"/>
              <a:gd name="connsiteX3" fmla="*/ 239429 w 2248653"/>
              <a:gd name="connsiteY3" fmla="*/ 1370396 h 1370396"/>
              <a:gd name="connsiteX4" fmla="*/ 0 w 2248653"/>
              <a:gd name="connsiteY4" fmla="*/ 1130967 h 1370396"/>
              <a:gd name="connsiteX5" fmla="*/ 0 w 2248653"/>
              <a:gd name="connsiteY5" fmla="*/ 0 h 1370396"/>
              <a:gd name="connsiteX0" fmla="*/ 2248653 w 2248653"/>
              <a:gd name="connsiteY0" fmla="*/ 1130967 h 1370396"/>
              <a:gd name="connsiteX1" fmla="*/ 2009224 w 2248653"/>
              <a:gd name="connsiteY1" fmla="*/ 1370396 h 1370396"/>
              <a:gd name="connsiteX2" fmla="*/ 239429 w 2248653"/>
              <a:gd name="connsiteY2" fmla="*/ 1370396 h 1370396"/>
              <a:gd name="connsiteX3" fmla="*/ 0 w 2248653"/>
              <a:gd name="connsiteY3" fmla="*/ 1130967 h 1370396"/>
              <a:gd name="connsiteX4" fmla="*/ 0 w 2248653"/>
              <a:gd name="connsiteY4" fmla="*/ 0 h 1370396"/>
              <a:gd name="connsiteX0" fmla="*/ 2009224 w 2009224"/>
              <a:gd name="connsiteY0" fmla="*/ 1370396 h 1370396"/>
              <a:gd name="connsiteX1" fmla="*/ 239429 w 2009224"/>
              <a:gd name="connsiteY1" fmla="*/ 1370396 h 1370396"/>
              <a:gd name="connsiteX2" fmla="*/ 0 w 2009224"/>
              <a:gd name="connsiteY2" fmla="*/ 1130967 h 1370396"/>
              <a:gd name="connsiteX3" fmla="*/ 0 w 2009224"/>
              <a:gd name="connsiteY3" fmla="*/ 0 h 137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224" h="1370396">
                <a:moveTo>
                  <a:pt x="2009224" y="1370396"/>
                </a:moveTo>
                <a:lnTo>
                  <a:pt x="239429" y="1370396"/>
                </a:lnTo>
                <a:cubicBezTo>
                  <a:pt x="107196" y="1370396"/>
                  <a:pt x="0" y="1263200"/>
                  <a:pt x="0" y="1130967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rgbClr val="0A96E4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A149E54-F304-4A62-9BCA-8723AE8CB861}"/>
              </a:ext>
            </a:extLst>
          </p:cNvPr>
          <p:cNvCxnSpPr>
            <a:cxnSpLocks/>
          </p:cNvCxnSpPr>
          <p:nvPr/>
        </p:nvCxnSpPr>
        <p:spPr>
          <a:xfrm flipV="1">
            <a:off x="8847197" y="1727216"/>
            <a:ext cx="2370152" cy="82"/>
          </a:xfrm>
          <a:prstGeom prst="line">
            <a:avLst/>
          </a:prstGeom>
          <a:ln w="28575">
            <a:solidFill>
              <a:srgbClr val="0A96E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B3011B1-7B38-4AA0-A3BF-9E392D4935F1}"/>
              </a:ext>
            </a:extLst>
          </p:cNvPr>
          <p:cNvSpPr txBox="1"/>
          <p:nvPr/>
        </p:nvSpPr>
        <p:spPr>
          <a:xfrm>
            <a:off x="8852105" y="1272795"/>
            <a:ext cx="261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A96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Gắn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A96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A96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A96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A96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phát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A96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A96E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A96E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B365F34-5D63-4F70-ACF0-4BF945B26DC7}"/>
              </a:ext>
            </a:extLst>
          </p:cNvPr>
          <p:cNvSpPr/>
          <p:nvPr/>
        </p:nvSpPr>
        <p:spPr>
          <a:xfrm>
            <a:off x="8625908" y="4309558"/>
            <a:ext cx="2800123" cy="469716"/>
          </a:xfrm>
          <a:custGeom>
            <a:avLst/>
            <a:gdLst>
              <a:gd name="connsiteX0" fmla="*/ 1400062 w 2800123"/>
              <a:gd name="connsiteY0" fmla="*/ 0 h 469716"/>
              <a:gd name="connsiteX1" fmla="*/ 2729055 w 2800123"/>
              <a:gd name="connsiteY1" fmla="*/ 372821 h 469716"/>
              <a:gd name="connsiteX2" fmla="*/ 2800123 w 2800123"/>
              <a:gd name="connsiteY2" fmla="*/ 469715 h 469716"/>
              <a:gd name="connsiteX3" fmla="*/ 2588306 w 2800123"/>
              <a:gd name="connsiteY3" fmla="*/ 395751 h 469716"/>
              <a:gd name="connsiteX4" fmla="*/ 1400063 w 2800123"/>
              <a:gd name="connsiteY4" fmla="*/ 242140 h 469716"/>
              <a:gd name="connsiteX5" fmla="*/ 211820 w 2800123"/>
              <a:gd name="connsiteY5" fmla="*/ 395751 h 469716"/>
              <a:gd name="connsiteX6" fmla="*/ 0 w 2800123"/>
              <a:gd name="connsiteY6" fmla="*/ 469716 h 469716"/>
              <a:gd name="connsiteX7" fmla="*/ 71069 w 2800123"/>
              <a:gd name="connsiteY7" fmla="*/ 372821 h 469716"/>
              <a:gd name="connsiteX8" fmla="*/ 1400062 w 2800123"/>
              <a:gd name="connsiteY8" fmla="*/ 0 h 46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123" h="469716">
                <a:moveTo>
                  <a:pt x="1400062" y="0"/>
                </a:moveTo>
                <a:cubicBezTo>
                  <a:pt x="1997499" y="0"/>
                  <a:pt x="2510096" y="153730"/>
                  <a:pt x="2729055" y="372821"/>
                </a:cubicBezTo>
                <a:lnTo>
                  <a:pt x="2800123" y="469715"/>
                </a:lnTo>
                <a:lnTo>
                  <a:pt x="2588306" y="395751"/>
                </a:lnTo>
                <a:cubicBezTo>
                  <a:pt x="2249116" y="298769"/>
                  <a:pt x="1840215" y="242140"/>
                  <a:pt x="1400063" y="242140"/>
                </a:cubicBezTo>
                <a:cubicBezTo>
                  <a:pt x="959911" y="242140"/>
                  <a:pt x="551011" y="298769"/>
                  <a:pt x="211820" y="395751"/>
                </a:cubicBezTo>
                <a:lnTo>
                  <a:pt x="0" y="469716"/>
                </a:lnTo>
                <a:lnTo>
                  <a:pt x="71069" y="372821"/>
                </a:lnTo>
                <a:cubicBezTo>
                  <a:pt x="290028" y="153730"/>
                  <a:pt x="802626" y="0"/>
                  <a:pt x="1400062" y="0"/>
                </a:cubicBezTo>
                <a:close/>
              </a:path>
            </a:pathLst>
          </a:custGeom>
          <a:solidFill>
            <a:srgbClr val="0A9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2BA27E0-2CA2-4CDF-8449-9A53C1D0C5A5}"/>
              </a:ext>
            </a:extLst>
          </p:cNvPr>
          <p:cNvSpPr txBox="1"/>
          <p:nvPr/>
        </p:nvSpPr>
        <p:spPr>
          <a:xfrm>
            <a:off x="8594158" y="1782720"/>
            <a:ext cx="2884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phic 4" descr="Lights On outline">
            <a:extLst>
              <a:ext uri="{FF2B5EF4-FFF2-40B4-BE49-F238E27FC236}">
                <a16:creationId xmlns:a16="http://schemas.microsoft.com/office/drawing/2014/main" id="{4874587C-1728-46FA-A685-A309E58AD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2990" y="5567836"/>
            <a:ext cx="633514" cy="633514"/>
          </a:xfrm>
          <a:prstGeom prst="rect">
            <a:avLst/>
          </a:prstGeom>
        </p:spPr>
      </p:pic>
      <p:pic>
        <p:nvPicPr>
          <p:cNvPr id="7" name="Graphic 6" descr="Network outline">
            <a:extLst>
              <a:ext uri="{FF2B5EF4-FFF2-40B4-BE49-F238E27FC236}">
                <a16:creationId xmlns:a16="http://schemas.microsoft.com/office/drawing/2014/main" id="{960A1511-323E-4B7A-A235-D7DF4C86E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9212" y="5552741"/>
            <a:ext cx="633514" cy="633514"/>
          </a:xfrm>
          <a:prstGeom prst="rect">
            <a:avLst/>
          </a:prstGeom>
        </p:spPr>
      </p:pic>
      <p:pic>
        <p:nvPicPr>
          <p:cNvPr id="10" name="Graphic 9" descr="Gears outline">
            <a:extLst>
              <a:ext uri="{FF2B5EF4-FFF2-40B4-BE49-F238E27FC236}">
                <a16:creationId xmlns:a16="http://schemas.microsoft.com/office/drawing/2014/main" id="{9F964BA6-C092-41BA-9008-408266E0A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4847" y="5567836"/>
            <a:ext cx="633514" cy="6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02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9" grpId="0"/>
      <p:bldP spid="20" grpId="0"/>
      <p:bldP spid="66" grpId="0" animBg="1"/>
      <p:bldP spid="69" grpId="0" animBg="1"/>
      <p:bldP spid="71" grpId="0"/>
      <p:bldP spid="73" grpId="0"/>
      <p:bldP spid="76" grpId="0" animBg="1"/>
      <p:bldP spid="79" grpId="0" animBg="1"/>
      <p:bldP spid="81" grpId="0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8D15B-A6C6-3651-0809-58ECADFA5367}"/>
              </a:ext>
            </a:extLst>
          </p:cNvPr>
          <p:cNvSpPr/>
          <p:nvPr/>
        </p:nvSpPr>
        <p:spPr>
          <a:xfrm>
            <a:off x="0" y="1593850"/>
            <a:ext cx="12192000" cy="3670300"/>
          </a:xfrm>
          <a:prstGeom prst="rect">
            <a:avLst/>
          </a:prstGeom>
          <a:solidFill>
            <a:srgbClr val="6597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974B3-C558-B575-F021-BD4479BCC86D}"/>
              </a:ext>
            </a:extLst>
          </p:cNvPr>
          <p:cNvSpPr txBox="1"/>
          <p:nvPr/>
        </p:nvSpPr>
        <p:spPr>
          <a:xfrm>
            <a:off x="3292989" y="2457450"/>
            <a:ext cx="560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Những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nội</a:t>
            </a:r>
            <a:r>
              <a:rPr lang="en-US" sz="2800" dirty="0">
                <a:solidFill>
                  <a:schemeClr val="bg1"/>
                </a:solidFill>
              </a:rPr>
              <a:t> dung </a:t>
            </a:r>
            <a:r>
              <a:rPr lang="en-US" sz="2800" dirty="0" err="1">
                <a:solidFill>
                  <a:schemeClr val="bg1"/>
                </a:solidFill>
              </a:rPr>
              <a:t>chính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chủ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đề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E7A73-203B-16F3-B191-88E48DE96259}"/>
              </a:ext>
            </a:extLst>
          </p:cNvPr>
          <p:cNvSpPr txBox="1"/>
          <p:nvPr/>
        </p:nvSpPr>
        <p:spPr>
          <a:xfrm>
            <a:off x="60437" y="3035300"/>
            <a:ext cx="12071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CHIẾN TRANH VÀ HÒA BÌNH TRONG THẾ KỶ </a:t>
            </a:r>
            <a:r>
              <a:rPr lang="en-US" sz="4000" b="1" dirty="0">
                <a:solidFill>
                  <a:schemeClr val="bg1"/>
                </a:solidFill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20093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1800C9B1-A025-44B6-AB17-AA420B6270F6}"/>
              </a:ext>
            </a:extLst>
          </p:cNvPr>
          <p:cNvSpPr/>
          <p:nvPr/>
        </p:nvSpPr>
        <p:spPr>
          <a:xfrm>
            <a:off x="641350" y="3336299"/>
            <a:ext cx="10001250" cy="206952"/>
          </a:xfrm>
          <a:prstGeom prst="roundRect">
            <a:avLst/>
          </a:prstGeom>
          <a:gradFill flip="none" rotWithShape="1">
            <a:gsLst>
              <a:gs pos="0">
                <a:srgbClr val="3D3D3D"/>
              </a:gs>
              <a:gs pos="100000">
                <a:srgbClr val="7B7B7B"/>
              </a:gs>
            </a:gsLst>
            <a:lin ang="16200000" scaled="1"/>
            <a:tileRect/>
          </a:gradFill>
          <a:ln>
            <a:noFill/>
          </a:ln>
          <a:effectLst>
            <a:outerShdw blurRad="1016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4669D48-FA5F-4401-96AC-D513961D2509}"/>
              </a:ext>
            </a:extLst>
          </p:cNvPr>
          <p:cNvGrpSpPr/>
          <p:nvPr/>
        </p:nvGrpSpPr>
        <p:grpSpPr>
          <a:xfrm>
            <a:off x="251982" y="1899707"/>
            <a:ext cx="2378692" cy="1659448"/>
            <a:chOff x="251982" y="1899707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D69507A-578B-45E2-B2CE-ECB41C6074EC}"/>
                </a:ext>
              </a:extLst>
            </p:cNvPr>
            <p:cNvSpPr/>
            <p:nvPr/>
          </p:nvSpPr>
          <p:spPr>
            <a:xfrm flipH="1">
              <a:off x="251982" y="1899707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F4DCE"/>
                </a:gs>
                <a:gs pos="100000">
                  <a:srgbClr val="DA78D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65D7087E-CE0F-4281-90AA-73A78B9ACBA9}"/>
                </a:ext>
              </a:extLst>
            </p:cNvPr>
            <p:cNvSpPr/>
            <p:nvPr/>
          </p:nvSpPr>
          <p:spPr>
            <a:xfrm flipH="1">
              <a:off x="1347496" y="3009368"/>
              <a:ext cx="1281112" cy="340786"/>
            </a:xfrm>
            <a:prstGeom prst="parallelogram">
              <a:avLst/>
            </a:prstGeom>
            <a:solidFill>
              <a:srgbClr val="CF4DCE"/>
            </a:soli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3F28A46E-745D-4912-BABA-919BF8C4D320}"/>
                </a:ext>
              </a:extLst>
            </p:cNvPr>
            <p:cNvSpPr/>
            <p:nvPr/>
          </p:nvSpPr>
          <p:spPr>
            <a:xfrm flipH="1">
              <a:off x="1423697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CF4DCE"/>
                </a:gs>
                <a:gs pos="100000">
                  <a:srgbClr val="DA78DA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5BC64A-BAC3-49D3-9EA9-8A51E2B70795}"/>
              </a:ext>
            </a:extLst>
          </p:cNvPr>
          <p:cNvGrpSpPr/>
          <p:nvPr/>
        </p:nvGrpSpPr>
        <p:grpSpPr>
          <a:xfrm>
            <a:off x="3914561" y="1899707"/>
            <a:ext cx="2378692" cy="1659448"/>
            <a:chOff x="3914561" y="1899707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FC7494D-D75C-4622-A433-F9EC35C4C724}"/>
                </a:ext>
              </a:extLst>
            </p:cNvPr>
            <p:cNvSpPr/>
            <p:nvPr/>
          </p:nvSpPr>
          <p:spPr>
            <a:xfrm flipH="1">
              <a:off x="3914561" y="1899707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71EE6"/>
                </a:gs>
                <a:gs pos="100000">
                  <a:srgbClr val="A555E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7" name="Parallelogram 136">
              <a:extLst>
                <a:ext uri="{FF2B5EF4-FFF2-40B4-BE49-F238E27FC236}">
                  <a16:creationId xmlns:a16="http://schemas.microsoft.com/office/drawing/2014/main" id="{0F9B408C-46C8-4B41-8649-BD73C032C5C8}"/>
                </a:ext>
              </a:extLst>
            </p:cNvPr>
            <p:cNvSpPr/>
            <p:nvPr/>
          </p:nvSpPr>
          <p:spPr>
            <a:xfrm flipH="1">
              <a:off x="5010075" y="3009368"/>
              <a:ext cx="1281112" cy="340786"/>
            </a:xfrm>
            <a:prstGeom prst="parallelogram">
              <a:avLst/>
            </a:prstGeom>
            <a:gradFill>
              <a:gsLst>
                <a:gs pos="0">
                  <a:srgbClr val="871EE6"/>
                </a:gs>
                <a:gs pos="100000">
                  <a:srgbClr val="A555EC"/>
                </a:gs>
              </a:gsLst>
            </a:gra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73AF6981-6206-4C2F-89E6-51F3AC6ACA2A}"/>
                </a:ext>
              </a:extLst>
            </p:cNvPr>
            <p:cNvSpPr/>
            <p:nvPr/>
          </p:nvSpPr>
          <p:spPr>
            <a:xfrm flipH="1">
              <a:off x="5086276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871EE6"/>
                </a:gs>
                <a:gs pos="100000">
                  <a:srgbClr val="A555EC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7FCEEA-C7AD-4540-8C00-C0FDF56FF641}"/>
              </a:ext>
            </a:extLst>
          </p:cNvPr>
          <p:cNvGrpSpPr/>
          <p:nvPr/>
        </p:nvGrpSpPr>
        <p:grpSpPr>
          <a:xfrm>
            <a:off x="7577140" y="1899707"/>
            <a:ext cx="2378692" cy="1659448"/>
            <a:chOff x="7577140" y="1899707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2ED74FA-7D58-410C-BBE0-556018C06A38}"/>
                </a:ext>
              </a:extLst>
            </p:cNvPr>
            <p:cNvSpPr/>
            <p:nvPr/>
          </p:nvSpPr>
          <p:spPr>
            <a:xfrm flipH="1">
              <a:off x="7577140" y="1899707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D7F49"/>
                </a:gs>
                <a:gs pos="100000">
                  <a:srgbClr val="5D9C59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1" name="Parallelogram 140">
              <a:extLst>
                <a:ext uri="{FF2B5EF4-FFF2-40B4-BE49-F238E27FC236}">
                  <a16:creationId xmlns:a16="http://schemas.microsoft.com/office/drawing/2014/main" id="{657AF7B5-F284-4533-A3C5-905F1C06B199}"/>
                </a:ext>
              </a:extLst>
            </p:cNvPr>
            <p:cNvSpPr/>
            <p:nvPr/>
          </p:nvSpPr>
          <p:spPr>
            <a:xfrm flipH="1">
              <a:off x="8672654" y="3009368"/>
              <a:ext cx="1281112" cy="340786"/>
            </a:xfrm>
            <a:prstGeom prst="parallelogram">
              <a:avLst/>
            </a:prstGeom>
            <a:gradFill>
              <a:gsLst>
                <a:gs pos="0">
                  <a:srgbClr val="4D7F49"/>
                </a:gs>
                <a:gs pos="100000">
                  <a:srgbClr val="5D9C59"/>
                </a:gs>
              </a:gsLst>
            </a:gra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9FFB118C-6F2A-4B56-94B5-A6409EC29B38}"/>
                </a:ext>
              </a:extLst>
            </p:cNvPr>
            <p:cNvSpPr/>
            <p:nvPr/>
          </p:nvSpPr>
          <p:spPr>
            <a:xfrm flipH="1">
              <a:off x="8748855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4D7F49"/>
                </a:gs>
                <a:gs pos="100000">
                  <a:srgbClr val="5D9C59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014D063-52BA-4F4D-AB9C-17B3B2CEF58F}"/>
              </a:ext>
            </a:extLst>
          </p:cNvPr>
          <p:cNvGrpSpPr/>
          <p:nvPr/>
        </p:nvGrpSpPr>
        <p:grpSpPr>
          <a:xfrm>
            <a:off x="2167334" y="3320395"/>
            <a:ext cx="2378692" cy="1659448"/>
            <a:chOff x="2167334" y="3320395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386C099-2555-4161-8904-90AF80698709}"/>
                </a:ext>
              </a:extLst>
            </p:cNvPr>
            <p:cNvSpPr/>
            <p:nvPr/>
          </p:nvSpPr>
          <p:spPr>
            <a:xfrm flipH="1" flipV="1">
              <a:off x="2167334" y="3870182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F7FF5"/>
                </a:gs>
                <a:gs pos="100000">
                  <a:srgbClr val="5F9DF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5" name="Parallelogram 144">
              <a:extLst>
                <a:ext uri="{FF2B5EF4-FFF2-40B4-BE49-F238E27FC236}">
                  <a16:creationId xmlns:a16="http://schemas.microsoft.com/office/drawing/2014/main" id="{5455620D-E272-4FA2-851C-AFE5FC3DC89C}"/>
                </a:ext>
              </a:extLst>
            </p:cNvPr>
            <p:cNvSpPr/>
            <p:nvPr/>
          </p:nvSpPr>
          <p:spPr>
            <a:xfrm flipH="1" flipV="1">
              <a:off x="3262848" y="3529396"/>
              <a:ext cx="1281112" cy="340786"/>
            </a:xfrm>
            <a:prstGeom prst="parallelogram">
              <a:avLst/>
            </a:prstGeom>
            <a:gradFill>
              <a:gsLst>
                <a:gs pos="0">
                  <a:srgbClr val="2F7FF5"/>
                </a:gs>
                <a:gs pos="100000">
                  <a:srgbClr val="5F9DF7"/>
                </a:gs>
              </a:gsLst>
            </a:gra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17030EAB-3311-4E97-AA52-46B56735B84D}"/>
                </a:ext>
              </a:extLst>
            </p:cNvPr>
            <p:cNvSpPr/>
            <p:nvPr/>
          </p:nvSpPr>
          <p:spPr>
            <a:xfrm flipH="1" flipV="1">
              <a:off x="3339049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2F7FF5"/>
                </a:gs>
                <a:gs pos="100000">
                  <a:srgbClr val="5F9DF7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6D67FCF-1D48-4F6C-A0F3-99AC04CB018D}"/>
              </a:ext>
            </a:extLst>
          </p:cNvPr>
          <p:cNvGrpSpPr/>
          <p:nvPr/>
        </p:nvGrpSpPr>
        <p:grpSpPr>
          <a:xfrm>
            <a:off x="5810216" y="3320395"/>
            <a:ext cx="2378692" cy="1659448"/>
            <a:chOff x="5810216" y="3320395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34F58648-5AF1-4216-8A76-64BFAD047A8E}"/>
                </a:ext>
              </a:extLst>
            </p:cNvPr>
            <p:cNvSpPr/>
            <p:nvPr/>
          </p:nvSpPr>
          <p:spPr>
            <a:xfrm flipH="1" flipV="1">
              <a:off x="5810216" y="3870182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7F3F"/>
                </a:gs>
                <a:gs pos="100000">
                  <a:srgbClr val="FFA07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9" name="Parallelogram 148">
              <a:extLst>
                <a:ext uri="{FF2B5EF4-FFF2-40B4-BE49-F238E27FC236}">
                  <a16:creationId xmlns:a16="http://schemas.microsoft.com/office/drawing/2014/main" id="{167C54E5-16A4-4826-A339-9D682E5F052A}"/>
                </a:ext>
              </a:extLst>
            </p:cNvPr>
            <p:cNvSpPr/>
            <p:nvPr/>
          </p:nvSpPr>
          <p:spPr>
            <a:xfrm flipH="1" flipV="1">
              <a:off x="6905730" y="3529396"/>
              <a:ext cx="1281112" cy="340786"/>
            </a:xfrm>
            <a:prstGeom prst="parallelogram">
              <a:avLst/>
            </a:prstGeom>
            <a:gradFill>
              <a:gsLst>
                <a:gs pos="0">
                  <a:srgbClr val="FF7F3F"/>
                </a:gs>
                <a:gs pos="100000">
                  <a:srgbClr val="FFA071"/>
                </a:gs>
              </a:gsLst>
            </a:gra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DC66D3F3-A964-476D-B1B7-A71E69863675}"/>
                </a:ext>
              </a:extLst>
            </p:cNvPr>
            <p:cNvSpPr/>
            <p:nvPr/>
          </p:nvSpPr>
          <p:spPr>
            <a:xfrm flipH="1" flipV="1">
              <a:off x="6981931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FF7F3F"/>
                </a:gs>
                <a:gs pos="100000">
                  <a:srgbClr val="FFA071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FB234CA6-C7D2-4165-B9B1-58D4E760A45A}"/>
              </a:ext>
            </a:extLst>
          </p:cNvPr>
          <p:cNvSpPr/>
          <p:nvPr/>
        </p:nvSpPr>
        <p:spPr>
          <a:xfrm rot="5400000">
            <a:off x="9546484" y="2509810"/>
            <a:ext cx="3080134" cy="1859932"/>
          </a:xfrm>
          <a:custGeom>
            <a:avLst/>
            <a:gdLst>
              <a:gd name="connsiteX0" fmla="*/ 1488769 w 2977538"/>
              <a:gd name="connsiteY0" fmla="*/ 0 h 1902903"/>
              <a:gd name="connsiteX1" fmla="*/ 2977538 w 2977538"/>
              <a:gd name="connsiteY1" fmla="*/ 1902903 h 1902903"/>
              <a:gd name="connsiteX2" fmla="*/ 2958425 w 2977538"/>
              <a:gd name="connsiteY2" fmla="*/ 1902903 h 1902903"/>
              <a:gd name="connsiteX3" fmla="*/ 1488769 w 2977538"/>
              <a:gd name="connsiteY3" fmla="*/ 1457923 h 1902903"/>
              <a:gd name="connsiteX4" fmla="*/ 19113 w 2977538"/>
              <a:gd name="connsiteY4" fmla="*/ 1902903 h 1902903"/>
              <a:gd name="connsiteX5" fmla="*/ 0 w 2977538"/>
              <a:gd name="connsiteY5" fmla="*/ 1902903 h 190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7538" h="1902903">
                <a:moveTo>
                  <a:pt x="1488769" y="0"/>
                </a:moveTo>
                <a:lnTo>
                  <a:pt x="2977538" y="1902903"/>
                </a:lnTo>
                <a:lnTo>
                  <a:pt x="2958425" y="1902903"/>
                </a:lnTo>
                <a:lnTo>
                  <a:pt x="1488769" y="1457923"/>
                </a:lnTo>
                <a:lnTo>
                  <a:pt x="19113" y="1902903"/>
                </a:lnTo>
                <a:lnTo>
                  <a:pt x="0" y="1902903"/>
                </a:lnTo>
                <a:close/>
              </a:path>
            </a:pathLst>
          </a:custGeom>
          <a:gradFill flip="none" rotWithShape="1">
            <a:gsLst>
              <a:gs pos="0">
                <a:srgbClr val="7B7B7B"/>
              </a:gs>
              <a:gs pos="63000">
                <a:srgbClr val="3D3D3D"/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45AB58BA-8DD7-4DE3-981F-D027CC2600B8}"/>
              </a:ext>
            </a:extLst>
          </p:cNvPr>
          <p:cNvSpPr txBox="1"/>
          <p:nvPr/>
        </p:nvSpPr>
        <p:spPr>
          <a:xfrm rot="955083">
            <a:off x="343856" y="2218408"/>
            <a:ext cx="20072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1914 - 1918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541780F-1D61-4BB6-967D-E6351D2BB099}"/>
              </a:ext>
            </a:extLst>
          </p:cNvPr>
          <p:cNvSpPr/>
          <p:nvPr/>
        </p:nvSpPr>
        <p:spPr>
          <a:xfrm rot="5400000">
            <a:off x="146064" y="3065349"/>
            <a:ext cx="782726" cy="727302"/>
          </a:xfrm>
          <a:custGeom>
            <a:avLst/>
            <a:gdLst>
              <a:gd name="connsiteX0" fmla="*/ 715154 w 1430307"/>
              <a:gd name="connsiteY0" fmla="*/ 0 h 976899"/>
              <a:gd name="connsiteX1" fmla="*/ 1430307 w 1430307"/>
              <a:gd name="connsiteY1" fmla="*/ 705432 h 976899"/>
              <a:gd name="connsiteX2" fmla="*/ 1430307 w 1430307"/>
              <a:gd name="connsiteY2" fmla="*/ 976899 h 976899"/>
              <a:gd name="connsiteX3" fmla="*/ 715154 w 1430307"/>
              <a:gd name="connsiteY3" fmla="*/ 703455 h 976899"/>
              <a:gd name="connsiteX4" fmla="*/ 1 w 1430307"/>
              <a:gd name="connsiteY4" fmla="*/ 976899 h 976899"/>
              <a:gd name="connsiteX5" fmla="*/ 1 w 1430307"/>
              <a:gd name="connsiteY5" fmla="*/ 705432 h 976899"/>
              <a:gd name="connsiteX6" fmla="*/ 0 w 1430307"/>
              <a:gd name="connsiteY6" fmla="*/ 705432 h 97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0307" h="976899">
                <a:moveTo>
                  <a:pt x="715154" y="0"/>
                </a:moveTo>
                <a:lnTo>
                  <a:pt x="1430307" y="705432"/>
                </a:lnTo>
                <a:lnTo>
                  <a:pt x="1430307" y="976899"/>
                </a:lnTo>
                <a:lnTo>
                  <a:pt x="715154" y="703455"/>
                </a:lnTo>
                <a:lnTo>
                  <a:pt x="1" y="976899"/>
                </a:lnTo>
                <a:lnTo>
                  <a:pt x="1" y="705432"/>
                </a:lnTo>
                <a:lnTo>
                  <a:pt x="0" y="705432"/>
                </a:lnTo>
                <a:close/>
              </a:path>
            </a:pathLst>
          </a:custGeom>
          <a:gradFill>
            <a:gsLst>
              <a:gs pos="0">
                <a:srgbClr val="7B7B7B"/>
              </a:gs>
              <a:gs pos="62000">
                <a:srgbClr val="3D3D3D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B91970-33C8-41D7-8899-6D3D8509CBEE}"/>
              </a:ext>
            </a:extLst>
          </p:cNvPr>
          <p:cNvSpPr txBox="1"/>
          <p:nvPr/>
        </p:nvSpPr>
        <p:spPr>
          <a:xfrm rot="891771">
            <a:off x="4042925" y="2160491"/>
            <a:ext cx="20072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1947 - 1989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72916D-0933-4F38-BDEC-252E60026BEC}"/>
              </a:ext>
            </a:extLst>
          </p:cNvPr>
          <p:cNvSpPr txBox="1"/>
          <p:nvPr/>
        </p:nvSpPr>
        <p:spPr>
          <a:xfrm rot="1437713">
            <a:off x="8349095" y="2160491"/>
            <a:ext cx="9476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7625A7-203B-4F7C-B9F0-05B6CF21A977}"/>
              </a:ext>
            </a:extLst>
          </p:cNvPr>
          <p:cNvSpPr txBox="1"/>
          <p:nvPr/>
        </p:nvSpPr>
        <p:spPr>
          <a:xfrm rot="20551967">
            <a:off x="2308024" y="4197113"/>
            <a:ext cx="20072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1939 - 1945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B13D240-0950-4F98-8FA1-1EA95BE8827C}"/>
              </a:ext>
            </a:extLst>
          </p:cNvPr>
          <p:cNvSpPr txBox="1"/>
          <p:nvPr/>
        </p:nvSpPr>
        <p:spPr>
          <a:xfrm>
            <a:off x="6096000" y="4071069"/>
            <a:ext cx="1729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Từ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 1989 - nay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1FB3C-F56D-4299-8943-39474F2DFE42}"/>
              </a:ext>
            </a:extLst>
          </p:cNvPr>
          <p:cNvSpPr txBox="1"/>
          <p:nvPr/>
        </p:nvSpPr>
        <p:spPr>
          <a:xfrm>
            <a:off x="-32577" y="843690"/>
            <a:ext cx="26632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Chiến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thế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giới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thứ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F4DC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nhất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F4DCE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5B0EC36-E92C-4CD1-973D-37ECB601B14F}"/>
              </a:ext>
            </a:extLst>
          </p:cNvPr>
          <p:cNvSpPr txBox="1"/>
          <p:nvPr/>
        </p:nvSpPr>
        <p:spPr>
          <a:xfrm>
            <a:off x="-30734" y="785819"/>
            <a:ext cx="2835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55FA12-036F-48F2-80D1-B76C46027359}"/>
              </a:ext>
            </a:extLst>
          </p:cNvPr>
          <p:cNvSpPr txBox="1"/>
          <p:nvPr/>
        </p:nvSpPr>
        <p:spPr>
          <a:xfrm>
            <a:off x="3094761" y="843690"/>
            <a:ext cx="37871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Chiến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lạnh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giữa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phe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TBCN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871EE6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XHCN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9D745E5-A876-4769-884D-105DF19432D6}"/>
              </a:ext>
            </a:extLst>
          </p:cNvPr>
          <p:cNvSpPr txBox="1"/>
          <p:nvPr/>
        </p:nvSpPr>
        <p:spPr>
          <a:xfrm>
            <a:off x="7172333" y="843690"/>
            <a:ext cx="31781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Vụ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khủng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bố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đẫm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máu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vào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nước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D7F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Mỹ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D7F49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355D990-999B-4F93-A6AD-A24331419515}"/>
              </a:ext>
            </a:extLst>
          </p:cNvPr>
          <p:cNvSpPr txBox="1"/>
          <p:nvPr/>
        </p:nvSpPr>
        <p:spPr>
          <a:xfrm>
            <a:off x="1514019" y="5226063"/>
            <a:ext cx="29137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Chiến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thế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giới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thứ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84F5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hai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784F5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D0D127-6C34-412D-96BF-ED5CA31746D5}"/>
              </a:ext>
            </a:extLst>
          </p:cNvPr>
          <p:cNvSpPr txBox="1"/>
          <p:nvPr/>
        </p:nvSpPr>
        <p:spPr>
          <a:xfrm>
            <a:off x="4831792" y="5226063"/>
            <a:ext cx="33550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Chiến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xung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quân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sự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khu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7F3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vực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7F3F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(Iraq, Afghanistan, </a:t>
            </a:r>
            <a:r>
              <a:rPr lang="en-US" sz="20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Syrya</a:t>
            </a:r>
            <a:r>
              <a:rPr lang="en-US" sz="20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, Kosovo,…)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6B6B6B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12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13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17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18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" grpId="0" animBg="1"/>
          <p:bldP spid="158" grpId="0" animBg="1"/>
          <p:bldP spid="160" grpId="0"/>
          <p:bldP spid="53" grpId="0" animBg="1"/>
          <p:bldP spid="54" grpId="0"/>
          <p:bldP spid="55" grpId="0"/>
          <p:bldP spid="56" grpId="0"/>
          <p:bldP spid="57" grpId="0"/>
          <p:bldP spid="33" grpId="0"/>
          <p:bldP spid="63" grpId="0"/>
          <p:bldP spid="66" grpId="0"/>
          <p:bldP spid="70" grpId="0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" grpId="0" animBg="1"/>
          <p:bldP spid="158" grpId="0" animBg="1"/>
          <p:bldP spid="160" grpId="0"/>
          <p:bldP spid="53" grpId="0" animBg="1"/>
          <p:bldP spid="54" grpId="0"/>
          <p:bldP spid="55" grpId="0"/>
          <p:bldP spid="56" grpId="0"/>
          <p:bldP spid="57" grpId="0"/>
          <p:bldP spid="33" grpId="0"/>
          <p:bldP spid="63" grpId="0"/>
          <p:bldP spid="66" grpId="0"/>
          <p:bldP spid="70" grpId="0"/>
          <p:bldP spid="7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id="{A89BBA72-6118-40EF-8087-4748D252FE27}"/>
              </a:ext>
            </a:extLst>
          </p:cNvPr>
          <p:cNvSpPr/>
          <p:nvPr/>
        </p:nvSpPr>
        <p:spPr>
          <a:xfrm>
            <a:off x="3041362" y="5928767"/>
            <a:ext cx="1256164" cy="340289"/>
          </a:xfrm>
          <a:prstGeom prst="ellipse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100000">
                <a:srgbClr val="F2F2F2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D5AF824-F1A5-41A5-9045-3A7E40D37AF7}"/>
              </a:ext>
            </a:extLst>
          </p:cNvPr>
          <p:cNvSpPr/>
          <p:nvPr/>
        </p:nvSpPr>
        <p:spPr>
          <a:xfrm>
            <a:off x="7894474" y="5942464"/>
            <a:ext cx="1256164" cy="340289"/>
          </a:xfrm>
          <a:prstGeom prst="ellipse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100000">
                <a:srgbClr val="F2F2F2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582C870-7BF0-47E9-A431-2E0F0FD5B3F3}"/>
              </a:ext>
            </a:extLst>
          </p:cNvPr>
          <p:cNvSpPr/>
          <p:nvPr/>
        </p:nvSpPr>
        <p:spPr>
          <a:xfrm>
            <a:off x="8970187" y="4988642"/>
            <a:ext cx="1256164" cy="340289"/>
          </a:xfrm>
          <a:prstGeom prst="ellipse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100000">
                <a:srgbClr val="F2F2F2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31DB208-B103-4663-A4F6-7FA6637AD2BA}"/>
              </a:ext>
            </a:extLst>
          </p:cNvPr>
          <p:cNvSpPr/>
          <p:nvPr/>
        </p:nvSpPr>
        <p:spPr>
          <a:xfrm>
            <a:off x="1965649" y="4978551"/>
            <a:ext cx="1256164" cy="340289"/>
          </a:xfrm>
          <a:prstGeom prst="ellipse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100000">
                <a:srgbClr val="F2F2F2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0BF014-5ACC-4B54-BB68-7D0F40317D13}"/>
              </a:ext>
            </a:extLst>
          </p:cNvPr>
          <p:cNvSpPr/>
          <p:nvPr/>
        </p:nvSpPr>
        <p:spPr>
          <a:xfrm>
            <a:off x="2055617" y="2195134"/>
            <a:ext cx="1132594" cy="340289"/>
          </a:xfrm>
          <a:prstGeom prst="ellipse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100000">
                <a:srgbClr val="F2F2F2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8E58450-91D4-44D5-95CB-1B184DBCE112}"/>
              </a:ext>
            </a:extLst>
          </p:cNvPr>
          <p:cNvSpPr/>
          <p:nvPr/>
        </p:nvSpPr>
        <p:spPr>
          <a:xfrm>
            <a:off x="8970187" y="2184818"/>
            <a:ext cx="1132594" cy="340289"/>
          </a:xfrm>
          <a:prstGeom prst="ellipse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100000">
                <a:srgbClr val="F2F2F2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3B8CF2-F235-4980-AFC0-5AE96201D016}"/>
              </a:ext>
            </a:extLst>
          </p:cNvPr>
          <p:cNvSpPr/>
          <p:nvPr/>
        </p:nvSpPr>
        <p:spPr>
          <a:xfrm>
            <a:off x="7904952" y="1060040"/>
            <a:ext cx="1132594" cy="340289"/>
          </a:xfrm>
          <a:prstGeom prst="ellipse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100000">
                <a:srgbClr val="F2F2F2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47A826A-0E57-484B-9616-954A0ED810E1}"/>
              </a:ext>
            </a:extLst>
          </p:cNvPr>
          <p:cNvSpPr/>
          <p:nvPr/>
        </p:nvSpPr>
        <p:spPr>
          <a:xfrm>
            <a:off x="3174777" y="1075569"/>
            <a:ext cx="1132594" cy="340289"/>
          </a:xfrm>
          <a:prstGeom prst="ellipse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100000">
                <a:srgbClr val="F2F2F2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5B277D-D8FE-4AC5-8F81-F871073B35E3}"/>
              </a:ext>
            </a:extLst>
          </p:cNvPr>
          <p:cNvSpPr/>
          <p:nvPr/>
        </p:nvSpPr>
        <p:spPr>
          <a:xfrm>
            <a:off x="6108700" y="1198880"/>
            <a:ext cx="2372360" cy="2189480"/>
          </a:xfrm>
          <a:custGeom>
            <a:avLst/>
            <a:gdLst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2360" h="2189480">
                <a:moveTo>
                  <a:pt x="0" y="2189480"/>
                </a:moveTo>
                <a:cubicBezTo>
                  <a:pt x="846667" y="2079413"/>
                  <a:pt x="2033693" y="2568787"/>
                  <a:pt x="2372360" y="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861B0F8-A815-46CB-A75B-E476AC85444D}"/>
              </a:ext>
            </a:extLst>
          </p:cNvPr>
          <p:cNvSpPr/>
          <p:nvPr/>
        </p:nvSpPr>
        <p:spPr>
          <a:xfrm>
            <a:off x="6126480" y="2298700"/>
            <a:ext cx="3441700" cy="1083733"/>
          </a:xfrm>
          <a:custGeom>
            <a:avLst/>
            <a:gdLst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180828"/>
              <a:gd name="connsiteX1" fmla="*/ 3441700 w 3441700"/>
              <a:gd name="connsiteY1" fmla="*/ 0 h 1180828"/>
              <a:gd name="connsiteX0" fmla="*/ 0 w 3441700"/>
              <a:gd name="connsiteY0" fmla="*/ 1083733 h 1143640"/>
              <a:gd name="connsiteX1" fmla="*/ 3441700 w 3441700"/>
              <a:gd name="connsiteY1" fmla="*/ 0 h 1143640"/>
              <a:gd name="connsiteX0" fmla="*/ 0 w 3441700"/>
              <a:gd name="connsiteY0" fmla="*/ 1083733 h 1133650"/>
              <a:gd name="connsiteX1" fmla="*/ 3441700 w 3441700"/>
              <a:gd name="connsiteY1" fmla="*/ 0 h 1133650"/>
              <a:gd name="connsiteX0" fmla="*/ 0 w 3441700"/>
              <a:gd name="connsiteY0" fmla="*/ 1083733 h 1129888"/>
              <a:gd name="connsiteX1" fmla="*/ 3441700 w 3441700"/>
              <a:gd name="connsiteY1" fmla="*/ 0 h 1129888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141517"/>
              <a:gd name="connsiteX1" fmla="*/ 3441700 w 3441700"/>
              <a:gd name="connsiteY1" fmla="*/ 0 h 1141517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083733"/>
              <a:gd name="connsiteX1" fmla="*/ 3441700 w 3441700"/>
              <a:gd name="connsiteY1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1700" h="1083733">
                <a:moveTo>
                  <a:pt x="0" y="1083733"/>
                </a:moveTo>
                <a:cubicBezTo>
                  <a:pt x="1044046" y="1015118"/>
                  <a:pt x="2493962" y="1337556"/>
                  <a:pt x="3441700" y="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E53EBCE-6195-4FC1-A45F-C6E22C1386F5}"/>
              </a:ext>
            </a:extLst>
          </p:cNvPr>
          <p:cNvSpPr/>
          <p:nvPr/>
        </p:nvSpPr>
        <p:spPr>
          <a:xfrm flipV="1">
            <a:off x="6108700" y="3361555"/>
            <a:ext cx="2372360" cy="2189480"/>
          </a:xfrm>
          <a:custGeom>
            <a:avLst/>
            <a:gdLst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2360" h="2189480">
                <a:moveTo>
                  <a:pt x="0" y="2189480"/>
                </a:moveTo>
                <a:cubicBezTo>
                  <a:pt x="846667" y="2079413"/>
                  <a:pt x="2033693" y="2568787"/>
                  <a:pt x="2372360" y="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352F94B-75FB-4630-809F-7FB04DC582EC}"/>
              </a:ext>
            </a:extLst>
          </p:cNvPr>
          <p:cNvSpPr/>
          <p:nvPr/>
        </p:nvSpPr>
        <p:spPr>
          <a:xfrm flipV="1">
            <a:off x="6126480" y="3367482"/>
            <a:ext cx="3441700" cy="1083733"/>
          </a:xfrm>
          <a:custGeom>
            <a:avLst/>
            <a:gdLst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180828"/>
              <a:gd name="connsiteX1" fmla="*/ 3441700 w 3441700"/>
              <a:gd name="connsiteY1" fmla="*/ 0 h 1180828"/>
              <a:gd name="connsiteX0" fmla="*/ 0 w 3441700"/>
              <a:gd name="connsiteY0" fmla="*/ 1083733 h 1143640"/>
              <a:gd name="connsiteX1" fmla="*/ 3441700 w 3441700"/>
              <a:gd name="connsiteY1" fmla="*/ 0 h 1143640"/>
              <a:gd name="connsiteX0" fmla="*/ 0 w 3441700"/>
              <a:gd name="connsiteY0" fmla="*/ 1083733 h 1133650"/>
              <a:gd name="connsiteX1" fmla="*/ 3441700 w 3441700"/>
              <a:gd name="connsiteY1" fmla="*/ 0 h 1133650"/>
              <a:gd name="connsiteX0" fmla="*/ 0 w 3441700"/>
              <a:gd name="connsiteY0" fmla="*/ 1083733 h 1129888"/>
              <a:gd name="connsiteX1" fmla="*/ 3441700 w 3441700"/>
              <a:gd name="connsiteY1" fmla="*/ 0 h 1129888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141517"/>
              <a:gd name="connsiteX1" fmla="*/ 3441700 w 3441700"/>
              <a:gd name="connsiteY1" fmla="*/ 0 h 1141517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083733"/>
              <a:gd name="connsiteX1" fmla="*/ 3441700 w 3441700"/>
              <a:gd name="connsiteY1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1700" h="1083733">
                <a:moveTo>
                  <a:pt x="0" y="1083733"/>
                </a:moveTo>
                <a:cubicBezTo>
                  <a:pt x="1044046" y="1015118"/>
                  <a:pt x="2493962" y="1337556"/>
                  <a:pt x="3441700" y="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1FE6A98-4015-4428-A940-E35BAFD1034A}"/>
              </a:ext>
            </a:extLst>
          </p:cNvPr>
          <p:cNvSpPr/>
          <p:nvPr/>
        </p:nvSpPr>
        <p:spPr>
          <a:xfrm flipH="1">
            <a:off x="3705200" y="1206355"/>
            <a:ext cx="2372360" cy="2189480"/>
          </a:xfrm>
          <a:custGeom>
            <a:avLst/>
            <a:gdLst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2360" h="2189480">
                <a:moveTo>
                  <a:pt x="0" y="2189480"/>
                </a:moveTo>
                <a:cubicBezTo>
                  <a:pt x="846667" y="2079413"/>
                  <a:pt x="2033693" y="2568787"/>
                  <a:pt x="2372360" y="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2EC75DA-CDCB-4EE3-94B9-820EF8F15576}"/>
              </a:ext>
            </a:extLst>
          </p:cNvPr>
          <p:cNvSpPr/>
          <p:nvPr/>
        </p:nvSpPr>
        <p:spPr>
          <a:xfrm flipH="1">
            <a:off x="2618080" y="2306175"/>
            <a:ext cx="3441700" cy="1083733"/>
          </a:xfrm>
          <a:custGeom>
            <a:avLst/>
            <a:gdLst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180828"/>
              <a:gd name="connsiteX1" fmla="*/ 3441700 w 3441700"/>
              <a:gd name="connsiteY1" fmla="*/ 0 h 1180828"/>
              <a:gd name="connsiteX0" fmla="*/ 0 w 3441700"/>
              <a:gd name="connsiteY0" fmla="*/ 1083733 h 1143640"/>
              <a:gd name="connsiteX1" fmla="*/ 3441700 w 3441700"/>
              <a:gd name="connsiteY1" fmla="*/ 0 h 1143640"/>
              <a:gd name="connsiteX0" fmla="*/ 0 w 3441700"/>
              <a:gd name="connsiteY0" fmla="*/ 1083733 h 1133650"/>
              <a:gd name="connsiteX1" fmla="*/ 3441700 w 3441700"/>
              <a:gd name="connsiteY1" fmla="*/ 0 h 1133650"/>
              <a:gd name="connsiteX0" fmla="*/ 0 w 3441700"/>
              <a:gd name="connsiteY0" fmla="*/ 1083733 h 1129888"/>
              <a:gd name="connsiteX1" fmla="*/ 3441700 w 3441700"/>
              <a:gd name="connsiteY1" fmla="*/ 0 h 1129888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141517"/>
              <a:gd name="connsiteX1" fmla="*/ 3441700 w 3441700"/>
              <a:gd name="connsiteY1" fmla="*/ 0 h 1141517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083733"/>
              <a:gd name="connsiteX1" fmla="*/ 3441700 w 3441700"/>
              <a:gd name="connsiteY1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1700" h="1083733">
                <a:moveTo>
                  <a:pt x="0" y="1083733"/>
                </a:moveTo>
                <a:cubicBezTo>
                  <a:pt x="1044046" y="1015118"/>
                  <a:pt x="2493962" y="1337556"/>
                  <a:pt x="3441700" y="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77975FB-D47A-4D38-82D8-C64A183A8D55}"/>
              </a:ext>
            </a:extLst>
          </p:cNvPr>
          <p:cNvSpPr/>
          <p:nvPr/>
        </p:nvSpPr>
        <p:spPr>
          <a:xfrm flipH="1" flipV="1">
            <a:off x="3705200" y="3369030"/>
            <a:ext cx="2372360" cy="2189480"/>
          </a:xfrm>
          <a:custGeom>
            <a:avLst/>
            <a:gdLst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  <a:gd name="connsiteX0" fmla="*/ 0 w 2372360"/>
              <a:gd name="connsiteY0" fmla="*/ 2189480 h 2189480"/>
              <a:gd name="connsiteX1" fmla="*/ 2372360 w 2372360"/>
              <a:gd name="connsiteY1" fmla="*/ 0 h 218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2360" h="2189480">
                <a:moveTo>
                  <a:pt x="0" y="2189480"/>
                </a:moveTo>
                <a:cubicBezTo>
                  <a:pt x="846667" y="2079413"/>
                  <a:pt x="2033693" y="2568787"/>
                  <a:pt x="2372360" y="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B129E4A-5099-49B9-A253-421A3AB38E8B}"/>
              </a:ext>
            </a:extLst>
          </p:cNvPr>
          <p:cNvSpPr/>
          <p:nvPr/>
        </p:nvSpPr>
        <p:spPr>
          <a:xfrm flipH="1" flipV="1">
            <a:off x="2618080" y="3374957"/>
            <a:ext cx="3441700" cy="1083733"/>
          </a:xfrm>
          <a:custGeom>
            <a:avLst/>
            <a:gdLst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180828"/>
              <a:gd name="connsiteX1" fmla="*/ 3441700 w 3441700"/>
              <a:gd name="connsiteY1" fmla="*/ 0 h 1180828"/>
              <a:gd name="connsiteX0" fmla="*/ 0 w 3441700"/>
              <a:gd name="connsiteY0" fmla="*/ 1083733 h 1143640"/>
              <a:gd name="connsiteX1" fmla="*/ 3441700 w 3441700"/>
              <a:gd name="connsiteY1" fmla="*/ 0 h 1143640"/>
              <a:gd name="connsiteX0" fmla="*/ 0 w 3441700"/>
              <a:gd name="connsiteY0" fmla="*/ 1083733 h 1133650"/>
              <a:gd name="connsiteX1" fmla="*/ 3441700 w 3441700"/>
              <a:gd name="connsiteY1" fmla="*/ 0 h 1133650"/>
              <a:gd name="connsiteX0" fmla="*/ 0 w 3441700"/>
              <a:gd name="connsiteY0" fmla="*/ 1083733 h 1129888"/>
              <a:gd name="connsiteX1" fmla="*/ 3441700 w 3441700"/>
              <a:gd name="connsiteY1" fmla="*/ 0 h 1129888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141517"/>
              <a:gd name="connsiteX1" fmla="*/ 3441700 w 3441700"/>
              <a:gd name="connsiteY1" fmla="*/ 0 h 1141517"/>
              <a:gd name="connsiteX0" fmla="*/ 0 w 3441700"/>
              <a:gd name="connsiteY0" fmla="*/ 1083733 h 1083733"/>
              <a:gd name="connsiteX1" fmla="*/ 3441700 w 3441700"/>
              <a:gd name="connsiteY1" fmla="*/ 0 h 1083733"/>
              <a:gd name="connsiteX0" fmla="*/ 0 w 3441700"/>
              <a:gd name="connsiteY0" fmla="*/ 1083733 h 1083733"/>
              <a:gd name="connsiteX1" fmla="*/ 3441700 w 3441700"/>
              <a:gd name="connsiteY1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1700" h="1083733">
                <a:moveTo>
                  <a:pt x="0" y="1083733"/>
                </a:moveTo>
                <a:cubicBezTo>
                  <a:pt x="1044046" y="1015118"/>
                  <a:pt x="2493962" y="1337556"/>
                  <a:pt x="3441700" y="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7F9151-10A6-4252-9060-0AF8AC354C6D}"/>
              </a:ext>
            </a:extLst>
          </p:cNvPr>
          <p:cNvSpPr/>
          <p:nvPr/>
        </p:nvSpPr>
        <p:spPr>
          <a:xfrm>
            <a:off x="5242271" y="2575271"/>
            <a:ext cx="1707458" cy="170745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70F84F1-C61D-4161-AA81-5C0F11BCBB32}"/>
              </a:ext>
            </a:extLst>
          </p:cNvPr>
          <p:cNvSpPr/>
          <p:nvPr/>
        </p:nvSpPr>
        <p:spPr>
          <a:xfrm>
            <a:off x="5068705" y="2401705"/>
            <a:ext cx="2054591" cy="2054591"/>
          </a:xfrm>
          <a:prstGeom prst="ellipse">
            <a:avLst/>
          </a:prstGeom>
          <a:noFill/>
          <a:ln w="19050" cap="rnd">
            <a:solidFill>
              <a:schemeClr val="bg1">
                <a:lumMod val="6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796925-D767-4A7C-9021-0B44B16212C5}"/>
              </a:ext>
            </a:extLst>
          </p:cNvPr>
          <p:cNvSpPr/>
          <p:nvPr/>
        </p:nvSpPr>
        <p:spPr>
          <a:xfrm>
            <a:off x="8268279" y="705781"/>
            <a:ext cx="475235" cy="475235"/>
          </a:xfrm>
          <a:prstGeom prst="ellipse">
            <a:avLst/>
          </a:pr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F43B6A-1A67-40F3-A53F-E05280E7E38A}"/>
              </a:ext>
            </a:extLst>
          </p:cNvPr>
          <p:cNvSpPr/>
          <p:nvPr/>
        </p:nvSpPr>
        <p:spPr>
          <a:xfrm>
            <a:off x="9316110" y="1803364"/>
            <a:ext cx="487275" cy="487275"/>
          </a:xfrm>
          <a:prstGeom prst="ellipse">
            <a:avLst/>
          </a:prstGeom>
          <a:solidFill>
            <a:srgbClr val="F05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70EDA5-8BFB-46B7-8B9B-DB1DE90FC096}"/>
              </a:ext>
            </a:extLst>
          </p:cNvPr>
          <p:cNvSpPr/>
          <p:nvPr/>
        </p:nvSpPr>
        <p:spPr>
          <a:xfrm>
            <a:off x="3452065" y="700310"/>
            <a:ext cx="487275" cy="487275"/>
          </a:xfrm>
          <a:prstGeom prst="ellipse">
            <a:avLst/>
          </a:prstGeom>
          <a:solidFill>
            <a:srgbClr val="F05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0BDD35-C5C1-4706-AFC8-0C4CB6414BE2}"/>
              </a:ext>
            </a:extLst>
          </p:cNvPr>
          <p:cNvSpPr/>
          <p:nvPr/>
        </p:nvSpPr>
        <p:spPr>
          <a:xfrm>
            <a:off x="2334447" y="1801891"/>
            <a:ext cx="487275" cy="487275"/>
          </a:xfrm>
          <a:prstGeom prst="ellipse">
            <a:avLst/>
          </a:pr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66256B-8CEC-469E-80BA-CE79956D7B99}"/>
              </a:ext>
            </a:extLst>
          </p:cNvPr>
          <p:cNvSpPr/>
          <p:nvPr/>
        </p:nvSpPr>
        <p:spPr>
          <a:xfrm>
            <a:off x="3409182" y="657427"/>
            <a:ext cx="573040" cy="57304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A38398-47DB-4173-9A07-15DB4E7D1717}"/>
              </a:ext>
            </a:extLst>
          </p:cNvPr>
          <p:cNvSpPr/>
          <p:nvPr/>
        </p:nvSpPr>
        <p:spPr>
          <a:xfrm>
            <a:off x="8219376" y="656878"/>
            <a:ext cx="573040" cy="57304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AB94AA-5905-4684-8D4D-3BBDF76E9423}"/>
              </a:ext>
            </a:extLst>
          </p:cNvPr>
          <p:cNvSpPr/>
          <p:nvPr/>
        </p:nvSpPr>
        <p:spPr>
          <a:xfrm>
            <a:off x="9273227" y="1760481"/>
            <a:ext cx="573040" cy="57304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BA7C20-8D7B-4C89-A15D-22215750C505}"/>
              </a:ext>
            </a:extLst>
          </p:cNvPr>
          <p:cNvSpPr/>
          <p:nvPr/>
        </p:nvSpPr>
        <p:spPr>
          <a:xfrm>
            <a:off x="2291564" y="1759008"/>
            <a:ext cx="573040" cy="57304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0FBB93-D752-48FC-9048-C2C6A1ADDEF5}"/>
              </a:ext>
            </a:extLst>
          </p:cNvPr>
          <p:cNvSpPr/>
          <p:nvPr/>
        </p:nvSpPr>
        <p:spPr>
          <a:xfrm>
            <a:off x="9253407" y="4373781"/>
            <a:ext cx="694726" cy="694726"/>
          </a:xfrm>
          <a:prstGeom prst="ellipse">
            <a:avLst/>
          </a:prstGeom>
          <a:solidFill>
            <a:srgbClr val="F05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B8BC00-BE0E-4AB1-9046-DE6803BBE195}"/>
              </a:ext>
            </a:extLst>
          </p:cNvPr>
          <p:cNvSpPr/>
          <p:nvPr/>
        </p:nvSpPr>
        <p:spPr>
          <a:xfrm>
            <a:off x="9192268" y="4312642"/>
            <a:ext cx="817005" cy="817005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08A237-B180-40F4-ABA7-C5B1143027EC}"/>
              </a:ext>
            </a:extLst>
          </p:cNvPr>
          <p:cNvSpPr/>
          <p:nvPr/>
        </p:nvSpPr>
        <p:spPr>
          <a:xfrm>
            <a:off x="8168706" y="5391212"/>
            <a:ext cx="707700" cy="707700"/>
          </a:xfrm>
          <a:prstGeom prst="ellipse">
            <a:avLst/>
          </a:pr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1277EB-8DB8-411E-A0CE-4BDBD749756F}"/>
              </a:ext>
            </a:extLst>
          </p:cNvPr>
          <p:cNvSpPr/>
          <p:nvPr/>
        </p:nvSpPr>
        <p:spPr>
          <a:xfrm>
            <a:off x="8106425" y="5328931"/>
            <a:ext cx="832262" cy="832262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73FC15-9C12-43B0-9C77-C5AC00A6FA09}"/>
              </a:ext>
            </a:extLst>
          </p:cNvPr>
          <p:cNvSpPr/>
          <p:nvPr/>
        </p:nvSpPr>
        <p:spPr>
          <a:xfrm>
            <a:off x="2246368" y="4373781"/>
            <a:ext cx="694726" cy="694726"/>
          </a:xfrm>
          <a:prstGeom prst="ellipse">
            <a:avLst/>
          </a:prstGeom>
          <a:solidFill>
            <a:srgbClr val="F05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96AC4B-989A-4AA7-B5C9-7AA8F67FC951}"/>
              </a:ext>
            </a:extLst>
          </p:cNvPr>
          <p:cNvSpPr/>
          <p:nvPr/>
        </p:nvSpPr>
        <p:spPr>
          <a:xfrm>
            <a:off x="2185229" y="4312642"/>
            <a:ext cx="817005" cy="817005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316E47-B147-4513-84E4-35EDCA551611}"/>
              </a:ext>
            </a:extLst>
          </p:cNvPr>
          <p:cNvSpPr/>
          <p:nvPr/>
        </p:nvSpPr>
        <p:spPr>
          <a:xfrm>
            <a:off x="3335780" y="5328931"/>
            <a:ext cx="707700" cy="707700"/>
          </a:xfrm>
          <a:prstGeom prst="ellipse">
            <a:avLst/>
          </a:prstGeom>
          <a:solidFill>
            <a:srgbClr val="7EC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899E53D-F3FE-49E5-8BB5-E1CCFF417845}"/>
              </a:ext>
            </a:extLst>
          </p:cNvPr>
          <p:cNvSpPr/>
          <p:nvPr/>
        </p:nvSpPr>
        <p:spPr>
          <a:xfrm>
            <a:off x="3273499" y="5266650"/>
            <a:ext cx="832262" cy="832262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CD6373-D820-4989-BE51-20F14A0A3DAD}"/>
              </a:ext>
            </a:extLst>
          </p:cNvPr>
          <p:cNvSpPr txBox="1"/>
          <p:nvPr/>
        </p:nvSpPr>
        <p:spPr>
          <a:xfrm>
            <a:off x="3520814" y="71311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AFAA56-5F9E-4164-AF2F-296C97B37A57}"/>
              </a:ext>
            </a:extLst>
          </p:cNvPr>
          <p:cNvSpPr txBox="1"/>
          <p:nvPr/>
        </p:nvSpPr>
        <p:spPr>
          <a:xfrm>
            <a:off x="8350074" y="712566"/>
            <a:ext cx="31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9C8AA61-E723-4920-862D-B06624F96E66}"/>
              </a:ext>
            </a:extLst>
          </p:cNvPr>
          <p:cNvSpPr txBox="1"/>
          <p:nvPr/>
        </p:nvSpPr>
        <p:spPr>
          <a:xfrm>
            <a:off x="9387264" y="181616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EBB12E-F507-4842-A476-A883A1FEB9A4}"/>
              </a:ext>
            </a:extLst>
          </p:cNvPr>
          <p:cNvSpPr txBox="1"/>
          <p:nvPr/>
        </p:nvSpPr>
        <p:spPr>
          <a:xfrm>
            <a:off x="2399990" y="18146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6927829-A4C4-4B88-92D4-56A5AFA437C3}"/>
              </a:ext>
            </a:extLst>
          </p:cNvPr>
          <p:cNvSpPr txBox="1"/>
          <p:nvPr/>
        </p:nvSpPr>
        <p:spPr>
          <a:xfrm>
            <a:off x="2413233" y="4519829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552CF1-C81D-4BE0-87D4-795EC9D4C94C}"/>
              </a:ext>
            </a:extLst>
          </p:cNvPr>
          <p:cNvSpPr txBox="1"/>
          <p:nvPr/>
        </p:nvSpPr>
        <p:spPr>
          <a:xfrm>
            <a:off x="3550417" y="5480799"/>
            <a:ext cx="295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A31ADF-A355-4BCE-8EBA-5ACFC61D3C7F}"/>
              </a:ext>
            </a:extLst>
          </p:cNvPr>
          <p:cNvSpPr txBox="1"/>
          <p:nvPr/>
        </p:nvSpPr>
        <p:spPr>
          <a:xfrm>
            <a:off x="8346866" y="5538910"/>
            <a:ext cx="351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8152A51-A101-4934-94F9-A6044ED96E29}"/>
              </a:ext>
            </a:extLst>
          </p:cNvPr>
          <p:cNvSpPr txBox="1"/>
          <p:nvPr/>
        </p:nvSpPr>
        <p:spPr>
          <a:xfrm>
            <a:off x="9387682" y="4519829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5433D1-30A1-4115-B659-91F0B6753854}"/>
              </a:ext>
            </a:extLst>
          </p:cNvPr>
          <p:cNvSpPr txBox="1"/>
          <p:nvPr/>
        </p:nvSpPr>
        <p:spPr>
          <a:xfrm>
            <a:off x="4029279" y="207817"/>
            <a:ext cx="2073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052E1"/>
                </a:solidFill>
                <a:latin typeface="Roboto"/>
              </a:rPr>
              <a:t>Chính</a:t>
            </a:r>
            <a:r>
              <a:rPr lang="en-US" sz="2000" dirty="0">
                <a:solidFill>
                  <a:srgbClr val="F052E1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F052E1"/>
                </a:solidFill>
                <a:latin typeface="Roboto"/>
              </a:rPr>
              <a:t>sách</a:t>
            </a:r>
            <a:r>
              <a:rPr lang="en-US" sz="2000" dirty="0">
                <a:solidFill>
                  <a:srgbClr val="F052E1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F052E1"/>
                </a:solidFill>
                <a:latin typeface="Roboto"/>
              </a:rPr>
              <a:t>ngoại</a:t>
            </a:r>
            <a:r>
              <a:rPr lang="en-US" sz="2000" dirty="0">
                <a:solidFill>
                  <a:srgbClr val="F052E1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F052E1"/>
                </a:solidFill>
                <a:latin typeface="Roboto"/>
              </a:rPr>
              <a:t>giao</a:t>
            </a:r>
            <a:r>
              <a:rPr lang="en-US" sz="2000" dirty="0">
                <a:solidFill>
                  <a:srgbClr val="F052E1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F052E1"/>
                </a:solidFill>
                <a:latin typeface="Roboto"/>
              </a:rPr>
              <a:t>hòa</a:t>
            </a:r>
            <a:r>
              <a:rPr lang="en-US" sz="2000" dirty="0">
                <a:solidFill>
                  <a:srgbClr val="F052E1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F052E1"/>
                </a:solidFill>
                <a:latin typeface="Roboto"/>
              </a:rPr>
              <a:t>bình</a:t>
            </a:r>
            <a:r>
              <a:rPr lang="en-US" sz="2000" dirty="0">
                <a:solidFill>
                  <a:srgbClr val="F052E1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F052E1"/>
                </a:solidFill>
                <a:latin typeface="Roboto"/>
              </a:rPr>
              <a:t>của</a:t>
            </a:r>
            <a:r>
              <a:rPr lang="en-US" sz="2000" dirty="0">
                <a:solidFill>
                  <a:srgbClr val="F052E1"/>
                </a:solidFill>
                <a:latin typeface="Roboto"/>
              </a:rPr>
              <a:t> Liên </a:t>
            </a:r>
            <a:r>
              <a:rPr lang="en-US" sz="2000" dirty="0" err="1">
                <a:solidFill>
                  <a:srgbClr val="F052E1"/>
                </a:solidFill>
                <a:latin typeface="Roboto"/>
              </a:rPr>
              <a:t>Xô</a:t>
            </a:r>
            <a:r>
              <a:rPr lang="en-US" sz="2000" dirty="0">
                <a:solidFill>
                  <a:srgbClr val="F052E1"/>
                </a:solidFill>
                <a:latin typeface="Roboto"/>
              </a:rPr>
              <a:t> (1918 – 1939)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052E1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3E1F6D9-45B1-4B54-93EF-53C18E6C7ED9}"/>
              </a:ext>
            </a:extLst>
          </p:cNvPr>
          <p:cNvSpPr txBox="1"/>
          <p:nvPr/>
        </p:nvSpPr>
        <p:spPr>
          <a:xfrm>
            <a:off x="6253479" y="207817"/>
            <a:ext cx="1814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EC234"/>
                </a:solidFill>
                <a:latin typeface="Roboto"/>
              </a:rPr>
              <a:t>An </a:t>
            </a:r>
            <a:r>
              <a:rPr lang="en-US" sz="2000" dirty="0" err="1">
                <a:solidFill>
                  <a:srgbClr val="7EC234"/>
                </a:solidFill>
                <a:latin typeface="Roboto"/>
              </a:rPr>
              <a:t>ninh</a:t>
            </a:r>
            <a:r>
              <a:rPr lang="en-US" sz="2000" dirty="0">
                <a:solidFill>
                  <a:srgbClr val="7EC234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7EC234"/>
                </a:solidFill>
                <a:latin typeface="Roboto"/>
              </a:rPr>
              <a:t>thế</a:t>
            </a:r>
            <a:r>
              <a:rPr lang="en-US" sz="2000" dirty="0">
                <a:solidFill>
                  <a:srgbClr val="7EC234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7EC234"/>
                </a:solidFill>
                <a:latin typeface="Roboto"/>
              </a:rPr>
              <a:t>giới</a:t>
            </a:r>
            <a:r>
              <a:rPr lang="en-US" sz="2000" dirty="0">
                <a:solidFill>
                  <a:srgbClr val="7EC234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7EC234"/>
                </a:solidFill>
                <a:latin typeface="Roboto"/>
              </a:rPr>
              <a:t>theo</a:t>
            </a:r>
            <a:r>
              <a:rPr lang="en-US" sz="2000" dirty="0">
                <a:solidFill>
                  <a:srgbClr val="7EC234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7EC234"/>
                </a:solidFill>
                <a:latin typeface="Roboto"/>
              </a:rPr>
              <a:t>hòa</a:t>
            </a:r>
            <a:r>
              <a:rPr lang="en-US" sz="2000" dirty="0">
                <a:solidFill>
                  <a:srgbClr val="7EC234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7EC234"/>
                </a:solidFill>
                <a:latin typeface="Roboto"/>
              </a:rPr>
              <a:t>ước</a:t>
            </a:r>
            <a:r>
              <a:rPr lang="en-US" sz="2000" dirty="0">
                <a:solidFill>
                  <a:srgbClr val="7EC234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7EC234"/>
                </a:solidFill>
                <a:latin typeface="Roboto"/>
              </a:rPr>
              <a:t>Véc-xai</a:t>
            </a:r>
            <a:r>
              <a:rPr lang="en-US" sz="2000" dirty="0">
                <a:solidFill>
                  <a:srgbClr val="7EC234"/>
                </a:solidFill>
                <a:latin typeface="Roboto"/>
              </a:rPr>
              <a:t> – Oa-</a:t>
            </a:r>
            <a:r>
              <a:rPr lang="en-US" sz="2000" dirty="0" err="1">
                <a:solidFill>
                  <a:srgbClr val="7EC234"/>
                </a:solidFill>
                <a:latin typeface="Roboto"/>
              </a:rPr>
              <a:t>sinh</a:t>
            </a:r>
            <a:r>
              <a:rPr lang="en-US" sz="2000" dirty="0">
                <a:solidFill>
                  <a:srgbClr val="7EC234"/>
                </a:solidFill>
                <a:latin typeface="Roboto"/>
              </a:rPr>
              <a:t>-</a:t>
            </a:r>
            <a:r>
              <a:rPr lang="en-US" sz="2000" dirty="0" err="1">
                <a:solidFill>
                  <a:srgbClr val="7EC234"/>
                </a:solidFill>
                <a:latin typeface="Roboto"/>
              </a:rPr>
              <a:t>tơn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7EC23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26F52C-A77E-4297-99D3-772693EF0E53}"/>
              </a:ext>
            </a:extLst>
          </p:cNvPr>
          <p:cNvSpPr txBox="1"/>
          <p:nvPr/>
        </p:nvSpPr>
        <p:spPr>
          <a:xfrm>
            <a:off x="9850764" y="1633921"/>
            <a:ext cx="2372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Mặt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trận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nhân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dân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chống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phát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xít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và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nguy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cơ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chiến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tranh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052E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B456C25-F05D-45AE-84DA-ABD1CCF87082}"/>
              </a:ext>
            </a:extLst>
          </p:cNvPr>
          <p:cNvSpPr txBox="1"/>
          <p:nvPr/>
        </p:nvSpPr>
        <p:spPr>
          <a:xfrm>
            <a:off x="10057307" y="4248451"/>
            <a:ext cx="2165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Kháng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chiến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chống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phát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xít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của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nhân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dân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thế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giới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052E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EDCF1B-9BD9-490A-9477-830B06AD131C}"/>
              </a:ext>
            </a:extLst>
          </p:cNvPr>
          <p:cNvSpPr txBox="1"/>
          <p:nvPr/>
        </p:nvSpPr>
        <p:spPr>
          <a:xfrm>
            <a:off x="6071281" y="4879669"/>
            <a:ext cx="20404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dirty="0">
                <a:solidFill>
                  <a:srgbClr val="7EC234"/>
                </a:solidFill>
                <a:latin typeface="Roboto"/>
              </a:rPr>
              <a:t>Nhân dân thế giới chống chạy đua vũ trang trong chiến tranh lạnh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7EC234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BDBC9A5-8BC5-42F4-91A1-B5FD2F3BEBBD}"/>
              </a:ext>
            </a:extLst>
          </p:cNvPr>
          <p:cNvSpPr txBox="1"/>
          <p:nvPr/>
        </p:nvSpPr>
        <p:spPr>
          <a:xfrm>
            <a:off x="4115093" y="4879669"/>
            <a:ext cx="2005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i="0" u="none" strike="noStrike" kern="1200" cap="none" spc="0" normalizeH="0" baseline="0" noProof="0" dirty="0">
                <a:ln>
                  <a:noFill/>
                </a:ln>
                <a:solidFill>
                  <a:srgbClr val="7EC23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Nhân dân thế giới phản đối cuộc chiến tranh xâm lược của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7EC23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</a:t>
            </a:r>
            <a:r>
              <a:rPr kumimoji="0" lang="vi-VN" sz="2000" i="0" u="none" strike="noStrike" kern="1200" cap="none" spc="0" normalizeH="0" baseline="0" noProof="0" dirty="0">
                <a:ln>
                  <a:noFill/>
                </a:ln>
                <a:solidFill>
                  <a:srgbClr val="7EC23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ỹ ở Việt Nam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7EC23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2807281-3BB7-491B-B420-8FACF01EF479}"/>
              </a:ext>
            </a:extLst>
          </p:cNvPr>
          <p:cNvSpPr txBox="1"/>
          <p:nvPr/>
        </p:nvSpPr>
        <p:spPr>
          <a:xfrm>
            <a:off x="0" y="4248451"/>
            <a:ext cx="2159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i="0" u="none" strike="noStrike" kern="1200" cap="none" spc="0" normalizeH="0" baseline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Cuộc chiến chống khủng bố toàn cầu của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</a:t>
            </a:r>
            <a:r>
              <a:rPr kumimoji="0" lang="vi-VN" sz="2000" i="0" u="none" strike="noStrike" kern="1200" cap="none" spc="0" normalizeH="0" baseline="0" noProof="0" dirty="0">
                <a:ln>
                  <a:noFill/>
                </a:ln>
                <a:solidFill>
                  <a:srgbClr val="F052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ỹ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052E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8ED1C6-EB53-4DAA-B3A3-DBFDB0B9C794}"/>
              </a:ext>
            </a:extLst>
          </p:cNvPr>
          <p:cNvSpPr txBox="1"/>
          <p:nvPr/>
        </p:nvSpPr>
        <p:spPr>
          <a:xfrm>
            <a:off x="0" y="1633921"/>
            <a:ext cx="2290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i="0" u="none" strike="noStrike" kern="1200" cap="none" spc="0" normalizeH="0" baseline="0" noProof="0" dirty="0">
                <a:ln>
                  <a:noFill/>
                </a:ln>
                <a:solidFill>
                  <a:srgbClr val="7EC23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Nhân dân thế giới đấu tranh vì hòa bình sau chiến tranh lạnh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7EC23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01D63FA-E8C4-41E1-82FF-2EA131F66F81}"/>
              </a:ext>
            </a:extLst>
          </p:cNvPr>
          <p:cNvSpPr txBox="1"/>
          <p:nvPr/>
        </p:nvSpPr>
        <p:spPr>
          <a:xfrm>
            <a:off x="5143275" y="3013502"/>
            <a:ext cx="190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white"/>
                </a:solidFill>
                <a:latin typeface="Roboto"/>
              </a:rPr>
              <a:t>Đấu</a:t>
            </a:r>
            <a:r>
              <a:rPr lang="en-US" sz="2400" b="1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Roboto"/>
              </a:rPr>
              <a:t>tranh</a:t>
            </a:r>
            <a:r>
              <a:rPr lang="en-US" sz="2400" b="1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Roboto"/>
              </a:rPr>
              <a:t>vì</a:t>
            </a:r>
            <a:r>
              <a:rPr lang="en-US" sz="2400" b="1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Roboto"/>
              </a:rPr>
              <a:t>hòa</a:t>
            </a:r>
            <a:r>
              <a:rPr lang="en-US" sz="2400" b="1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Roboto"/>
              </a:rPr>
              <a:t>bình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0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grpId="0" nodeType="withEffect" p14:presetBounceEnd="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1000">
                                          <p:cBhvr>
                                            <p:cTn id="6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7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8" fill="hold">
                          <p:stCondLst>
                            <p:cond delay="indefinite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8" fill="hold">
                          <p:stCondLst>
                            <p:cond delay="indefinite"/>
                          </p:stCondLst>
                          <p:childTnLst>
                            <p:par>
                              <p:cTn id="2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7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53" grpId="0" animBg="1"/>
          <p:bldP spid="52" grpId="0" animBg="1"/>
          <p:bldP spid="51" grpId="0" animBg="1"/>
          <p:bldP spid="50" grpId="0" animBg="1"/>
          <p:bldP spid="49" grpId="0" animBg="1"/>
          <p:bldP spid="48" grpId="0" animBg="1"/>
          <p:bldP spid="47" grpId="0" animBg="1"/>
          <p:bldP spid="22" grpId="0" animBg="1"/>
          <p:bldP spid="23" grpId="0" animBg="1"/>
          <p:bldP spid="30" grpId="0" animBg="1"/>
          <p:bldP spid="31" grpId="0" animBg="1"/>
          <p:bldP spid="45" grpId="0" animBg="1"/>
          <p:bldP spid="46" grpId="0" animBg="1"/>
          <p:bldP spid="43" grpId="0" animBg="1"/>
          <p:bldP spid="44" grpId="0" animBg="1"/>
          <p:bldP spid="3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63" grpId="0"/>
          <p:bldP spid="67" grpId="0"/>
          <p:bldP spid="70" grpId="0"/>
          <p:bldP spid="73" grpId="0"/>
          <p:bldP spid="76" grpId="0"/>
          <p:bldP spid="79" grpId="0"/>
          <p:bldP spid="82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7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8" fill="hold">
                          <p:stCondLst>
                            <p:cond delay="indefinite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8" fill="hold">
                          <p:stCondLst>
                            <p:cond delay="indefinite"/>
                          </p:stCondLst>
                          <p:childTnLst>
                            <p:par>
                              <p:cTn id="2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7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53" grpId="0" animBg="1"/>
          <p:bldP spid="52" grpId="0" animBg="1"/>
          <p:bldP spid="51" grpId="0" animBg="1"/>
          <p:bldP spid="50" grpId="0" animBg="1"/>
          <p:bldP spid="49" grpId="0" animBg="1"/>
          <p:bldP spid="48" grpId="0" animBg="1"/>
          <p:bldP spid="47" grpId="0" animBg="1"/>
          <p:bldP spid="22" grpId="0" animBg="1"/>
          <p:bldP spid="23" grpId="0" animBg="1"/>
          <p:bldP spid="30" grpId="0" animBg="1"/>
          <p:bldP spid="31" grpId="0" animBg="1"/>
          <p:bldP spid="45" grpId="0" animBg="1"/>
          <p:bldP spid="46" grpId="0" animBg="1"/>
          <p:bldP spid="43" grpId="0" animBg="1"/>
          <p:bldP spid="44" grpId="0" animBg="1"/>
          <p:bldP spid="3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63" grpId="0"/>
          <p:bldP spid="67" grpId="0"/>
          <p:bldP spid="70" grpId="0"/>
          <p:bldP spid="73" grpId="0"/>
          <p:bldP spid="76" grpId="0"/>
          <p:bldP spid="79" grpId="0"/>
          <p:bldP spid="82" grpId="0"/>
          <p:bldP spid="8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8D15B-A6C6-3651-0809-58ECADFA5367}"/>
              </a:ext>
            </a:extLst>
          </p:cNvPr>
          <p:cNvSpPr/>
          <p:nvPr/>
        </p:nvSpPr>
        <p:spPr>
          <a:xfrm>
            <a:off x="0" y="2251075"/>
            <a:ext cx="12192000" cy="2355850"/>
          </a:xfrm>
          <a:prstGeom prst="rect">
            <a:avLst/>
          </a:prstGeom>
          <a:solidFill>
            <a:srgbClr val="6597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E7A73-203B-16F3-B191-88E48DE96259}"/>
              </a:ext>
            </a:extLst>
          </p:cNvPr>
          <p:cNvSpPr txBox="1"/>
          <p:nvPr/>
        </p:nvSpPr>
        <p:spPr>
          <a:xfrm>
            <a:off x="4041593" y="2967335"/>
            <a:ext cx="4108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64938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584C4423-F577-CA32-27CE-DDB2059DE8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b="-18618"/>
            </a:stretch>
          </a:blipFill>
          <a:ln>
            <a:noFill/>
          </a:ln>
          <a:effectLst>
            <a:outerShdw blurRad="381000" dist="38100" dir="10800000" algn="r" rotWithShape="0">
              <a:srgbClr val="FC7AA2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!!b">
            <a:extLst>
              <a:ext uri="{FF2B5EF4-FFF2-40B4-BE49-F238E27FC236}">
                <a16:creationId xmlns:a16="http://schemas.microsoft.com/office/drawing/2014/main" id="{BC4AEB03-38FC-41AF-AA70-532D383205E4}"/>
              </a:ext>
            </a:extLst>
          </p:cNvPr>
          <p:cNvSpPr txBox="1"/>
          <p:nvPr/>
        </p:nvSpPr>
        <p:spPr>
          <a:xfrm>
            <a:off x="1348487" y="3067240"/>
            <a:ext cx="9495026" cy="186204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gradFill flip="none" rotWithShape="1">
                  <a:gsLst>
                    <a:gs pos="0">
                      <a:srgbClr val="FAD51A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AD51A"/>
                  </a:gs>
                  <a:gs pos="100000">
                    <a:prstClr val="white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29863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FAE396D-74B6-A648-B364-A49EBD0E2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326600"/>
              </p:ext>
            </p:extLst>
          </p:nvPr>
        </p:nvGraphicFramePr>
        <p:xfrm>
          <a:off x="463550" y="719666"/>
          <a:ext cx="11290304" cy="55795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22500">
                  <a:extLst>
                    <a:ext uri="{9D8B030D-6E8A-4147-A177-3AD203B41FA5}">
                      <a16:colId xmlns:a16="http://schemas.microsoft.com/office/drawing/2014/main" val="351075168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307833379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3105526529"/>
                    </a:ext>
                  </a:extLst>
                </a:gridCol>
                <a:gridCol w="3390904">
                  <a:extLst>
                    <a:ext uri="{9D8B030D-6E8A-4147-A177-3AD203B41FA5}">
                      <a16:colId xmlns:a16="http://schemas.microsoft.com/office/drawing/2014/main" val="1153767369"/>
                    </a:ext>
                  </a:extLst>
                </a:gridCol>
              </a:tblGrid>
              <a:tr h="13948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731664"/>
                  </a:ext>
                </a:extLst>
              </a:tr>
              <a:tr h="13948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907817"/>
                  </a:ext>
                </a:extLst>
              </a:tr>
              <a:tr h="1394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054424"/>
                  </a:ext>
                </a:extLst>
              </a:tr>
              <a:tr h="13948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4222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73BA30D-FD18-B18F-7464-FEA43EDC8530}"/>
              </a:ext>
            </a:extLst>
          </p:cNvPr>
          <p:cNvSpPr txBox="1"/>
          <p:nvPr/>
        </p:nvSpPr>
        <p:spPr>
          <a:xfrm>
            <a:off x="781050" y="1193800"/>
            <a:ext cx="15536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/>
              <a:t>Thời</a:t>
            </a:r>
            <a:r>
              <a:rPr lang="en-US" sz="2600" dirty="0"/>
              <a:t> </a:t>
            </a:r>
            <a:r>
              <a:rPr lang="en-US" sz="2600" dirty="0" err="1"/>
              <a:t>gian</a:t>
            </a:r>
            <a:endParaRPr lang="en-US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9A320-1A10-F2C3-BF85-631D844FE26E}"/>
              </a:ext>
            </a:extLst>
          </p:cNvPr>
          <p:cNvSpPr txBox="1"/>
          <p:nvPr/>
        </p:nvSpPr>
        <p:spPr>
          <a:xfrm>
            <a:off x="2671229" y="793690"/>
            <a:ext cx="28257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dirty="0"/>
              <a:t>Các nguy cơ chiến tranh và xung đột</a:t>
            </a:r>
            <a:endParaRPr lang="en-US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9645E-3B89-C87E-60F4-85DB9F4142C7}"/>
              </a:ext>
            </a:extLst>
          </p:cNvPr>
          <p:cNvSpPr txBox="1"/>
          <p:nvPr/>
        </p:nvSpPr>
        <p:spPr>
          <a:xfrm>
            <a:off x="5522383" y="793690"/>
            <a:ext cx="28257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dirty="0"/>
              <a:t>Cuộc chiến tranh của nhân dân thế giới vì hòa bình</a:t>
            </a: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1FBE1-E638-C79A-3379-5310747681AB}"/>
              </a:ext>
            </a:extLst>
          </p:cNvPr>
          <p:cNvSpPr txBox="1"/>
          <p:nvPr/>
        </p:nvSpPr>
        <p:spPr>
          <a:xfrm>
            <a:off x="8348134" y="793690"/>
            <a:ext cx="34247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dirty="0"/>
              <a:t>Kết quả của cuộc đấu tranh của nhân dân thế giới vì hòa bình</a:t>
            </a:r>
            <a:endParaRPr lang="en-US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1755-53A1-47C1-A2B1-9B7C296E65A7}"/>
              </a:ext>
            </a:extLst>
          </p:cNvPr>
          <p:cNvSpPr txBox="1"/>
          <p:nvPr/>
        </p:nvSpPr>
        <p:spPr>
          <a:xfrm>
            <a:off x="587887" y="2585084"/>
            <a:ext cx="19399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1918 - 1945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955E4-2853-4753-B0BB-3A63BF576C58}"/>
              </a:ext>
            </a:extLst>
          </p:cNvPr>
          <p:cNvSpPr txBox="1"/>
          <p:nvPr/>
        </p:nvSpPr>
        <p:spPr>
          <a:xfrm>
            <a:off x="587887" y="3976368"/>
            <a:ext cx="19399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1947 - 1991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96A4F-FC65-2711-6734-F3585881627D}"/>
              </a:ext>
            </a:extLst>
          </p:cNvPr>
          <p:cNvSpPr txBox="1"/>
          <p:nvPr/>
        </p:nvSpPr>
        <p:spPr>
          <a:xfrm>
            <a:off x="701700" y="5367652"/>
            <a:ext cx="1712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1991 - nay</a:t>
            </a:r>
          </a:p>
        </p:txBody>
      </p:sp>
    </p:spTree>
    <p:extLst>
      <p:ext uri="{BB962C8B-B14F-4D97-AF65-F5344CB8AC3E}">
        <p14:creationId xmlns:p14="http://schemas.microsoft.com/office/powerpoint/2010/main" val="2344120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6BA304-08BB-411E-A2AC-440F4C10B277}"/>
              </a:ext>
            </a:extLst>
          </p:cNvPr>
          <p:cNvSpPr/>
          <p:nvPr/>
        </p:nvSpPr>
        <p:spPr>
          <a:xfrm>
            <a:off x="-526" y="0"/>
            <a:ext cx="12193052" cy="6858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t="-281" b="-183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5" name="Picture 244" descr="A picture containing dark, outdoor object, silhouette, night sky&#10;&#10;Description automatically generated">
            <a:extLst>
              <a:ext uri="{FF2B5EF4-FFF2-40B4-BE49-F238E27FC236}">
                <a16:creationId xmlns:a16="http://schemas.microsoft.com/office/drawing/2014/main" id="{A2EA941D-2D75-4A1D-A584-2198F6410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1" y="547427"/>
            <a:ext cx="1259122" cy="1259122"/>
          </a:xfrm>
          <a:prstGeom prst="rect">
            <a:avLst/>
          </a:prstGeom>
        </p:spPr>
      </p:pic>
      <p:pic>
        <p:nvPicPr>
          <p:cNvPr id="16" name="Nhạc không lời dễ thương - Đang cập nhật - Bài hát, lyrics">
            <a:hlinkClick r:id="" action="ppaction://media"/>
            <a:extLst>
              <a:ext uri="{FF2B5EF4-FFF2-40B4-BE49-F238E27FC236}">
                <a16:creationId xmlns:a16="http://schemas.microsoft.com/office/drawing/2014/main" id="{6D465E5E-90ED-48B3-8204-61010E5F8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316" y="2686711"/>
            <a:ext cx="406400" cy="406400"/>
          </a:xfrm>
          <a:prstGeom prst="rect">
            <a:avLst/>
          </a:prstGeom>
        </p:spPr>
      </p:pic>
      <p:pic>
        <p:nvPicPr>
          <p:cNvPr id="63" name="Picture 62" descr="A picture containing dark, outdoor object, silhouette, night sky&#10;&#10;Description automatically generated">
            <a:extLst>
              <a:ext uri="{FF2B5EF4-FFF2-40B4-BE49-F238E27FC236}">
                <a16:creationId xmlns:a16="http://schemas.microsoft.com/office/drawing/2014/main" id="{1BFD5A3C-89DA-448D-80B1-3C1AB9C49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4" y="3792330"/>
            <a:ext cx="1259122" cy="1259122"/>
          </a:xfrm>
          <a:prstGeom prst="rect">
            <a:avLst/>
          </a:prstGeom>
        </p:spPr>
      </p:pic>
      <p:pic>
        <p:nvPicPr>
          <p:cNvPr id="64" name="Picture 63" descr="A picture containing dark, outdoor object, silhouette, night sky&#10;&#10;Description automatically generated">
            <a:extLst>
              <a:ext uri="{FF2B5EF4-FFF2-40B4-BE49-F238E27FC236}">
                <a16:creationId xmlns:a16="http://schemas.microsoft.com/office/drawing/2014/main" id="{0E5FFCBD-70AA-492C-82D7-CA7B12521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327" y="976428"/>
            <a:ext cx="1259122" cy="1259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2117E3-974D-4A3C-BAF2-F85403CA038F}"/>
              </a:ext>
            </a:extLst>
          </p:cNvPr>
          <p:cNvSpPr txBox="1"/>
          <p:nvPr/>
        </p:nvSpPr>
        <p:spPr>
          <a:xfrm>
            <a:off x="3154329" y="2105561"/>
            <a:ext cx="588334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9000">
                      <a:srgbClr val="F5F5F5"/>
                    </a:gs>
                    <a:gs pos="16000">
                      <a:srgbClr val="FBD033"/>
                    </a:gs>
                    <a:gs pos="100000">
                      <a:srgbClr val="F5F5F5"/>
                    </a:gs>
                  </a:gsLst>
                  <a:path path="circle">
                    <a:fillToRect l="50000" t="50000" r="50000" b="50000"/>
                  </a:path>
                </a:gradFill>
                <a:effectLst/>
                <a:uLnTx/>
                <a:uFillTx/>
                <a:latin typeface="UTM A&amp;S Graceland" panose="02040603050506020204" pitchFamily="18" charset="0"/>
                <a:ea typeface="+mn-ea"/>
                <a:cs typeface="Arial" panose="020B0604020202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7596069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60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2">
            <a:extLst>
              <a:ext uri="{FF2B5EF4-FFF2-40B4-BE49-F238E27FC236}">
                <a16:creationId xmlns:a16="http://schemas.microsoft.com/office/drawing/2014/main" id="{BE16296F-9B1A-413F-BAD4-3B49C282904D}"/>
              </a:ext>
            </a:extLst>
          </p:cNvPr>
          <p:cNvSpPr/>
          <p:nvPr/>
        </p:nvSpPr>
        <p:spPr>
          <a:xfrm>
            <a:off x="0" y="-1"/>
            <a:ext cx="12192000" cy="4004109"/>
          </a:xfrm>
          <a:prstGeom prst="rect">
            <a:avLst/>
          </a:prstGeom>
          <a:gradFill flip="none" rotWithShape="1">
            <a:gsLst>
              <a:gs pos="0">
                <a:srgbClr val="C7A1E3"/>
              </a:gs>
              <a:gs pos="100000">
                <a:srgbClr val="C7A1E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D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!!3">
            <a:extLst>
              <a:ext uri="{FF2B5EF4-FFF2-40B4-BE49-F238E27FC236}">
                <a16:creationId xmlns:a16="http://schemas.microsoft.com/office/drawing/2014/main" id="{9422B9F5-B938-4386-A257-8397DB3C8CCA}"/>
              </a:ext>
            </a:extLst>
          </p:cNvPr>
          <p:cNvSpPr/>
          <p:nvPr/>
        </p:nvSpPr>
        <p:spPr>
          <a:xfrm flipV="1">
            <a:off x="-15776" y="-74855"/>
            <a:ext cx="5036509" cy="4079291"/>
          </a:xfrm>
          <a:custGeom>
            <a:avLst/>
            <a:gdLst>
              <a:gd name="connsiteX0" fmla="*/ 0 w 5752434"/>
              <a:gd name="connsiteY0" fmla="*/ 3985389 h 3985389"/>
              <a:gd name="connsiteX1" fmla="*/ 5752434 w 5752434"/>
              <a:gd name="connsiteY1" fmla="*/ 3985389 h 3985389"/>
              <a:gd name="connsiteX2" fmla="*/ 2695016 w 5752434"/>
              <a:gd name="connsiteY2" fmla="*/ 0 h 3985389"/>
              <a:gd name="connsiteX3" fmla="*/ 1196586 w 5752434"/>
              <a:gd name="connsiteY3" fmla="*/ 0 h 3985389"/>
              <a:gd name="connsiteX4" fmla="*/ 0 w 5752434"/>
              <a:gd name="connsiteY4" fmla="*/ 1559768 h 398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2434" h="3985389">
                <a:moveTo>
                  <a:pt x="0" y="3985389"/>
                </a:moveTo>
                <a:lnTo>
                  <a:pt x="5752434" y="3985389"/>
                </a:lnTo>
                <a:lnTo>
                  <a:pt x="2695016" y="0"/>
                </a:lnTo>
                <a:lnTo>
                  <a:pt x="1196586" y="0"/>
                </a:lnTo>
                <a:lnTo>
                  <a:pt x="0" y="1559768"/>
                </a:lnTo>
                <a:close/>
              </a:path>
            </a:pathLst>
          </a:custGeom>
          <a:gradFill flip="none" rotWithShape="1">
            <a:gsLst>
              <a:gs pos="0">
                <a:srgbClr val="7030A0"/>
              </a:gs>
              <a:gs pos="100000">
                <a:srgbClr val="8439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D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EDB2D8F-A091-4981-95A1-B7E425FDB1B0}"/>
              </a:ext>
            </a:extLst>
          </p:cNvPr>
          <p:cNvSpPr/>
          <p:nvPr/>
        </p:nvSpPr>
        <p:spPr>
          <a:xfrm rot="439839">
            <a:off x="-219462" y="1265845"/>
            <a:ext cx="2271625" cy="2848078"/>
          </a:xfrm>
          <a:custGeom>
            <a:avLst/>
            <a:gdLst>
              <a:gd name="connsiteX0" fmla="*/ 0 w 2271625"/>
              <a:gd name="connsiteY0" fmla="*/ 0 h 2848078"/>
              <a:gd name="connsiteX1" fmla="*/ 2271625 w 2271625"/>
              <a:gd name="connsiteY1" fmla="*/ 2602976 h 2848078"/>
              <a:gd name="connsiteX2" fmla="*/ 366396 w 2271625"/>
              <a:gd name="connsiteY2" fmla="*/ 2848078 h 284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1625" h="2848078">
                <a:moveTo>
                  <a:pt x="0" y="0"/>
                </a:moveTo>
                <a:lnTo>
                  <a:pt x="2271625" y="2602976"/>
                </a:lnTo>
                <a:lnTo>
                  <a:pt x="366396" y="2848078"/>
                </a:lnTo>
                <a:close/>
              </a:path>
            </a:pathLst>
          </a:custGeom>
          <a:gradFill flip="none" rotWithShape="1">
            <a:gsLst>
              <a:gs pos="0">
                <a:srgbClr val="7030A0"/>
              </a:gs>
              <a:gs pos="100000">
                <a:srgbClr val="8439BD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D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7C9B827-49B3-4957-82A0-538599A2FB6C}"/>
              </a:ext>
            </a:extLst>
          </p:cNvPr>
          <p:cNvSpPr/>
          <p:nvPr/>
        </p:nvSpPr>
        <p:spPr>
          <a:xfrm rot="2700000">
            <a:off x="1427327" y="1640760"/>
            <a:ext cx="2044239" cy="2044239"/>
          </a:xfrm>
          <a:prstGeom prst="roundRect">
            <a:avLst>
              <a:gd name="adj" fmla="val 75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D563A0-10F5-4BC7-B86D-8B110BC27A8F}"/>
              </a:ext>
            </a:extLst>
          </p:cNvPr>
          <p:cNvSpPr/>
          <p:nvPr/>
        </p:nvSpPr>
        <p:spPr>
          <a:xfrm rot="2700000">
            <a:off x="1258531" y="1318095"/>
            <a:ext cx="2253188" cy="2435117"/>
          </a:xfrm>
          <a:custGeom>
            <a:avLst/>
            <a:gdLst>
              <a:gd name="connsiteX0" fmla="*/ 53799 w 2253188"/>
              <a:gd name="connsiteY0" fmla="*/ 53799 h 2435117"/>
              <a:gd name="connsiteX1" fmla="*/ 183681 w 2253188"/>
              <a:gd name="connsiteY1" fmla="*/ 0 h 2435117"/>
              <a:gd name="connsiteX2" fmla="*/ 1868083 w 2253188"/>
              <a:gd name="connsiteY2" fmla="*/ 0 h 2435117"/>
              <a:gd name="connsiteX3" fmla="*/ 2253188 w 2253188"/>
              <a:gd name="connsiteY3" fmla="*/ 2434763 h 2435117"/>
              <a:gd name="connsiteX4" fmla="*/ 2251436 w 2253188"/>
              <a:gd name="connsiteY4" fmla="*/ 2435117 h 2435117"/>
              <a:gd name="connsiteX5" fmla="*/ 183681 w 2253188"/>
              <a:gd name="connsiteY5" fmla="*/ 2435117 h 2435117"/>
              <a:gd name="connsiteX6" fmla="*/ 0 w 2253188"/>
              <a:gd name="connsiteY6" fmla="*/ 2251436 h 2435117"/>
              <a:gd name="connsiteX7" fmla="*/ 0 w 2253188"/>
              <a:gd name="connsiteY7" fmla="*/ 183681 h 2435117"/>
              <a:gd name="connsiteX8" fmla="*/ 53799 w 2253188"/>
              <a:gd name="connsiteY8" fmla="*/ 53799 h 243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3188" h="2435117">
                <a:moveTo>
                  <a:pt x="53799" y="53799"/>
                </a:moveTo>
                <a:cubicBezTo>
                  <a:pt x="87039" y="20559"/>
                  <a:pt x="132959" y="0"/>
                  <a:pt x="183681" y="0"/>
                </a:cubicBezTo>
                <a:lnTo>
                  <a:pt x="1868083" y="0"/>
                </a:lnTo>
                <a:lnTo>
                  <a:pt x="2253188" y="2434763"/>
                </a:lnTo>
                <a:lnTo>
                  <a:pt x="2251436" y="2435117"/>
                </a:lnTo>
                <a:lnTo>
                  <a:pt x="183681" y="2435117"/>
                </a:lnTo>
                <a:cubicBezTo>
                  <a:pt x="82237" y="2435117"/>
                  <a:pt x="0" y="2352880"/>
                  <a:pt x="0" y="2251436"/>
                </a:cubicBezTo>
                <a:lnTo>
                  <a:pt x="0" y="183681"/>
                </a:lnTo>
                <a:cubicBezTo>
                  <a:pt x="0" y="132959"/>
                  <a:pt x="20559" y="87039"/>
                  <a:pt x="53799" y="5379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D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08FD4A9-481B-453C-BBC3-D0871817115B}"/>
              </a:ext>
            </a:extLst>
          </p:cNvPr>
          <p:cNvSpPr/>
          <p:nvPr/>
        </p:nvSpPr>
        <p:spPr>
          <a:xfrm>
            <a:off x="4923367" y="1006734"/>
            <a:ext cx="1054100" cy="271733"/>
          </a:xfrm>
          <a:custGeom>
            <a:avLst/>
            <a:gdLst>
              <a:gd name="connsiteX0" fmla="*/ 0 w 1054100"/>
              <a:gd name="connsiteY0" fmla="*/ 271733 h 271733"/>
              <a:gd name="connsiteX1" fmla="*/ 237066 w 1054100"/>
              <a:gd name="connsiteY1" fmla="*/ 47366 h 271733"/>
              <a:gd name="connsiteX2" fmla="*/ 440266 w 1054100"/>
              <a:gd name="connsiteY2" fmla="*/ 5033 h 271733"/>
              <a:gd name="connsiteX3" fmla="*/ 1054100 w 1054100"/>
              <a:gd name="connsiteY3" fmla="*/ 799 h 27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271733">
                <a:moveTo>
                  <a:pt x="0" y="271733"/>
                </a:moveTo>
                <a:cubicBezTo>
                  <a:pt x="81844" y="181774"/>
                  <a:pt x="163688" y="91816"/>
                  <a:pt x="237066" y="47366"/>
                </a:cubicBezTo>
                <a:cubicBezTo>
                  <a:pt x="310444" y="2916"/>
                  <a:pt x="304094" y="12794"/>
                  <a:pt x="440266" y="5033"/>
                </a:cubicBezTo>
                <a:cubicBezTo>
                  <a:pt x="576438" y="-2728"/>
                  <a:pt x="1054100" y="799"/>
                  <a:pt x="1054100" y="79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3DB30BF-F7DE-4F23-B731-35EE905CAF7E}"/>
              </a:ext>
            </a:extLst>
          </p:cNvPr>
          <p:cNvSpPr/>
          <p:nvPr/>
        </p:nvSpPr>
        <p:spPr>
          <a:xfrm>
            <a:off x="4102827" y="1437956"/>
            <a:ext cx="8059540" cy="347133"/>
          </a:xfrm>
          <a:custGeom>
            <a:avLst/>
            <a:gdLst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67733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67733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67733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67733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51858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100" h="347133">
                <a:moveTo>
                  <a:pt x="0" y="347133"/>
                </a:moveTo>
                <a:cubicBezTo>
                  <a:pt x="81845" y="243416"/>
                  <a:pt x="163690" y="142345"/>
                  <a:pt x="270934" y="93133"/>
                </a:cubicBezTo>
                <a:cubicBezTo>
                  <a:pt x="378178" y="43921"/>
                  <a:pt x="643467" y="51858"/>
                  <a:pt x="643467" y="51858"/>
                </a:cubicBezTo>
                <a:cubicBezTo>
                  <a:pt x="661811" y="50447"/>
                  <a:pt x="4896556" y="22578"/>
                  <a:pt x="7023100" y="0"/>
                </a:cubicBezTo>
                <a:lnTo>
                  <a:pt x="70231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3E8BBB0-3137-4C81-B196-1D9C1A13A53F}"/>
              </a:ext>
            </a:extLst>
          </p:cNvPr>
          <p:cNvSpPr/>
          <p:nvPr/>
        </p:nvSpPr>
        <p:spPr>
          <a:xfrm>
            <a:off x="10392756" y="1295145"/>
            <a:ext cx="1786545" cy="161117"/>
          </a:xfrm>
          <a:custGeom>
            <a:avLst/>
            <a:gdLst>
              <a:gd name="connsiteX0" fmla="*/ 110706 w 1786545"/>
              <a:gd name="connsiteY0" fmla="*/ 0 h 161117"/>
              <a:gd name="connsiteX1" fmla="*/ 1786545 w 1786545"/>
              <a:gd name="connsiteY1" fmla="*/ 0 h 161117"/>
              <a:gd name="connsiteX2" fmla="*/ 1786545 w 1786545"/>
              <a:gd name="connsiteY2" fmla="*/ 161117 h 161117"/>
              <a:gd name="connsiteX3" fmla="*/ 0 w 1786545"/>
              <a:gd name="connsiteY3" fmla="*/ 161117 h 16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545" h="161117">
                <a:moveTo>
                  <a:pt x="110706" y="0"/>
                </a:moveTo>
                <a:lnTo>
                  <a:pt x="1786545" y="0"/>
                </a:lnTo>
                <a:lnTo>
                  <a:pt x="1786545" y="161117"/>
                </a:lnTo>
                <a:lnTo>
                  <a:pt x="0" y="1611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E288F6-661C-4FDB-9BF3-CD0B27D8021E}"/>
              </a:ext>
            </a:extLst>
          </p:cNvPr>
          <p:cNvSpPr txBox="1"/>
          <p:nvPr/>
        </p:nvSpPr>
        <p:spPr>
          <a:xfrm>
            <a:off x="1664415" y="2287880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02</a:t>
            </a:r>
          </a:p>
        </p:txBody>
      </p:sp>
      <p:sp>
        <p:nvSpPr>
          <p:cNvPr id="82" name="!!1">
            <a:extLst>
              <a:ext uri="{FF2B5EF4-FFF2-40B4-BE49-F238E27FC236}">
                <a16:creationId xmlns:a16="http://schemas.microsoft.com/office/drawing/2014/main" id="{CF03090D-6B65-483A-884C-676C1259641A}"/>
              </a:ext>
            </a:extLst>
          </p:cNvPr>
          <p:cNvSpPr txBox="1"/>
          <p:nvPr/>
        </p:nvSpPr>
        <p:spPr>
          <a:xfrm>
            <a:off x="4415238" y="2335941"/>
            <a:ext cx="7559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CHIẾN TRANH VÀ HÒA BÌNH TRONG THẾ KỈ XX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AB859F3-40C7-4B9B-B3DC-43298597FBFA}"/>
              </a:ext>
            </a:extLst>
          </p:cNvPr>
          <p:cNvSpPr/>
          <p:nvPr/>
        </p:nvSpPr>
        <p:spPr>
          <a:xfrm>
            <a:off x="842927" y="1750203"/>
            <a:ext cx="3295918" cy="728133"/>
          </a:xfrm>
          <a:custGeom>
            <a:avLst/>
            <a:gdLst>
              <a:gd name="connsiteX0" fmla="*/ 708382 w 3295918"/>
              <a:gd name="connsiteY0" fmla="*/ 0 h 728133"/>
              <a:gd name="connsiteX1" fmla="*/ 3295918 w 3295918"/>
              <a:gd name="connsiteY1" fmla="*/ 0 h 728133"/>
              <a:gd name="connsiteX2" fmla="*/ 2874835 w 3295918"/>
              <a:gd name="connsiteY2" fmla="*/ 725447 h 728133"/>
              <a:gd name="connsiteX3" fmla="*/ 2872222 w 3295918"/>
              <a:gd name="connsiteY3" fmla="*/ 728133 h 728133"/>
              <a:gd name="connsiteX4" fmla="*/ 0 w 3295918"/>
              <a:gd name="connsiteY4" fmla="*/ 7281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918" h="728133">
                <a:moveTo>
                  <a:pt x="708382" y="0"/>
                </a:moveTo>
                <a:lnTo>
                  <a:pt x="3295918" y="0"/>
                </a:lnTo>
                <a:lnTo>
                  <a:pt x="2874835" y="725447"/>
                </a:lnTo>
                <a:lnTo>
                  <a:pt x="2872222" y="728133"/>
                </a:lnTo>
                <a:lnTo>
                  <a:pt x="0" y="7281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D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AEE32DE-55F8-4752-8AA0-A4655CE58B04}"/>
              </a:ext>
            </a:extLst>
          </p:cNvPr>
          <p:cNvSpPr txBox="1"/>
          <p:nvPr/>
        </p:nvSpPr>
        <p:spPr>
          <a:xfrm>
            <a:off x="1299936" y="1863155"/>
            <a:ext cx="2299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CHUYÊN ĐỀ</a:t>
            </a:r>
          </a:p>
        </p:txBody>
      </p:sp>
    </p:spTree>
    <p:extLst>
      <p:ext uri="{BB962C8B-B14F-4D97-AF65-F5344CB8AC3E}">
        <p14:creationId xmlns:p14="http://schemas.microsoft.com/office/powerpoint/2010/main" val="90636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5269A4-219D-495C-A859-5FD6298C881C}"/>
              </a:ext>
            </a:extLst>
          </p:cNvPr>
          <p:cNvSpPr/>
          <p:nvPr/>
        </p:nvSpPr>
        <p:spPr>
          <a:xfrm>
            <a:off x="1525656" y="2496292"/>
            <a:ext cx="10666343" cy="1661488"/>
          </a:xfrm>
          <a:prstGeom prst="roundRect">
            <a:avLst>
              <a:gd name="adj" fmla="val 0"/>
            </a:avLst>
          </a:prstGeom>
          <a:solidFill>
            <a:srgbClr val="C45BD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!!1">
            <a:extLst>
              <a:ext uri="{FF2B5EF4-FFF2-40B4-BE49-F238E27FC236}">
                <a16:creationId xmlns:a16="http://schemas.microsoft.com/office/drawing/2014/main" id="{F57AA063-E792-4A9F-A34F-13F94AFBDB68}"/>
              </a:ext>
            </a:extLst>
          </p:cNvPr>
          <p:cNvSpPr txBox="1"/>
          <p:nvPr/>
        </p:nvSpPr>
        <p:spPr>
          <a:xfrm>
            <a:off x="1525657" y="2788427"/>
            <a:ext cx="10666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CUỘC ĐẤU TRANH VÌ HÒA BÌNH CỦA NHÂN DÂN THẾ GIỚI TRONG VÀ SAU CHIẾN TRANH LẠNH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3C1725-B9F1-46CD-B93B-4350B6A1B567}"/>
              </a:ext>
            </a:extLst>
          </p:cNvPr>
          <p:cNvSpPr/>
          <p:nvPr/>
        </p:nvSpPr>
        <p:spPr>
          <a:xfrm>
            <a:off x="0" y="2506779"/>
            <a:ext cx="1525656" cy="16405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139D8B-3EE6-4A76-9EEB-7C09321C71B2}"/>
              </a:ext>
            </a:extLst>
          </p:cNvPr>
          <p:cNvSpPr txBox="1"/>
          <p:nvPr/>
        </p:nvSpPr>
        <p:spPr>
          <a:xfrm>
            <a:off x="341658" y="2865371"/>
            <a:ext cx="1000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IV </a:t>
            </a:r>
          </a:p>
        </p:txBody>
      </p:sp>
    </p:spTree>
    <p:extLst>
      <p:ext uri="{BB962C8B-B14F-4D97-AF65-F5344CB8AC3E}">
        <p14:creationId xmlns:p14="http://schemas.microsoft.com/office/powerpoint/2010/main" val="406204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5269A4-219D-495C-A859-5FD6298C881C}"/>
              </a:ext>
            </a:extLst>
          </p:cNvPr>
          <p:cNvSpPr/>
          <p:nvPr/>
        </p:nvSpPr>
        <p:spPr>
          <a:xfrm>
            <a:off x="1525656" y="2496292"/>
            <a:ext cx="10666343" cy="1661488"/>
          </a:xfrm>
          <a:prstGeom prst="roundRect">
            <a:avLst>
              <a:gd name="adj" fmla="val 0"/>
            </a:avLst>
          </a:prstGeom>
          <a:solidFill>
            <a:srgbClr val="C45BD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!!1">
            <a:extLst>
              <a:ext uri="{FF2B5EF4-FFF2-40B4-BE49-F238E27FC236}">
                <a16:creationId xmlns:a16="http://schemas.microsoft.com/office/drawing/2014/main" id="{F57AA063-E792-4A9F-A34F-13F94AFBDB68}"/>
              </a:ext>
            </a:extLst>
          </p:cNvPr>
          <p:cNvSpPr txBox="1"/>
          <p:nvPr/>
        </p:nvSpPr>
        <p:spPr>
          <a:xfrm>
            <a:off x="1525657" y="2788427"/>
            <a:ext cx="10666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Đấu tranh vì hòa bình của nhân dân thế giới trong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hiến tranh lạnh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3C1725-B9F1-46CD-B93B-4350B6A1B567}"/>
              </a:ext>
            </a:extLst>
          </p:cNvPr>
          <p:cNvSpPr/>
          <p:nvPr/>
        </p:nvSpPr>
        <p:spPr>
          <a:xfrm>
            <a:off x="0" y="2506779"/>
            <a:ext cx="1525656" cy="16405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139D8B-3EE6-4A76-9EEB-7C09321C71B2}"/>
              </a:ext>
            </a:extLst>
          </p:cNvPr>
          <p:cNvSpPr txBox="1"/>
          <p:nvPr/>
        </p:nvSpPr>
        <p:spPr>
          <a:xfrm>
            <a:off x="341658" y="2865371"/>
            <a:ext cx="1000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 panose="020B0604020202020204"/>
              </a:rPr>
              <a:t>01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6876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5">
            <a:extLst>
              <a:ext uri="{FF2B5EF4-FFF2-40B4-BE49-F238E27FC236}">
                <a16:creationId xmlns:a16="http://schemas.microsoft.com/office/drawing/2014/main" id="{BB91142E-4CF3-9871-86B7-CCA31E83294D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8456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id="{32236DAB-5F68-CEF3-4D0A-BFA6DFB9B33F}"/>
              </a:ext>
            </a:extLst>
          </p:cNvPr>
          <p:cNvSpPr txBox="1"/>
          <p:nvPr/>
        </p:nvSpPr>
        <p:spPr>
          <a:xfrm>
            <a:off x="0" y="3697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chạy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đua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vì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hòa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lạnh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F6C89D-5F85-B4E8-5B9C-9486B823FBCA}"/>
              </a:ext>
            </a:extLst>
          </p:cNvPr>
          <p:cNvSpPr/>
          <p:nvPr/>
        </p:nvSpPr>
        <p:spPr>
          <a:xfrm>
            <a:off x="615950" y="1308100"/>
            <a:ext cx="2768600" cy="4191000"/>
          </a:xfrm>
          <a:prstGeom prst="rect">
            <a:avLst/>
          </a:prstGeom>
          <a:blipFill>
            <a:blip r:embed="rId3"/>
            <a:srcRect/>
            <a:stretch>
              <a:fillRect l="-11508" t="-2727" r="-10091" b="-628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F6D80A-E76A-82F5-B594-28DFFB3B9384}"/>
              </a:ext>
            </a:extLst>
          </p:cNvPr>
          <p:cNvSpPr/>
          <p:nvPr/>
        </p:nvSpPr>
        <p:spPr>
          <a:xfrm>
            <a:off x="4572000" y="1308100"/>
            <a:ext cx="2768600" cy="4191000"/>
          </a:xfrm>
          <a:prstGeom prst="rect">
            <a:avLst/>
          </a:prstGeom>
          <a:blipFill>
            <a:blip r:embed="rId4"/>
            <a:srcRect/>
            <a:stretch>
              <a:fillRect l="-4260" t="-2728" r="-4260" b="-393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D7AF49-B12F-889F-6072-480CEE5F72FF}"/>
              </a:ext>
            </a:extLst>
          </p:cNvPr>
          <p:cNvSpPr/>
          <p:nvPr/>
        </p:nvSpPr>
        <p:spPr>
          <a:xfrm>
            <a:off x="8528050" y="1308100"/>
            <a:ext cx="2768600" cy="4191000"/>
          </a:xfrm>
          <a:prstGeom prst="rect">
            <a:avLst/>
          </a:prstGeom>
          <a:blipFill>
            <a:blip r:embed="rId5"/>
            <a:srcRect/>
            <a:stretch>
              <a:fillRect l="-6776" r="-677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8">
            <a:extLst>
              <a:ext uri="{FF2B5EF4-FFF2-40B4-BE49-F238E27FC236}">
                <a16:creationId xmlns:a16="http://schemas.microsoft.com/office/drawing/2014/main" id="{88380D98-EC2A-6EE1-BB9B-68CE61D51A54}"/>
              </a:ext>
            </a:extLst>
          </p:cNvPr>
          <p:cNvSpPr txBox="1"/>
          <p:nvPr/>
        </p:nvSpPr>
        <p:spPr>
          <a:xfrm>
            <a:off x="1454150" y="5740400"/>
            <a:ext cx="928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6597C2"/>
                </a:solidFill>
              </a:rPr>
              <a:t>Hình ảnh chim bồ câu được sử dụng ở </a:t>
            </a:r>
            <a:r>
              <a:rPr lang="en-US" sz="2400" dirty="0">
                <a:solidFill>
                  <a:srgbClr val="6597C2"/>
                </a:solidFill>
              </a:rPr>
              <a:t>Đ</a:t>
            </a:r>
            <a:r>
              <a:rPr lang="vi-VN" sz="2400" dirty="0">
                <a:solidFill>
                  <a:srgbClr val="6597C2"/>
                </a:solidFill>
              </a:rPr>
              <a:t>ại hội thế giới vì hòa bình tại </a:t>
            </a:r>
            <a:r>
              <a:rPr lang="en-US" sz="2400" dirty="0">
                <a:solidFill>
                  <a:srgbClr val="6597C2"/>
                </a:solidFill>
              </a:rPr>
              <a:t>Pari </a:t>
            </a:r>
            <a:r>
              <a:rPr lang="en-US" sz="2400" dirty="0" err="1">
                <a:solidFill>
                  <a:srgbClr val="6597C2"/>
                </a:solidFill>
              </a:rPr>
              <a:t>năm</a:t>
            </a:r>
            <a:r>
              <a:rPr lang="en-US" sz="2400" dirty="0">
                <a:solidFill>
                  <a:srgbClr val="6597C2"/>
                </a:solidFill>
              </a:rPr>
              <a:t> 1949</a:t>
            </a:r>
            <a:r>
              <a:rPr lang="vi-VN" sz="2400" dirty="0">
                <a:solidFill>
                  <a:srgbClr val="6597C2"/>
                </a:solidFill>
              </a:rPr>
              <a:t>, tại </a:t>
            </a:r>
            <a:r>
              <a:rPr lang="en-US" sz="2400" dirty="0">
                <a:solidFill>
                  <a:srgbClr val="6597C2"/>
                </a:solidFill>
              </a:rPr>
              <a:t>Viên</a:t>
            </a:r>
            <a:r>
              <a:rPr lang="vi-VN" sz="2400" dirty="0">
                <a:solidFill>
                  <a:srgbClr val="6597C2"/>
                </a:solidFill>
              </a:rPr>
              <a:t> </a:t>
            </a:r>
            <a:r>
              <a:rPr lang="en-US" sz="2400" dirty="0" err="1">
                <a:solidFill>
                  <a:srgbClr val="6597C2"/>
                </a:solidFill>
              </a:rPr>
              <a:t>năm</a:t>
            </a:r>
            <a:r>
              <a:rPr lang="en-US" sz="2400" dirty="0">
                <a:solidFill>
                  <a:srgbClr val="6597C2"/>
                </a:solidFill>
              </a:rPr>
              <a:t> 1952</a:t>
            </a:r>
            <a:r>
              <a:rPr lang="vi-VN" sz="2400" dirty="0">
                <a:solidFill>
                  <a:srgbClr val="6597C2"/>
                </a:solidFill>
              </a:rPr>
              <a:t>, tại Matxcơva </a:t>
            </a:r>
            <a:r>
              <a:rPr lang="en-US" sz="2400" dirty="0" err="1">
                <a:solidFill>
                  <a:srgbClr val="6597C2"/>
                </a:solidFill>
              </a:rPr>
              <a:t>năm</a:t>
            </a:r>
            <a:r>
              <a:rPr lang="vi-VN" sz="2400" dirty="0">
                <a:solidFill>
                  <a:srgbClr val="6597C2"/>
                </a:solidFill>
              </a:rPr>
              <a:t> </a:t>
            </a:r>
            <a:r>
              <a:rPr lang="en-US" sz="2400" dirty="0">
                <a:solidFill>
                  <a:srgbClr val="6597C2"/>
                </a:solidFill>
              </a:rPr>
              <a:t>1962</a:t>
            </a:r>
          </a:p>
        </p:txBody>
      </p:sp>
    </p:spTree>
    <p:extLst>
      <p:ext uri="{BB962C8B-B14F-4D97-AF65-F5344CB8AC3E}">
        <p14:creationId xmlns:p14="http://schemas.microsoft.com/office/powerpoint/2010/main" val="119762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F6D80A-E76A-82F5-B594-28DFFB3B9384}"/>
              </a:ext>
            </a:extLst>
          </p:cNvPr>
          <p:cNvSpPr/>
          <p:nvPr/>
        </p:nvSpPr>
        <p:spPr>
          <a:xfrm>
            <a:off x="-1" y="0"/>
            <a:ext cx="5153891" cy="6858000"/>
          </a:xfrm>
          <a:prstGeom prst="rect">
            <a:avLst/>
          </a:prstGeom>
          <a:blipFill>
            <a:blip r:embed="rId3"/>
            <a:srcRect/>
            <a:stretch>
              <a:fillRect l="101" r="10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!!8">
            <a:extLst>
              <a:ext uri="{FF2B5EF4-FFF2-40B4-BE49-F238E27FC236}">
                <a16:creationId xmlns:a16="http://schemas.microsoft.com/office/drawing/2014/main" id="{88380D98-EC2A-6EE1-BB9B-68CE61D51A54}"/>
              </a:ext>
            </a:extLst>
          </p:cNvPr>
          <p:cNvSpPr txBox="1"/>
          <p:nvPr/>
        </p:nvSpPr>
        <p:spPr>
          <a:xfrm>
            <a:off x="5283200" y="3079750"/>
            <a:ext cx="6648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6597C2"/>
                </a:solidFill>
              </a:rPr>
              <a:t>Bức tượng </a:t>
            </a:r>
            <a:r>
              <a:rPr lang="en-US" sz="2400" b="1" dirty="0">
                <a:solidFill>
                  <a:srgbClr val="6597C2"/>
                </a:solidFill>
              </a:rPr>
              <a:t>“B</a:t>
            </a:r>
            <a:r>
              <a:rPr lang="vi-VN" sz="2400" b="1" dirty="0">
                <a:solidFill>
                  <a:srgbClr val="6597C2"/>
                </a:solidFill>
              </a:rPr>
              <a:t>iến gươm đao thành lưới cày</a:t>
            </a:r>
            <a:r>
              <a:rPr lang="en-US" sz="2400" b="1" dirty="0">
                <a:solidFill>
                  <a:srgbClr val="6597C2"/>
                </a:solidFill>
              </a:rPr>
              <a:t>”</a:t>
            </a:r>
            <a:r>
              <a:rPr lang="vi-VN" sz="2400" b="1" dirty="0">
                <a:solidFill>
                  <a:srgbClr val="6597C2"/>
                </a:solidFill>
              </a:rPr>
              <a:t> </a:t>
            </a:r>
            <a:r>
              <a:rPr lang="vi-VN" sz="2400" dirty="0">
                <a:solidFill>
                  <a:srgbClr val="6597C2"/>
                </a:solidFill>
              </a:rPr>
              <a:t>tại trụ sở </a:t>
            </a:r>
            <a:r>
              <a:rPr lang="en-US" sz="2400" dirty="0">
                <a:solidFill>
                  <a:srgbClr val="6597C2"/>
                </a:solidFill>
              </a:rPr>
              <a:t>L</a:t>
            </a:r>
            <a:r>
              <a:rPr lang="vi-VN" sz="2400" dirty="0">
                <a:solidFill>
                  <a:srgbClr val="6597C2"/>
                </a:solidFill>
              </a:rPr>
              <a:t>iên hợp quốc New York </a:t>
            </a:r>
            <a:r>
              <a:rPr lang="en-US" sz="2400" dirty="0">
                <a:solidFill>
                  <a:srgbClr val="6597C2"/>
                </a:solidFill>
              </a:rPr>
              <a:t>(</a:t>
            </a:r>
            <a:r>
              <a:rPr lang="en-US" sz="2400" dirty="0" err="1">
                <a:solidFill>
                  <a:srgbClr val="6597C2"/>
                </a:solidFill>
              </a:rPr>
              <a:t>Mỹ</a:t>
            </a:r>
            <a:r>
              <a:rPr lang="en-US" sz="2400" dirty="0">
                <a:solidFill>
                  <a:srgbClr val="6597C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4876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64978B0-FAE6-0D77-44C1-DCAB942E48E3}"/>
              </a:ext>
            </a:extLst>
          </p:cNvPr>
          <p:cNvSpPr/>
          <p:nvPr/>
        </p:nvSpPr>
        <p:spPr>
          <a:xfrm>
            <a:off x="6339573" y="1899368"/>
            <a:ext cx="719797" cy="1288610"/>
          </a:xfrm>
          <a:custGeom>
            <a:avLst/>
            <a:gdLst>
              <a:gd name="connsiteX0" fmla="*/ 0 w 719797"/>
              <a:gd name="connsiteY0" fmla="*/ 0 h 1288610"/>
              <a:gd name="connsiteX1" fmla="*/ 719797 w 719797"/>
              <a:gd name="connsiteY1" fmla="*/ 0 h 1288610"/>
              <a:gd name="connsiteX2" fmla="*/ 719797 w 719797"/>
              <a:gd name="connsiteY2" fmla="*/ 1288610 h 1288610"/>
              <a:gd name="connsiteX3" fmla="*/ 0 w 719797"/>
              <a:gd name="connsiteY3" fmla="*/ 568813 h 128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797" h="1288610">
                <a:moveTo>
                  <a:pt x="0" y="0"/>
                </a:moveTo>
                <a:lnTo>
                  <a:pt x="719797" y="0"/>
                </a:lnTo>
                <a:lnTo>
                  <a:pt x="719797" y="1288610"/>
                </a:lnTo>
                <a:lnTo>
                  <a:pt x="0" y="568813"/>
                </a:lnTo>
                <a:close/>
              </a:path>
            </a:pathLst>
          </a:custGeom>
          <a:gradFill>
            <a:gsLst>
              <a:gs pos="100000">
                <a:srgbClr val="800000"/>
              </a:gs>
              <a:gs pos="62000">
                <a:srgbClr val="CC0066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454673-A7E2-848A-23D7-2695F667322B}"/>
              </a:ext>
            </a:extLst>
          </p:cNvPr>
          <p:cNvSpPr/>
          <p:nvPr/>
        </p:nvSpPr>
        <p:spPr>
          <a:xfrm rot="10800000">
            <a:off x="5145063" y="3670022"/>
            <a:ext cx="719797" cy="1288610"/>
          </a:xfrm>
          <a:custGeom>
            <a:avLst/>
            <a:gdLst>
              <a:gd name="connsiteX0" fmla="*/ 0 w 719797"/>
              <a:gd name="connsiteY0" fmla="*/ 0 h 1288610"/>
              <a:gd name="connsiteX1" fmla="*/ 719797 w 719797"/>
              <a:gd name="connsiteY1" fmla="*/ 0 h 1288610"/>
              <a:gd name="connsiteX2" fmla="*/ 719797 w 719797"/>
              <a:gd name="connsiteY2" fmla="*/ 1288610 h 1288610"/>
              <a:gd name="connsiteX3" fmla="*/ 0 w 719797"/>
              <a:gd name="connsiteY3" fmla="*/ 568813 h 128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797" h="1288610">
                <a:moveTo>
                  <a:pt x="0" y="0"/>
                </a:moveTo>
                <a:lnTo>
                  <a:pt x="719797" y="0"/>
                </a:lnTo>
                <a:lnTo>
                  <a:pt x="719797" y="1288610"/>
                </a:lnTo>
                <a:lnTo>
                  <a:pt x="0" y="568813"/>
                </a:lnTo>
                <a:close/>
              </a:path>
            </a:pathLst>
          </a:custGeom>
          <a:gradFill>
            <a:gsLst>
              <a:gs pos="98000">
                <a:srgbClr val="006666"/>
              </a:gs>
              <a:gs pos="62000">
                <a:srgbClr val="00CC99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5826F8-495C-0750-807E-84D73D6E9CE2}"/>
              </a:ext>
            </a:extLst>
          </p:cNvPr>
          <p:cNvSpPr/>
          <p:nvPr/>
        </p:nvSpPr>
        <p:spPr>
          <a:xfrm rot="5400000">
            <a:off x="6604349" y="2206176"/>
            <a:ext cx="719797" cy="1288613"/>
          </a:xfrm>
          <a:custGeom>
            <a:avLst/>
            <a:gdLst>
              <a:gd name="connsiteX0" fmla="*/ 0 w 719797"/>
              <a:gd name="connsiteY0" fmla="*/ 0 h 1288613"/>
              <a:gd name="connsiteX1" fmla="*/ 719797 w 719797"/>
              <a:gd name="connsiteY1" fmla="*/ 0 h 1288613"/>
              <a:gd name="connsiteX2" fmla="*/ 719797 w 719797"/>
              <a:gd name="connsiteY2" fmla="*/ 568815 h 1288613"/>
              <a:gd name="connsiteX3" fmla="*/ 0 w 719797"/>
              <a:gd name="connsiteY3" fmla="*/ 1288613 h 128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797" h="1288613">
                <a:moveTo>
                  <a:pt x="0" y="0"/>
                </a:moveTo>
                <a:lnTo>
                  <a:pt x="719797" y="0"/>
                </a:lnTo>
                <a:lnTo>
                  <a:pt x="719797" y="568815"/>
                </a:lnTo>
                <a:lnTo>
                  <a:pt x="0" y="1288613"/>
                </a:lnTo>
                <a:close/>
              </a:path>
            </a:pathLst>
          </a:custGeom>
          <a:gradFill>
            <a:gsLst>
              <a:gs pos="98000">
                <a:srgbClr val="6600CC"/>
              </a:gs>
              <a:gs pos="62000">
                <a:srgbClr val="9900FF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6EB4B5F-CE14-AF08-1704-435F40AB3095}"/>
              </a:ext>
            </a:extLst>
          </p:cNvPr>
          <p:cNvSpPr/>
          <p:nvPr/>
        </p:nvSpPr>
        <p:spPr>
          <a:xfrm rot="5400000">
            <a:off x="6604352" y="3413656"/>
            <a:ext cx="719797" cy="1288610"/>
          </a:xfrm>
          <a:custGeom>
            <a:avLst/>
            <a:gdLst>
              <a:gd name="connsiteX0" fmla="*/ 0 w 719797"/>
              <a:gd name="connsiteY0" fmla="*/ 0 h 1288610"/>
              <a:gd name="connsiteX1" fmla="*/ 719797 w 719797"/>
              <a:gd name="connsiteY1" fmla="*/ 0 h 1288610"/>
              <a:gd name="connsiteX2" fmla="*/ 719797 w 719797"/>
              <a:gd name="connsiteY2" fmla="*/ 1288610 h 1288610"/>
              <a:gd name="connsiteX3" fmla="*/ 0 w 719797"/>
              <a:gd name="connsiteY3" fmla="*/ 568813 h 128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797" h="1288610">
                <a:moveTo>
                  <a:pt x="0" y="0"/>
                </a:moveTo>
                <a:lnTo>
                  <a:pt x="719797" y="0"/>
                </a:lnTo>
                <a:lnTo>
                  <a:pt x="719797" y="1288610"/>
                </a:lnTo>
                <a:lnTo>
                  <a:pt x="0" y="568813"/>
                </a:lnTo>
                <a:close/>
              </a:path>
            </a:pathLst>
          </a:custGeom>
          <a:gradFill>
            <a:gsLst>
              <a:gs pos="98000">
                <a:srgbClr val="0066FF"/>
              </a:gs>
              <a:gs pos="62000">
                <a:srgbClr val="00CCFF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98C4C8-B282-4C8B-92B5-9DE00C1B0B93}"/>
              </a:ext>
            </a:extLst>
          </p:cNvPr>
          <p:cNvSpPr/>
          <p:nvPr/>
        </p:nvSpPr>
        <p:spPr>
          <a:xfrm>
            <a:off x="5132095" y="1899369"/>
            <a:ext cx="719797" cy="1288613"/>
          </a:xfrm>
          <a:custGeom>
            <a:avLst/>
            <a:gdLst>
              <a:gd name="connsiteX0" fmla="*/ 0 w 719797"/>
              <a:gd name="connsiteY0" fmla="*/ 0 h 1288613"/>
              <a:gd name="connsiteX1" fmla="*/ 719797 w 719797"/>
              <a:gd name="connsiteY1" fmla="*/ 0 h 1288613"/>
              <a:gd name="connsiteX2" fmla="*/ 719797 w 719797"/>
              <a:gd name="connsiteY2" fmla="*/ 568815 h 1288613"/>
              <a:gd name="connsiteX3" fmla="*/ 0 w 719797"/>
              <a:gd name="connsiteY3" fmla="*/ 1288613 h 128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797" h="1288613">
                <a:moveTo>
                  <a:pt x="0" y="0"/>
                </a:moveTo>
                <a:lnTo>
                  <a:pt x="719797" y="0"/>
                </a:lnTo>
                <a:lnTo>
                  <a:pt x="719797" y="568815"/>
                </a:lnTo>
                <a:lnTo>
                  <a:pt x="0" y="1288613"/>
                </a:lnTo>
                <a:close/>
              </a:path>
            </a:pathLst>
          </a:custGeom>
          <a:gradFill flip="none" rotWithShape="1">
            <a:gsLst>
              <a:gs pos="98000">
                <a:srgbClr val="D29F00"/>
              </a:gs>
              <a:gs pos="62000">
                <a:srgbClr val="FFCC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8CD39568-3E3F-FEAC-8206-613A09788A77}"/>
              </a:ext>
            </a:extLst>
          </p:cNvPr>
          <p:cNvSpPr/>
          <p:nvPr/>
        </p:nvSpPr>
        <p:spPr>
          <a:xfrm>
            <a:off x="5132096" y="928697"/>
            <a:ext cx="1927274" cy="970671"/>
          </a:xfrm>
          <a:prstGeom prst="trapezoid">
            <a:avLst>
              <a:gd name="adj" fmla="val 79723"/>
            </a:avLst>
          </a:prstGeom>
          <a:solidFill>
            <a:srgbClr val="FF9900"/>
          </a:solidFill>
          <a:ln>
            <a:noFill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9215FC1-8106-B659-519A-7556F56A4E75}"/>
              </a:ext>
            </a:extLst>
          </p:cNvPr>
          <p:cNvSpPr/>
          <p:nvPr/>
        </p:nvSpPr>
        <p:spPr>
          <a:xfrm rot="16200000">
            <a:off x="4858949" y="2178134"/>
            <a:ext cx="719797" cy="1288610"/>
          </a:xfrm>
          <a:custGeom>
            <a:avLst/>
            <a:gdLst>
              <a:gd name="connsiteX0" fmla="*/ 0 w 719797"/>
              <a:gd name="connsiteY0" fmla="*/ 0 h 1288610"/>
              <a:gd name="connsiteX1" fmla="*/ 719797 w 719797"/>
              <a:gd name="connsiteY1" fmla="*/ 0 h 1288610"/>
              <a:gd name="connsiteX2" fmla="*/ 719797 w 719797"/>
              <a:gd name="connsiteY2" fmla="*/ 1288610 h 1288610"/>
              <a:gd name="connsiteX3" fmla="*/ 0 w 719797"/>
              <a:gd name="connsiteY3" fmla="*/ 568813 h 128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797" h="1288610">
                <a:moveTo>
                  <a:pt x="0" y="0"/>
                </a:moveTo>
                <a:lnTo>
                  <a:pt x="719797" y="0"/>
                </a:lnTo>
                <a:lnTo>
                  <a:pt x="719797" y="1288610"/>
                </a:lnTo>
                <a:lnTo>
                  <a:pt x="0" y="568813"/>
                </a:lnTo>
                <a:close/>
              </a:path>
            </a:pathLst>
          </a:custGeom>
          <a:gradFill>
            <a:gsLst>
              <a:gs pos="98000">
                <a:srgbClr val="CC0000"/>
              </a:gs>
              <a:gs pos="62000">
                <a:srgbClr val="FF505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609D5B5-72B5-8E39-4B95-399A45A2D8A8}"/>
              </a:ext>
            </a:extLst>
          </p:cNvPr>
          <p:cNvSpPr/>
          <p:nvPr/>
        </p:nvSpPr>
        <p:spPr>
          <a:xfrm rot="16200000">
            <a:off x="4858951" y="3385611"/>
            <a:ext cx="719797" cy="1288613"/>
          </a:xfrm>
          <a:custGeom>
            <a:avLst/>
            <a:gdLst>
              <a:gd name="connsiteX0" fmla="*/ 0 w 719797"/>
              <a:gd name="connsiteY0" fmla="*/ 0 h 1288613"/>
              <a:gd name="connsiteX1" fmla="*/ 719797 w 719797"/>
              <a:gd name="connsiteY1" fmla="*/ 0 h 1288613"/>
              <a:gd name="connsiteX2" fmla="*/ 719797 w 719797"/>
              <a:gd name="connsiteY2" fmla="*/ 568815 h 1288613"/>
              <a:gd name="connsiteX3" fmla="*/ 0 w 719797"/>
              <a:gd name="connsiteY3" fmla="*/ 1288613 h 128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797" h="1288613">
                <a:moveTo>
                  <a:pt x="0" y="0"/>
                </a:moveTo>
                <a:lnTo>
                  <a:pt x="719797" y="0"/>
                </a:lnTo>
                <a:lnTo>
                  <a:pt x="719797" y="568815"/>
                </a:lnTo>
                <a:lnTo>
                  <a:pt x="0" y="1288613"/>
                </a:lnTo>
                <a:close/>
              </a:path>
            </a:pathLst>
          </a:custGeom>
          <a:gradFill>
            <a:gsLst>
              <a:gs pos="98000">
                <a:srgbClr val="9900CC"/>
              </a:gs>
              <a:gs pos="62000">
                <a:srgbClr val="CC00FF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3B4DB58-5008-65FA-BFE5-E160CCA1F70E}"/>
              </a:ext>
            </a:extLst>
          </p:cNvPr>
          <p:cNvSpPr/>
          <p:nvPr/>
        </p:nvSpPr>
        <p:spPr>
          <a:xfrm rot="10800000">
            <a:off x="6320561" y="3698062"/>
            <a:ext cx="719797" cy="1288613"/>
          </a:xfrm>
          <a:custGeom>
            <a:avLst/>
            <a:gdLst>
              <a:gd name="connsiteX0" fmla="*/ 0 w 719797"/>
              <a:gd name="connsiteY0" fmla="*/ 0 h 1288613"/>
              <a:gd name="connsiteX1" fmla="*/ 719797 w 719797"/>
              <a:gd name="connsiteY1" fmla="*/ 0 h 1288613"/>
              <a:gd name="connsiteX2" fmla="*/ 719797 w 719797"/>
              <a:gd name="connsiteY2" fmla="*/ 568815 h 1288613"/>
              <a:gd name="connsiteX3" fmla="*/ 0 w 719797"/>
              <a:gd name="connsiteY3" fmla="*/ 1288613 h 128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797" h="1288613">
                <a:moveTo>
                  <a:pt x="0" y="0"/>
                </a:moveTo>
                <a:lnTo>
                  <a:pt x="719797" y="0"/>
                </a:lnTo>
                <a:lnTo>
                  <a:pt x="719797" y="568815"/>
                </a:lnTo>
                <a:lnTo>
                  <a:pt x="0" y="1288613"/>
                </a:lnTo>
                <a:close/>
              </a:path>
            </a:pathLst>
          </a:custGeom>
          <a:gradFill>
            <a:gsLst>
              <a:gs pos="98000">
                <a:srgbClr val="00CC00"/>
              </a:gs>
              <a:gs pos="62000">
                <a:srgbClr val="CCFF33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B8C5521C-EB33-A7CF-8118-A60134D0EB36}"/>
              </a:ext>
            </a:extLst>
          </p:cNvPr>
          <p:cNvSpPr/>
          <p:nvPr/>
        </p:nvSpPr>
        <p:spPr>
          <a:xfrm rot="10800000">
            <a:off x="5145063" y="4958632"/>
            <a:ext cx="1927274" cy="970671"/>
          </a:xfrm>
          <a:prstGeom prst="trapezoid">
            <a:avLst>
              <a:gd name="adj" fmla="val 79723"/>
            </a:avLst>
          </a:prstGeom>
          <a:solidFill>
            <a:srgbClr val="99CC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F8D65D2E-1121-E381-AF5C-5CEBCEC588A7}"/>
              </a:ext>
            </a:extLst>
          </p:cNvPr>
          <p:cNvSpPr/>
          <p:nvPr/>
        </p:nvSpPr>
        <p:spPr>
          <a:xfrm rot="16200000">
            <a:off x="3125570" y="2940842"/>
            <a:ext cx="1927274" cy="970671"/>
          </a:xfrm>
          <a:prstGeom prst="trapezoid">
            <a:avLst>
              <a:gd name="adj" fmla="val 79723"/>
            </a:avLst>
          </a:prstGeom>
          <a:solidFill>
            <a:srgbClr val="FF339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Trapezoid 24">
            <a:extLst>
              <a:ext uri="{FF2B5EF4-FFF2-40B4-BE49-F238E27FC236}">
                <a16:creationId xmlns:a16="http://schemas.microsoft.com/office/drawing/2014/main" id="{3C668743-D81C-B9DF-0D3D-F5D654D0855F}"/>
              </a:ext>
            </a:extLst>
          </p:cNvPr>
          <p:cNvSpPr/>
          <p:nvPr/>
        </p:nvSpPr>
        <p:spPr>
          <a:xfrm rot="5400000">
            <a:off x="7130254" y="2968887"/>
            <a:ext cx="1927274" cy="970671"/>
          </a:xfrm>
          <a:prstGeom prst="trapezoid">
            <a:avLst>
              <a:gd name="adj" fmla="val 79723"/>
            </a:avLst>
          </a:prstGeom>
          <a:solidFill>
            <a:srgbClr val="0000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7" name="Graphic 26" descr="Pie chart">
            <a:extLst>
              <a:ext uri="{FF2B5EF4-FFF2-40B4-BE49-F238E27FC236}">
                <a16:creationId xmlns:a16="http://schemas.microsoft.com/office/drawing/2014/main" id="{C7058699-091A-73D6-752A-78C15FDA0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5578" y="3197577"/>
            <a:ext cx="457200" cy="457200"/>
          </a:xfrm>
          <a:prstGeom prst="rect">
            <a:avLst/>
          </a:prstGeom>
        </p:spPr>
      </p:pic>
      <p:pic>
        <p:nvPicPr>
          <p:cNvPr id="28" name="Graphic 27" descr="Presentation with bar chart">
            <a:extLst>
              <a:ext uri="{FF2B5EF4-FFF2-40B4-BE49-F238E27FC236}">
                <a16:creationId xmlns:a16="http://schemas.microsoft.com/office/drawing/2014/main" id="{F86BB166-3412-E3CC-30C6-658C523ED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7053" y="3267156"/>
            <a:ext cx="457200" cy="457200"/>
          </a:xfrm>
          <a:prstGeom prst="rect">
            <a:avLst/>
          </a:prstGeom>
        </p:spPr>
      </p:pic>
      <p:pic>
        <p:nvPicPr>
          <p:cNvPr id="34" name="Graphic 33" descr="Bar graph with upward trend">
            <a:extLst>
              <a:ext uri="{FF2B5EF4-FFF2-40B4-BE49-F238E27FC236}">
                <a16:creationId xmlns:a16="http://schemas.microsoft.com/office/drawing/2014/main" id="{839DC8E4-300B-8F49-2D87-ECC15E942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8529" y="1179272"/>
            <a:ext cx="457200" cy="457200"/>
          </a:xfrm>
          <a:prstGeom prst="rect">
            <a:avLst/>
          </a:prstGeom>
        </p:spPr>
      </p:pic>
      <p:pic>
        <p:nvPicPr>
          <p:cNvPr id="35" name="Graphic 34" descr="Bank">
            <a:extLst>
              <a:ext uri="{FF2B5EF4-FFF2-40B4-BE49-F238E27FC236}">
                <a16:creationId xmlns:a16="http://schemas.microsoft.com/office/drawing/2014/main" id="{8CDF1BD8-F205-F4A3-52E7-DDFC2EC9A9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80089" y="5151940"/>
            <a:ext cx="457200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0F9D5E-40F0-97B9-B329-43595D1270BD}"/>
              </a:ext>
            </a:extLst>
          </p:cNvPr>
          <p:cNvSpPr/>
          <p:nvPr/>
        </p:nvSpPr>
        <p:spPr>
          <a:xfrm>
            <a:off x="5345634" y="2741791"/>
            <a:ext cx="1500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36000">
                      <a:srgbClr val="0480DB"/>
                    </a:gs>
                    <a:gs pos="68000">
                      <a:srgbClr val="6597C2"/>
                    </a:gs>
                    <a:gs pos="100000">
                      <a:srgbClr val="92D050"/>
                    </a:gs>
                  </a:gsLst>
                  <a:lin ang="8100000" scaled="1"/>
                  <a:tileRect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WPC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36000">
                    <a:srgbClr val="0480DB"/>
                  </a:gs>
                  <a:gs pos="68000">
                    <a:srgbClr val="6597C2"/>
                  </a:gs>
                  <a:gs pos="100000">
                    <a:srgbClr val="92D050"/>
                  </a:gs>
                </a:gsLst>
                <a:lin ang="8100000" scaled="1"/>
                <a:tileRect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A24C0F-25C3-1B92-9695-978D257B80BD}"/>
              </a:ext>
            </a:extLst>
          </p:cNvPr>
          <p:cNvSpPr txBox="1"/>
          <p:nvPr/>
        </p:nvSpPr>
        <p:spPr>
          <a:xfrm>
            <a:off x="4621879" y="3347602"/>
            <a:ext cx="294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6B6B6B"/>
                </a:solidFill>
                <a:latin typeface="+mj-lt"/>
              </a:rPr>
              <a:t>Hội đồng hòa bình </a:t>
            </a:r>
            <a:r>
              <a:rPr lang="en-US" dirty="0">
                <a:solidFill>
                  <a:srgbClr val="6B6B6B"/>
                </a:solidFill>
                <a:latin typeface="+mj-lt"/>
              </a:rPr>
              <a:t>T</a:t>
            </a:r>
            <a:r>
              <a:rPr lang="vi-VN" dirty="0">
                <a:solidFill>
                  <a:srgbClr val="6B6B6B"/>
                </a:solidFill>
                <a:latin typeface="+mj-lt"/>
              </a:rPr>
              <a:t>hế giới</a:t>
            </a:r>
            <a:endParaRPr lang="en-US" dirty="0">
              <a:solidFill>
                <a:srgbClr val="6B6B6B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5B36DF-74CE-E147-A2EE-9353FBA4DD5D}"/>
              </a:ext>
            </a:extLst>
          </p:cNvPr>
          <p:cNvSpPr txBox="1"/>
          <p:nvPr/>
        </p:nvSpPr>
        <p:spPr>
          <a:xfrm>
            <a:off x="1365632" y="650325"/>
            <a:ext cx="3581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6B6B6B"/>
                </a:solidFill>
                <a:latin typeface="+mj-lt"/>
              </a:rPr>
              <a:t>Hội đồng hòa bình thế giới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(WPC) đ</a:t>
            </a:r>
            <a:r>
              <a:rPr lang="vi-VN" sz="2400" dirty="0">
                <a:solidFill>
                  <a:srgbClr val="6B6B6B"/>
                </a:solidFill>
                <a:latin typeface="+mj-lt"/>
              </a:rPr>
              <a:t>ược thành lập từ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năm</a:t>
            </a:r>
            <a:r>
              <a:rPr lang="vi-VN" sz="2400" dirty="0">
                <a:solidFill>
                  <a:srgbClr val="6B6B6B"/>
                </a:solidFill>
                <a:latin typeface="+mj-lt"/>
              </a:rPr>
              <a:t> 1950</a:t>
            </a:r>
            <a:endParaRPr lang="en-US" sz="2400" dirty="0">
              <a:solidFill>
                <a:srgbClr val="6B6B6B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5678AC-8F9C-714D-7A4A-1C19E65BE761}"/>
              </a:ext>
            </a:extLst>
          </p:cNvPr>
          <p:cNvSpPr txBox="1"/>
          <p:nvPr/>
        </p:nvSpPr>
        <p:spPr>
          <a:xfrm>
            <a:off x="7245349" y="650325"/>
            <a:ext cx="4119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6B6B6B"/>
                </a:solidFill>
                <a:latin typeface="+mj-lt"/>
              </a:rPr>
              <a:t>Đóng vai trò tích cực thúc đẩy giải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trừ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6B6B6B"/>
                </a:solidFill>
                <a:latin typeface="+mj-lt"/>
              </a:rPr>
              <a:t>quân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bị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chống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chạy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đua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vũ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trang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ủng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hộ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phong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trào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giải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phóng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của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các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dân</a:t>
            </a:r>
            <a:r>
              <a:rPr lang="en-US" sz="2400" dirty="0">
                <a:solidFill>
                  <a:srgbClr val="6B6B6B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</a:rPr>
              <a:t>tộc</a:t>
            </a:r>
            <a:endParaRPr lang="en-US" sz="2400" dirty="0">
              <a:solidFill>
                <a:srgbClr val="6B6B6B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6FE1A9-DEAE-5597-3CEA-AE91D7D0FAA1}"/>
              </a:ext>
            </a:extLst>
          </p:cNvPr>
          <p:cNvSpPr txBox="1"/>
          <p:nvPr/>
        </p:nvSpPr>
        <p:spPr>
          <a:xfrm>
            <a:off x="946150" y="4462707"/>
            <a:ext cx="4000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Phong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trào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ủng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hộ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cuộc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đấu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chống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xâm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lược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Á, Phi,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latinh</a:t>
            </a:r>
            <a:endParaRPr lang="en-US" sz="2400" dirty="0">
              <a:solidFill>
                <a:srgbClr val="6B6B6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CA0DB8-1ACB-8DC6-7F13-DF0B3CC97AAB}"/>
              </a:ext>
            </a:extLst>
          </p:cNvPr>
          <p:cNvSpPr txBox="1"/>
          <p:nvPr/>
        </p:nvSpPr>
        <p:spPr>
          <a:xfrm>
            <a:off x="7245349" y="4462707"/>
            <a:ext cx="4337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Kết quả lớn nhất của phong trào hòa bình là góp phần quan trọng vào việc ngăn ngừa chiến tranh thế giới thứ </a:t>
            </a:r>
            <a:r>
              <a:rPr lang="en-US" sz="2400" dirty="0" err="1">
                <a:solidFill>
                  <a:srgbClr val="6B6B6B"/>
                </a:solidFill>
                <a:latin typeface="+mj-lt"/>
                <a:cs typeface="Arial" panose="020B0604020202020204" pitchFamily="34" charset="0"/>
              </a:rPr>
              <a:t>ba</a:t>
            </a:r>
            <a:endParaRPr lang="en-US" sz="2400" dirty="0">
              <a:solidFill>
                <a:srgbClr val="6B6B6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D0DBE0-10AB-5D1C-5135-6CEC8437B2C7}"/>
              </a:ext>
            </a:extLst>
          </p:cNvPr>
          <p:cNvSpPr/>
          <p:nvPr/>
        </p:nvSpPr>
        <p:spPr>
          <a:xfrm>
            <a:off x="1" y="0"/>
            <a:ext cx="393700" cy="68580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36000">
                <a:srgbClr val="99CC00"/>
              </a:gs>
              <a:gs pos="68000">
                <a:srgbClr val="0000FF"/>
              </a:gs>
              <a:gs pos="100000">
                <a:srgbClr val="FA9B3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ED8442A-7492-B7F4-903B-E0859673E1AE}"/>
              </a:ext>
            </a:extLst>
          </p:cNvPr>
          <p:cNvSpPr/>
          <p:nvPr/>
        </p:nvSpPr>
        <p:spPr>
          <a:xfrm>
            <a:off x="11810731" y="0"/>
            <a:ext cx="393700" cy="68580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36000">
                <a:srgbClr val="99CC00"/>
              </a:gs>
              <a:gs pos="68000">
                <a:srgbClr val="0000FF"/>
              </a:gs>
              <a:gs pos="100000">
                <a:srgbClr val="FA9B3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" presetClass="entr" presetSubtype="8" fill="hold" grpId="0" nodeType="click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7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7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" presetClass="entr" presetSubtype="2" fill="hold" grpId="0" nodeType="click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8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8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entr" presetSubtype="2" fill="hold" grpId="0" nodeType="click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8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9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8" fill="hold" grpId="0" nodeType="click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9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9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3" grpId="0" animBg="1"/>
          <p:bldP spid="25" grpId="0" animBg="1"/>
          <p:bldP spid="36" grpId="0"/>
          <p:bldP spid="37" grpId="0"/>
          <p:bldP spid="38" grpId="0"/>
          <p:bldP spid="3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3" grpId="0" animBg="1"/>
          <p:bldP spid="25" grpId="0" animBg="1"/>
          <p:bldP spid="36" grpId="0"/>
          <p:bldP spid="37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5">
            <a:extLst>
              <a:ext uri="{FF2B5EF4-FFF2-40B4-BE49-F238E27FC236}">
                <a16:creationId xmlns:a16="http://schemas.microsoft.com/office/drawing/2014/main" id="{BB91142E-4CF3-9871-86B7-CCA31E83294D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8456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id="{32236DAB-5F68-CEF3-4D0A-BFA6DFB9B33F}"/>
              </a:ext>
            </a:extLst>
          </p:cNvPr>
          <p:cNvSpPr txBox="1"/>
          <p:nvPr/>
        </p:nvSpPr>
        <p:spPr>
          <a:xfrm>
            <a:off x="851218" y="36975"/>
            <a:ext cx="10489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Phong trào quốc tế cuộc kháng chiến chống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ỹ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cứu nước của nhân dân Việt Nam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F6C89D-5F85-B4E8-5B9C-9486B823FBCA}"/>
              </a:ext>
            </a:extLst>
          </p:cNvPr>
          <p:cNvSpPr/>
          <p:nvPr/>
        </p:nvSpPr>
        <p:spPr>
          <a:xfrm>
            <a:off x="1454150" y="1308100"/>
            <a:ext cx="2768600" cy="4191000"/>
          </a:xfrm>
          <a:prstGeom prst="rect">
            <a:avLst/>
          </a:prstGeom>
          <a:blipFill>
            <a:blip r:embed="rId3"/>
            <a:srcRect/>
            <a:stretch>
              <a:fillRect l="-541" r="-54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F6D80A-E76A-82F5-B594-28DFFB3B9384}"/>
              </a:ext>
            </a:extLst>
          </p:cNvPr>
          <p:cNvSpPr/>
          <p:nvPr/>
        </p:nvSpPr>
        <p:spPr>
          <a:xfrm>
            <a:off x="5405120" y="1308100"/>
            <a:ext cx="5648960" cy="4191000"/>
          </a:xfrm>
          <a:prstGeom prst="rect">
            <a:avLst/>
          </a:prstGeom>
          <a:blipFill>
            <a:blip r:embed="rId4"/>
            <a:srcRect/>
            <a:stretch>
              <a:fillRect t="-1362" b="-136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8">
            <a:extLst>
              <a:ext uri="{FF2B5EF4-FFF2-40B4-BE49-F238E27FC236}">
                <a16:creationId xmlns:a16="http://schemas.microsoft.com/office/drawing/2014/main" id="{88380D98-EC2A-6EE1-BB9B-68CE61D51A54}"/>
              </a:ext>
            </a:extLst>
          </p:cNvPr>
          <p:cNvSpPr txBox="1"/>
          <p:nvPr/>
        </p:nvSpPr>
        <p:spPr>
          <a:xfrm>
            <a:off x="956310" y="5654040"/>
            <a:ext cx="361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383838"/>
                </a:solidFill>
              </a:rPr>
              <a:t>Biểu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tình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phản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đối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chiến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tranh</a:t>
            </a:r>
            <a:r>
              <a:rPr lang="en-US" sz="2000" dirty="0">
                <a:solidFill>
                  <a:srgbClr val="383838"/>
                </a:solidFill>
              </a:rPr>
              <a:t> ở </a:t>
            </a:r>
            <a:r>
              <a:rPr lang="en-US" sz="2000" dirty="0" err="1">
                <a:solidFill>
                  <a:srgbClr val="383838"/>
                </a:solidFill>
              </a:rPr>
              <a:t>Lầu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Năm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Góc</a:t>
            </a:r>
            <a:r>
              <a:rPr lang="en-US" sz="2000" dirty="0">
                <a:solidFill>
                  <a:srgbClr val="383838"/>
                </a:solidFill>
              </a:rPr>
              <a:t> (1967)</a:t>
            </a:r>
          </a:p>
        </p:txBody>
      </p:sp>
      <p:sp>
        <p:nvSpPr>
          <p:cNvPr id="2" name="!!8">
            <a:extLst>
              <a:ext uri="{FF2B5EF4-FFF2-40B4-BE49-F238E27FC236}">
                <a16:creationId xmlns:a16="http://schemas.microsoft.com/office/drawing/2014/main" id="{6BE16B34-21D4-CA22-3B6E-F14A3CBFE998}"/>
              </a:ext>
            </a:extLst>
          </p:cNvPr>
          <p:cNvSpPr txBox="1"/>
          <p:nvPr/>
        </p:nvSpPr>
        <p:spPr>
          <a:xfrm>
            <a:off x="5969635" y="5654040"/>
            <a:ext cx="451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83838"/>
                </a:solidFill>
              </a:rPr>
              <a:t>Phong </a:t>
            </a:r>
            <a:r>
              <a:rPr lang="en-US" sz="2000" dirty="0" err="1">
                <a:solidFill>
                  <a:srgbClr val="383838"/>
                </a:solidFill>
              </a:rPr>
              <a:t>trào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phản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đối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chiến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tranh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Việt</a:t>
            </a:r>
            <a:r>
              <a:rPr lang="en-US" sz="2000" dirty="0">
                <a:solidFill>
                  <a:srgbClr val="383838"/>
                </a:solidFill>
              </a:rPr>
              <a:t> Nam </a:t>
            </a:r>
            <a:r>
              <a:rPr lang="en-US" sz="2000" dirty="0" err="1">
                <a:solidFill>
                  <a:srgbClr val="383838"/>
                </a:solidFill>
              </a:rPr>
              <a:t>của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nhân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dân</a:t>
            </a:r>
            <a:r>
              <a:rPr lang="en-US" sz="2000" dirty="0">
                <a:solidFill>
                  <a:srgbClr val="383838"/>
                </a:solidFill>
              </a:rPr>
              <a:t> </a:t>
            </a:r>
            <a:r>
              <a:rPr lang="en-US" sz="2000" dirty="0" err="1">
                <a:solidFill>
                  <a:srgbClr val="383838"/>
                </a:solidFill>
              </a:rPr>
              <a:t>Mỹ</a:t>
            </a:r>
            <a:r>
              <a:rPr lang="en-US" sz="2000" dirty="0">
                <a:solidFill>
                  <a:srgbClr val="383838"/>
                </a:solidFill>
              </a:rPr>
              <a:t> (1969)</a:t>
            </a:r>
          </a:p>
        </p:txBody>
      </p:sp>
    </p:spTree>
    <p:extLst>
      <p:ext uri="{BB962C8B-B14F-4D97-AF65-F5344CB8AC3E}">
        <p14:creationId xmlns:p14="http://schemas.microsoft.com/office/powerpoint/2010/main" val="422360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0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0" grpId="0"/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11915</TotalTime>
  <Words>924</Words>
  <Application>Microsoft Office PowerPoint</Application>
  <PresentationFormat>Widescreen</PresentationFormat>
  <Paragraphs>104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Roboto</vt:lpstr>
      <vt:lpstr>Calibri</vt:lpstr>
      <vt:lpstr>UTM A&amp;S Graceland</vt:lpstr>
      <vt:lpstr>Arial</vt:lpstr>
      <vt:lpstr>Office Theme</vt:lpstr>
      <vt:lpstr>17_Office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X280</dc:creator>
  <cp:lastModifiedBy>Duy Khánh</cp:lastModifiedBy>
  <cp:revision>1404</cp:revision>
  <dcterms:created xsi:type="dcterms:W3CDTF">2022-05-13T00:17:06Z</dcterms:created>
  <dcterms:modified xsi:type="dcterms:W3CDTF">2023-08-21T02:43:31Z</dcterms:modified>
</cp:coreProperties>
</file>